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64" r:id="rId2"/>
    <p:sldId id="366" r:id="rId3"/>
    <p:sldId id="428" r:id="rId4"/>
    <p:sldId id="381" r:id="rId5"/>
    <p:sldId id="380" r:id="rId6"/>
    <p:sldId id="379" r:id="rId7"/>
    <p:sldId id="378" r:id="rId8"/>
    <p:sldId id="377" r:id="rId9"/>
    <p:sldId id="374" r:id="rId10"/>
    <p:sldId id="429" r:id="rId11"/>
    <p:sldId id="382" r:id="rId12"/>
    <p:sldId id="398" r:id="rId13"/>
    <p:sldId id="399" r:id="rId14"/>
    <p:sldId id="400" r:id="rId15"/>
    <p:sldId id="401" r:id="rId16"/>
    <p:sldId id="394" r:id="rId17"/>
    <p:sldId id="405" r:id="rId18"/>
    <p:sldId id="404" r:id="rId19"/>
    <p:sldId id="396" r:id="rId20"/>
    <p:sldId id="403" r:id="rId21"/>
    <p:sldId id="430" r:id="rId22"/>
    <p:sldId id="406" r:id="rId23"/>
    <p:sldId id="416" r:id="rId24"/>
    <p:sldId id="413" r:id="rId25"/>
    <p:sldId id="417" r:id="rId26"/>
    <p:sldId id="418" r:id="rId27"/>
    <p:sldId id="419" r:id="rId28"/>
    <p:sldId id="420" r:id="rId29"/>
    <p:sldId id="422" r:id="rId30"/>
    <p:sldId id="431" r:id="rId31"/>
    <p:sldId id="423" r:id="rId32"/>
    <p:sldId id="425" r:id="rId33"/>
    <p:sldId id="424" r:id="rId34"/>
    <p:sldId id="426" r:id="rId35"/>
    <p:sldId id="432" r:id="rId36"/>
    <p:sldId id="433" r:id="rId37"/>
    <p:sldId id="434" r:id="rId38"/>
    <p:sldId id="435" r:id="rId39"/>
    <p:sldId id="436" r:id="rId40"/>
    <p:sldId id="437" r:id="rId41"/>
    <p:sldId id="427" r:id="rId42"/>
    <p:sldId id="291" r:id="rId43"/>
  </p:sldIdLst>
  <p:sldSz cx="9144000" cy="5143500" type="screen16x9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91" d="100"/>
          <a:sy n="91" d="100"/>
        </p:scale>
        <p:origin x="952" y="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63F77-CE9D-41C5-97B0-9480B15B85CA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0954F7-89EE-4107-A171-2C2172A4E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699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2024/1/7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7" y="0"/>
            <a:ext cx="7733123" cy="516156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8748379-3587-612F-EBE8-73823708A029}"/>
              </a:ext>
            </a:extLst>
          </p:cNvPr>
          <p:cNvGrpSpPr/>
          <p:nvPr/>
        </p:nvGrpSpPr>
        <p:grpSpPr>
          <a:xfrm>
            <a:off x="107504" y="123478"/>
            <a:ext cx="1224136" cy="2008798"/>
            <a:chOff x="107504" y="123478"/>
            <a:chExt cx="1224136" cy="2008798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8C0CA64-A25A-D06D-00C8-31A19480DBA1}"/>
                </a:ext>
              </a:extLst>
            </p:cNvPr>
            <p:cNvGrpSpPr/>
            <p:nvPr/>
          </p:nvGrpSpPr>
          <p:grpSpPr>
            <a:xfrm>
              <a:off x="179512" y="123478"/>
              <a:ext cx="792088" cy="936104"/>
              <a:chOff x="5465763" y="3317875"/>
              <a:chExt cx="1511300" cy="1701801"/>
            </a:xfrm>
          </p:grpSpPr>
          <p:sp>
            <p:nvSpPr>
              <p:cNvPr id="39" name="Freeform 7085">
                <a:extLst>
                  <a:ext uri="{FF2B5EF4-FFF2-40B4-BE49-F238E27FC236}">
                    <a16:creationId xmlns:a16="http://schemas.microsoft.com/office/drawing/2014/main" id="{5CCD9C9C-0E1B-8933-5BBE-479536679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3317875"/>
                <a:ext cx="1511300" cy="1400175"/>
              </a:xfrm>
              <a:custGeom>
                <a:avLst/>
                <a:gdLst/>
                <a:ahLst/>
                <a:cxnLst>
                  <a:cxn ang="0">
                    <a:pos x="513" y="81"/>
                  </a:cxn>
                  <a:cxn ang="0">
                    <a:pos x="517" y="101"/>
                  </a:cxn>
                  <a:cxn ang="0">
                    <a:pos x="679" y="26"/>
                  </a:cxn>
                  <a:cxn ang="0">
                    <a:pos x="763" y="279"/>
                  </a:cxn>
                  <a:cxn ang="0">
                    <a:pos x="851" y="141"/>
                  </a:cxn>
                  <a:cxn ang="0">
                    <a:pos x="764" y="350"/>
                  </a:cxn>
                  <a:cxn ang="0">
                    <a:pos x="933" y="308"/>
                  </a:cxn>
                  <a:cxn ang="0">
                    <a:pos x="816" y="459"/>
                  </a:cxn>
                  <a:cxn ang="0">
                    <a:pos x="860" y="537"/>
                  </a:cxn>
                  <a:cxn ang="0">
                    <a:pos x="799" y="642"/>
                  </a:cxn>
                  <a:cxn ang="0">
                    <a:pos x="725" y="711"/>
                  </a:cxn>
                  <a:cxn ang="0">
                    <a:pos x="651" y="795"/>
                  </a:cxn>
                  <a:cxn ang="0">
                    <a:pos x="525" y="699"/>
                  </a:cxn>
                  <a:cxn ang="0">
                    <a:pos x="407" y="816"/>
                  </a:cxn>
                  <a:cxn ang="0">
                    <a:pos x="305" y="709"/>
                  </a:cxn>
                  <a:cxn ang="0">
                    <a:pos x="220" y="717"/>
                  </a:cxn>
                  <a:cxn ang="0">
                    <a:pos x="101" y="674"/>
                  </a:cxn>
                  <a:cxn ang="0">
                    <a:pos x="157" y="482"/>
                  </a:cxn>
                  <a:cxn ang="0">
                    <a:pos x="28" y="436"/>
                  </a:cxn>
                  <a:cxn ang="0">
                    <a:pos x="171" y="287"/>
                  </a:cxn>
                  <a:cxn ang="0">
                    <a:pos x="81" y="247"/>
                  </a:cxn>
                  <a:cxn ang="0">
                    <a:pos x="319" y="218"/>
                  </a:cxn>
                  <a:cxn ang="0">
                    <a:pos x="328" y="147"/>
                  </a:cxn>
                  <a:cxn ang="0">
                    <a:pos x="394" y="51"/>
                  </a:cxn>
                  <a:cxn ang="0">
                    <a:pos x="651" y="173"/>
                  </a:cxn>
                  <a:cxn ang="0">
                    <a:pos x="528" y="176"/>
                  </a:cxn>
                  <a:cxn ang="0">
                    <a:pos x="508" y="243"/>
                  </a:cxn>
                  <a:cxn ang="0">
                    <a:pos x="314" y="243"/>
                  </a:cxn>
                  <a:cxn ang="0">
                    <a:pos x="435" y="247"/>
                  </a:cxn>
                  <a:cxn ang="0">
                    <a:pos x="592" y="266"/>
                  </a:cxn>
                  <a:cxn ang="0">
                    <a:pos x="555" y="336"/>
                  </a:cxn>
                  <a:cxn ang="0">
                    <a:pos x="607" y="270"/>
                  </a:cxn>
                  <a:cxn ang="0">
                    <a:pos x="583" y="295"/>
                  </a:cxn>
                  <a:cxn ang="0">
                    <a:pos x="180" y="316"/>
                  </a:cxn>
                  <a:cxn ang="0">
                    <a:pos x="263" y="374"/>
                  </a:cxn>
                  <a:cxn ang="0">
                    <a:pos x="641" y="423"/>
                  </a:cxn>
                  <a:cxn ang="0">
                    <a:pos x="430" y="339"/>
                  </a:cxn>
                  <a:cxn ang="0">
                    <a:pos x="421" y="380"/>
                  </a:cxn>
                  <a:cxn ang="0">
                    <a:pos x="382" y="386"/>
                  </a:cxn>
                  <a:cxn ang="0">
                    <a:pos x="203" y="372"/>
                  </a:cxn>
                  <a:cxn ang="0">
                    <a:pos x="552" y="389"/>
                  </a:cxn>
                  <a:cxn ang="0">
                    <a:pos x="578" y="417"/>
                  </a:cxn>
                  <a:cxn ang="0">
                    <a:pos x="781" y="427"/>
                  </a:cxn>
                  <a:cxn ang="0">
                    <a:pos x="699" y="429"/>
                  </a:cxn>
                  <a:cxn ang="0">
                    <a:pos x="478" y="449"/>
                  </a:cxn>
                  <a:cxn ang="0">
                    <a:pos x="792" y="452"/>
                  </a:cxn>
                  <a:cxn ang="0">
                    <a:pos x="331" y="470"/>
                  </a:cxn>
                  <a:cxn ang="0">
                    <a:pos x="563" y="529"/>
                  </a:cxn>
                  <a:cxn ang="0">
                    <a:pos x="577" y="493"/>
                  </a:cxn>
                  <a:cxn ang="0">
                    <a:pos x="327" y="500"/>
                  </a:cxn>
                  <a:cxn ang="0">
                    <a:pos x="228" y="555"/>
                  </a:cxn>
                  <a:cxn ang="0">
                    <a:pos x="677" y="529"/>
                  </a:cxn>
                  <a:cxn ang="0">
                    <a:pos x="686" y="536"/>
                  </a:cxn>
                  <a:cxn ang="0">
                    <a:pos x="354" y="568"/>
                  </a:cxn>
                  <a:cxn ang="0">
                    <a:pos x="500" y="624"/>
                  </a:cxn>
                  <a:cxn ang="0">
                    <a:pos x="536" y="610"/>
                  </a:cxn>
                  <a:cxn ang="0">
                    <a:pos x="735" y="613"/>
                  </a:cxn>
                  <a:cxn ang="0">
                    <a:pos x="325" y="619"/>
                  </a:cxn>
                  <a:cxn ang="0">
                    <a:pos x="766" y="642"/>
                  </a:cxn>
                  <a:cxn ang="0">
                    <a:pos x="685" y="650"/>
                  </a:cxn>
                  <a:cxn ang="0">
                    <a:pos x="618" y="673"/>
                  </a:cxn>
                  <a:cxn ang="0">
                    <a:pos x="432" y="699"/>
                  </a:cxn>
                  <a:cxn ang="0">
                    <a:pos x="478" y="802"/>
                  </a:cxn>
                </a:cxnLst>
                <a:rect l="0" t="0" r="r" b="b"/>
                <a:pathLst>
                  <a:path w="952" h="882">
                    <a:moveTo>
                      <a:pt x="438" y="58"/>
                    </a:moveTo>
                    <a:lnTo>
                      <a:pt x="438" y="58"/>
                    </a:lnTo>
                    <a:lnTo>
                      <a:pt x="443" y="63"/>
                    </a:lnTo>
                    <a:lnTo>
                      <a:pt x="450" y="66"/>
                    </a:lnTo>
                    <a:lnTo>
                      <a:pt x="456" y="69"/>
                    </a:lnTo>
                    <a:lnTo>
                      <a:pt x="461" y="74"/>
                    </a:lnTo>
                    <a:lnTo>
                      <a:pt x="461" y="74"/>
                    </a:lnTo>
                    <a:lnTo>
                      <a:pt x="461" y="75"/>
                    </a:lnTo>
                    <a:lnTo>
                      <a:pt x="461" y="75"/>
                    </a:lnTo>
                    <a:lnTo>
                      <a:pt x="459" y="75"/>
                    </a:lnTo>
                    <a:lnTo>
                      <a:pt x="458" y="77"/>
                    </a:lnTo>
                    <a:lnTo>
                      <a:pt x="458" y="77"/>
                    </a:lnTo>
                    <a:lnTo>
                      <a:pt x="447" y="74"/>
                    </a:lnTo>
                    <a:lnTo>
                      <a:pt x="438" y="71"/>
                    </a:lnTo>
                    <a:lnTo>
                      <a:pt x="427" y="67"/>
                    </a:lnTo>
                    <a:lnTo>
                      <a:pt x="417" y="64"/>
                    </a:lnTo>
                    <a:lnTo>
                      <a:pt x="417" y="64"/>
                    </a:lnTo>
                    <a:lnTo>
                      <a:pt x="423" y="67"/>
                    </a:lnTo>
                    <a:lnTo>
                      <a:pt x="430" y="71"/>
                    </a:lnTo>
                    <a:lnTo>
                      <a:pt x="438" y="74"/>
                    </a:lnTo>
                    <a:lnTo>
                      <a:pt x="446" y="78"/>
                    </a:lnTo>
                    <a:lnTo>
                      <a:pt x="446" y="78"/>
                    </a:lnTo>
                    <a:lnTo>
                      <a:pt x="461" y="8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2" y="95"/>
                    </a:lnTo>
                    <a:lnTo>
                      <a:pt x="468" y="96"/>
                    </a:lnTo>
                    <a:lnTo>
                      <a:pt x="461" y="95"/>
                    </a:lnTo>
                    <a:lnTo>
                      <a:pt x="446" y="89"/>
                    </a:lnTo>
                    <a:lnTo>
                      <a:pt x="446" y="89"/>
                    </a:lnTo>
                    <a:lnTo>
                      <a:pt x="455" y="95"/>
                    </a:lnTo>
                    <a:lnTo>
                      <a:pt x="465" y="101"/>
                    </a:lnTo>
                    <a:lnTo>
                      <a:pt x="488" y="113"/>
                    </a:lnTo>
                    <a:lnTo>
                      <a:pt x="488" y="113"/>
                    </a:lnTo>
                    <a:lnTo>
                      <a:pt x="487" y="116"/>
                    </a:lnTo>
                    <a:lnTo>
                      <a:pt x="484" y="116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0" y="110"/>
                    </a:lnTo>
                    <a:lnTo>
                      <a:pt x="467" y="110"/>
                    </a:lnTo>
                    <a:lnTo>
                      <a:pt x="467" y="110"/>
                    </a:lnTo>
                    <a:lnTo>
                      <a:pt x="465" y="109"/>
                    </a:lnTo>
                    <a:lnTo>
                      <a:pt x="464" y="107"/>
                    </a:lnTo>
                    <a:lnTo>
                      <a:pt x="464" y="107"/>
                    </a:lnTo>
                    <a:lnTo>
                      <a:pt x="462" y="106"/>
                    </a:lnTo>
                    <a:lnTo>
                      <a:pt x="462" y="106"/>
                    </a:lnTo>
                    <a:lnTo>
                      <a:pt x="420" y="90"/>
                    </a:lnTo>
                    <a:lnTo>
                      <a:pt x="397" y="81"/>
                    </a:lnTo>
                    <a:lnTo>
                      <a:pt x="372" y="74"/>
                    </a:lnTo>
                    <a:lnTo>
                      <a:pt x="372" y="74"/>
                    </a:lnTo>
                    <a:lnTo>
                      <a:pt x="383" y="81"/>
                    </a:lnTo>
                    <a:lnTo>
                      <a:pt x="394" y="87"/>
                    </a:lnTo>
                    <a:lnTo>
                      <a:pt x="418" y="98"/>
                    </a:lnTo>
                    <a:lnTo>
                      <a:pt x="444" y="110"/>
                    </a:lnTo>
                    <a:lnTo>
                      <a:pt x="468" y="121"/>
                    </a:lnTo>
                    <a:lnTo>
                      <a:pt x="468" y="121"/>
                    </a:lnTo>
                    <a:lnTo>
                      <a:pt x="482" y="125"/>
                    </a:lnTo>
                    <a:lnTo>
                      <a:pt x="488" y="128"/>
                    </a:lnTo>
                    <a:lnTo>
                      <a:pt x="493" y="133"/>
                    </a:lnTo>
                    <a:lnTo>
                      <a:pt x="493" y="133"/>
                    </a:lnTo>
                    <a:lnTo>
                      <a:pt x="485" y="133"/>
                    </a:lnTo>
                    <a:lnTo>
                      <a:pt x="478" y="131"/>
                    </a:lnTo>
                    <a:lnTo>
                      <a:pt x="462" y="124"/>
                    </a:lnTo>
                    <a:lnTo>
                      <a:pt x="462" y="124"/>
                    </a:lnTo>
                    <a:lnTo>
                      <a:pt x="456" y="122"/>
                    </a:lnTo>
                    <a:lnTo>
                      <a:pt x="453" y="122"/>
                    </a:lnTo>
                    <a:lnTo>
                      <a:pt x="450" y="119"/>
                    </a:lnTo>
                    <a:lnTo>
                      <a:pt x="450" y="119"/>
                    </a:lnTo>
                    <a:lnTo>
                      <a:pt x="443" y="119"/>
                    </a:lnTo>
                    <a:lnTo>
                      <a:pt x="436" y="116"/>
                    </a:lnTo>
                    <a:lnTo>
                      <a:pt x="430" y="115"/>
                    </a:lnTo>
                    <a:lnTo>
                      <a:pt x="424" y="113"/>
                    </a:lnTo>
                    <a:lnTo>
                      <a:pt x="424" y="113"/>
                    </a:lnTo>
                    <a:lnTo>
                      <a:pt x="455" y="128"/>
                    </a:lnTo>
                    <a:lnTo>
                      <a:pt x="485" y="144"/>
                    </a:lnTo>
                    <a:lnTo>
                      <a:pt x="485" y="144"/>
                    </a:lnTo>
                    <a:lnTo>
                      <a:pt x="484" y="147"/>
                    </a:lnTo>
                    <a:lnTo>
                      <a:pt x="482" y="147"/>
                    </a:lnTo>
                    <a:lnTo>
                      <a:pt x="476" y="147"/>
                    </a:lnTo>
                    <a:lnTo>
                      <a:pt x="464" y="144"/>
                    </a:lnTo>
                    <a:lnTo>
                      <a:pt x="464" y="144"/>
                    </a:lnTo>
                    <a:lnTo>
                      <a:pt x="472" y="148"/>
                    </a:lnTo>
                    <a:lnTo>
                      <a:pt x="476" y="151"/>
                    </a:lnTo>
                    <a:lnTo>
                      <a:pt x="482" y="153"/>
                    </a:lnTo>
                    <a:lnTo>
                      <a:pt x="482" y="153"/>
                    </a:lnTo>
                    <a:lnTo>
                      <a:pt x="504" y="164"/>
                    </a:lnTo>
                    <a:lnTo>
                      <a:pt x="526" y="176"/>
                    </a:lnTo>
                    <a:lnTo>
                      <a:pt x="526" y="176"/>
                    </a:lnTo>
                    <a:lnTo>
                      <a:pt x="525" y="173"/>
                    </a:lnTo>
                    <a:lnTo>
                      <a:pt x="522" y="171"/>
                    </a:lnTo>
                    <a:lnTo>
                      <a:pt x="516" y="168"/>
                    </a:lnTo>
                    <a:lnTo>
                      <a:pt x="516" y="168"/>
                    </a:lnTo>
                    <a:lnTo>
                      <a:pt x="507" y="162"/>
                    </a:lnTo>
                    <a:lnTo>
                      <a:pt x="507" y="162"/>
                    </a:lnTo>
                    <a:lnTo>
                      <a:pt x="499" y="159"/>
                    </a:lnTo>
                    <a:lnTo>
                      <a:pt x="496" y="156"/>
                    </a:lnTo>
                    <a:lnTo>
                      <a:pt x="496" y="153"/>
                    </a:lnTo>
                    <a:lnTo>
                      <a:pt x="496" y="153"/>
                    </a:lnTo>
                    <a:lnTo>
                      <a:pt x="504" y="154"/>
                    </a:lnTo>
                    <a:lnTo>
                      <a:pt x="513" y="156"/>
                    </a:lnTo>
                    <a:lnTo>
                      <a:pt x="528" y="164"/>
                    </a:lnTo>
                    <a:lnTo>
                      <a:pt x="542" y="171"/>
                    </a:lnTo>
                    <a:lnTo>
                      <a:pt x="557" y="177"/>
                    </a:lnTo>
                    <a:lnTo>
                      <a:pt x="557" y="177"/>
                    </a:lnTo>
                    <a:lnTo>
                      <a:pt x="572" y="186"/>
                    </a:lnTo>
                    <a:lnTo>
                      <a:pt x="590" y="194"/>
                    </a:lnTo>
                    <a:lnTo>
                      <a:pt x="590" y="194"/>
                    </a:lnTo>
                    <a:lnTo>
                      <a:pt x="589" y="192"/>
                    </a:lnTo>
                    <a:lnTo>
                      <a:pt x="586" y="191"/>
                    </a:lnTo>
                    <a:lnTo>
                      <a:pt x="580" y="188"/>
                    </a:lnTo>
                    <a:lnTo>
                      <a:pt x="580" y="188"/>
                    </a:lnTo>
                    <a:lnTo>
                      <a:pt x="578" y="185"/>
                    </a:lnTo>
                    <a:lnTo>
                      <a:pt x="577" y="183"/>
                    </a:lnTo>
                    <a:lnTo>
                      <a:pt x="577" y="183"/>
                    </a:lnTo>
                    <a:lnTo>
                      <a:pt x="572" y="183"/>
                    </a:lnTo>
                    <a:lnTo>
                      <a:pt x="569" y="182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80"/>
                    </a:lnTo>
                    <a:lnTo>
                      <a:pt x="568" y="180"/>
                    </a:lnTo>
                    <a:lnTo>
                      <a:pt x="560" y="174"/>
                    </a:lnTo>
                    <a:lnTo>
                      <a:pt x="551" y="170"/>
                    </a:lnTo>
                    <a:lnTo>
                      <a:pt x="532" y="160"/>
                    </a:lnTo>
                    <a:lnTo>
                      <a:pt x="532" y="160"/>
                    </a:lnTo>
                    <a:lnTo>
                      <a:pt x="529" y="157"/>
                    </a:lnTo>
                    <a:lnTo>
                      <a:pt x="525" y="154"/>
                    </a:lnTo>
                    <a:lnTo>
                      <a:pt x="513" y="150"/>
                    </a:lnTo>
                    <a:lnTo>
                      <a:pt x="508" y="148"/>
                    </a:lnTo>
                    <a:lnTo>
                      <a:pt x="502" y="145"/>
                    </a:lnTo>
                    <a:lnTo>
                      <a:pt x="499" y="142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508" y="139"/>
                    </a:lnTo>
                    <a:lnTo>
                      <a:pt x="519" y="145"/>
                    </a:lnTo>
                    <a:lnTo>
                      <a:pt x="529" y="150"/>
                    </a:lnTo>
                    <a:lnTo>
                      <a:pt x="540" y="154"/>
                    </a:lnTo>
                    <a:lnTo>
                      <a:pt x="540" y="154"/>
                    </a:lnTo>
                    <a:lnTo>
                      <a:pt x="539" y="150"/>
                    </a:lnTo>
                    <a:lnTo>
                      <a:pt x="536" y="147"/>
                    </a:lnTo>
                    <a:lnTo>
                      <a:pt x="528" y="139"/>
                    </a:lnTo>
                    <a:lnTo>
                      <a:pt x="525" y="135"/>
                    </a:lnTo>
                    <a:lnTo>
                      <a:pt x="523" y="131"/>
                    </a:lnTo>
                    <a:lnTo>
                      <a:pt x="522" y="127"/>
                    </a:lnTo>
                    <a:lnTo>
                      <a:pt x="523" y="121"/>
                    </a:lnTo>
                    <a:lnTo>
                      <a:pt x="523" y="121"/>
                    </a:lnTo>
                    <a:lnTo>
                      <a:pt x="516" y="110"/>
                    </a:lnTo>
                    <a:lnTo>
                      <a:pt x="513" y="104"/>
                    </a:lnTo>
                    <a:lnTo>
                      <a:pt x="511" y="98"/>
                    </a:lnTo>
                    <a:lnTo>
                      <a:pt x="511" y="98"/>
                    </a:lnTo>
                    <a:lnTo>
                      <a:pt x="513" y="96"/>
                    </a:lnTo>
                    <a:lnTo>
                      <a:pt x="516" y="95"/>
                    </a:lnTo>
                    <a:lnTo>
                      <a:pt x="522" y="96"/>
                    </a:lnTo>
                    <a:lnTo>
                      <a:pt x="522" y="96"/>
                    </a:lnTo>
                    <a:lnTo>
                      <a:pt x="520" y="93"/>
                    </a:lnTo>
                    <a:lnTo>
                      <a:pt x="517" y="90"/>
                    </a:lnTo>
                    <a:lnTo>
                      <a:pt x="514" y="86"/>
                    </a:lnTo>
                    <a:lnTo>
                      <a:pt x="513" y="81"/>
                    </a:lnTo>
                    <a:lnTo>
                      <a:pt x="513" y="81"/>
                    </a:lnTo>
                    <a:lnTo>
                      <a:pt x="517" y="80"/>
                    </a:lnTo>
                    <a:lnTo>
                      <a:pt x="520" y="80"/>
                    </a:lnTo>
                    <a:lnTo>
                      <a:pt x="525" y="83"/>
                    </a:lnTo>
                    <a:lnTo>
                      <a:pt x="525" y="83"/>
                    </a:lnTo>
                    <a:lnTo>
                      <a:pt x="522" y="78"/>
                    </a:lnTo>
                    <a:lnTo>
                      <a:pt x="520" y="77"/>
                    </a:lnTo>
                    <a:lnTo>
                      <a:pt x="520" y="72"/>
                    </a:lnTo>
                    <a:lnTo>
                      <a:pt x="520" y="72"/>
                    </a:lnTo>
                    <a:lnTo>
                      <a:pt x="525" y="72"/>
                    </a:lnTo>
                    <a:lnTo>
                      <a:pt x="526" y="74"/>
                    </a:lnTo>
                    <a:lnTo>
                      <a:pt x="532" y="77"/>
                    </a:lnTo>
                    <a:lnTo>
                      <a:pt x="532" y="77"/>
                    </a:lnTo>
                    <a:lnTo>
                      <a:pt x="529" y="74"/>
                    </a:lnTo>
                    <a:lnTo>
                      <a:pt x="525" y="69"/>
                    </a:lnTo>
                    <a:lnTo>
                      <a:pt x="522" y="64"/>
                    </a:lnTo>
                    <a:lnTo>
                      <a:pt x="519" y="60"/>
                    </a:lnTo>
                    <a:lnTo>
                      <a:pt x="519" y="60"/>
                    </a:lnTo>
                    <a:lnTo>
                      <a:pt x="519" y="58"/>
                    </a:lnTo>
                    <a:lnTo>
                      <a:pt x="520" y="58"/>
                    </a:lnTo>
                    <a:lnTo>
                      <a:pt x="523" y="58"/>
                    </a:lnTo>
                    <a:lnTo>
                      <a:pt x="523" y="58"/>
                    </a:lnTo>
                    <a:lnTo>
                      <a:pt x="517" y="52"/>
                    </a:lnTo>
                    <a:lnTo>
                      <a:pt x="516" y="49"/>
                    </a:lnTo>
                    <a:lnTo>
                      <a:pt x="514" y="45"/>
                    </a:lnTo>
                    <a:lnTo>
                      <a:pt x="514" y="45"/>
                    </a:lnTo>
                    <a:lnTo>
                      <a:pt x="516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38"/>
                    </a:lnTo>
                    <a:lnTo>
                      <a:pt x="517" y="35"/>
                    </a:lnTo>
                    <a:lnTo>
                      <a:pt x="517" y="35"/>
                    </a:lnTo>
                    <a:lnTo>
                      <a:pt x="522" y="35"/>
                    </a:lnTo>
                    <a:lnTo>
                      <a:pt x="526" y="37"/>
                    </a:lnTo>
                    <a:lnTo>
                      <a:pt x="534" y="42"/>
                    </a:lnTo>
                    <a:lnTo>
                      <a:pt x="542" y="48"/>
                    </a:lnTo>
                    <a:lnTo>
                      <a:pt x="551" y="52"/>
                    </a:lnTo>
                    <a:lnTo>
                      <a:pt x="551" y="52"/>
                    </a:lnTo>
                    <a:lnTo>
                      <a:pt x="546" y="48"/>
                    </a:lnTo>
                    <a:lnTo>
                      <a:pt x="542" y="43"/>
                    </a:lnTo>
                    <a:lnTo>
                      <a:pt x="532" y="35"/>
                    </a:lnTo>
                    <a:lnTo>
                      <a:pt x="525" y="28"/>
                    </a:lnTo>
                    <a:lnTo>
                      <a:pt x="522" y="23"/>
                    </a:lnTo>
                    <a:lnTo>
                      <a:pt x="520" y="17"/>
                    </a:lnTo>
                    <a:lnTo>
                      <a:pt x="520" y="17"/>
                    </a:lnTo>
                    <a:lnTo>
                      <a:pt x="525" y="17"/>
                    </a:lnTo>
                    <a:lnTo>
                      <a:pt x="529" y="19"/>
                    </a:lnTo>
                    <a:lnTo>
                      <a:pt x="536" y="23"/>
                    </a:lnTo>
                    <a:lnTo>
                      <a:pt x="543" y="29"/>
                    </a:lnTo>
                    <a:lnTo>
                      <a:pt x="551" y="34"/>
                    </a:lnTo>
                    <a:lnTo>
                      <a:pt x="551" y="34"/>
                    </a:lnTo>
                    <a:lnTo>
                      <a:pt x="545" y="28"/>
                    </a:lnTo>
                    <a:lnTo>
                      <a:pt x="537" y="22"/>
                    </a:lnTo>
                    <a:lnTo>
                      <a:pt x="531" y="16"/>
                    </a:lnTo>
                    <a:lnTo>
                      <a:pt x="529" y="11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36" y="6"/>
                    </a:lnTo>
                    <a:lnTo>
                      <a:pt x="542" y="8"/>
                    </a:lnTo>
                    <a:lnTo>
                      <a:pt x="548" y="11"/>
                    </a:lnTo>
                    <a:lnTo>
                      <a:pt x="552" y="14"/>
                    </a:lnTo>
                    <a:lnTo>
                      <a:pt x="561" y="22"/>
                    </a:lnTo>
                    <a:lnTo>
                      <a:pt x="569" y="29"/>
                    </a:lnTo>
                    <a:lnTo>
                      <a:pt x="569" y="29"/>
                    </a:lnTo>
                    <a:lnTo>
                      <a:pt x="569" y="32"/>
                    </a:lnTo>
                    <a:lnTo>
                      <a:pt x="569" y="35"/>
                    </a:lnTo>
                    <a:lnTo>
                      <a:pt x="571" y="38"/>
                    </a:lnTo>
                    <a:lnTo>
                      <a:pt x="568" y="42"/>
                    </a:lnTo>
                    <a:lnTo>
                      <a:pt x="568" y="42"/>
                    </a:lnTo>
                    <a:lnTo>
                      <a:pt x="572" y="46"/>
                    </a:lnTo>
                    <a:lnTo>
                      <a:pt x="577" y="51"/>
                    </a:lnTo>
                    <a:lnTo>
                      <a:pt x="577" y="51"/>
                    </a:lnTo>
                    <a:lnTo>
                      <a:pt x="577" y="52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5"/>
                    </a:lnTo>
                    <a:lnTo>
                      <a:pt x="566" y="52"/>
                    </a:lnTo>
                    <a:lnTo>
                      <a:pt x="560" y="48"/>
                    </a:lnTo>
                    <a:lnTo>
                      <a:pt x="548" y="40"/>
                    </a:lnTo>
                    <a:lnTo>
                      <a:pt x="548" y="40"/>
                    </a:lnTo>
                    <a:lnTo>
                      <a:pt x="554" y="48"/>
                    </a:lnTo>
                    <a:lnTo>
                      <a:pt x="563" y="55"/>
                    </a:lnTo>
                    <a:lnTo>
                      <a:pt x="571" y="63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4"/>
                    </a:lnTo>
                    <a:lnTo>
                      <a:pt x="577" y="74"/>
                    </a:lnTo>
                    <a:lnTo>
                      <a:pt x="577" y="75"/>
                    </a:lnTo>
                    <a:lnTo>
                      <a:pt x="577" y="75"/>
                    </a:lnTo>
                    <a:lnTo>
                      <a:pt x="572" y="75"/>
                    </a:lnTo>
                    <a:lnTo>
                      <a:pt x="569" y="74"/>
                    </a:lnTo>
                    <a:lnTo>
                      <a:pt x="565" y="71"/>
                    </a:lnTo>
                    <a:lnTo>
                      <a:pt x="560" y="66"/>
                    </a:lnTo>
                    <a:lnTo>
                      <a:pt x="554" y="64"/>
                    </a:lnTo>
                    <a:lnTo>
                      <a:pt x="554" y="64"/>
                    </a:lnTo>
                    <a:lnTo>
                      <a:pt x="546" y="58"/>
                    </a:lnTo>
                    <a:lnTo>
                      <a:pt x="539" y="52"/>
                    </a:lnTo>
                    <a:lnTo>
                      <a:pt x="539" y="52"/>
                    </a:lnTo>
                    <a:lnTo>
                      <a:pt x="548" y="61"/>
                    </a:lnTo>
                    <a:lnTo>
                      <a:pt x="557" y="71"/>
                    </a:lnTo>
                    <a:lnTo>
                      <a:pt x="578" y="89"/>
                    </a:lnTo>
                    <a:lnTo>
                      <a:pt x="578" y="89"/>
                    </a:lnTo>
                    <a:lnTo>
                      <a:pt x="578" y="90"/>
                    </a:lnTo>
                    <a:lnTo>
                      <a:pt x="577" y="92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80" y="98"/>
                    </a:lnTo>
                    <a:lnTo>
                      <a:pt x="587" y="103"/>
                    </a:lnTo>
                    <a:lnTo>
                      <a:pt x="592" y="109"/>
                    </a:lnTo>
                    <a:lnTo>
                      <a:pt x="593" y="112"/>
                    </a:lnTo>
                    <a:lnTo>
                      <a:pt x="592" y="116"/>
                    </a:lnTo>
                    <a:lnTo>
                      <a:pt x="592" y="116"/>
                    </a:lnTo>
                    <a:lnTo>
                      <a:pt x="587" y="116"/>
                    </a:lnTo>
                    <a:lnTo>
                      <a:pt x="583" y="115"/>
                    </a:lnTo>
                    <a:lnTo>
                      <a:pt x="574" y="109"/>
                    </a:lnTo>
                    <a:lnTo>
                      <a:pt x="566" y="104"/>
                    </a:lnTo>
                    <a:lnTo>
                      <a:pt x="557" y="99"/>
                    </a:lnTo>
                    <a:lnTo>
                      <a:pt x="557" y="99"/>
                    </a:lnTo>
                    <a:lnTo>
                      <a:pt x="560" y="104"/>
                    </a:lnTo>
                    <a:lnTo>
                      <a:pt x="565" y="107"/>
                    </a:lnTo>
                    <a:lnTo>
                      <a:pt x="571" y="112"/>
                    </a:lnTo>
                    <a:lnTo>
                      <a:pt x="575" y="118"/>
                    </a:lnTo>
                    <a:lnTo>
                      <a:pt x="575" y="118"/>
                    </a:lnTo>
                    <a:lnTo>
                      <a:pt x="583" y="122"/>
                    </a:lnTo>
                    <a:lnTo>
                      <a:pt x="590" y="130"/>
                    </a:lnTo>
                    <a:lnTo>
                      <a:pt x="590" y="130"/>
                    </a:lnTo>
                    <a:lnTo>
                      <a:pt x="600" y="136"/>
                    </a:lnTo>
                    <a:lnTo>
                      <a:pt x="603" y="139"/>
                    </a:lnTo>
                    <a:lnTo>
                      <a:pt x="606" y="144"/>
                    </a:lnTo>
                    <a:lnTo>
                      <a:pt x="606" y="144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3" y="142"/>
                    </a:lnTo>
                    <a:lnTo>
                      <a:pt x="586" y="133"/>
                    </a:lnTo>
                    <a:lnTo>
                      <a:pt x="586" y="133"/>
                    </a:lnTo>
                    <a:lnTo>
                      <a:pt x="574" y="127"/>
                    </a:lnTo>
                    <a:lnTo>
                      <a:pt x="569" y="122"/>
                    </a:lnTo>
                    <a:lnTo>
                      <a:pt x="565" y="118"/>
                    </a:lnTo>
                    <a:lnTo>
                      <a:pt x="565" y="118"/>
                    </a:lnTo>
                    <a:lnTo>
                      <a:pt x="555" y="112"/>
                    </a:lnTo>
                    <a:lnTo>
                      <a:pt x="548" y="106"/>
                    </a:lnTo>
                    <a:lnTo>
                      <a:pt x="531" y="93"/>
                    </a:lnTo>
                    <a:lnTo>
                      <a:pt x="531" y="93"/>
                    </a:lnTo>
                    <a:lnTo>
                      <a:pt x="545" y="109"/>
                    </a:lnTo>
                    <a:lnTo>
                      <a:pt x="561" y="121"/>
                    </a:lnTo>
                    <a:lnTo>
                      <a:pt x="578" y="13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2" y="151"/>
                    </a:lnTo>
                    <a:lnTo>
                      <a:pt x="592" y="151"/>
                    </a:lnTo>
                    <a:lnTo>
                      <a:pt x="572" y="139"/>
                    </a:lnTo>
                    <a:lnTo>
                      <a:pt x="555" y="125"/>
                    </a:lnTo>
                    <a:lnTo>
                      <a:pt x="537" y="112"/>
                    </a:lnTo>
                    <a:lnTo>
                      <a:pt x="528" y="106"/>
                    </a:lnTo>
                    <a:lnTo>
                      <a:pt x="517" y="101"/>
                    </a:lnTo>
                    <a:lnTo>
                      <a:pt x="517" y="101"/>
                    </a:lnTo>
                    <a:lnTo>
                      <a:pt x="523" y="112"/>
                    </a:lnTo>
                    <a:lnTo>
                      <a:pt x="526" y="116"/>
                    </a:lnTo>
                    <a:lnTo>
                      <a:pt x="531" y="119"/>
                    </a:lnTo>
                    <a:lnTo>
                      <a:pt x="531" y="119"/>
                    </a:lnTo>
                    <a:lnTo>
                      <a:pt x="537" y="124"/>
                    </a:lnTo>
                    <a:lnTo>
                      <a:pt x="543" y="125"/>
                    </a:lnTo>
                    <a:lnTo>
                      <a:pt x="543" y="125"/>
                    </a:lnTo>
                    <a:lnTo>
                      <a:pt x="561" y="138"/>
                    </a:lnTo>
                    <a:lnTo>
                      <a:pt x="569" y="145"/>
                    </a:lnTo>
                    <a:lnTo>
                      <a:pt x="577" y="153"/>
                    </a:lnTo>
                    <a:lnTo>
                      <a:pt x="577" y="153"/>
                    </a:lnTo>
                    <a:lnTo>
                      <a:pt x="581" y="159"/>
                    </a:lnTo>
                    <a:lnTo>
                      <a:pt x="583" y="162"/>
                    </a:lnTo>
                    <a:lnTo>
                      <a:pt x="581" y="165"/>
                    </a:lnTo>
                    <a:lnTo>
                      <a:pt x="581" y="165"/>
                    </a:lnTo>
                    <a:lnTo>
                      <a:pt x="577" y="164"/>
                    </a:lnTo>
                    <a:lnTo>
                      <a:pt x="574" y="162"/>
                    </a:lnTo>
                    <a:lnTo>
                      <a:pt x="566" y="157"/>
                    </a:lnTo>
                    <a:lnTo>
                      <a:pt x="566" y="157"/>
                    </a:lnTo>
                    <a:lnTo>
                      <a:pt x="549" y="144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32" y="131"/>
                    </a:lnTo>
                    <a:lnTo>
                      <a:pt x="534" y="135"/>
                    </a:lnTo>
                    <a:lnTo>
                      <a:pt x="537" y="138"/>
                    </a:lnTo>
                    <a:lnTo>
                      <a:pt x="539" y="141"/>
                    </a:lnTo>
                    <a:lnTo>
                      <a:pt x="539" y="141"/>
                    </a:lnTo>
                    <a:lnTo>
                      <a:pt x="554" y="159"/>
                    </a:lnTo>
                    <a:lnTo>
                      <a:pt x="563" y="168"/>
                    </a:lnTo>
                    <a:lnTo>
                      <a:pt x="574" y="174"/>
                    </a:lnTo>
                    <a:lnTo>
                      <a:pt x="574" y="174"/>
                    </a:lnTo>
                    <a:lnTo>
                      <a:pt x="583" y="179"/>
                    </a:lnTo>
                    <a:lnTo>
                      <a:pt x="592" y="183"/>
                    </a:lnTo>
                    <a:lnTo>
                      <a:pt x="601" y="189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0" y="192"/>
                    </a:lnTo>
                    <a:lnTo>
                      <a:pt x="609" y="189"/>
                    </a:lnTo>
                    <a:lnTo>
                      <a:pt x="607" y="186"/>
                    </a:lnTo>
                    <a:lnTo>
                      <a:pt x="607" y="183"/>
                    </a:lnTo>
                    <a:lnTo>
                      <a:pt x="607" y="183"/>
                    </a:lnTo>
                    <a:lnTo>
                      <a:pt x="612" y="183"/>
                    </a:lnTo>
                    <a:lnTo>
                      <a:pt x="616" y="185"/>
                    </a:lnTo>
                    <a:lnTo>
                      <a:pt x="622" y="189"/>
                    </a:lnTo>
                    <a:lnTo>
                      <a:pt x="630" y="196"/>
                    </a:lnTo>
                    <a:lnTo>
                      <a:pt x="638" y="200"/>
                    </a:lnTo>
                    <a:lnTo>
                      <a:pt x="638" y="200"/>
                    </a:lnTo>
                    <a:lnTo>
                      <a:pt x="635" y="196"/>
                    </a:lnTo>
                    <a:lnTo>
                      <a:pt x="632" y="191"/>
                    </a:lnTo>
                    <a:lnTo>
                      <a:pt x="622" y="183"/>
                    </a:lnTo>
                    <a:lnTo>
                      <a:pt x="612" y="177"/>
                    </a:lnTo>
                    <a:lnTo>
                      <a:pt x="609" y="173"/>
                    </a:lnTo>
                    <a:lnTo>
                      <a:pt x="607" y="167"/>
                    </a:lnTo>
                    <a:lnTo>
                      <a:pt x="607" y="167"/>
                    </a:lnTo>
                    <a:lnTo>
                      <a:pt x="613" y="167"/>
                    </a:lnTo>
                    <a:lnTo>
                      <a:pt x="619" y="167"/>
                    </a:lnTo>
                    <a:lnTo>
                      <a:pt x="619" y="167"/>
                    </a:lnTo>
                    <a:lnTo>
                      <a:pt x="621" y="164"/>
                    </a:lnTo>
                    <a:lnTo>
                      <a:pt x="622" y="160"/>
                    </a:lnTo>
                    <a:lnTo>
                      <a:pt x="622" y="160"/>
                    </a:lnTo>
                    <a:lnTo>
                      <a:pt x="630" y="160"/>
                    </a:lnTo>
                    <a:lnTo>
                      <a:pt x="633" y="160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633" y="156"/>
                    </a:lnTo>
                    <a:lnTo>
                      <a:pt x="630" y="151"/>
                    </a:lnTo>
                    <a:lnTo>
                      <a:pt x="627" y="147"/>
                    </a:lnTo>
                    <a:lnTo>
                      <a:pt x="627" y="139"/>
                    </a:lnTo>
                    <a:lnTo>
                      <a:pt x="627" y="139"/>
                    </a:lnTo>
                    <a:lnTo>
                      <a:pt x="632" y="139"/>
                    </a:lnTo>
                    <a:lnTo>
                      <a:pt x="635" y="139"/>
                    </a:lnTo>
                    <a:lnTo>
                      <a:pt x="641" y="142"/>
                    </a:lnTo>
                    <a:lnTo>
                      <a:pt x="641" y="142"/>
                    </a:lnTo>
                    <a:lnTo>
                      <a:pt x="636" y="136"/>
                    </a:lnTo>
                    <a:lnTo>
                      <a:pt x="635" y="130"/>
                    </a:lnTo>
                    <a:lnTo>
                      <a:pt x="635" y="128"/>
                    </a:lnTo>
                    <a:lnTo>
                      <a:pt x="636" y="125"/>
                    </a:lnTo>
                    <a:lnTo>
                      <a:pt x="636" y="125"/>
                    </a:lnTo>
                    <a:lnTo>
                      <a:pt x="641" y="127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38" y="121"/>
                    </a:lnTo>
                    <a:lnTo>
                      <a:pt x="636" y="116"/>
                    </a:lnTo>
                    <a:lnTo>
                      <a:pt x="635" y="112"/>
                    </a:lnTo>
                    <a:lnTo>
                      <a:pt x="635" y="112"/>
                    </a:lnTo>
                    <a:lnTo>
                      <a:pt x="641" y="112"/>
                    </a:lnTo>
                    <a:lnTo>
                      <a:pt x="645" y="113"/>
                    </a:lnTo>
                    <a:lnTo>
                      <a:pt x="648" y="115"/>
                    </a:lnTo>
                    <a:lnTo>
                      <a:pt x="653" y="118"/>
                    </a:lnTo>
                    <a:lnTo>
                      <a:pt x="659" y="125"/>
                    </a:lnTo>
                    <a:lnTo>
                      <a:pt x="667" y="130"/>
                    </a:lnTo>
                    <a:lnTo>
                      <a:pt x="667" y="130"/>
                    </a:lnTo>
                    <a:lnTo>
                      <a:pt x="661" y="122"/>
                    </a:lnTo>
                    <a:lnTo>
                      <a:pt x="654" y="115"/>
                    </a:lnTo>
                    <a:lnTo>
                      <a:pt x="647" y="107"/>
                    </a:lnTo>
                    <a:lnTo>
                      <a:pt x="644" y="103"/>
                    </a:lnTo>
                    <a:lnTo>
                      <a:pt x="642" y="96"/>
                    </a:lnTo>
                    <a:lnTo>
                      <a:pt x="642" y="96"/>
                    </a:lnTo>
                    <a:lnTo>
                      <a:pt x="647" y="96"/>
                    </a:lnTo>
                    <a:lnTo>
                      <a:pt x="650" y="98"/>
                    </a:lnTo>
                    <a:lnTo>
                      <a:pt x="650" y="98"/>
                    </a:lnTo>
                    <a:lnTo>
                      <a:pt x="650" y="96"/>
                    </a:lnTo>
                    <a:lnTo>
                      <a:pt x="650" y="93"/>
                    </a:lnTo>
                    <a:lnTo>
                      <a:pt x="648" y="92"/>
                    </a:lnTo>
                    <a:lnTo>
                      <a:pt x="648" y="89"/>
                    </a:lnTo>
                    <a:lnTo>
                      <a:pt x="648" y="89"/>
                    </a:lnTo>
                    <a:lnTo>
                      <a:pt x="654" y="87"/>
                    </a:lnTo>
                    <a:lnTo>
                      <a:pt x="659" y="90"/>
                    </a:lnTo>
                    <a:lnTo>
                      <a:pt x="667" y="95"/>
                    </a:lnTo>
                    <a:lnTo>
                      <a:pt x="667" y="95"/>
                    </a:lnTo>
                    <a:lnTo>
                      <a:pt x="662" y="89"/>
                    </a:lnTo>
                    <a:lnTo>
                      <a:pt x="658" y="83"/>
                    </a:lnTo>
                    <a:lnTo>
                      <a:pt x="653" y="77"/>
                    </a:lnTo>
                    <a:lnTo>
                      <a:pt x="651" y="72"/>
                    </a:lnTo>
                    <a:lnTo>
                      <a:pt x="650" y="67"/>
                    </a:lnTo>
                    <a:lnTo>
                      <a:pt x="650" y="67"/>
                    </a:lnTo>
                    <a:lnTo>
                      <a:pt x="656" y="69"/>
                    </a:lnTo>
                    <a:lnTo>
                      <a:pt x="661" y="72"/>
                    </a:lnTo>
                    <a:lnTo>
                      <a:pt x="667" y="80"/>
                    </a:lnTo>
                    <a:lnTo>
                      <a:pt x="667" y="80"/>
                    </a:lnTo>
                    <a:lnTo>
                      <a:pt x="673" y="87"/>
                    </a:lnTo>
                    <a:lnTo>
                      <a:pt x="679" y="95"/>
                    </a:lnTo>
                    <a:lnTo>
                      <a:pt x="679" y="95"/>
                    </a:lnTo>
                    <a:lnTo>
                      <a:pt x="676" y="90"/>
                    </a:lnTo>
                    <a:lnTo>
                      <a:pt x="673" y="86"/>
                    </a:lnTo>
                    <a:lnTo>
                      <a:pt x="665" y="77"/>
                    </a:lnTo>
                    <a:lnTo>
                      <a:pt x="659" y="67"/>
                    </a:lnTo>
                    <a:lnTo>
                      <a:pt x="658" y="63"/>
                    </a:lnTo>
                    <a:lnTo>
                      <a:pt x="658" y="57"/>
                    </a:lnTo>
                    <a:lnTo>
                      <a:pt x="658" y="57"/>
                    </a:lnTo>
                    <a:lnTo>
                      <a:pt x="661" y="58"/>
                    </a:lnTo>
                    <a:lnTo>
                      <a:pt x="664" y="58"/>
                    </a:lnTo>
                    <a:lnTo>
                      <a:pt x="665" y="58"/>
                    </a:lnTo>
                    <a:lnTo>
                      <a:pt x="668" y="58"/>
                    </a:lnTo>
                    <a:lnTo>
                      <a:pt x="668" y="58"/>
                    </a:lnTo>
                    <a:lnTo>
                      <a:pt x="679" y="67"/>
                    </a:lnTo>
                    <a:lnTo>
                      <a:pt x="690" y="80"/>
                    </a:lnTo>
                    <a:lnTo>
                      <a:pt x="708" y="101"/>
                    </a:lnTo>
                    <a:lnTo>
                      <a:pt x="708" y="101"/>
                    </a:lnTo>
                    <a:lnTo>
                      <a:pt x="703" y="93"/>
                    </a:lnTo>
                    <a:lnTo>
                      <a:pt x="699" y="87"/>
                    </a:lnTo>
                    <a:lnTo>
                      <a:pt x="688" y="74"/>
                    </a:lnTo>
                    <a:lnTo>
                      <a:pt x="677" y="58"/>
                    </a:lnTo>
                    <a:lnTo>
                      <a:pt x="673" y="51"/>
                    </a:lnTo>
                    <a:lnTo>
                      <a:pt x="670" y="42"/>
                    </a:lnTo>
                    <a:lnTo>
                      <a:pt x="670" y="42"/>
                    </a:lnTo>
                    <a:lnTo>
                      <a:pt x="673" y="42"/>
                    </a:lnTo>
                    <a:lnTo>
                      <a:pt x="674" y="42"/>
                    </a:lnTo>
                    <a:lnTo>
                      <a:pt x="674" y="42"/>
                    </a:lnTo>
                    <a:lnTo>
                      <a:pt x="673" y="31"/>
                    </a:lnTo>
                    <a:lnTo>
                      <a:pt x="673" y="31"/>
                    </a:lnTo>
                    <a:lnTo>
                      <a:pt x="674" y="29"/>
                    </a:lnTo>
                    <a:lnTo>
                      <a:pt x="677" y="29"/>
                    </a:lnTo>
                    <a:lnTo>
                      <a:pt x="677" y="29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9" y="26"/>
                    </a:lnTo>
                    <a:lnTo>
                      <a:pt x="679" y="25"/>
                    </a:lnTo>
                    <a:lnTo>
                      <a:pt x="679" y="25"/>
                    </a:lnTo>
                    <a:lnTo>
                      <a:pt x="682" y="23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3" y="20"/>
                    </a:lnTo>
                    <a:lnTo>
                      <a:pt x="682" y="17"/>
                    </a:lnTo>
                    <a:lnTo>
                      <a:pt x="682" y="13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8" y="10"/>
                    </a:lnTo>
                    <a:lnTo>
                      <a:pt x="688" y="11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700" y="26"/>
                    </a:lnTo>
                    <a:lnTo>
                      <a:pt x="705" y="3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5" y="42"/>
                    </a:lnTo>
                    <a:lnTo>
                      <a:pt x="703" y="43"/>
                    </a:lnTo>
                    <a:lnTo>
                      <a:pt x="703" y="45"/>
                    </a:lnTo>
                    <a:lnTo>
                      <a:pt x="703" y="45"/>
                    </a:lnTo>
                    <a:lnTo>
                      <a:pt x="705" y="51"/>
                    </a:lnTo>
                    <a:lnTo>
                      <a:pt x="703" y="54"/>
                    </a:lnTo>
                    <a:lnTo>
                      <a:pt x="700" y="55"/>
                    </a:lnTo>
                    <a:lnTo>
                      <a:pt x="700" y="55"/>
                    </a:lnTo>
                    <a:lnTo>
                      <a:pt x="705" y="61"/>
                    </a:lnTo>
                    <a:lnTo>
                      <a:pt x="708" y="69"/>
                    </a:lnTo>
                    <a:lnTo>
                      <a:pt x="708" y="69"/>
                    </a:lnTo>
                    <a:lnTo>
                      <a:pt x="706" y="71"/>
                    </a:lnTo>
                    <a:lnTo>
                      <a:pt x="706" y="72"/>
                    </a:lnTo>
                    <a:lnTo>
                      <a:pt x="703" y="72"/>
                    </a:lnTo>
                    <a:lnTo>
                      <a:pt x="703" y="72"/>
                    </a:lnTo>
                    <a:lnTo>
                      <a:pt x="708" y="81"/>
                    </a:lnTo>
                    <a:lnTo>
                      <a:pt x="708" y="81"/>
                    </a:lnTo>
                    <a:lnTo>
                      <a:pt x="708" y="83"/>
                    </a:lnTo>
                    <a:lnTo>
                      <a:pt x="706" y="83"/>
                    </a:lnTo>
                    <a:lnTo>
                      <a:pt x="705" y="84"/>
                    </a:lnTo>
                    <a:lnTo>
                      <a:pt x="705" y="84"/>
                    </a:lnTo>
                    <a:lnTo>
                      <a:pt x="709" y="93"/>
                    </a:lnTo>
                    <a:lnTo>
                      <a:pt x="715" y="101"/>
                    </a:lnTo>
                    <a:lnTo>
                      <a:pt x="720" y="110"/>
                    </a:lnTo>
                    <a:lnTo>
                      <a:pt x="722" y="115"/>
                    </a:lnTo>
                    <a:lnTo>
                      <a:pt x="723" y="119"/>
                    </a:lnTo>
                    <a:lnTo>
                      <a:pt x="723" y="119"/>
                    </a:lnTo>
                    <a:lnTo>
                      <a:pt x="720" y="121"/>
                    </a:lnTo>
                    <a:lnTo>
                      <a:pt x="717" y="119"/>
                    </a:lnTo>
                    <a:lnTo>
                      <a:pt x="712" y="115"/>
                    </a:lnTo>
                    <a:lnTo>
                      <a:pt x="712" y="115"/>
                    </a:lnTo>
                    <a:lnTo>
                      <a:pt x="711" y="116"/>
                    </a:lnTo>
                    <a:lnTo>
                      <a:pt x="708" y="118"/>
                    </a:lnTo>
                    <a:lnTo>
                      <a:pt x="708" y="118"/>
                    </a:lnTo>
                    <a:lnTo>
                      <a:pt x="697" y="106"/>
                    </a:lnTo>
                    <a:lnTo>
                      <a:pt x="693" y="101"/>
                    </a:lnTo>
                    <a:lnTo>
                      <a:pt x="688" y="95"/>
                    </a:lnTo>
                    <a:lnTo>
                      <a:pt x="688" y="95"/>
                    </a:lnTo>
                    <a:lnTo>
                      <a:pt x="694" y="106"/>
                    </a:lnTo>
                    <a:lnTo>
                      <a:pt x="702" y="116"/>
                    </a:lnTo>
                    <a:lnTo>
                      <a:pt x="709" y="125"/>
                    </a:lnTo>
                    <a:lnTo>
                      <a:pt x="715" y="136"/>
                    </a:lnTo>
                    <a:lnTo>
                      <a:pt x="715" y="136"/>
                    </a:lnTo>
                    <a:lnTo>
                      <a:pt x="714" y="139"/>
                    </a:lnTo>
                    <a:lnTo>
                      <a:pt x="715" y="142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5" y="148"/>
                    </a:lnTo>
                    <a:lnTo>
                      <a:pt x="715" y="150"/>
                    </a:lnTo>
                    <a:lnTo>
                      <a:pt x="715" y="150"/>
                    </a:lnTo>
                    <a:lnTo>
                      <a:pt x="703" y="142"/>
                    </a:lnTo>
                    <a:lnTo>
                      <a:pt x="694" y="131"/>
                    </a:lnTo>
                    <a:lnTo>
                      <a:pt x="686" y="121"/>
                    </a:lnTo>
                    <a:lnTo>
                      <a:pt x="676" y="112"/>
                    </a:lnTo>
                    <a:lnTo>
                      <a:pt x="676" y="112"/>
                    </a:lnTo>
                    <a:lnTo>
                      <a:pt x="676" y="110"/>
                    </a:lnTo>
                    <a:lnTo>
                      <a:pt x="676" y="109"/>
                    </a:lnTo>
                    <a:lnTo>
                      <a:pt x="676" y="109"/>
                    </a:lnTo>
                    <a:lnTo>
                      <a:pt x="671" y="106"/>
                    </a:lnTo>
                    <a:lnTo>
                      <a:pt x="667" y="103"/>
                    </a:lnTo>
                    <a:lnTo>
                      <a:pt x="659" y="95"/>
                    </a:lnTo>
                    <a:lnTo>
                      <a:pt x="659" y="95"/>
                    </a:lnTo>
                    <a:lnTo>
                      <a:pt x="661" y="99"/>
                    </a:lnTo>
                    <a:lnTo>
                      <a:pt x="664" y="104"/>
                    </a:lnTo>
                    <a:lnTo>
                      <a:pt x="670" y="113"/>
                    </a:lnTo>
                    <a:lnTo>
                      <a:pt x="670" y="113"/>
                    </a:lnTo>
                    <a:lnTo>
                      <a:pt x="683" y="128"/>
                    </a:lnTo>
                    <a:lnTo>
                      <a:pt x="697" y="142"/>
                    </a:lnTo>
                    <a:lnTo>
                      <a:pt x="711" y="157"/>
                    </a:lnTo>
                    <a:lnTo>
                      <a:pt x="717" y="165"/>
                    </a:lnTo>
                    <a:lnTo>
                      <a:pt x="723" y="174"/>
                    </a:lnTo>
                    <a:lnTo>
                      <a:pt x="723" y="174"/>
                    </a:lnTo>
                    <a:lnTo>
                      <a:pt x="722" y="174"/>
                    </a:lnTo>
                    <a:lnTo>
                      <a:pt x="720" y="176"/>
                    </a:lnTo>
                    <a:lnTo>
                      <a:pt x="720" y="176"/>
                    </a:lnTo>
                    <a:lnTo>
                      <a:pt x="715" y="174"/>
                    </a:lnTo>
                    <a:lnTo>
                      <a:pt x="714" y="171"/>
                    </a:lnTo>
                    <a:lnTo>
                      <a:pt x="711" y="168"/>
                    </a:lnTo>
                    <a:lnTo>
                      <a:pt x="709" y="165"/>
                    </a:lnTo>
                    <a:lnTo>
                      <a:pt x="709" y="165"/>
                    </a:lnTo>
                    <a:lnTo>
                      <a:pt x="731" y="200"/>
                    </a:lnTo>
                    <a:lnTo>
                      <a:pt x="731" y="200"/>
                    </a:lnTo>
                    <a:lnTo>
                      <a:pt x="729" y="202"/>
                    </a:lnTo>
                    <a:lnTo>
                      <a:pt x="728" y="203"/>
                    </a:lnTo>
                    <a:lnTo>
                      <a:pt x="728" y="203"/>
                    </a:lnTo>
                    <a:lnTo>
                      <a:pt x="731" y="208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1" y="215"/>
                    </a:lnTo>
                    <a:lnTo>
                      <a:pt x="729" y="215"/>
                    </a:lnTo>
                    <a:lnTo>
                      <a:pt x="725" y="215"/>
                    </a:lnTo>
                    <a:lnTo>
                      <a:pt x="720" y="214"/>
                    </a:lnTo>
                    <a:lnTo>
                      <a:pt x="715" y="211"/>
                    </a:lnTo>
                    <a:lnTo>
                      <a:pt x="715" y="211"/>
                    </a:lnTo>
                    <a:lnTo>
                      <a:pt x="700" y="196"/>
                    </a:lnTo>
                    <a:lnTo>
                      <a:pt x="685" y="180"/>
                    </a:lnTo>
                    <a:lnTo>
                      <a:pt x="685" y="180"/>
                    </a:lnTo>
                    <a:lnTo>
                      <a:pt x="686" y="185"/>
                    </a:lnTo>
                    <a:lnTo>
                      <a:pt x="690" y="188"/>
                    </a:lnTo>
                    <a:lnTo>
                      <a:pt x="690" y="188"/>
                    </a:lnTo>
                    <a:lnTo>
                      <a:pt x="711" y="208"/>
                    </a:lnTo>
                    <a:lnTo>
                      <a:pt x="720" y="218"/>
                    </a:lnTo>
                    <a:lnTo>
                      <a:pt x="725" y="225"/>
                    </a:lnTo>
                    <a:lnTo>
                      <a:pt x="728" y="231"/>
                    </a:lnTo>
                    <a:lnTo>
                      <a:pt x="728" y="231"/>
                    </a:lnTo>
                    <a:lnTo>
                      <a:pt x="725" y="232"/>
                    </a:lnTo>
                    <a:lnTo>
                      <a:pt x="722" y="231"/>
                    </a:lnTo>
                    <a:lnTo>
                      <a:pt x="719" y="229"/>
                    </a:lnTo>
                    <a:lnTo>
                      <a:pt x="717" y="226"/>
                    </a:lnTo>
                    <a:lnTo>
                      <a:pt x="717" y="226"/>
                    </a:lnTo>
                    <a:lnTo>
                      <a:pt x="706" y="220"/>
                    </a:lnTo>
                    <a:lnTo>
                      <a:pt x="697" y="212"/>
                    </a:lnTo>
                    <a:lnTo>
                      <a:pt x="688" y="205"/>
                    </a:lnTo>
                    <a:lnTo>
                      <a:pt x="677" y="197"/>
                    </a:lnTo>
                    <a:lnTo>
                      <a:pt x="677" y="197"/>
                    </a:lnTo>
                    <a:lnTo>
                      <a:pt x="677" y="196"/>
                    </a:lnTo>
                    <a:lnTo>
                      <a:pt x="676" y="194"/>
                    </a:lnTo>
                    <a:lnTo>
                      <a:pt x="676" y="194"/>
                    </a:lnTo>
                    <a:lnTo>
                      <a:pt x="673" y="192"/>
                    </a:lnTo>
                    <a:lnTo>
                      <a:pt x="670" y="191"/>
                    </a:lnTo>
                    <a:lnTo>
                      <a:pt x="664" y="186"/>
                    </a:lnTo>
                    <a:lnTo>
                      <a:pt x="664" y="186"/>
                    </a:lnTo>
                    <a:lnTo>
                      <a:pt x="665" y="189"/>
                    </a:lnTo>
                    <a:lnTo>
                      <a:pt x="668" y="194"/>
                    </a:lnTo>
                    <a:lnTo>
                      <a:pt x="676" y="200"/>
                    </a:lnTo>
                    <a:lnTo>
                      <a:pt x="676" y="200"/>
                    </a:lnTo>
                    <a:lnTo>
                      <a:pt x="700" y="223"/>
                    </a:lnTo>
                    <a:lnTo>
                      <a:pt x="726" y="246"/>
                    </a:lnTo>
                    <a:lnTo>
                      <a:pt x="726" y="246"/>
                    </a:lnTo>
                    <a:lnTo>
                      <a:pt x="726" y="241"/>
                    </a:lnTo>
                    <a:lnTo>
                      <a:pt x="728" y="240"/>
                    </a:lnTo>
                    <a:lnTo>
                      <a:pt x="728" y="237"/>
                    </a:lnTo>
                    <a:lnTo>
                      <a:pt x="728" y="237"/>
                    </a:lnTo>
                    <a:lnTo>
                      <a:pt x="734" y="241"/>
                    </a:lnTo>
                    <a:lnTo>
                      <a:pt x="738" y="246"/>
                    </a:lnTo>
                    <a:lnTo>
                      <a:pt x="746" y="257"/>
                    </a:lnTo>
                    <a:lnTo>
                      <a:pt x="754" y="269"/>
                    </a:lnTo>
                    <a:lnTo>
                      <a:pt x="758" y="275"/>
                    </a:lnTo>
                    <a:lnTo>
                      <a:pt x="763" y="279"/>
                    </a:lnTo>
                    <a:lnTo>
                      <a:pt x="763" y="279"/>
                    </a:lnTo>
                    <a:lnTo>
                      <a:pt x="749" y="257"/>
                    </a:lnTo>
                    <a:lnTo>
                      <a:pt x="734" y="235"/>
                    </a:lnTo>
                    <a:lnTo>
                      <a:pt x="734" y="235"/>
                    </a:lnTo>
                    <a:lnTo>
                      <a:pt x="734" y="231"/>
                    </a:lnTo>
                    <a:lnTo>
                      <a:pt x="735" y="226"/>
                    </a:lnTo>
                    <a:lnTo>
                      <a:pt x="735" y="226"/>
                    </a:lnTo>
                    <a:lnTo>
                      <a:pt x="741" y="231"/>
                    </a:lnTo>
                    <a:lnTo>
                      <a:pt x="746" y="23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61" y="255"/>
                    </a:lnTo>
                    <a:lnTo>
                      <a:pt x="767" y="264"/>
                    </a:lnTo>
                    <a:lnTo>
                      <a:pt x="767" y="264"/>
                    </a:lnTo>
                    <a:lnTo>
                      <a:pt x="775" y="272"/>
                    </a:lnTo>
                    <a:lnTo>
                      <a:pt x="781" y="281"/>
                    </a:lnTo>
                    <a:lnTo>
                      <a:pt x="789" y="290"/>
                    </a:lnTo>
                    <a:lnTo>
                      <a:pt x="796" y="298"/>
                    </a:lnTo>
                    <a:lnTo>
                      <a:pt x="796" y="298"/>
                    </a:lnTo>
                    <a:lnTo>
                      <a:pt x="792" y="290"/>
                    </a:lnTo>
                    <a:lnTo>
                      <a:pt x="789" y="281"/>
                    </a:lnTo>
                    <a:lnTo>
                      <a:pt x="789" y="281"/>
                    </a:lnTo>
                    <a:lnTo>
                      <a:pt x="787" y="279"/>
                    </a:lnTo>
                    <a:lnTo>
                      <a:pt x="784" y="279"/>
                    </a:lnTo>
                    <a:lnTo>
                      <a:pt x="784" y="279"/>
                    </a:lnTo>
                    <a:lnTo>
                      <a:pt x="781" y="270"/>
                    </a:lnTo>
                    <a:lnTo>
                      <a:pt x="775" y="263"/>
                    </a:lnTo>
                    <a:lnTo>
                      <a:pt x="775" y="263"/>
                    </a:lnTo>
                    <a:lnTo>
                      <a:pt x="766" y="250"/>
                    </a:lnTo>
                    <a:lnTo>
                      <a:pt x="757" y="238"/>
                    </a:lnTo>
                    <a:lnTo>
                      <a:pt x="747" y="225"/>
                    </a:lnTo>
                    <a:lnTo>
                      <a:pt x="740" y="211"/>
                    </a:lnTo>
                    <a:lnTo>
                      <a:pt x="740" y="211"/>
                    </a:lnTo>
                    <a:lnTo>
                      <a:pt x="743" y="209"/>
                    </a:lnTo>
                    <a:lnTo>
                      <a:pt x="743" y="209"/>
                    </a:lnTo>
                    <a:lnTo>
                      <a:pt x="754" y="220"/>
                    </a:lnTo>
                    <a:lnTo>
                      <a:pt x="763" y="231"/>
                    </a:lnTo>
                    <a:lnTo>
                      <a:pt x="781" y="255"/>
                    </a:lnTo>
                    <a:lnTo>
                      <a:pt x="781" y="255"/>
                    </a:lnTo>
                    <a:lnTo>
                      <a:pt x="779" y="250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3" y="241"/>
                    </a:lnTo>
                    <a:lnTo>
                      <a:pt x="770" y="235"/>
                    </a:lnTo>
                    <a:lnTo>
                      <a:pt x="761" y="225"/>
                    </a:lnTo>
                    <a:lnTo>
                      <a:pt x="754" y="214"/>
                    </a:lnTo>
                    <a:lnTo>
                      <a:pt x="752" y="208"/>
                    </a:lnTo>
                    <a:lnTo>
                      <a:pt x="751" y="200"/>
                    </a:lnTo>
                    <a:lnTo>
                      <a:pt x="751" y="200"/>
                    </a:lnTo>
                    <a:lnTo>
                      <a:pt x="754" y="200"/>
                    </a:lnTo>
                    <a:lnTo>
                      <a:pt x="757" y="203"/>
                    </a:lnTo>
                    <a:lnTo>
                      <a:pt x="760" y="208"/>
                    </a:lnTo>
                    <a:lnTo>
                      <a:pt x="760" y="208"/>
                    </a:lnTo>
                    <a:lnTo>
                      <a:pt x="770" y="221"/>
                    </a:lnTo>
                    <a:lnTo>
                      <a:pt x="781" y="235"/>
                    </a:lnTo>
                    <a:lnTo>
                      <a:pt x="792" y="249"/>
                    </a:lnTo>
                    <a:lnTo>
                      <a:pt x="802" y="263"/>
                    </a:lnTo>
                    <a:lnTo>
                      <a:pt x="802" y="263"/>
                    </a:lnTo>
                    <a:lnTo>
                      <a:pt x="795" y="247"/>
                    </a:lnTo>
                    <a:lnTo>
                      <a:pt x="786" y="232"/>
                    </a:lnTo>
                    <a:lnTo>
                      <a:pt x="786" y="232"/>
                    </a:lnTo>
                    <a:lnTo>
                      <a:pt x="775" y="214"/>
                    </a:lnTo>
                    <a:lnTo>
                      <a:pt x="770" y="205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69" y="196"/>
                    </a:lnTo>
                    <a:lnTo>
                      <a:pt x="773" y="197"/>
                    </a:lnTo>
                    <a:lnTo>
                      <a:pt x="776" y="199"/>
                    </a:lnTo>
                    <a:lnTo>
                      <a:pt x="779" y="202"/>
                    </a:lnTo>
                    <a:lnTo>
                      <a:pt x="783" y="205"/>
                    </a:lnTo>
                    <a:lnTo>
                      <a:pt x="783" y="205"/>
                    </a:lnTo>
                    <a:lnTo>
                      <a:pt x="799" y="229"/>
                    </a:lnTo>
                    <a:lnTo>
                      <a:pt x="818" y="253"/>
                    </a:lnTo>
                    <a:lnTo>
                      <a:pt x="818" y="253"/>
                    </a:lnTo>
                    <a:lnTo>
                      <a:pt x="813" y="243"/>
                    </a:lnTo>
                    <a:lnTo>
                      <a:pt x="808" y="232"/>
                    </a:lnTo>
                    <a:lnTo>
                      <a:pt x="808" y="232"/>
                    </a:lnTo>
                    <a:lnTo>
                      <a:pt x="799" y="217"/>
                    </a:lnTo>
                    <a:lnTo>
                      <a:pt x="789" y="200"/>
                    </a:lnTo>
                    <a:lnTo>
                      <a:pt x="789" y="200"/>
                    </a:lnTo>
                    <a:lnTo>
                      <a:pt x="784" y="194"/>
                    </a:lnTo>
                    <a:lnTo>
                      <a:pt x="783" y="191"/>
                    </a:lnTo>
                    <a:lnTo>
                      <a:pt x="783" y="186"/>
                    </a:lnTo>
                    <a:lnTo>
                      <a:pt x="783" y="186"/>
                    </a:lnTo>
                    <a:lnTo>
                      <a:pt x="787" y="186"/>
                    </a:lnTo>
                    <a:lnTo>
                      <a:pt x="792" y="18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804" y="205"/>
                    </a:lnTo>
                    <a:lnTo>
                      <a:pt x="810" y="214"/>
                    </a:lnTo>
                    <a:lnTo>
                      <a:pt x="816" y="223"/>
                    </a:lnTo>
                    <a:lnTo>
                      <a:pt x="824" y="231"/>
                    </a:lnTo>
                    <a:lnTo>
                      <a:pt x="824" y="231"/>
                    </a:lnTo>
                    <a:lnTo>
                      <a:pt x="816" y="217"/>
                    </a:lnTo>
                    <a:lnTo>
                      <a:pt x="808" y="203"/>
                    </a:lnTo>
                    <a:lnTo>
                      <a:pt x="793" y="179"/>
                    </a:lnTo>
                    <a:lnTo>
                      <a:pt x="793" y="179"/>
                    </a:lnTo>
                    <a:lnTo>
                      <a:pt x="793" y="177"/>
                    </a:lnTo>
                    <a:lnTo>
                      <a:pt x="793" y="176"/>
                    </a:lnTo>
                    <a:lnTo>
                      <a:pt x="793" y="174"/>
                    </a:lnTo>
                    <a:lnTo>
                      <a:pt x="793" y="173"/>
                    </a:lnTo>
                    <a:lnTo>
                      <a:pt x="793" y="173"/>
                    </a:lnTo>
                    <a:lnTo>
                      <a:pt x="799" y="176"/>
                    </a:lnTo>
                    <a:lnTo>
                      <a:pt x="805" y="182"/>
                    </a:lnTo>
                    <a:lnTo>
                      <a:pt x="812" y="194"/>
                    </a:lnTo>
                    <a:lnTo>
                      <a:pt x="812" y="194"/>
                    </a:lnTo>
                    <a:lnTo>
                      <a:pt x="836" y="228"/>
                    </a:lnTo>
                    <a:lnTo>
                      <a:pt x="836" y="228"/>
                    </a:lnTo>
                    <a:lnTo>
                      <a:pt x="833" y="218"/>
                    </a:lnTo>
                    <a:lnTo>
                      <a:pt x="828" y="209"/>
                    </a:lnTo>
                    <a:lnTo>
                      <a:pt x="818" y="191"/>
                    </a:lnTo>
                    <a:lnTo>
                      <a:pt x="818" y="191"/>
                    </a:lnTo>
                    <a:lnTo>
                      <a:pt x="810" y="177"/>
                    </a:lnTo>
                    <a:lnTo>
                      <a:pt x="807" y="171"/>
                    </a:lnTo>
                    <a:lnTo>
                      <a:pt x="807" y="164"/>
                    </a:lnTo>
                    <a:lnTo>
                      <a:pt x="807" y="164"/>
                    </a:lnTo>
                    <a:lnTo>
                      <a:pt x="812" y="167"/>
                    </a:lnTo>
                    <a:lnTo>
                      <a:pt x="816" y="171"/>
                    </a:lnTo>
                    <a:lnTo>
                      <a:pt x="824" y="180"/>
                    </a:lnTo>
                    <a:lnTo>
                      <a:pt x="830" y="189"/>
                    </a:lnTo>
                    <a:lnTo>
                      <a:pt x="836" y="199"/>
                    </a:lnTo>
                    <a:lnTo>
                      <a:pt x="836" y="199"/>
                    </a:lnTo>
                    <a:lnTo>
                      <a:pt x="831" y="186"/>
                    </a:lnTo>
                    <a:lnTo>
                      <a:pt x="824" y="176"/>
                    </a:lnTo>
                    <a:lnTo>
                      <a:pt x="818" y="164"/>
                    </a:lnTo>
                    <a:lnTo>
                      <a:pt x="812" y="151"/>
                    </a:lnTo>
                    <a:lnTo>
                      <a:pt x="812" y="151"/>
                    </a:lnTo>
                    <a:lnTo>
                      <a:pt x="815" y="151"/>
                    </a:lnTo>
                    <a:lnTo>
                      <a:pt x="816" y="151"/>
                    </a:lnTo>
                    <a:lnTo>
                      <a:pt x="816" y="151"/>
                    </a:lnTo>
                    <a:lnTo>
                      <a:pt x="825" y="160"/>
                    </a:lnTo>
                    <a:lnTo>
                      <a:pt x="833" y="171"/>
                    </a:lnTo>
                    <a:lnTo>
                      <a:pt x="848" y="192"/>
                    </a:lnTo>
                    <a:lnTo>
                      <a:pt x="848" y="192"/>
                    </a:lnTo>
                    <a:lnTo>
                      <a:pt x="847" y="186"/>
                    </a:lnTo>
                    <a:lnTo>
                      <a:pt x="844" y="180"/>
                    </a:lnTo>
                    <a:lnTo>
                      <a:pt x="836" y="167"/>
                    </a:lnTo>
                    <a:lnTo>
                      <a:pt x="828" y="154"/>
                    </a:lnTo>
                    <a:lnTo>
                      <a:pt x="825" y="148"/>
                    </a:lnTo>
                    <a:lnTo>
                      <a:pt x="824" y="141"/>
                    </a:lnTo>
                    <a:lnTo>
                      <a:pt x="824" y="141"/>
                    </a:lnTo>
                    <a:lnTo>
                      <a:pt x="828" y="142"/>
                    </a:lnTo>
                    <a:lnTo>
                      <a:pt x="831" y="144"/>
                    </a:lnTo>
                    <a:lnTo>
                      <a:pt x="837" y="151"/>
                    </a:lnTo>
                    <a:lnTo>
                      <a:pt x="842" y="160"/>
                    </a:lnTo>
                    <a:lnTo>
                      <a:pt x="848" y="168"/>
                    </a:lnTo>
                    <a:lnTo>
                      <a:pt x="848" y="168"/>
                    </a:lnTo>
                    <a:lnTo>
                      <a:pt x="847" y="162"/>
                    </a:lnTo>
                    <a:lnTo>
                      <a:pt x="842" y="154"/>
                    </a:lnTo>
                    <a:lnTo>
                      <a:pt x="839" y="148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40" y="139"/>
                    </a:lnTo>
                    <a:lnTo>
                      <a:pt x="842" y="138"/>
                    </a:lnTo>
                    <a:lnTo>
                      <a:pt x="844" y="138"/>
                    </a:lnTo>
                    <a:lnTo>
                      <a:pt x="845" y="136"/>
                    </a:lnTo>
                    <a:lnTo>
                      <a:pt x="845" y="136"/>
                    </a:lnTo>
                    <a:lnTo>
                      <a:pt x="848" y="138"/>
                    </a:lnTo>
                    <a:lnTo>
                      <a:pt x="851" y="141"/>
                    </a:lnTo>
                    <a:lnTo>
                      <a:pt x="856" y="151"/>
                    </a:lnTo>
                    <a:lnTo>
                      <a:pt x="860" y="164"/>
                    </a:lnTo>
                    <a:lnTo>
                      <a:pt x="863" y="173"/>
                    </a:lnTo>
                    <a:lnTo>
                      <a:pt x="863" y="173"/>
                    </a:lnTo>
                    <a:lnTo>
                      <a:pt x="860" y="174"/>
                    </a:lnTo>
                    <a:lnTo>
                      <a:pt x="857" y="176"/>
                    </a:lnTo>
                    <a:lnTo>
                      <a:pt x="857" y="176"/>
                    </a:lnTo>
                    <a:lnTo>
                      <a:pt x="859" y="182"/>
                    </a:lnTo>
                    <a:lnTo>
                      <a:pt x="860" y="188"/>
                    </a:lnTo>
                    <a:lnTo>
                      <a:pt x="860" y="188"/>
                    </a:lnTo>
                    <a:lnTo>
                      <a:pt x="857" y="188"/>
                    </a:lnTo>
                    <a:lnTo>
                      <a:pt x="856" y="188"/>
                    </a:lnTo>
                    <a:lnTo>
                      <a:pt x="853" y="186"/>
                    </a:lnTo>
                    <a:lnTo>
                      <a:pt x="853" y="186"/>
                    </a:lnTo>
                    <a:lnTo>
                      <a:pt x="857" y="197"/>
                    </a:lnTo>
                    <a:lnTo>
                      <a:pt x="859" y="202"/>
                    </a:lnTo>
                    <a:lnTo>
                      <a:pt x="859" y="208"/>
                    </a:lnTo>
                    <a:lnTo>
                      <a:pt x="859" y="208"/>
                    </a:lnTo>
                    <a:lnTo>
                      <a:pt x="857" y="208"/>
                    </a:lnTo>
                    <a:lnTo>
                      <a:pt x="856" y="209"/>
                    </a:lnTo>
                    <a:lnTo>
                      <a:pt x="856" y="209"/>
                    </a:lnTo>
                    <a:lnTo>
                      <a:pt x="850" y="205"/>
                    </a:lnTo>
                    <a:lnTo>
                      <a:pt x="845" y="200"/>
                    </a:lnTo>
                    <a:lnTo>
                      <a:pt x="837" y="188"/>
                    </a:lnTo>
                    <a:lnTo>
                      <a:pt x="837" y="188"/>
                    </a:lnTo>
                    <a:lnTo>
                      <a:pt x="842" y="196"/>
                    </a:lnTo>
                    <a:lnTo>
                      <a:pt x="847" y="205"/>
                    </a:lnTo>
                    <a:lnTo>
                      <a:pt x="850" y="215"/>
                    </a:lnTo>
                    <a:lnTo>
                      <a:pt x="851" y="220"/>
                    </a:lnTo>
                    <a:lnTo>
                      <a:pt x="851" y="225"/>
                    </a:lnTo>
                    <a:lnTo>
                      <a:pt x="851" y="225"/>
                    </a:lnTo>
                    <a:lnTo>
                      <a:pt x="850" y="225"/>
                    </a:lnTo>
                    <a:lnTo>
                      <a:pt x="850" y="226"/>
                    </a:lnTo>
                    <a:lnTo>
                      <a:pt x="850" y="226"/>
                    </a:lnTo>
                    <a:lnTo>
                      <a:pt x="845" y="225"/>
                    </a:lnTo>
                    <a:lnTo>
                      <a:pt x="842" y="220"/>
                    </a:lnTo>
                    <a:lnTo>
                      <a:pt x="840" y="217"/>
                    </a:lnTo>
                    <a:lnTo>
                      <a:pt x="837" y="212"/>
                    </a:lnTo>
                    <a:lnTo>
                      <a:pt x="837" y="212"/>
                    </a:lnTo>
                    <a:lnTo>
                      <a:pt x="839" y="218"/>
                    </a:lnTo>
                    <a:lnTo>
                      <a:pt x="842" y="225"/>
                    </a:lnTo>
                    <a:lnTo>
                      <a:pt x="845" y="232"/>
                    </a:lnTo>
                    <a:lnTo>
                      <a:pt x="845" y="240"/>
                    </a:lnTo>
                    <a:lnTo>
                      <a:pt x="845" y="240"/>
                    </a:lnTo>
                    <a:lnTo>
                      <a:pt x="842" y="240"/>
                    </a:lnTo>
                    <a:lnTo>
                      <a:pt x="842" y="241"/>
                    </a:lnTo>
                    <a:lnTo>
                      <a:pt x="842" y="241"/>
                    </a:lnTo>
                    <a:lnTo>
                      <a:pt x="837" y="240"/>
                    </a:lnTo>
                    <a:lnTo>
                      <a:pt x="834" y="237"/>
                    </a:lnTo>
                    <a:lnTo>
                      <a:pt x="831" y="229"/>
                    </a:lnTo>
                    <a:lnTo>
                      <a:pt x="831" y="229"/>
                    </a:lnTo>
                    <a:lnTo>
                      <a:pt x="831" y="234"/>
                    </a:lnTo>
                    <a:lnTo>
                      <a:pt x="831" y="237"/>
                    </a:lnTo>
                    <a:lnTo>
                      <a:pt x="833" y="241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30" y="246"/>
                    </a:lnTo>
                    <a:lnTo>
                      <a:pt x="827" y="246"/>
                    </a:lnTo>
                    <a:lnTo>
                      <a:pt x="824" y="243"/>
                    </a:lnTo>
                    <a:lnTo>
                      <a:pt x="821" y="240"/>
                    </a:lnTo>
                    <a:lnTo>
                      <a:pt x="816" y="232"/>
                    </a:lnTo>
                    <a:lnTo>
                      <a:pt x="815" y="229"/>
                    </a:lnTo>
                    <a:lnTo>
                      <a:pt x="812" y="226"/>
                    </a:lnTo>
                    <a:lnTo>
                      <a:pt x="812" y="226"/>
                    </a:lnTo>
                    <a:lnTo>
                      <a:pt x="821" y="244"/>
                    </a:lnTo>
                    <a:lnTo>
                      <a:pt x="824" y="253"/>
                    </a:lnTo>
                    <a:lnTo>
                      <a:pt x="827" y="264"/>
                    </a:lnTo>
                    <a:lnTo>
                      <a:pt x="827" y="264"/>
                    </a:lnTo>
                    <a:lnTo>
                      <a:pt x="825" y="266"/>
                    </a:lnTo>
                    <a:lnTo>
                      <a:pt x="822" y="266"/>
                    </a:lnTo>
                    <a:lnTo>
                      <a:pt x="818" y="263"/>
                    </a:lnTo>
                    <a:lnTo>
                      <a:pt x="813" y="258"/>
                    </a:lnTo>
                    <a:lnTo>
                      <a:pt x="810" y="253"/>
                    </a:lnTo>
                    <a:lnTo>
                      <a:pt x="810" y="253"/>
                    </a:lnTo>
                    <a:lnTo>
                      <a:pt x="798" y="235"/>
                    </a:lnTo>
                    <a:lnTo>
                      <a:pt x="792" y="225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93" y="232"/>
                    </a:lnTo>
                    <a:lnTo>
                      <a:pt x="801" y="247"/>
                    </a:lnTo>
                    <a:lnTo>
                      <a:pt x="808" y="264"/>
                    </a:lnTo>
                    <a:lnTo>
                      <a:pt x="812" y="272"/>
                    </a:lnTo>
                    <a:lnTo>
                      <a:pt x="813" y="281"/>
                    </a:lnTo>
                    <a:lnTo>
                      <a:pt x="813" y="281"/>
                    </a:lnTo>
                    <a:lnTo>
                      <a:pt x="808" y="279"/>
                    </a:lnTo>
                    <a:lnTo>
                      <a:pt x="805" y="279"/>
                    </a:lnTo>
                    <a:lnTo>
                      <a:pt x="801" y="273"/>
                    </a:lnTo>
                    <a:lnTo>
                      <a:pt x="796" y="266"/>
                    </a:lnTo>
                    <a:lnTo>
                      <a:pt x="793" y="260"/>
                    </a:lnTo>
                    <a:lnTo>
                      <a:pt x="793" y="260"/>
                    </a:lnTo>
                    <a:lnTo>
                      <a:pt x="795" y="266"/>
                    </a:lnTo>
                    <a:lnTo>
                      <a:pt x="798" y="272"/>
                    </a:lnTo>
                    <a:lnTo>
                      <a:pt x="799" y="278"/>
                    </a:lnTo>
                    <a:lnTo>
                      <a:pt x="801" y="284"/>
                    </a:lnTo>
                    <a:lnTo>
                      <a:pt x="801" y="284"/>
                    </a:lnTo>
                    <a:lnTo>
                      <a:pt x="801" y="285"/>
                    </a:lnTo>
                    <a:lnTo>
                      <a:pt x="799" y="285"/>
                    </a:lnTo>
                    <a:lnTo>
                      <a:pt x="798" y="285"/>
                    </a:lnTo>
                    <a:lnTo>
                      <a:pt x="798" y="287"/>
                    </a:lnTo>
                    <a:lnTo>
                      <a:pt x="798" y="287"/>
                    </a:lnTo>
                    <a:lnTo>
                      <a:pt x="798" y="290"/>
                    </a:lnTo>
                    <a:lnTo>
                      <a:pt x="799" y="295"/>
                    </a:lnTo>
                    <a:lnTo>
                      <a:pt x="804" y="301"/>
                    </a:lnTo>
                    <a:lnTo>
                      <a:pt x="807" y="308"/>
                    </a:lnTo>
                    <a:lnTo>
                      <a:pt x="805" y="311"/>
                    </a:lnTo>
                    <a:lnTo>
                      <a:pt x="804" y="313"/>
                    </a:lnTo>
                    <a:lnTo>
                      <a:pt x="804" y="313"/>
                    </a:lnTo>
                    <a:lnTo>
                      <a:pt x="798" y="308"/>
                    </a:lnTo>
                    <a:lnTo>
                      <a:pt x="792" y="302"/>
                    </a:lnTo>
                    <a:lnTo>
                      <a:pt x="781" y="290"/>
                    </a:lnTo>
                    <a:lnTo>
                      <a:pt x="772" y="276"/>
                    </a:lnTo>
                    <a:lnTo>
                      <a:pt x="761" y="264"/>
                    </a:lnTo>
                    <a:lnTo>
                      <a:pt x="761" y="264"/>
                    </a:lnTo>
                    <a:lnTo>
                      <a:pt x="773" y="290"/>
                    </a:lnTo>
                    <a:lnTo>
                      <a:pt x="773" y="290"/>
                    </a:lnTo>
                    <a:lnTo>
                      <a:pt x="778" y="299"/>
                    </a:lnTo>
                    <a:lnTo>
                      <a:pt x="779" y="304"/>
                    </a:lnTo>
                    <a:lnTo>
                      <a:pt x="778" y="310"/>
                    </a:lnTo>
                    <a:lnTo>
                      <a:pt x="778" y="310"/>
                    </a:lnTo>
                    <a:lnTo>
                      <a:pt x="767" y="307"/>
                    </a:lnTo>
                    <a:lnTo>
                      <a:pt x="758" y="302"/>
                    </a:lnTo>
                    <a:lnTo>
                      <a:pt x="758" y="302"/>
                    </a:lnTo>
                    <a:lnTo>
                      <a:pt x="760" y="305"/>
                    </a:lnTo>
                    <a:lnTo>
                      <a:pt x="761" y="308"/>
                    </a:lnTo>
                    <a:lnTo>
                      <a:pt x="763" y="310"/>
                    </a:lnTo>
                    <a:lnTo>
                      <a:pt x="764" y="313"/>
                    </a:lnTo>
                    <a:lnTo>
                      <a:pt x="764" y="313"/>
                    </a:lnTo>
                    <a:lnTo>
                      <a:pt x="763" y="314"/>
                    </a:lnTo>
                    <a:lnTo>
                      <a:pt x="760" y="314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8"/>
                    </a:lnTo>
                    <a:lnTo>
                      <a:pt x="757" y="319"/>
                    </a:lnTo>
                    <a:lnTo>
                      <a:pt x="755" y="321"/>
                    </a:lnTo>
                    <a:lnTo>
                      <a:pt x="755" y="321"/>
                    </a:lnTo>
                    <a:lnTo>
                      <a:pt x="754" y="322"/>
                    </a:lnTo>
                    <a:lnTo>
                      <a:pt x="751" y="322"/>
                    </a:lnTo>
                    <a:lnTo>
                      <a:pt x="743" y="319"/>
                    </a:lnTo>
                    <a:lnTo>
                      <a:pt x="731" y="310"/>
                    </a:lnTo>
                    <a:lnTo>
                      <a:pt x="731" y="310"/>
                    </a:lnTo>
                    <a:lnTo>
                      <a:pt x="711" y="293"/>
                    </a:lnTo>
                    <a:lnTo>
                      <a:pt x="702" y="285"/>
                    </a:lnTo>
                    <a:lnTo>
                      <a:pt x="691" y="281"/>
                    </a:lnTo>
                    <a:lnTo>
                      <a:pt x="691" y="281"/>
                    </a:lnTo>
                    <a:lnTo>
                      <a:pt x="691" y="282"/>
                    </a:lnTo>
                    <a:lnTo>
                      <a:pt x="693" y="284"/>
                    </a:lnTo>
                    <a:lnTo>
                      <a:pt x="696" y="285"/>
                    </a:lnTo>
                    <a:lnTo>
                      <a:pt x="700" y="289"/>
                    </a:lnTo>
                    <a:lnTo>
                      <a:pt x="703" y="293"/>
                    </a:lnTo>
                    <a:lnTo>
                      <a:pt x="703" y="293"/>
                    </a:lnTo>
                    <a:lnTo>
                      <a:pt x="717" y="302"/>
                    </a:lnTo>
                    <a:lnTo>
                      <a:pt x="729" y="311"/>
                    </a:lnTo>
                    <a:lnTo>
                      <a:pt x="752" y="334"/>
                    </a:lnTo>
                    <a:lnTo>
                      <a:pt x="752" y="334"/>
                    </a:lnTo>
                    <a:lnTo>
                      <a:pt x="760" y="340"/>
                    </a:lnTo>
                    <a:lnTo>
                      <a:pt x="763" y="345"/>
                    </a:lnTo>
                    <a:lnTo>
                      <a:pt x="764" y="350"/>
                    </a:lnTo>
                    <a:lnTo>
                      <a:pt x="764" y="350"/>
                    </a:lnTo>
                    <a:lnTo>
                      <a:pt x="761" y="350"/>
                    </a:lnTo>
                    <a:lnTo>
                      <a:pt x="758" y="350"/>
                    </a:lnTo>
                    <a:lnTo>
                      <a:pt x="752" y="346"/>
                    </a:lnTo>
                    <a:lnTo>
                      <a:pt x="752" y="346"/>
                    </a:lnTo>
                    <a:lnTo>
                      <a:pt x="754" y="350"/>
                    </a:lnTo>
                    <a:lnTo>
                      <a:pt x="755" y="351"/>
                    </a:lnTo>
                    <a:lnTo>
                      <a:pt x="758" y="353"/>
                    </a:lnTo>
                    <a:lnTo>
                      <a:pt x="758" y="356"/>
                    </a:lnTo>
                    <a:lnTo>
                      <a:pt x="758" y="356"/>
                    </a:lnTo>
                    <a:lnTo>
                      <a:pt x="761" y="354"/>
                    </a:lnTo>
                    <a:lnTo>
                      <a:pt x="764" y="354"/>
                    </a:lnTo>
                    <a:lnTo>
                      <a:pt x="764" y="354"/>
                    </a:lnTo>
                    <a:lnTo>
                      <a:pt x="767" y="360"/>
                    </a:lnTo>
                    <a:lnTo>
                      <a:pt x="772" y="365"/>
                    </a:lnTo>
                    <a:lnTo>
                      <a:pt x="784" y="372"/>
                    </a:lnTo>
                    <a:lnTo>
                      <a:pt x="784" y="372"/>
                    </a:lnTo>
                    <a:lnTo>
                      <a:pt x="781" y="363"/>
                    </a:lnTo>
                    <a:lnTo>
                      <a:pt x="776" y="353"/>
                    </a:lnTo>
                    <a:lnTo>
                      <a:pt x="773" y="343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5" y="333"/>
                    </a:lnTo>
                    <a:lnTo>
                      <a:pt x="778" y="336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90" y="363"/>
                    </a:lnTo>
                    <a:lnTo>
                      <a:pt x="790" y="363"/>
                    </a:lnTo>
                    <a:lnTo>
                      <a:pt x="796" y="377"/>
                    </a:lnTo>
                    <a:lnTo>
                      <a:pt x="804" y="391"/>
                    </a:lnTo>
                    <a:lnTo>
                      <a:pt x="804" y="391"/>
                    </a:lnTo>
                    <a:lnTo>
                      <a:pt x="801" y="382"/>
                    </a:lnTo>
                    <a:lnTo>
                      <a:pt x="799" y="377"/>
                    </a:lnTo>
                    <a:lnTo>
                      <a:pt x="798" y="374"/>
                    </a:lnTo>
                    <a:lnTo>
                      <a:pt x="798" y="374"/>
                    </a:lnTo>
                    <a:lnTo>
                      <a:pt x="796" y="366"/>
                    </a:lnTo>
                    <a:lnTo>
                      <a:pt x="795" y="360"/>
                    </a:lnTo>
                    <a:lnTo>
                      <a:pt x="789" y="348"/>
                    </a:lnTo>
                    <a:lnTo>
                      <a:pt x="783" y="336"/>
                    </a:lnTo>
                    <a:lnTo>
                      <a:pt x="781" y="328"/>
                    </a:lnTo>
                    <a:lnTo>
                      <a:pt x="779" y="322"/>
                    </a:lnTo>
                    <a:lnTo>
                      <a:pt x="779" y="322"/>
                    </a:lnTo>
                    <a:lnTo>
                      <a:pt x="786" y="325"/>
                    </a:lnTo>
                    <a:lnTo>
                      <a:pt x="790" y="330"/>
                    </a:lnTo>
                    <a:lnTo>
                      <a:pt x="796" y="342"/>
                    </a:lnTo>
                    <a:lnTo>
                      <a:pt x="796" y="342"/>
                    </a:lnTo>
                    <a:lnTo>
                      <a:pt x="813" y="377"/>
                    </a:lnTo>
                    <a:lnTo>
                      <a:pt x="828" y="412"/>
                    </a:lnTo>
                    <a:lnTo>
                      <a:pt x="828" y="412"/>
                    </a:lnTo>
                    <a:lnTo>
                      <a:pt x="825" y="389"/>
                    </a:lnTo>
                    <a:lnTo>
                      <a:pt x="821" y="369"/>
                    </a:lnTo>
                    <a:lnTo>
                      <a:pt x="805" y="330"/>
                    </a:lnTo>
                    <a:lnTo>
                      <a:pt x="805" y="330"/>
                    </a:lnTo>
                    <a:lnTo>
                      <a:pt x="802" y="325"/>
                    </a:lnTo>
                    <a:lnTo>
                      <a:pt x="802" y="322"/>
                    </a:lnTo>
                    <a:lnTo>
                      <a:pt x="804" y="319"/>
                    </a:lnTo>
                    <a:lnTo>
                      <a:pt x="804" y="319"/>
                    </a:lnTo>
                    <a:lnTo>
                      <a:pt x="808" y="321"/>
                    </a:lnTo>
                    <a:lnTo>
                      <a:pt x="812" y="32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25" y="350"/>
                    </a:lnTo>
                    <a:lnTo>
                      <a:pt x="830" y="357"/>
                    </a:lnTo>
                    <a:lnTo>
                      <a:pt x="833" y="366"/>
                    </a:lnTo>
                    <a:lnTo>
                      <a:pt x="833" y="366"/>
                    </a:lnTo>
                    <a:lnTo>
                      <a:pt x="831" y="360"/>
                    </a:lnTo>
                    <a:lnTo>
                      <a:pt x="830" y="354"/>
                    </a:lnTo>
                    <a:lnTo>
                      <a:pt x="824" y="342"/>
                    </a:lnTo>
                    <a:lnTo>
                      <a:pt x="819" y="330"/>
                    </a:lnTo>
                    <a:lnTo>
                      <a:pt x="818" y="325"/>
                    </a:lnTo>
                    <a:lnTo>
                      <a:pt x="819" y="321"/>
                    </a:lnTo>
                    <a:lnTo>
                      <a:pt x="819" y="321"/>
                    </a:lnTo>
                    <a:lnTo>
                      <a:pt x="825" y="325"/>
                    </a:lnTo>
                    <a:lnTo>
                      <a:pt x="831" y="331"/>
                    </a:lnTo>
                    <a:lnTo>
                      <a:pt x="840" y="346"/>
                    </a:lnTo>
                    <a:lnTo>
                      <a:pt x="848" y="362"/>
                    </a:lnTo>
                    <a:lnTo>
                      <a:pt x="856" y="377"/>
                    </a:lnTo>
                    <a:lnTo>
                      <a:pt x="856" y="377"/>
                    </a:lnTo>
                    <a:lnTo>
                      <a:pt x="854" y="368"/>
                    </a:lnTo>
                    <a:lnTo>
                      <a:pt x="851" y="360"/>
                    </a:lnTo>
                    <a:lnTo>
                      <a:pt x="845" y="346"/>
                    </a:lnTo>
                    <a:lnTo>
                      <a:pt x="839" y="331"/>
                    </a:lnTo>
                    <a:lnTo>
                      <a:pt x="837" y="324"/>
                    </a:lnTo>
                    <a:lnTo>
                      <a:pt x="837" y="316"/>
                    </a:lnTo>
                    <a:lnTo>
                      <a:pt x="837" y="316"/>
                    </a:lnTo>
                    <a:lnTo>
                      <a:pt x="844" y="321"/>
                    </a:lnTo>
                    <a:lnTo>
                      <a:pt x="850" y="327"/>
                    </a:lnTo>
                    <a:lnTo>
                      <a:pt x="859" y="342"/>
                    </a:lnTo>
                    <a:lnTo>
                      <a:pt x="866" y="357"/>
                    </a:lnTo>
                    <a:lnTo>
                      <a:pt x="876" y="372"/>
                    </a:lnTo>
                    <a:lnTo>
                      <a:pt x="876" y="372"/>
                    </a:lnTo>
                    <a:lnTo>
                      <a:pt x="876" y="368"/>
                    </a:lnTo>
                    <a:lnTo>
                      <a:pt x="872" y="365"/>
                    </a:lnTo>
                    <a:lnTo>
                      <a:pt x="869" y="359"/>
                    </a:lnTo>
                    <a:lnTo>
                      <a:pt x="869" y="359"/>
                    </a:lnTo>
                    <a:lnTo>
                      <a:pt x="868" y="353"/>
                    </a:lnTo>
                    <a:lnTo>
                      <a:pt x="865" y="346"/>
                    </a:lnTo>
                    <a:lnTo>
                      <a:pt x="865" y="346"/>
                    </a:lnTo>
                    <a:lnTo>
                      <a:pt x="857" y="333"/>
                    </a:lnTo>
                    <a:lnTo>
                      <a:pt x="854" y="325"/>
                    </a:lnTo>
                    <a:lnTo>
                      <a:pt x="854" y="322"/>
                    </a:lnTo>
                    <a:lnTo>
                      <a:pt x="856" y="318"/>
                    </a:lnTo>
                    <a:lnTo>
                      <a:pt x="856" y="318"/>
                    </a:lnTo>
                    <a:lnTo>
                      <a:pt x="859" y="319"/>
                    </a:lnTo>
                    <a:lnTo>
                      <a:pt x="862" y="322"/>
                    </a:lnTo>
                    <a:lnTo>
                      <a:pt x="866" y="328"/>
                    </a:lnTo>
                    <a:lnTo>
                      <a:pt x="876" y="343"/>
                    </a:lnTo>
                    <a:lnTo>
                      <a:pt x="876" y="343"/>
                    </a:lnTo>
                    <a:lnTo>
                      <a:pt x="874" y="337"/>
                    </a:lnTo>
                    <a:lnTo>
                      <a:pt x="871" y="331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9" y="319"/>
                    </a:lnTo>
                    <a:lnTo>
                      <a:pt x="869" y="319"/>
                    </a:lnTo>
                    <a:lnTo>
                      <a:pt x="872" y="319"/>
                    </a:lnTo>
                    <a:lnTo>
                      <a:pt x="876" y="321"/>
                    </a:lnTo>
                    <a:lnTo>
                      <a:pt x="880" y="325"/>
                    </a:lnTo>
                    <a:lnTo>
                      <a:pt x="886" y="336"/>
                    </a:lnTo>
                    <a:lnTo>
                      <a:pt x="886" y="336"/>
                    </a:lnTo>
                    <a:lnTo>
                      <a:pt x="894" y="346"/>
                    </a:lnTo>
                    <a:lnTo>
                      <a:pt x="900" y="357"/>
                    </a:lnTo>
                    <a:lnTo>
                      <a:pt x="900" y="357"/>
                    </a:lnTo>
                    <a:lnTo>
                      <a:pt x="897" y="346"/>
                    </a:lnTo>
                    <a:lnTo>
                      <a:pt x="892" y="337"/>
                    </a:lnTo>
                    <a:lnTo>
                      <a:pt x="888" y="327"/>
                    </a:lnTo>
                    <a:lnTo>
                      <a:pt x="886" y="321"/>
                    </a:lnTo>
                    <a:lnTo>
                      <a:pt x="886" y="314"/>
                    </a:lnTo>
                    <a:lnTo>
                      <a:pt x="886" y="314"/>
                    </a:lnTo>
                    <a:lnTo>
                      <a:pt x="892" y="318"/>
                    </a:lnTo>
                    <a:lnTo>
                      <a:pt x="897" y="321"/>
                    </a:lnTo>
                    <a:lnTo>
                      <a:pt x="903" y="328"/>
                    </a:lnTo>
                    <a:lnTo>
                      <a:pt x="908" y="337"/>
                    </a:lnTo>
                    <a:lnTo>
                      <a:pt x="914" y="346"/>
                    </a:lnTo>
                    <a:lnTo>
                      <a:pt x="914" y="346"/>
                    </a:lnTo>
                    <a:lnTo>
                      <a:pt x="911" y="336"/>
                    </a:lnTo>
                    <a:lnTo>
                      <a:pt x="906" y="327"/>
                    </a:lnTo>
                    <a:lnTo>
                      <a:pt x="903" y="318"/>
                    </a:lnTo>
                    <a:lnTo>
                      <a:pt x="903" y="313"/>
                    </a:lnTo>
                    <a:lnTo>
                      <a:pt x="903" y="307"/>
                    </a:lnTo>
                    <a:lnTo>
                      <a:pt x="903" y="307"/>
                    </a:lnTo>
                    <a:lnTo>
                      <a:pt x="906" y="308"/>
                    </a:lnTo>
                    <a:lnTo>
                      <a:pt x="909" y="311"/>
                    </a:lnTo>
                    <a:lnTo>
                      <a:pt x="915" y="318"/>
                    </a:lnTo>
                    <a:lnTo>
                      <a:pt x="924" y="333"/>
                    </a:lnTo>
                    <a:lnTo>
                      <a:pt x="924" y="333"/>
                    </a:lnTo>
                    <a:lnTo>
                      <a:pt x="923" y="328"/>
                    </a:lnTo>
                    <a:lnTo>
                      <a:pt x="921" y="322"/>
                    </a:lnTo>
                    <a:lnTo>
                      <a:pt x="920" y="316"/>
                    </a:lnTo>
                    <a:lnTo>
                      <a:pt x="920" y="311"/>
                    </a:lnTo>
                    <a:lnTo>
                      <a:pt x="920" y="311"/>
                    </a:lnTo>
                    <a:lnTo>
                      <a:pt x="926" y="313"/>
                    </a:lnTo>
                    <a:lnTo>
                      <a:pt x="929" y="316"/>
                    </a:lnTo>
                    <a:lnTo>
                      <a:pt x="932" y="319"/>
                    </a:lnTo>
                    <a:lnTo>
                      <a:pt x="935" y="324"/>
                    </a:lnTo>
                    <a:lnTo>
                      <a:pt x="935" y="324"/>
                    </a:lnTo>
                    <a:lnTo>
                      <a:pt x="933" y="318"/>
                    </a:lnTo>
                    <a:lnTo>
                      <a:pt x="933" y="308"/>
                    </a:lnTo>
                    <a:lnTo>
                      <a:pt x="933" y="308"/>
                    </a:lnTo>
                    <a:lnTo>
                      <a:pt x="935" y="307"/>
                    </a:lnTo>
                    <a:lnTo>
                      <a:pt x="938" y="307"/>
                    </a:lnTo>
                    <a:lnTo>
                      <a:pt x="938" y="307"/>
                    </a:lnTo>
                    <a:lnTo>
                      <a:pt x="937" y="302"/>
                    </a:lnTo>
                    <a:lnTo>
                      <a:pt x="937" y="298"/>
                    </a:lnTo>
                    <a:lnTo>
                      <a:pt x="937" y="298"/>
                    </a:lnTo>
                    <a:lnTo>
                      <a:pt x="941" y="301"/>
                    </a:lnTo>
                    <a:lnTo>
                      <a:pt x="944" y="304"/>
                    </a:lnTo>
                    <a:lnTo>
                      <a:pt x="947" y="313"/>
                    </a:lnTo>
                    <a:lnTo>
                      <a:pt x="947" y="313"/>
                    </a:lnTo>
                    <a:lnTo>
                      <a:pt x="950" y="322"/>
                    </a:lnTo>
                    <a:lnTo>
                      <a:pt x="952" y="331"/>
                    </a:lnTo>
                    <a:lnTo>
                      <a:pt x="952" y="331"/>
                    </a:lnTo>
                    <a:lnTo>
                      <a:pt x="947" y="333"/>
                    </a:lnTo>
                    <a:lnTo>
                      <a:pt x="944" y="330"/>
                    </a:lnTo>
                    <a:lnTo>
                      <a:pt x="944" y="330"/>
                    </a:lnTo>
                    <a:lnTo>
                      <a:pt x="947" y="339"/>
                    </a:lnTo>
                    <a:lnTo>
                      <a:pt x="949" y="350"/>
                    </a:lnTo>
                    <a:lnTo>
                      <a:pt x="949" y="350"/>
                    </a:lnTo>
                    <a:lnTo>
                      <a:pt x="947" y="350"/>
                    </a:lnTo>
                    <a:lnTo>
                      <a:pt x="946" y="351"/>
                    </a:lnTo>
                    <a:lnTo>
                      <a:pt x="946" y="351"/>
                    </a:lnTo>
                    <a:lnTo>
                      <a:pt x="944" y="351"/>
                    </a:lnTo>
                    <a:lnTo>
                      <a:pt x="944" y="351"/>
                    </a:lnTo>
                    <a:lnTo>
                      <a:pt x="940" y="346"/>
                    </a:lnTo>
                    <a:lnTo>
                      <a:pt x="938" y="342"/>
                    </a:lnTo>
                    <a:lnTo>
                      <a:pt x="935" y="336"/>
                    </a:lnTo>
                    <a:lnTo>
                      <a:pt x="930" y="330"/>
                    </a:lnTo>
                    <a:lnTo>
                      <a:pt x="930" y="330"/>
                    </a:lnTo>
                    <a:lnTo>
                      <a:pt x="935" y="346"/>
                    </a:lnTo>
                    <a:lnTo>
                      <a:pt x="937" y="354"/>
                    </a:lnTo>
                    <a:lnTo>
                      <a:pt x="937" y="362"/>
                    </a:lnTo>
                    <a:lnTo>
                      <a:pt x="937" y="362"/>
                    </a:lnTo>
                    <a:lnTo>
                      <a:pt x="935" y="362"/>
                    </a:lnTo>
                    <a:lnTo>
                      <a:pt x="935" y="362"/>
                    </a:lnTo>
                    <a:lnTo>
                      <a:pt x="932" y="360"/>
                    </a:lnTo>
                    <a:lnTo>
                      <a:pt x="929" y="357"/>
                    </a:lnTo>
                    <a:lnTo>
                      <a:pt x="926" y="353"/>
                    </a:lnTo>
                    <a:lnTo>
                      <a:pt x="924" y="345"/>
                    </a:lnTo>
                    <a:lnTo>
                      <a:pt x="920" y="339"/>
                    </a:lnTo>
                    <a:lnTo>
                      <a:pt x="920" y="339"/>
                    </a:lnTo>
                    <a:lnTo>
                      <a:pt x="921" y="348"/>
                    </a:lnTo>
                    <a:lnTo>
                      <a:pt x="924" y="359"/>
                    </a:lnTo>
                    <a:lnTo>
                      <a:pt x="927" y="369"/>
                    </a:lnTo>
                    <a:lnTo>
                      <a:pt x="927" y="377"/>
                    </a:lnTo>
                    <a:lnTo>
                      <a:pt x="927" y="377"/>
                    </a:lnTo>
                    <a:lnTo>
                      <a:pt x="924" y="377"/>
                    </a:lnTo>
                    <a:lnTo>
                      <a:pt x="921" y="375"/>
                    </a:lnTo>
                    <a:lnTo>
                      <a:pt x="918" y="371"/>
                    </a:lnTo>
                    <a:lnTo>
                      <a:pt x="914" y="360"/>
                    </a:lnTo>
                    <a:lnTo>
                      <a:pt x="914" y="360"/>
                    </a:lnTo>
                    <a:lnTo>
                      <a:pt x="908" y="346"/>
                    </a:lnTo>
                    <a:lnTo>
                      <a:pt x="898" y="334"/>
                    </a:lnTo>
                    <a:lnTo>
                      <a:pt x="898" y="334"/>
                    </a:lnTo>
                    <a:lnTo>
                      <a:pt x="906" y="356"/>
                    </a:lnTo>
                    <a:lnTo>
                      <a:pt x="909" y="366"/>
                    </a:lnTo>
                    <a:lnTo>
                      <a:pt x="911" y="378"/>
                    </a:lnTo>
                    <a:lnTo>
                      <a:pt x="911" y="378"/>
                    </a:lnTo>
                    <a:lnTo>
                      <a:pt x="905" y="380"/>
                    </a:lnTo>
                    <a:lnTo>
                      <a:pt x="905" y="380"/>
                    </a:lnTo>
                    <a:lnTo>
                      <a:pt x="894" y="360"/>
                    </a:lnTo>
                    <a:lnTo>
                      <a:pt x="883" y="339"/>
                    </a:lnTo>
                    <a:lnTo>
                      <a:pt x="883" y="339"/>
                    </a:lnTo>
                    <a:lnTo>
                      <a:pt x="886" y="350"/>
                    </a:lnTo>
                    <a:lnTo>
                      <a:pt x="889" y="360"/>
                    </a:lnTo>
                    <a:lnTo>
                      <a:pt x="894" y="371"/>
                    </a:lnTo>
                    <a:lnTo>
                      <a:pt x="895" y="382"/>
                    </a:lnTo>
                    <a:lnTo>
                      <a:pt x="895" y="382"/>
                    </a:lnTo>
                    <a:lnTo>
                      <a:pt x="891" y="383"/>
                    </a:lnTo>
                    <a:lnTo>
                      <a:pt x="891" y="383"/>
                    </a:lnTo>
                    <a:lnTo>
                      <a:pt x="883" y="368"/>
                    </a:lnTo>
                    <a:lnTo>
                      <a:pt x="876" y="354"/>
                    </a:lnTo>
                    <a:lnTo>
                      <a:pt x="876" y="354"/>
                    </a:lnTo>
                    <a:lnTo>
                      <a:pt x="879" y="363"/>
                    </a:lnTo>
                    <a:lnTo>
                      <a:pt x="882" y="372"/>
                    </a:lnTo>
                    <a:lnTo>
                      <a:pt x="885" y="382"/>
                    </a:lnTo>
                    <a:lnTo>
                      <a:pt x="885" y="392"/>
                    </a:lnTo>
                    <a:lnTo>
                      <a:pt x="885" y="392"/>
                    </a:lnTo>
                    <a:lnTo>
                      <a:pt x="883" y="394"/>
                    </a:lnTo>
                    <a:lnTo>
                      <a:pt x="882" y="395"/>
                    </a:lnTo>
                    <a:lnTo>
                      <a:pt x="880" y="395"/>
                    </a:lnTo>
                    <a:lnTo>
                      <a:pt x="880" y="395"/>
                    </a:lnTo>
                    <a:lnTo>
                      <a:pt x="872" y="382"/>
                    </a:lnTo>
                    <a:lnTo>
                      <a:pt x="865" y="366"/>
                    </a:lnTo>
                    <a:lnTo>
                      <a:pt x="857" y="353"/>
                    </a:lnTo>
                    <a:lnTo>
                      <a:pt x="850" y="337"/>
                    </a:lnTo>
                    <a:lnTo>
                      <a:pt x="850" y="337"/>
                    </a:lnTo>
                    <a:lnTo>
                      <a:pt x="854" y="351"/>
                    </a:lnTo>
                    <a:lnTo>
                      <a:pt x="859" y="365"/>
                    </a:lnTo>
                    <a:lnTo>
                      <a:pt x="863" y="378"/>
                    </a:lnTo>
                    <a:lnTo>
                      <a:pt x="863" y="386"/>
                    </a:lnTo>
                    <a:lnTo>
                      <a:pt x="863" y="394"/>
                    </a:lnTo>
                    <a:lnTo>
                      <a:pt x="863" y="394"/>
                    </a:lnTo>
                    <a:lnTo>
                      <a:pt x="862" y="394"/>
                    </a:lnTo>
                    <a:lnTo>
                      <a:pt x="860" y="395"/>
                    </a:lnTo>
                    <a:lnTo>
                      <a:pt x="860" y="395"/>
                    </a:lnTo>
                    <a:lnTo>
                      <a:pt x="856" y="391"/>
                    </a:lnTo>
                    <a:lnTo>
                      <a:pt x="853" y="386"/>
                    </a:lnTo>
                    <a:lnTo>
                      <a:pt x="848" y="374"/>
                    </a:lnTo>
                    <a:lnTo>
                      <a:pt x="842" y="363"/>
                    </a:lnTo>
                    <a:lnTo>
                      <a:pt x="839" y="357"/>
                    </a:lnTo>
                    <a:lnTo>
                      <a:pt x="836" y="353"/>
                    </a:lnTo>
                    <a:lnTo>
                      <a:pt x="836" y="353"/>
                    </a:lnTo>
                    <a:lnTo>
                      <a:pt x="845" y="380"/>
                    </a:lnTo>
                    <a:lnTo>
                      <a:pt x="850" y="395"/>
                    </a:lnTo>
                    <a:lnTo>
                      <a:pt x="850" y="409"/>
                    </a:lnTo>
                    <a:lnTo>
                      <a:pt x="850" y="409"/>
                    </a:lnTo>
                    <a:lnTo>
                      <a:pt x="847" y="409"/>
                    </a:lnTo>
                    <a:lnTo>
                      <a:pt x="845" y="407"/>
                    </a:lnTo>
                    <a:lnTo>
                      <a:pt x="842" y="403"/>
                    </a:lnTo>
                    <a:lnTo>
                      <a:pt x="837" y="392"/>
                    </a:lnTo>
                    <a:lnTo>
                      <a:pt x="837" y="392"/>
                    </a:lnTo>
                    <a:lnTo>
                      <a:pt x="822" y="357"/>
                    </a:lnTo>
                    <a:lnTo>
                      <a:pt x="822" y="357"/>
                    </a:lnTo>
                    <a:lnTo>
                      <a:pt x="830" y="386"/>
                    </a:lnTo>
                    <a:lnTo>
                      <a:pt x="833" y="401"/>
                    </a:lnTo>
                    <a:lnTo>
                      <a:pt x="834" y="420"/>
                    </a:lnTo>
                    <a:lnTo>
                      <a:pt x="834" y="420"/>
                    </a:lnTo>
                    <a:lnTo>
                      <a:pt x="833" y="421"/>
                    </a:lnTo>
                    <a:lnTo>
                      <a:pt x="830" y="423"/>
                    </a:lnTo>
                    <a:lnTo>
                      <a:pt x="830" y="423"/>
                    </a:lnTo>
                    <a:lnTo>
                      <a:pt x="825" y="418"/>
                    </a:lnTo>
                    <a:lnTo>
                      <a:pt x="822" y="414"/>
                    </a:lnTo>
                    <a:lnTo>
                      <a:pt x="818" y="403"/>
                    </a:lnTo>
                    <a:lnTo>
                      <a:pt x="813" y="391"/>
                    </a:lnTo>
                    <a:lnTo>
                      <a:pt x="807" y="380"/>
                    </a:lnTo>
                    <a:lnTo>
                      <a:pt x="807" y="380"/>
                    </a:lnTo>
                    <a:lnTo>
                      <a:pt x="810" y="392"/>
                    </a:lnTo>
                    <a:lnTo>
                      <a:pt x="813" y="406"/>
                    </a:lnTo>
                    <a:lnTo>
                      <a:pt x="816" y="418"/>
                    </a:lnTo>
                    <a:lnTo>
                      <a:pt x="818" y="432"/>
                    </a:lnTo>
                    <a:lnTo>
                      <a:pt x="818" y="432"/>
                    </a:lnTo>
                    <a:lnTo>
                      <a:pt x="813" y="432"/>
                    </a:lnTo>
                    <a:lnTo>
                      <a:pt x="810" y="430"/>
                    </a:lnTo>
                    <a:lnTo>
                      <a:pt x="807" y="423"/>
                    </a:lnTo>
                    <a:lnTo>
                      <a:pt x="807" y="423"/>
                    </a:lnTo>
                    <a:lnTo>
                      <a:pt x="804" y="423"/>
                    </a:lnTo>
                    <a:lnTo>
                      <a:pt x="801" y="423"/>
                    </a:lnTo>
                    <a:lnTo>
                      <a:pt x="801" y="423"/>
                    </a:lnTo>
                    <a:lnTo>
                      <a:pt x="801" y="429"/>
                    </a:lnTo>
                    <a:lnTo>
                      <a:pt x="802" y="435"/>
                    </a:lnTo>
                    <a:lnTo>
                      <a:pt x="802" y="441"/>
                    </a:lnTo>
                    <a:lnTo>
                      <a:pt x="801" y="446"/>
                    </a:lnTo>
                    <a:lnTo>
                      <a:pt x="801" y="446"/>
                    </a:lnTo>
                    <a:lnTo>
                      <a:pt x="810" y="490"/>
                    </a:lnTo>
                    <a:lnTo>
                      <a:pt x="819" y="534"/>
                    </a:lnTo>
                    <a:lnTo>
                      <a:pt x="819" y="534"/>
                    </a:lnTo>
                    <a:lnTo>
                      <a:pt x="816" y="504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08" y="456"/>
                    </a:lnTo>
                    <a:lnTo>
                      <a:pt x="807" y="449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10" y="441"/>
                    </a:lnTo>
                    <a:lnTo>
                      <a:pt x="813" y="443"/>
                    </a:lnTo>
                    <a:lnTo>
                      <a:pt x="815" y="447"/>
                    </a:lnTo>
                    <a:lnTo>
                      <a:pt x="816" y="459"/>
                    </a:lnTo>
                    <a:lnTo>
                      <a:pt x="816" y="459"/>
                    </a:lnTo>
                    <a:lnTo>
                      <a:pt x="825" y="499"/>
                    </a:lnTo>
                    <a:lnTo>
                      <a:pt x="830" y="517"/>
                    </a:lnTo>
                    <a:lnTo>
                      <a:pt x="833" y="536"/>
                    </a:lnTo>
                    <a:lnTo>
                      <a:pt x="833" y="536"/>
                    </a:lnTo>
                    <a:lnTo>
                      <a:pt x="831" y="514"/>
                    </a:lnTo>
                    <a:lnTo>
                      <a:pt x="827" y="493"/>
                    </a:lnTo>
                    <a:lnTo>
                      <a:pt x="824" y="472"/>
                    </a:lnTo>
                    <a:lnTo>
                      <a:pt x="821" y="450"/>
                    </a:lnTo>
                    <a:lnTo>
                      <a:pt x="821" y="450"/>
                    </a:lnTo>
                    <a:lnTo>
                      <a:pt x="824" y="452"/>
                    </a:lnTo>
                    <a:lnTo>
                      <a:pt x="827" y="455"/>
                    </a:lnTo>
                    <a:lnTo>
                      <a:pt x="830" y="461"/>
                    </a:lnTo>
                    <a:lnTo>
                      <a:pt x="836" y="476"/>
                    </a:lnTo>
                    <a:lnTo>
                      <a:pt x="836" y="476"/>
                    </a:lnTo>
                    <a:lnTo>
                      <a:pt x="839" y="484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0" y="487"/>
                    </a:lnTo>
                    <a:lnTo>
                      <a:pt x="839" y="482"/>
                    </a:lnTo>
                    <a:lnTo>
                      <a:pt x="837" y="476"/>
                    </a:lnTo>
                    <a:lnTo>
                      <a:pt x="839" y="470"/>
                    </a:lnTo>
                    <a:lnTo>
                      <a:pt x="839" y="470"/>
                    </a:lnTo>
                    <a:lnTo>
                      <a:pt x="844" y="470"/>
                    </a:lnTo>
                    <a:lnTo>
                      <a:pt x="845" y="473"/>
                    </a:lnTo>
                    <a:lnTo>
                      <a:pt x="848" y="481"/>
                    </a:lnTo>
                    <a:lnTo>
                      <a:pt x="848" y="481"/>
                    </a:lnTo>
                    <a:lnTo>
                      <a:pt x="853" y="494"/>
                    </a:lnTo>
                    <a:lnTo>
                      <a:pt x="857" y="507"/>
                    </a:lnTo>
                    <a:lnTo>
                      <a:pt x="857" y="507"/>
                    </a:lnTo>
                    <a:lnTo>
                      <a:pt x="857" y="500"/>
                    </a:lnTo>
                    <a:lnTo>
                      <a:pt x="857" y="497"/>
                    </a:lnTo>
                    <a:lnTo>
                      <a:pt x="859" y="496"/>
                    </a:lnTo>
                    <a:lnTo>
                      <a:pt x="859" y="496"/>
                    </a:lnTo>
                    <a:lnTo>
                      <a:pt x="863" y="497"/>
                    </a:lnTo>
                    <a:lnTo>
                      <a:pt x="866" y="502"/>
                    </a:lnTo>
                    <a:lnTo>
                      <a:pt x="871" y="511"/>
                    </a:lnTo>
                    <a:lnTo>
                      <a:pt x="874" y="520"/>
                    </a:lnTo>
                    <a:lnTo>
                      <a:pt x="879" y="529"/>
                    </a:lnTo>
                    <a:lnTo>
                      <a:pt x="879" y="529"/>
                    </a:lnTo>
                    <a:lnTo>
                      <a:pt x="877" y="520"/>
                    </a:lnTo>
                    <a:lnTo>
                      <a:pt x="874" y="510"/>
                    </a:lnTo>
                    <a:lnTo>
                      <a:pt x="872" y="500"/>
                    </a:lnTo>
                    <a:lnTo>
                      <a:pt x="872" y="494"/>
                    </a:lnTo>
                    <a:lnTo>
                      <a:pt x="874" y="490"/>
                    </a:lnTo>
                    <a:lnTo>
                      <a:pt x="874" y="490"/>
                    </a:lnTo>
                    <a:lnTo>
                      <a:pt x="877" y="493"/>
                    </a:lnTo>
                    <a:lnTo>
                      <a:pt x="880" y="494"/>
                    </a:lnTo>
                    <a:lnTo>
                      <a:pt x="885" y="502"/>
                    </a:lnTo>
                    <a:lnTo>
                      <a:pt x="889" y="517"/>
                    </a:lnTo>
                    <a:lnTo>
                      <a:pt x="889" y="517"/>
                    </a:lnTo>
                    <a:lnTo>
                      <a:pt x="891" y="513"/>
                    </a:lnTo>
                    <a:lnTo>
                      <a:pt x="889" y="507"/>
                    </a:lnTo>
                    <a:lnTo>
                      <a:pt x="889" y="499"/>
                    </a:lnTo>
                    <a:lnTo>
                      <a:pt x="891" y="493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7" y="496"/>
                    </a:lnTo>
                    <a:lnTo>
                      <a:pt x="900" y="500"/>
                    </a:lnTo>
                    <a:lnTo>
                      <a:pt x="903" y="508"/>
                    </a:lnTo>
                    <a:lnTo>
                      <a:pt x="906" y="514"/>
                    </a:lnTo>
                    <a:lnTo>
                      <a:pt x="906" y="514"/>
                    </a:lnTo>
                    <a:lnTo>
                      <a:pt x="908" y="510"/>
                    </a:lnTo>
                    <a:lnTo>
                      <a:pt x="908" y="507"/>
                    </a:lnTo>
                    <a:lnTo>
                      <a:pt x="909" y="504"/>
                    </a:lnTo>
                    <a:lnTo>
                      <a:pt x="909" y="504"/>
                    </a:lnTo>
                    <a:lnTo>
                      <a:pt x="911" y="504"/>
                    </a:lnTo>
                    <a:lnTo>
                      <a:pt x="911" y="505"/>
                    </a:lnTo>
                    <a:lnTo>
                      <a:pt x="912" y="505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5" y="510"/>
                    </a:lnTo>
                    <a:lnTo>
                      <a:pt x="917" y="514"/>
                    </a:lnTo>
                    <a:lnTo>
                      <a:pt x="917" y="514"/>
                    </a:lnTo>
                    <a:lnTo>
                      <a:pt x="918" y="511"/>
                    </a:lnTo>
                    <a:lnTo>
                      <a:pt x="920" y="505"/>
                    </a:lnTo>
                    <a:lnTo>
                      <a:pt x="920" y="505"/>
                    </a:lnTo>
                    <a:lnTo>
                      <a:pt x="924" y="507"/>
                    </a:lnTo>
                    <a:lnTo>
                      <a:pt x="926" y="507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27" y="511"/>
                    </a:lnTo>
                    <a:lnTo>
                      <a:pt x="929" y="516"/>
                    </a:lnTo>
                    <a:lnTo>
                      <a:pt x="930" y="528"/>
                    </a:lnTo>
                    <a:lnTo>
                      <a:pt x="932" y="542"/>
                    </a:lnTo>
                    <a:lnTo>
                      <a:pt x="932" y="548"/>
                    </a:lnTo>
                    <a:lnTo>
                      <a:pt x="930" y="554"/>
                    </a:lnTo>
                    <a:lnTo>
                      <a:pt x="930" y="554"/>
                    </a:lnTo>
                    <a:lnTo>
                      <a:pt x="929" y="554"/>
                    </a:lnTo>
                    <a:lnTo>
                      <a:pt x="927" y="552"/>
                    </a:lnTo>
                    <a:lnTo>
                      <a:pt x="927" y="551"/>
                    </a:lnTo>
                    <a:lnTo>
                      <a:pt x="926" y="549"/>
                    </a:lnTo>
                    <a:lnTo>
                      <a:pt x="926" y="549"/>
                    </a:lnTo>
                    <a:lnTo>
                      <a:pt x="926" y="551"/>
                    </a:lnTo>
                    <a:lnTo>
                      <a:pt x="926" y="554"/>
                    </a:lnTo>
                    <a:lnTo>
                      <a:pt x="926" y="555"/>
                    </a:lnTo>
                    <a:lnTo>
                      <a:pt x="924" y="557"/>
                    </a:lnTo>
                    <a:lnTo>
                      <a:pt x="924" y="557"/>
                    </a:lnTo>
                    <a:lnTo>
                      <a:pt x="921" y="557"/>
                    </a:lnTo>
                    <a:lnTo>
                      <a:pt x="921" y="557"/>
                    </a:lnTo>
                    <a:lnTo>
                      <a:pt x="918" y="552"/>
                    </a:lnTo>
                    <a:lnTo>
                      <a:pt x="918" y="548"/>
                    </a:lnTo>
                    <a:lnTo>
                      <a:pt x="917" y="542"/>
                    </a:lnTo>
                    <a:lnTo>
                      <a:pt x="915" y="537"/>
                    </a:lnTo>
                    <a:lnTo>
                      <a:pt x="915" y="537"/>
                    </a:lnTo>
                    <a:lnTo>
                      <a:pt x="915" y="543"/>
                    </a:lnTo>
                    <a:lnTo>
                      <a:pt x="915" y="549"/>
                    </a:lnTo>
                    <a:lnTo>
                      <a:pt x="915" y="555"/>
                    </a:lnTo>
                    <a:lnTo>
                      <a:pt x="914" y="557"/>
                    </a:lnTo>
                    <a:lnTo>
                      <a:pt x="911" y="558"/>
                    </a:lnTo>
                    <a:lnTo>
                      <a:pt x="911" y="558"/>
                    </a:lnTo>
                    <a:lnTo>
                      <a:pt x="908" y="554"/>
                    </a:lnTo>
                    <a:lnTo>
                      <a:pt x="906" y="548"/>
                    </a:lnTo>
                    <a:lnTo>
                      <a:pt x="905" y="534"/>
                    </a:lnTo>
                    <a:lnTo>
                      <a:pt x="905" y="534"/>
                    </a:lnTo>
                    <a:lnTo>
                      <a:pt x="901" y="522"/>
                    </a:lnTo>
                    <a:lnTo>
                      <a:pt x="897" y="511"/>
                    </a:lnTo>
                    <a:lnTo>
                      <a:pt x="897" y="511"/>
                    </a:lnTo>
                    <a:lnTo>
                      <a:pt x="898" y="523"/>
                    </a:lnTo>
                    <a:lnTo>
                      <a:pt x="900" y="536"/>
                    </a:lnTo>
                    <a:lnTo>
                      <a:pt x="901" y="548"/>
                    </a:lnTo>
                    <a:lnTo>
                      <a:pt x="900" y="554"/>
                    </a:lnTo>
                    <a:lnTo>
                      <a:pt x="900" y="560"/>
                    </a:lnTo>
                    <a:lnTo>
                      <a:pt x="900" y="560"/>
                    </a:lnTo>
                    <a:lnTo>
                      <a:pt x="897" y="560"/>
                    </a:lnTo>
                    <a:lnTo>
                      <a:pt x="895" y="560"/>
                    </a:lnTo>
                    <a:lnTo>
                      <a:pt x="895" y="560"/>
                    </a:lnTo>
                    <a:lnTo>
                      <a:pt x="891" y="549"/>
                    </a:lnTo>
                    <a:lnTo>
                      <a:pt x="889" y="540"/>
                    </a:lnTo>
                    <a:lnTo>
                      <a:pt x="888" y="531"/>
                    </a:lnTo>
                    <a:lnTo>
                      <a:pt x="885" y="520"/>
                    </a:lnTo>
                    <a:lnTo>
                      <a:pt x="885" y="520"/>
                    </a:lnTo>
                    <a:lnTo>
                      <a:pt x="886" y="534"/>
                    </a:lnTo>
                    <a:lnTo>
                      <a:pt x="888" y="548"/>
                    </a:lnTo>
                    <a:lnTo>
                      <a:pt x="889" y="561"/>
                    </a:lnTo>
                    <a:lnTo>
                      <a:pt x="889" y="575"/>
                    </a:lnTo>
                    <a:lnTo>
                      <a:pt x="889" y="575"/>
                    </a:lnTo>
                    <a:lnTo>
                      <a:pt x="888" y="575"/>
                    </a:lnTo>
                    <a:lnTo>
                      <a:pt x="886" y="575"/>
                    </a:lnTo>
                    <a:lnTo>
                      <a:pt x="885" y="577"/>
                    </a:lnTo>
                    <a:lnTo>
                      <a:pt x="885" y="577"/>
                    </a:lnTo>
                    <a:lnTo>
                      <a:pt x="880" y="565"/>
                    </a:lnTo>
                    <a:lnTo>
                      <a:pt x="877" y="551"/>
                    </a:lnTo>
                    <a:lnTo>
                      <a:pt x="874" y="537"/>
                    </a:lnTo>
                    <a:lnTo>
                      <a:pt x="869" y="525"/>
                    </a:lnTo>
                    <a:lnTo>
                      <a:pt x="869" y="525"/>
                    </a:lnTo>
                    <a:lnTo>
                      <a:pt x="871" y="537"/>
                    </a:lnTo>
                    <a:lnTo>
                      <a:pt x="872" y="549"/>
                    </a:lnTo>
                    <a:lnTo>
                      <a:pt x="874" y="561"/>
                    </a:lnTo>
                    <a:lnTo>
                      <a:pt x="876" y="575"/>
                    </a:lnTo>
                    <a:lnTo>
                      <a:pt x="876" y="575"/>
                    </a:lnTo>
                    <a:lnTo>
                      <a:pt x="872" y="577"/>
                    </a:lnTo>
                    <a:lnTo>
                      <a:pt x="869" y="577"/>
                    </a:lnTo>
                    <a:lnTo>
                      <a:pt x="868" y="574"/>
                    </a:lnTo>
                    <a:lnTo>
                      <a:pt x="866" y="571"/>
                    </a:lnTo>
                    <a:lnTo>
                      <a:pt x="866" y="571"/>
                    </a:lnTo>
                    <a:lnTo>
                      <a:pt x="862" y="548"/>
                    </a:lnTo>
                    <a:lnTo>
                      <a:pt x="860" y="537"/>
                    </a:lnTo>
                    <a:lnTo>
                      <a:pt x="857" y="528"/>
                    </a:lnTo>
                    <a:lnTo>
                      <a:pt x="857" y="528"/>
                    </a:lnTo>
                    <a:lnTo>
                      <a:pt x="857" y="537"/>
                    </a:lnTo>
                    <a:lnTo>
                      <a:pt x="857" y="546"/>
                    </a:lnTo>
                    <a:lnTo>
                      <a:pt x="859" y="557"/>
                    </a:lnTo>
                    <a:lnTo>
                      <a:pt x="857" y="566"/>
                    </a:lnTo>
                    <a:lnTo>
                      <a:pt x="857" y="566"/>
                    </a:lnTo>
                    <a:lnTo>
                      <a:pt x="856" y="566"/>
                    </a:lnTo>
                    <a:lnTo>
                      <a:pt x="851" y="566"/>
                    </a:lnTo>
                    <a:lnTo>
                      <a:pt x="851" y="566"/>
                    </a:lnTo>
                    <a:lnTo>
                      <a:pt x="847" y="545"/>
                    </a:lnTo>
                    <a:lnTo>
                      <a:pt x="842" y="523"/>
                    </a:lnTo>
                    <a:lnTo>
                      <a:pt x="839" y="504"/>
                    </a:lnTo>
                    <a:lnTo>
                      <a:pt x="833" y="484"/>
                    </a:lnTo>
                    <a:lnTo>
                      <a:pt x="833" y="484"/>
                    </a:lnTo>
                    <a:lnTo>
                      <a:pt x="834" y="504"/>
                    </a:lnTo>
                    <a:lnTo>
                      <a:pt x="837" y="522"/>
                    </a:lnTo>
                    <a:lnTo>
                      <a:pt x="839" y="542"/>
                    </a:lnTo>
                    <a:lnTo>
                      <a:pt x="839" y="551"/>
                    </a:lnTo>
                    <a:lnTo>
                      <a:pt x="837" y="561"/>
                    </a:lnTo>
                    <a:lnTo>
                      <a:pt x="837" y="561"/>
                    </a:lnTo>
                    <a:lnTo>
                      <a:pt x="836" y="561"/>
                    </a:lnTo>
                    <a:lnTo>
                      <a:pt x="834" y="561"/>
                    </a:lnTo>
                    <a:lnTo>
                      <a:pt x="834" y="561"/>
                    </a:lnTo>
                    <a:lnTo>
                      <a:pt x="833" y="558"/>
                    </a:lnTo>
                    <a:lnTo>
                      <a:pt x="830" y="554"/>
                    </a:lnTo>
                    <a:lnTo>
                      <a:pt x="828" y="545"/>
                    </a:lnTo>
                    <a:lnTo>
                      <a:pt x="827" y="534"/>
                    </a:lnTo>
                    <a:lnTo>
                      <a:pt x="825" y="525"/>
                    </a:lnTo>
                    <a:lnTo>
                      <a:pt x="825" y="525"/>
                    </a:lnTo>
                    <a:lnTo>
                      <a:pt x="825" y="540"/>
                    </a:lnTo>
                    <a:lnTo>
                      <a:pt x="825" y="540"/>
                    </a:lnTo>
                    <a:lnTo>
                      <a:pt x="827" y="557"/>
                    </a:lnTo>
                    <a:lnTo>
                      <a:pt x="825" y="563"/>
                    </a:lnTo>
                    <a:lnTo>
                      <a:pt x="824" y="566"/>
                    </a:lnTo>
                    <a:lnTo>
                      <a:pt x="822" y="568"/>
                    </a:lnTo>
                    <a:lnTo>
                      <a:pt x="822" y="568"/>
                    </a:lnTo>
                    <a:lnTo>
                      <a:pt x="819" y="565"/>
                    </a:lnTo>
                    <a:lnTo>
                      <a:pt x="818" y="560"/>
                    </a:lnTo>
                    <a:lnTo>
                      <a:pt x="815" y="549"/>
                    </a:lnTo>
                    <a:lnTo>
                      <a:pt x="813" y="537"/>
                    </a:lnTo>
                    <a:lnTo>
                      <a:pt x="812" y="526"/>
                    </a:lnTo>
                    <a:lnTo>
                      <a:pt x="812" y="526"/>
                    </a:lnTo>
                    <a:lnTo>
                      <a:pt x="812" y="537"/>
                    </a:lnTo>
                    <a:lnTo>
                      <a:pt x="812" y="546"/>
                    </a:lnTo>
                    <a:lnTo>
                      <a:pt x="812" y="557"/>
                    </a:lnTo>
                    <a:lnTo>
                      <a:pt x="810" y="566"/>
                    </a:lnTo>
                    <a:lnTo>
                      <a:pt x="810" y="566"/>
                    </a:lnTo>
                    <a:lnTo>
                      <a:pt x="807" y="566"/>
                    </a:lnTo>
                    <a:lnTo>
                      <a:pt x="804" y="563"/>
                    </a:lnTo>
                    <a:lnTo>
                      <a:pt x="802" y="560"/>
                    </a:lnTo>
                    <a:lnTo>
                      <a:pt x="802" y="555"/>
                    </a:lnTo>
                    <a:lnTo>
                      <a:pt x="799" y="539"/>
                    </a:lnTo>
                    <a:lnTo>
                      <a:pt x="799" y="539"/>
                    </a:lnTo>
                    <a:lnTo>
                      <a:pt x="793" y="497"/>
                    </a:lnTo>
                    <a:lnTo>
                      <a:pt x="793" y="497"/>
                    </a:lnTo>
                    <a:lnTo>
                      <a:pt x="793" y="496"/>
                    </a:lnTo>
                    <a:lnTo>
                      <a:pt x="795" y="494"/>
                    </a:lnTo>
                    <a:lnTo>
                      <a:pt x="795" y="494"/>
                    </a:lnTo>
                    <a:lnTo>
                      <a:pt x="793" y="491"/>
                    </a:lnTo>
                    <a:lnTo>
                      <a:pt x="792" y="488"/>
                    </a:lnTo>
                    <a:lnTo>
                      <a:pt x="792" y="484"/>
                    </a:lnTo>
                    <a:lnTo>
                      <a:pt x="790" y="482"/>
                    </a:lnTo>
                    <a:lnTo>
                      <a:pt x="790" y="482"/>
                    </a:lnTo>
                    <a:lnTo>
                      <a:pt x="790" y="494"/>
                    </a:lnTo>
                    <a:lnTo>
                      <a:pt x="790" y="507"/>
                    </a:lnTo>
                    <a:lnTo>
                      <a:pt x="792" y="529"/>
                    </a:lnTo>
                    <a:lnTo>
                      <a:pt x="792" y="529"/>
                    </a:lnTo>
                    <a:lnTo>
                      <a:pt x="792" y="531"/>
                    </a:lnTo>
                    <a:lnTo>
                      <a:pt x="793" y="532"/>
                    </a:lnTo>
                    <a:lnTo>
                      <a:pt x="795" y="534"/>
                    </a:lnTo>
                    <a:lnTo>
                      <a:pt x="795" y="534"/>
                    </a:lnTo>
                    <a:lnTo>
                      <a:pt x="793" y="537"/>
                    </a:lnTo>
                    <a:lnTo>
                      <a:pt x="793" y="542"/>
                    </a:lnTo>
                    <a:lnTo>
                      <a:pt x="793" y="551"/>
                    </a:lnTo>
                    <a:lnTo>
                      <a:pt x="793" y="558"/>
                    </a:lnTo>
                    <a:lnTo>
                      <a:pt x="793" y="563"/>
                    </a:lnTo>
                    <a:lnTo>
                      <a:pt x="792" y="568"/>
                    </a:lnTo>
                    <a:lnTo>
                      <a:pt x="792" y="568"/>
                    </a:lnTo>
                    <a:lnTo>
                      <a:pt x="789" y="566"/>
                    </a:lnTo>
                    <a:lnTo>
                      <a:pt x="786" y="565"/>
                    </a:lnTo>
                    <a:lnTo>
                      <a:pt x="783" y="557"/>
                    </a:lnTo>
                    <a:lnTo>
                      <a:pt x="781" y="549"/>
                    </a:lnTo>
                    <a:lnTo>
                      <a:pt x="779" y="548"/>
                    </a:lnTo>
                    <a:lnTo>
                      <a:pt x="775" y="546"/>
                    </a:lnTo>
                    <a:lnTo>
                      <a:pt x="775" y="546"/>
                    </a:lnTo>
                    <a:lnTo>
                      <a:pt x="776" y="554"/>
                    </a:lnTo>
                    <a:lnTo>
                      <a:pt x="776" y="557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6" y="565"/>
                    </a:lnTo>
                    <a:lnTo>
                      <a:pt x="778" y="566"/>
                    </a:lnTo>
                    <a:lnTo>
                      <a:pt x="779" y="569"/>
                    </a:lnTo>
                    <a:lnTo>
                      <a:pt x="781" y="574"/>
                    </a:lnTo>
                    <a:lnTo>
                      <a:pt x="781" y="574"/>
                    </a:lnTo>
                    <a:lnTo>
                      <a:pt x="778" y="574"/>
                    </a:lnTo>
                    <a:lnTo>
                      <a:pt x="775" y="574"/>
                    </a:lnTo>
                    <a:lnTo>
                      <a:pt x="769" y="571"/>
                    </a:lnTo>
                    <a:lnTo>
                      <a:pt x="761" y="563"/>
                    </a:lnTo>
                    <a:lnTo>
                      <a:pt x="761" y="563"/>
                    </a:lnTo>
                    <a:lnTo>
                      <a:pt x="746" y="552"/>
                    </a:lnTo>
                    <a:lnTo>
                      <a:pt x="738" y="548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1" y="540"/>
                    </a:lnTo>
                    <a:lnTo>
                      <a:pt x="729" y="540"/>
                    </a:lnTo>
                    <a:lnTo>
                      <a:pt x="729" y="539"/>
                    </a:lnTo>
                    <a:lnTo>
                      <a:pt x="729" y="539"/>
                    </a:lnTo>
                    <a:lnTo>
                      <a:pt x="725" y="536"/>
                    </a:lnTo>
                    <a:lnTo>
                      <a:pt x="719" y="531"/>
                    </a:lnTo>
                    <a:lnTo>
                      <a:pt x="708" y="522"/>
                    </a:lnTo>
                    <a:lnTo>
                      <a:pt x="708" y="522"/>
                    </a:lnTo>
                    <a:lnTo>
                      <a:pt x="708" y="520"/>
                    </a:lnTo>
                    <a:lnTo>
                      <a:pt x="708" y="519"/>
                    </a:lnTo>
                    <a:lnTo>
                      <a:pt x="708" y="519"/>
                    </a:lnTo>
                    <a:lnTo>
                      <a:pt x="702" y="517"/>
                    </a:lnTo>
                    <a:lnTo>
                      <a:pt x="697" y="513"/>
                    </a:lnTo>
                    <a:lnTo>
                      <a:pt x="694" y="510"/>
                    </a:lnTo>
                    <a:lnTo>
                      <a:pt x="690" y="505"/>
                    </a:lnTo>
                    <a:lnTo>
                      <a:pt x="690" y="505"/>
                    </a:lnTo>
                    <a:lnTo>
                      <a:pt x="723" y="545"/>
                    </a:lnTo>
                    <a:lnTo>
                      <a:pt x="740" y="566"/>
                    </a:lnTo>
                    <a:lnTo>
                      <a:pt x="754" y="589"/>
                    </a:lnTo>
                    <a:lnTo>
                      <a:pt x="754" y="589"/>
                    </a:lnTo>
                    <a:lnTo>
                      <a:pt x="763" y="595"/>
                    </a:lnTo>
                    <a:lnTo>
                      <a:pt x="769" y="603"/>
                    </a:lnTo>
                    <a:lnTo>
                      <a:pt x="781" y="619"/>
                    </a:lnTo>
                    <a:lnTo>
                      <a:pt x="781" y="619"/>
                    </a:lnTo>
                    <a:lnTo>
                      <a:pt x="781" y="621"/>
                    </a:lnTo>
                    <a:lnTo>
                      <a:pt x="779" y="622"/>
                    </a:lnTo>
                    <a:lnTo>
                      <a:pt x="778" y="622"/>
                    </a:lnTo>
                    <a:lnTo>
                      <a:pt x="776" y="624"/>
                    </a:lnTo>
                    <a:lnTo>
                      <a:pt x="776" y="624"/>
                    </a:lnTo>
                    <a:lnTo>
                      <a:pt x="778" y="627"/>
                    </a:lnTo>
                    <a:lnTo>
                      <a:pt x="781" y="629"/>
                    </a:lnTo>
                    <a:lnTo>
                      <a:pt x="783" y="630"/>
                    </a:lnTo>
                    <a:lnTo>
                      <a:pt x="784" y="633"/>
                    </a:lnTo>
                    <a:lnTo>
                      <a:pt x="784" y="633"/>
                    </a:lnTo>
                    <a:lnTo>
                      <a:pt x="787" y="632"/>
                    </a:lnTo>
                    <a:lnTo>
                      <a:pt x="787" y="632"/>
                    </a:lnTo>
                    <a:lnTo>
                      <a:pt x="787" y="630"/>
                    </a:lnTo>
                    <a:lnTo>
                      <a:pt x="790" y="630"/>
                    </a:lnTo>
                    <a:lnTo>
                      <a:pt x="790" y="630"/>
                    </a:lnTo>
                    <a:lnTo>
                      <a:pt x="792" y="632"/>
                    </a:lnTo>
                    <a:lnTo>
                      <a:pt x="793" y="633"/>
                    </a:lnTo>
                    <a:lnTo>
                      <a:pt x="793" y="638"/>
                    </a:lnTo>
                    <a:lnTo>
                      <a:pt x="792" y="644"/>
                    </a:lnTo>
                    <a:lnTo>
                      <a:pt x="792" y="648"/>
                    </a:lnTo>
                    <a:lnTo>
                      <a:pt x="792" y="648"/>
                    </a:lnTo>
                    <a:lnTo>
                      <a:pt x="787" y="671"/>
                    </a:lnTo>
                    <a:lnTo>
                      <a:pt x="783" y="694"/>
                    </a:lnTo>
                    <a:lnTo>
                      <a:pt x="783" y="694"/>
                    </a:lnTo>
                    <a:lnTo>
                      <a:pt x="787" y="680"/>
                    </a:lnTo>
                    <a:lnTo>
                      <a:pt x="790" y="667"/>
                    </a:lnTo>
                    <a:lnTo>
                      <a:pt x="795" y="653"/>
                    </a:lnTo>
                    <a:lnTo>
                      <a:pt x="799" y="642"/>
                    </a:lnTo>
                    <a:lnTo>
                      <a:pt x="799" y="642"/>
                    </a:lnTo>
                    <a:lnTo>
                      <a:pt x="802" y="644"/>
                    </a:lnTo>
                    <a:lnTo>
                      <a:pt x="802" y="645"/>
                    </a:lnTo>
                    <a:lnTo>
                      <a:pt x="804" y="651"/>
                    </a:lnTo>
                    <a:lnTo>
                      <a:pt x="804" y="662"/>
                    </a:lnTo>
                    <a:lnTo>
                      <a:pt x="804" y="662"/>
                    </a:lnTo>
                    <a:lnTo>
                      <a:pt x="802" y="677"/>
                    </a:lnTo>
                    <a:lnTo>
                      <a:pt x="799" y="694"/>
                    </a:lnTo>
                    <a:lnTo>
                      <a:pt x="799" y="694"/>
                    </a:lnTo>
                    <a:lnTo>
                      <a:pt x="802" y="685"/>
                    </a:lnTo>
                    <a:lnTo>
                      <a:pt x="804" y="676"/>
                    </a:lnTo>
                    <a:lnTo>
                      <a:pt x="805" y="665"/>
                    </a:lnTo>
                    <a:lnTo>
                      <a:pt x="808" y="661"/>
                    </a:lnTo>
                    <a:lnTo>
                      <a:pt x="810" y="656"/>
                    </a:lnTo>
                    <a:lnTo>
                      <a:pt x="810" y="656"/>
                    </a:lnTo>
                    <a:lnTo>
                      <a:pt x="813" y="658"/>
                    </a:lnTo>
                    <a:lnTo>
                      <a:pt x="815" y="661"/>
                    </a:lnTo>
                    <a:lnTo>
                      <a:pt x="816" y="668"/>
                    </a:lnTo>
                    <a:lnTo>
                      <a:pt x="816" y="677"/>
                    </a:lnTo>
                    <a:lnTo>
                      <a:pt x="818" y="685"/>
                    </a:lnTo>
                    <a:lnTo>
                      <a:pt x="818" y="685"/>
                    </a:lnTo>
                    <a:lnTo>
                      <a:pt x="819" y="683"/>
                    </a:lnTo>
                    <a:lnTo>
                      <a:pt x="819" y="682"/>
                    </a:lnTo>
                    <a:lnTo>
                      <a:pt x="822" y="677"/>
                    </a:lnTo>
                    <a:lnTo>
                      <a:pt x="822" y="677"/>
                    </a:lnTo>
                    <a:lnTo>
                      <a:pt x="824" y="679"/>
                    </a:lnTo>
                    <a:lnTo>
                      <a:pt x="825" y="682"/>
                    </a:lnTo>
                    <a:lnTo>
                      <a:pt x="827" y="688"/>
                    </a:lnTo>
                    <a:lnTo>
                      <a:pt x="827" y="702"/>
                    </a:lnTo>
                    <a:lnTo>
                      <a:pt x="827" y="702"/>
                    </a:lnTo>
                    <a:lnTo>
                      <a:pt x="828" y="700"/>
                    </a:lnTo>
                    <a:lnTo>
                      <a:pt x="828" y="697"/>
                    </a:lnTo>
                    <a:lnTo>
                      <a:pt x="830" y="694"/>
                    </a:lnTo>
                    <a:lnTo>
                      <a:pt x="833" y="693"/>
                    </a:lnTo>
                    <a:lnTo>
                      <a:pt x="833" y="693"/>
                    </a:lnTo>
                    <a:lnTo>
                      <a:pt x="834" y="694"/>
                    </a:lnTo>
                    <a:lnTo>
                      <a:pt x="836" y="697"/>
                    </a:lnTo>
                    <a:lnTo>
                      <a:pt x="836" y="703"/>
                    </a:lnTo>
                    <a:lnTo>
                      <a:pt x="836" y="709"/>
                    </a:lnTo>
                    <a:lnTo>
                      <a:pt x="836" y="715"/>
                    </a:lnTo>
                    <a:lnTo>
                      <a:pt x="836" y="715"/>
                    </a:lnTo>
                    <a:lnTo>
                      <a:pt x="837" y="711"/>
                    </a:lnTo>
                    <a:lnTo>
                      <a:pt x="839" y="706"/>
                    </a:lnTo>
                    <a:lnTo>
                      <a:pt x="839" y="706"/>
                    </a:lnTo>
                    <a:lnTo>
                      <a:pt x="840" y="708"/>
                    </a:lnTo>
                    <a:lnTo>
                      <a:pt x="842" y="711"/>
                    </a:lnTo>
                    <a:lnTo>
                      <a:pt x="842" y="715"/>
                    </a:lnTo>
                    <a:lnTo>
                      <a:pt x="837" y="728"/>
                    </a:lnTo>
                    <a:lnTo>
                      <a:pt x="837" y="728"/>
                    </a:lnTo>
                    <a:lnTo>
                      <a:pt x="837" y="731"/>
                    </a:lnTo>
                    <a:lnTo>
                      <a:pt x="836" y="732"/>
                    </a:lnTo>
                    <a:lnTo>
                      <a:pt x="834" y="734"/>
                    </a:lnTo>
                    <a:lnTo>
                      <a:pt x="834" y="734"/>
                    </a:lnTo>
                    <a:lnTo>
                      <a:pt x="834" y="737"/>
                    </a:lnTo>
                    <a:lnTo>
                      <a:pt x="834" y="740"/>
                    </a:lnTo>
                    <a:lnTo>
                      <a:pt x="831" y="746"/>
                    </a:lnTo>
                    <a:lnTo>
                      <a:pt x="831" y="746"/>
                    </a:lnTo>
                    <a:lnTo>
                      <a:pt x="830" y="746"/>
                    </a:lnTo>
                    <a:lnTo>
                      <a:pt x="827" y="747"/>
                    </a:lnTo>
                    <a:lnTo>
                      <a:pt x="827" y="747"/>
                    </a:lnTo>
                    <a:lnTo>
                      <a:pt x="827" y="735"/>
                    </a:lnTo>
                    <a:lnTo>
                      <a:pt x="827" y="735"/>
                    </a:lnTo>
                    <a:lnTo>
                      <a:pt x="824" y="737"/>
                    </a:lnTo>
                    <a:lnTo>
                      <a:pt x="821" y="738"/>
                    </a:lnTo>
                    <a:lnTo>
                      <a:pt x="821" y="738"/>
                    </a:lnTo>
                    <a:lnTo>
                      <a:pt x="819" y="729"/>
                    </a:lnTo>
                    <a:lnTo>
                      <a:pt x="821" y="722"/>
                    </a:lnTo>
                    <a:lnTo>
                      <a:pt x="821" y="706"/>
                    </a:lnTo>
                    <a:lnTo>
                      <a:pt x="821" y="706"/>
                    </a:lnTo>
                    <a:lnTo>
                      <a:pt x="819" y="711"/>
                    </a:lnTo>
                    <a:lnTo>
                      <a:pt x="818" y="715"/>
                    </a:lnTo>
                    <a:lnTo>
                      <a:pt x="816" y="726"/>
                    </a:lnTo>
                    <a:lnTo>
                      <a:pt x="816" y="726"/>
                    </a:lnTo>
                    <a:lnTo>
                      <a:pt x="813" y="734"/>
                    </a:lnTo>
                    <a:lnTo>
                      <a:pt x="810" y="737"/>
                    </a:lnTo>
                    <a:lnTo>
                      <a:pt x="805" y="738"/>
                    </a:lnTo>
                    <a:lnTo>
                      <a:pt x="805" y="738"/>
                    </a:lnTo>
                    <a:lnTo>
                      <a:pt x="807" y="722"/>
                    </a:lnTo>
                    <a:lnTo>
                      <a:pt x="808" y="706"/>
                    </a:lnTo>
                    <a:lnTo>
                      <a:pt x="810" y="691"/>
                    </a:lnTo>
                    <a:lnTo>
                      <a:pt x="810" y="676"/>
                    </a:lnTo>
                    <a:lnTo>
                      <a:pt x="810" y="676"/>
                    </a:lnTo>
                    <a:lnTo>
                      <a:pt x="804" y="705"/>
                    </a:lnTo>
                    <a:lnTo>
                      <a:pt x="796" y="734"/>
                    </a:lnTo>
                    <a:lnTo>
                      <a:pt x="796" y="734"/>
                    </a:lnTo>
                    <a:lnTo>
                      <a:pt x="793" y="741"/>
                    </a:lnTo>
                    <a:lnTo>
                      <a:pt x="792" y="744"/>
                    </a:lnTo>
                    <a:lnTo>
                      <a:pt x="789" y="746"/>
                    </a:lnTo>
                    <a:lnTo>
                      <a:pt x="789" y="746"/>
                    </a:lnTo>
                    <a:lnTo>
                      <a:pt x="787" y="744"/>
                    </a:lnTo>
                    <a:lnTo>
                      <a:pt x="786" y="741"/>
                    </a:lnTo>
                    <a:lnTo>
                      <a:pt x="786" y="737"/>
                    </a:lnTo>
                    <a:lnTo>
                      <a:pt x="790" y="725"/>
                    </a:lnTo>
                    <a:lnTo>
                      <a:pt x="790" y="725"/>
                    </a:lnTo>
                    <a:lnTo>
                      <a:pt x="795" y="694"/>
                    </a:lnTo>
                    <a:lnTo>
                      <a:pt x="798" y="667"/>
                    </a:lnTo>
                    <a:lnTo>
                      <a:pt x="798" y="667"/>
                    </a:lnTo>
                    <a:lnTo>
                      <a:pt x="792" y="683"/>
                    </a:lnTo>
                    <a:lnTo>
                      <a:pt x="786" y="702"/>
                    </a:lnTo>
                    <a:lnTo>
                      <a:pt x="781" y="720"/>
                    </a:lnTo>
                    <a:lnTo>
                      <a:pt x="773" y="737"/>
                    </a:lnTo>
                    <a:lnTo>
                      <a:pt x="773" y="737"/>
                    </a:lnTo>
                    <a:lnTo>
                      <a:pt x="772" y="737"/>
                    </a:lnTo>
                    <a:lnTo>
                      <a:pt x="770" y="737"/>
                    </a:lnTo>
                    <a:lnTo>
                      <a:pt x="770" y="737"/>
                    </a:lnTo>
                    <a:lnTo>
                      <a:pt x="772" y="717"/>
                    </a:lnTo>
                    <a:lnTo>
                      <a:pt x="775" y="699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1" y="664"/>
                    </a:lnTo>
                    <a:lnTo>
                      <a:pt x="779" y="665"/>
                    </a:lnTo>
                    <a:lnTo>
                      <a:pt x="778" y="673"/>
                    </a:lnTo>
                    <a:lnTo>
                      <a:pt x="778" y="673"/>
                    </a:lnTo>
                    <a:lnTo>
                      <a:pt x="769" y="696"/>
                    </a:lnTo>
                    <a:lnTo>
                      <a:pt x="766" y="708"/>
                    </a:lnTo>
                    <a:lnTo>
                      <a:pt x="763" y="722"/>
                    </a:lnTo>
                    <a:lnTo>
                      <a:pt x="763" y="722"/>
                    </a:lnTo>
                    <a:lnTo>
                      <a:pt x="760" y="722"/>
                    </a:lnTo>
                    <a:lnTo>
                      <a:pt x="757" y="722"/>
                    </a:lnTo>
                    <a:lnTo>
                      <a:pt x="757" y="722"/>
                    </a:lnTo>
                    <a:lnTo>
                      <a:pt x="757" y="715"/>
                    </a:lnTo>
                    <a:lnTo>
                      <a:pt x="757" y="709"/>
                    </a:lnTo>
                    <a:lnTo>
                      <a:pt x="760" y="696"/>
                    </a:lnTo>
                    <a:lnTo>
                      <a:pt x="763" y="680"/>
                    </a:lnTo>
                    <a:lnTo>
                      <a:pt x="764" y="665"/>
                    </a:lnTo>
                    <a:lnTo>
                      <a:pt x="764" y="665"/>
                    </a:lnTo>
                    <a:lnTo>
                      <a:pt x="758" y="662"/>
                    </a:lnTo>
                    <a:lnTo>
                      <a:pt x="758" y="662"/>
                    </a:lnTo>
                    <a:lnTo>
                      <a:pt x="757" y="668"/>
                    </a:lnTo>
                    <a:lnTo>
                      <a:pt x="755" y="671"/>
                    </a:lnTo>
                    <a:lnTo>
                      <a:pt x="757" y="673"/>
                    </a:lnTo>
                    <a:lnTo>
                      <a:pt x="757" y="673"/>
                    </a:lnTo>
                    <a:lnTo>
                      <a:pt x="752" y="683"/>
                    </a:lnTo>
                    <a:lnTo>
                      <a:pt x="747" y="696"/>
                    </a:lnTo>
                    <a:lnTo>
                      <a:pt x="741" y="720"/>
                    </a:lnTo>
                    <a:lnTo>
                      <a:pt x="741" y="720"/>
                    </a:lnTo>
                    <a:lnTo>
                      <a:pt x="738" y="720"/>
                    </a:lnTo>
                    <a:lnTo>
                      <a:pt x="735" y="720"/>
                    </a:lnTo>
                    <a:lnTo>
                      <a:pt x="735" y="720"/>
                    </a:lnTo>
                    <a:lnTo>
                      <a:pt x="737" y="708"/>
                    </a:lnTo>
                    <a:lnTo>
                      <a:pt x="740" y="697"/>
                    </a:lnTo>
                    <a:lnTo>
                      <a:pt x="743" y="686"/>
                    </a:lnTo>
                    <a:lnTo>
                      <a:pt x="746" y="676"/>
                    </a:lnTo>
                    <a:lnTo>
                      <a:pt x="746" y="676"/>
                    </a:lnTo>
                    <a:lnTo>
                      <a:pt x="744" y="673"/>
                    </a:lnTo>
                    <a:lnTo>
                      <a:pt x="741" y="671"/>
                    </a:lnTo>
                    <a:lnTo>
                      <a:pt x="741" y="671"/>
                    </a:lnTo>
                    <a:lnTo>
                      <a:pt x="740" y="673"/>
                    </a:lnTo>
                    <a:lnTo>
                      <a:pt x="740" y="674"/>
                    </a:lnTo>
                    <a:lnTo>
                      <a:pt x="743" y="677"/>
                    </a:lnTo>
                    <a:lnTo>
                      <a:pt x="743" y="677"/>
                    </a:lnTo>
                    <a:lnTo>
                      <a:pt x="740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34" y="699"/>
                    </a:lnTo>
                    <a:lnTo>
                      <a:pt x="734" y="699"/>
                    </a:lnTo>
                    <a:lnTo>
                      <a:pt x="731" y="706"/>
                    </a:lnTo>
                    <a:lnTo>
                      <a:pt x="729" y="709"/>
                    </a:lnTo>
                    <a:lnTo>
                      <a:pt x="725" y="711"/>
                    </a:lnTo>
                    <a:lnTo>
                      <a:pt x="725" y="711"/>
                    </a:lnTo>
                    <a:lnTo>
                      <a:pt x="725" y="705"/>
                    </a:lnTo>
                    <a:lnTo>
                      <a:pt x="726" y="697"/>
                    </a:lnTo>
                    <a:lnTo>
                      <a:pt x="726" y="697"/>
                    </a:lnTo>
                    <a:lnTo>
                      <a:pt x="725" y="697"/>
                    </a:lnTo>
                    <a:lnTo>
                      <a:pt x="725" y="696"/>
                    </a:lnTo>
                    <a:lnTo>
                      <a:pt x="722" y="694"/>
                    </a:lnTo>
                    <a:lnTo>
                      <a:pt x="722" y="694"/>
                    </a:lnTo>
                    <a:lnTo>
                      <a:pt x="720" y="694"/>
                    </a:lnTo>
                    <a:lnTo>
                      <a:pt x="719" y="696"/>
                    </a:lnTo>
                    <a:lnTo>
                      <a:pt x="717" y="697"/>
                    </a:lnTo>
                    <a:lnTo>
                      <a:pt x="715" y="697"/>
                    </a:lnTo>
                    <a:lnTo>
                      <a:pt x="715" y="697"/>
                    </a:lnTo>
                    <a:lnTo>
                      <a:pt x="711" y="694"/>
                    </a:lnTo>
                    <a:lnTo>
                      <a:pt x="706" y="691"/>
                    </a:lnTo>
                    <a:lnTo>
                      <a:pt x="702" y="688"/>
                    </a:lnTo>
                    <a:lnTo>
                      <a:pt x="696" y="685"/>
                    </a:lnTo>
                    <a:lnTo>
                      <a:pt x="696" y="685"/>
                    </a:lnTo>
                    <a:lnTo>
                      <a:pt x="696" y="683"/>
                    </a:lnTo>
                    <a:lnTo>
                      <a:pt x="696" y="683"/>
                    </a:lnTo>
                    <a:lnTo>
                      <a:pt x="694" y="680"/>
                    </a:lnTo>
                    <a:lnTo>
                      <a:pt x="694" y="680"/>
                    </a:lnTo>
                    <a:lnTo>
                      <a:pt x="683" y="676"/>
                    </a:lnTo>
                    <a:lnTo>
                      <a:pt x="677" y="673"/>
                    </a:lnTo>
                    <a:lnTo>
                      <a:pt x="673" y="668"/>
                    </a:lnTo>
                    <a:lnTo>
                      <a:pt x="673" y="668"/>
                    </a:lnTo>
                    <a:lnTo>
                      <a:pt x="665" y="664"/>
                    </a:lnTo>
                    <a:lnTo>
                      <a:pt x="658" y="658"/>
                    </a:lnTo>
                    <a:lnTo>
                      <a:pt x="651" y="651"/>
                    </a:lnTo>
                    <a:lnTo>
                      <a:pt x="645" y="645"/>
                    </a:lnTo>
                    <a:lnTo>
                      <a:pt x="645" y="645"/>
                    </a:lnTo>
                    <a:lnTo>
                      <a:pt x="636" y="638"/>
                    </a:lnTo>
                    <a:lnTo>
                      <a:pt x="632" y="633"/>
                    </a:lnTo>
                    <a:lnTo>
                      <a:pt x="630" y="629"/>
                    </a:lnTo>
                    <a:lnTo>
                      <a:pt x="630" y="629"/>
                    </a:lnTo>
                    <a:lnTo>
                      <a:pt x="618" y="619"/>
                    </a:lnTo>
                    <a:lnTo>
                      <a:pt x="612" y="613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603" y="604"/>
                    </a:lnTo>
                    <a:lnTo>
                      <a:pt x="598" y="601"/>
                    </a:lnTo>
                    <a:lnTo>
                      <a:pt x="595" y="600"/>
                    </a:lnTo>
                    <a:lnTo>
                      <a:pt x="595" y="600"/>
                    </a:lnTo>
                    <a:lnTo>
                      <a:pt x="590" y="597"/>
                    </a:lnTo>
                    <a:lnTo>
                      <a:pt x="586" y="593"/>
                    </a:lnTo>
                    <a:lnTo>
                      <a:pt x="577" y="586"/>
                    </a:lnTo>
                    <a:lnTo>
                      <a:pt x="577" y="586"/>
                    </a:lnTo>
                    <a:lnTo>
                      <a:pt x="574" y="584"/>
                    </a:lnTo>
                    <a:lnTo>
                      <a:pt x="574" y="580"/>
                    </a:lnTo>
                    <a:lnTo>
                      <a:pt x="574" y="580"/>
                    </a:lnTo>
                    <a:lnTo>
                      <a:pt x="566" y="578"/>
                    </a:lnTo>
                    <a:lnTo>
                      <a:pt x="561" y="575"/>
                    </a:lnTo>
                    <a:lnTo>
                      <a:pt x="552" y="568"/>
                    </a:lnTo>
                    <a:lnTo>
                      <a:pt x="552" y="568"/>
                    </a:lnTo>
                    <a:lnTo>
                      <a:pt x="554" y="572"/>
                    </a:lnTo>
                    <a:lnTo>
                      <a:pt x="558" y="577"/>
                    </a:lnTo>
                    <a:lnTo>
                      <a:pt x="565" y="581"/>
                    </a:lnTo>
                    <a:lnTo>
                      <a:pt x="568" y="587"/>
                    </a:lnTo>
                    <a:lnTo>
                      <a:pt x="568" y="587"/>
                    </a:lnTo>
                    <a:lnTo>
                      <a:pt x="587" y="601"/>
                    </a:lnTo>
                    <a:lnTo>
                      <a:pt x="606" y="615"/>
                    </a:lnTo>
                    <a:lnTo>
                      <a:pt x="622" y="630"/>
                    </a:lnTo>
                    <a:lnTo>
                      <a:pt x="641" y="644"/>
                    </a:lnTo>
                    <a:lnTo>
                      <a:pt x="641" y="644"/>
                    </a:lnTo>
                    <a:lnTo>
                      <a:pt x="641" y="645"/>
                    </a:lnTo>
                    <a:lnTo>
                      <a:pt x="639" y="645"/>
                    </a:lnTo>
                    <a:lnTo>
                      <a:pt x="638" y="647"/>
                    </a:lnTo>
                    <a:lnTo>
                      <a:pt x="638" y="648"/>
                    </a:lnTo>
                    <a:lnTo>
                      <a:pt x="638" y="648"/>
                    </a:lnTo>
                    <a:lnTo>
                      <a:pt x="641" y="651"/>
                    </a:lnTo>
                    <a:lnTo>
                      <a:pt x="642" y="653"/>
                    </a:lnTo>
                    <a:lnTo>
                      <a:pt x="645" y="654"/>
                    </a:lnTo>
                    <a:lnTo>
                      <a:pt x="645" y="658"/>
                    </a:lnTo>
                    <a:lnTo>
                      <a:pt x="645" y="658"/>
                    </a:lnTo>
                    <a:lnTo>
                      <a:pt x="642" y="659"/>
                    </a:lnTo>
                    <a:lnTo>
                      <a:pt x="639" y="661"/>
                    </a:lnTo>
                    <a:lnTo>
                      <a:pt x="636" y="659"/>
                    </a:lnTo>
                    <a:lnTo>
                      <a:pt x="636" y="659"/>
                    </a:lnTo>
                    <a:lnTo>
                      <a:pt x="639" y="664"/>
                    </a:lnTo>
                    <a:lnTo>
                      <a:pt x="642" y="668"/>
                    </a:lnTo>
                    <a:lnTo>
                      <a:pt x="651" y="674"/>
                    </a:lnTo>
                    <a:lnTo>
                      <a:pt x="651" y="674"/>
                    </a:lnTo>
                    <a:lnTo>
                      <a:pt x="647" y="679"/>
                    </a:lnTo>
                    <a:lnTo>
                      <a:pt x="641" y="682"/>
                    </a:lnTo>
                    <a:lnTo>
                      <a:pt x="641" y="682"/>
                    </a:lnTo>
                    <a:lnTo>
                      <a:pt x="638" y="680"/>
                    </a:lnTo>
                    <a:lnTo>
                      <a:pt x="635" y="680"/>
                    </a:lnTo>
                    <a:lnTo>
                      <a:pt x="635" y="680"/>
                    </a:lnTo>
                    <a:lnTo>
                      <a:pt x="635" y="683"/>
                    </a:lnTo>
                    <a:lnTo>
                      <a:pt x="636" y="685"/>
                    </a:lnTo>
                    <a:lnTo>
                      <a:pt x="642" y="690"/>
                    </a:lnTo>
                    <a:lnTo>
                      <a:pt x="642" y="690"/>
                    </a:lnTo>
                    <a:lnTo>
                      <a:pt x="642" y="691"/>
                    </a:lnTo>
                    <a:lnTo>
                      <a:pt x="641" y="693"/>
                    </a:lnTo>
                    <a:lnTo>
                      <a:pt x="641" y="693"/>
                    </a:lnTo>
                    <a:lnTo>
                      <a:pt x="639" y="694"/>
                    </a:lnTo>
                    <a:lnTo>
                      <a:pt x="639" y="694"/>
                    </a:lnTo>
                    <a:lnTo>
                      <a:pt x="629" y="690"/>
                    </a:lnTo>
                    <a:lnTo>
                      <a:pt x="616" y="683"/>
                    </a:lnTo>
                    <a:lnTo>
                      <a:pt x="616" y="683"/>
                    </a:lnTo>
                    <a:lnTo>
                      <a:pt x="619" y="688"/>
                    </a:lnTo>
                    <a:lnTo>
                      <a:pt x="624" y="691"/>
                    </a:lnTo>
                    <a:lnTo>
                      <a:pt x="635" y="697"/>
                    </a:lnTo>
                    <a:lnTo>
                      <a:pt x="635" y="697"/>
                    </a:lnTo>
                    <a:lnTo>
                      <a:pt x="656" y="711"/>
                    </a:lnTo>
                    <a:lnTo>
                      <a:pt x="656" y="711"/>
                    </a:lnTo>
                    <a:lnTo>
                      <a:pt x="656" y="714"/>
                    </a:lnTo>
                    <a:lnTo>
                      <a:pt x="659" y="717"/>
                    </a:lnTo>
                    <a:lnTo>
                      <a:pt x="661" y="719"/>
                    </a:lnTo>
                    <a:lnTo>
                      <a:pt x="664" y="720"/>
                    </a:lnTo>
                    <a:lnTo>
                      <a:pt x="664" y="720"/>
                    </a:lnTo>
                    <a:lnTo>
                      <a:pt x="662" y="722"/>
                    </a:lnTo>
                    <a:lnTo>
                      <a:pt x="661" y="723"/>
                    </a:lnTo>
                    <a:lnTo>
                      <a:pt x="656" y="725"/>
                    </a:lnTo>
                    <a:lnTo>
                      <a:pt x="651" y="725"/>
                    </a:lnTo>
                    <a:lnTo>
                      <a:pt x="647" y="723"/>
                    </a:lnTo>
                    <a:lnTo>
                      <a:pt x="647" y="723"/>
                    </a:lnTo>
                    <a:lnTo>
                      <a:pt x="647" y="726"/>
                    </a:lnTo>
                    <a:lnTo>
                      <a:pt x="648" y="729"/>
                    </a:lnTo>
                    <a:lnTo>
                      <a:pt x="653" y="735"/>
                    </a:lnTo>
                    <a:lnTo>
                      <a:pt x="659" y="740"/>
                    </a:lnTo>
                    <a:lnTo>
                      <a:pt x="662" y="741"/>
                    </a:lnTo>
                    <a:lnTo>
                      <a:pt x="664" y="746"/>
                    </a:lnTo>
                    <a:lnTo>
                      <a:pt x="664" y="746"/>
                    </a:lnTo>
                    <a:lnTo>
                      <a:pt x="659" y="747"/>
                    </a:lnTo>
                    <a:lnTo>
                      <a:pt x="654" y="749"/>
                    </a:lnTo>
                    <a:lnTo>
                      <a:pt x="650" y="747"/>
                    </a:lnTo>
                    <a:lnTo>
                      <a:pt x="644" y="746"/>
                    </a:lnTo>
                    <a:lnTo>
                      <a:pt x="635" y="740"/>
                    </a:lnTo>
                    <a:lnTo>
                      <a:pt x="625" y="735"/>
                    </a:lnTo>
                    <a:lnTo>
                      <a:pt x="625" y="735"/>
                    </a:lnTo>
                    <a:lnTo>
                      <a:pt x="636" y="744"/>
                    </a:lnTo>
                    <a:lnTo>
                      <a:pt x="648" y="755"/>
                    </a:lnTo>
                    <a:lnTo>
                      <a:pt x="661" y="76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5" y="776"/>
                    </a:lnTo>
                    <a:lnTo>
                      <a:pt x="661" y="778"/>
                    </a:lnTo>
                    <a:lnTo>
                      <a:pt x="658" y="776"/>
                    </a:lnTo>
                    <a:lnTo>
                      <a:pt x="653" y="773"/>
                    </a:lnTo>
                    <a:lnTo>
                      <a:pt x="647" y="769"/>
                    </a:lnTo>
                    <a:lnTo>
                      <a:pt x="641" y="764"/>
                    </a:lnTo>
                    <a:lnTo>
                      <a:pt x="641" y="764"/>
                    </a:lnTo>
                    <a:lnTo>
                      <a:pt x="632" y="761"/>
                    </a:lnTo>
                    <a:lnTo>
                      <a:pt x="624" y="758"/>
                    </a:lnTo>
                    <a:lnTo>
                      <a:pt x="624" y="758"/>
                    </a:lnTo>
                    <a:lnTo>
                      <a:pt x="610" y="754"/>
                    </a:lnTo>
                    <a:lnTo>
                      <a:pt x="598" y="751"/>
                    </a:lnTo>
                    <a:lnTo>
                      <a:pt x="598" y="751"/>
                    </a:lnTo>
                    <a:lnTo>
                      <a:pt x="604" y="755"/>
                    </a:lnTo>
                    <a:lnTo>
                      <a:pt x="612" y="760"/>
                    </a:lnTo>
                    <a:lnTo>
                      <a:pt x="629" y="769"/>
                    </a:lnTo>
                    <a:lnTo>
                      <a:pt x="644" y="779"/>
                    </a:lnTo>
                    <a:lnTo>
                      <a:pt x="651" y="786"/>
                    </a:lnTo>
                    <a:lnTo>
                      <a:pt x="658" y="792"/>
                    </a:lnTo>
                    <a:lnTo>
                      <a:pt x="658" y="792"/>
                    </a:lnTo>
                    <a:lnTo>
                      <a:pt x="656" y="793"/>
                    </a:lnTo>
                    <a:lnTo>
                      <a:pt x="651" y="795"/>
                    </a:lnTo>
                    <a:lnTo>
                      <a:pt x="651" y="795"/>
                    </a:lnTo>
                    <a:lnTo>
                      <a:pt x="653" y="796"/>
                    </a:lnTo>
                    <a:lnTo>
                      <a:pt x="654" y="798"/>
                    </a:lnTo>
                    <a:lnTo>
                      <a:pt x="658" y="799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802"/>
                    </a:lnTo>
                    <a:lnTo>
                      <a:pt x="656" y="804"/>
                    </a:lnTo>
                    <a:lnTo>
                      <a:pt x="654" y="805"/>
                    </a:lnTo>
                    <a:lnTo>
                      <a:pt x="654" y="805"/>
                    </a:lnTo>
                    <a:lnTo>
                      <a:pt x="662" y="810"/>
                    </a:lnTo>
                    <a:lnTo>
                      <a:pt x="667" y="813"/>
                    </a:lnTo>
                    <a:lnTo>
                      <a:pt x="670" y="818"/>
                    </a:lnTo>
                    <a:lnTo>
                      <a:pt x="670" y="818"/>
                    </a:lnTo>
                    <a:lnTo>
                      <a:pt x="665" y="818"/>
                    </a:lnTo>
                    <a:lnTo>
                      <a:pt x="659" y="816"/>
                    </a:lnTo>
                    <a:lnTo>
                      <a:pt x="650" y="812"/>
                    </a:lnTo>
                    <a:lnTo>
                      <a:pt x="641" y="805"/>
                    </a:lnTo>
                    <a:lnTo>
                      <a:pt x="632" y="801"/>
                    </a:lnTo>
                    <a:lnTo>
                      <a:pt x="632" y="801"/>
                    </a:lnTo>
                    <a:lnTo>
                      <a:pt x="633" y="805"/>
                    </a:lnTo>
                    <a:lnTo>
                      <a:pt x="636" y="808"/>
                    </a:lnTo>
                    <a:lnTo>
                      <a:pt x="644" y="813"/>
                    </a:lnTo>
                    <a:lnTo>
                      <a:pt x="653" y="819"/>
                    </a:lnTo>
                    <a:lnTo>
                      <a:pt x="661" y="824"/>
                    </a:lnTo>
                    <a:lnTo>
                      <a:pt x="661" y="824"/>
                    </a:lnTo>
                    <a:lnTo>
                      <a:pt x="661" y="825"/>
                    </a:lnTo>
                    <a:lnTo>
                      <a:pt x="659" y="827"/>
                    </a:lnTo>
                    <a:lnTo>
                      <a:pt x="658" y="827"/>
                    </a:lnTo>
                    <a:lnTo>
                      <a:pt x="658" y="827"/>
                    </a:lnTo>
                    <a:lnTo>
                      <a:pt x="648" y="824"/>
                    </a:lnTo>
                    <a:lnTo>
                      <a:pt x="642" y="821"/>
                    </a:lnTo>
                    <a:lnTo>
                      <a:pt x="635" y="816"/>
                    </a:lnTo>
                    <a:lnTo>
                      <a:pt x="627" y="813"/>
                    </a:lnTo>
                    <a:lnTo>
                      <a:pt x="627" y="813"/>
                    </a:lnTo>
                    <a:lnTo>
                      <a:pt x="635" y="819"/>
                    </a:lnTo>
                    <a:lnTo>
                      <a:pt x="644" y="824"/>
                    </a:lnTo>
                    <a:lnTo>
                      <a:pt x="653" y="830"/>
                    </a:lnTo>
                    <a:lnTo>
                      <a:pt x="661" y="836"/>
                    </a:lnTo>
                    <a:lnTo>
                      <a:pt x="661" y="836"/>
                    </a:lnTo>
                    <a:lnTo>
                      <a:pt x="659" y="839"/>
                    </a:lnTo>
                    <a:lnTo>
                      <a:pt x="658" y="842"/>
                    </a:lnTo>
                    <a:lnTo>
                      <a:pt x="658" y="845"/>
                    </a:lnTo>
                    <a:lnTo>
                      <a:pt x="656" y="848"/>
                    </a:lnTo>
                    <a:lnTo>
                      <a:pt x="656" y="848"/>
                    </a:lnTo>
                    <a:lnTo>
                      <a:pt x="654" y="848"/>
                    </a:lnTo>
                    <a:lnTo>
                      <a:pt x="651" y="848"/>
                    </a:lnTo>
                    <a:lnTo>
                      <a:pt x="648" y="845"/>
                    </a:lnTo>
                    <a:lnTo>
                      <a:pt x="648" y="845"/>
                    </a:lnTo>
                    <a:lnTo>
                      <a:pt x="648" y="847"/>
                    </a:lnTo>
                    <a:lnTo>
                      <a:pt x="650" y="848"/>
                    </a:lnTo>
                    <a:lnTo>
                      <a:pt x="651" y="851"/>
                    </a:lnTo>
                    <a:lnTo>
                      <a:pt x="650" y="853"/>
                    </a:lnTo>
                    <a:lnTo>
                      <a:pt x="650" y="853"/>
                    </a:lnTo>
                    <a:lnTo>
                      <a:pt x="645" y="853"/>
                    </a:lnTo>
                    <a:lnTo>
                      <a:pt x="642" y="851"/>
                    </a:lnTo>
                    <a:lnTo>
                      <a:pt x="635" y="847"/>
                    </a:lnTo>
                    <a:lnTo>
                      <a:pt x="629" y="842"/>
                    </a:lnTo>
                    <a:lnTo>
                      <a:pt x="621" y="839"/>
                    </a:lnTo>
                    <a:lnTo>
                      <a:pt x="621" y="839"/>
                    </a:lnTo>
                    <a:lnTo>
                      <a:pt x="621" y="837"/>
                    </a:lnTo>
                    <a:lnTo>
                      <a:pt x="619" y="837"/>
                    </a:lnTo>
                    <a:lnTo>
                      <a:pt x="618" y="836"/>
                    </a:lnTo>
                    <a:lnTo>
                      <a:pt x="618" y="834"/>
                    </a:lnTo>
                    <a:lnTo>
                      <a:pt x="618" y="834"/>
                    </a:lnTo>
                    <a:lnTo>
                      <a:pt x="612" y="833"/>
                    </a:lnTo>
                    <a:lnTo>
                      <a:pt x="610" y="831"/>
                    </a:lnTo>
                    <a:lnTo>
                      <a:pt x="610" y="828"/>
                    </a:lnTo>
                    <a:lnTo>
                      <a:pt x="610" y="828"/>
                    </a:lnTo>
                    <a:lnTo>
                      <a:pt x="613" y="828"/>
                    </a:lnTo>
                    <a:lnTo>
                      <a:pt x="615" y="830"/>
                    </a:lnTo>
                    <a:lnTo>
                      <a:pt x="616" y="831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1"/>
                    </a:lnTo>
                    <a:lnTo>
                      <a:pt x="618" y="827"/>
                    </a:lnTo>
                    <a:lnTo>
                      <a:pt x="618" y="827"/>
                    </a:lnTo>
                    <a:lnTo>
                      <a:pt x="619" y="827"/>
                    </a:lnTo>
                    <a:lnTo>
                      <a:pt x="622" y="827"/>
                    </a:lnTo>
                    <a:lnTo>
                      <a:pt x="627" y="828"/>
                    </a:lnTo>
                    <a:lnTo>
                      <a:pt x="627" y="828"/>
                    </a:lnTo>
                    <a:lnTo>
                      <a:pt x="621" y="822"/>
                    </a:lnTo>
                    <a:lnTo>
                      <a:pt x="613" y="818"/>
                    </a:lnTo>
                    <a:lnTo>
                      <a:pt x="598" y="812"/>
                    </a:lnTo>
                    <a:lnTo>
                      <a:pt x="598" y="812"/>
                    </a:lnTo>
                    <a:lnTo>
                      <a:pt x="597" y="808"/>
                    </a:lnTo>
                    <a:lnTo>
                      <a:pt x="597" y="805"/>
                    </a:lnTo>
                    <a:lnTo>
                      <a:pt x="597" y="804"/>
                    </a:lnTo>
                    <a:lnTo>
                      <a:pt x="597" y="804"/>
                    </a:lnTo>
                    <a:lnTo>
                      <a:pt x="590" y="799"/>
                    </a:lnTo>
                    <a:lnTo>
                      <a:pt x="583" y="796"/>
                    </a:lnTo>
                    <a:lnTo>
                      <a:pt x="577" y="792"/>
                    </a:lnTo>
                    <a:lnTo>
                      <a:pt x="571" y="786"/>
                    </a:lnTo>
                    <a:lnTo>
                      <a:pt x="571" y="786"/>
                    </a:lnTo>
                    <a:lnTo>
                      <a:pt x="575" y="784"/>
                    </a:lnTo>
                    <a:lnTo>
                      <a:pt x="578" y="784"/>
                    </a:lnTo>
                    <a:lnTo>
                      <a:pt x="586" y="787"/>
                    </a:lnTo>
                    <a:lnTo>
                      <a:pt x="593" y="790"/>
                    </a:lnTo>
                    <a:lnTo>
                      <a:pt x="601" y="793"/>
                    </a:lnTo>
                    <a:lnTo>
                      <a:pt x="601" y="793"/>
                    </a:lnTo>
                    <a:lnTo>
                      <a:pt x="592" y="786"/>
                    </a:lnTo>
                    <a:lnTo>
                      <a:pt x="581" y="778"/>
                    </a:lnTo>
                    <a:lnTo>
                      <a:pt x="571" y="770"/>
                    </a:lnTo>
                    <a:lnTo>
                      <a:pt x="561" y="761"/>
                    </a:lnTo>
                    <a:lnTo>
                      <a:pt x="561" y="761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5" y="758"/>
                    </a:lnTo>
                    <a:lnTo>
                      <a:pt x="566" y="757"/>
                    </a:lnTo>
                    <a:lnTo>
                      <a:pt x="566" y="757"/>
                    </a:lnTo>
                    <a:lnTo>
                      <a:pt x="558" y="754"/>
                    </a:lnTo>
                    <a:lnTo>
                      <a:pt x="554" y="751"/>
                    </a:lnTo>
                    <a:lnTo>
                      <a:pt x="554" y="747"/>
                    </a:lnTo>
                    <a:lnTo>
                      <a:pt x="554" y="746"/>
                    </a:lnTo>
                    <a:lnTo>
                      <a:pt x="554" y="746"/>
                    </a:lnTo>
                    <a:lnTo>
                      <a:pt x="558" y="746"/>
                    </a:lnTo>
                    <a:lnTo>
                      <a:pt x="563" y="746"/>
                    </a:lnTo>
                    <a:lnTo>
                      <a:pt x="563" y="746"/>
                    </a:lnTo>
                    <a:lnTo>
                      <a:pt x="565" y="744"/>
                    </a:lnTo>
                    <a:lnTo>
                      <a:pt x="565" y="743"/>
                    </a:lnTo>
                    <a:lnTo>
                      <a:pt x="565" y="741"/>
                    </a:lnTo>
                    <a:lnTo>
                      <a:pt x="568" y="741"/>
                    </a:lnTo>
                    <a:lnTo>
                      <a:pt x="568" y="741"/>
                    </a:lnTo>
                    <a:lnTo>
                      <a:pt x="563" y="738"/>
                    </a:lnTo>
                    <a:lnTo>
                      <a:pt x="557" y="735"/>
                    </a:lnTo>
                    <a:lnTo>
                      <a:pt x="552" y="732"/>
                    </a:lnTo>
                    <a:lnTo>
                      <a:pt x="548" y="729"/>
                    </a:lnTo>
                    <a:lnTo>
                      <a:pt x="548" y="729"/>
                    </a:lnTo>
                    <a:lnTo>
                      <a:pt x="540" y="726"/>
                    </a:lnTo>
                    <a:lnTo>
                      <a:pt x="539" y="725"/>
                    </a:lnTo>
                    <a:lnTo>
                      <a:pt x="537" y="720"/>
                    </a:lnTo>
                    <a:lnTo>
                      <a:pt x="537" y="720"/>
                    </a:lnTo>
                    <a:lnTo>
                      <a:pt x="542" y="720"/>
                    </a:lnTo>
                    <a:lnTo>
                      <a:pt x="546" y="720"/>
                    </a:lnTo>
                    <a:lnTo>
                      <a:pt x="554" y="725"/>
                    </a:lnTo>
                    <a:lnTo>
                      <a:pt x="563" y="729"/>
                    </a:lnTo>
                    <a:lnTo>
                      <a:pt x="571" y="732"/>
                    </a:lnTo>
                    <a:lnTo>
                      <a:pt x="571" y="732"/>
                    </a:lnTo>
                    <a:lnTo>
                      <a:pt x="566" y="726"/>
                    </a:lnTo>
                    <a:lnTo>
                      <a:pt x="560" y="722"/>
                    </a:lnTo>
                    <a:lnTo>
                      <a:pt x="555" y="717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9" y="711"/>
                    </a:lnTo>
                    <a:lnTo>
                      <a:pt x="549" y="711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36" y="703"/>
                    </a:lnTo>
                    <a:lnTo>
                      <a:pt x="525" y="696"/>
                    </a:lnTo>
                    <a:lnTo>
                      <a:pt x="514" y="688"/>
                    </a:lnTo>
                    <a:lnTo>
                      <a:pt x="504" y="680"/>
                    </a:lnTo>
                    <a:lnTo>
                      <a:pt x="504" y="680"/>
                    </a:lnTo>
                    <a:lnTo>
                      <a:pt x="508" y="685"/>
                    </a:lnTo>
                    <a:lnTo>
                      <a:pt x="514" y="690"/>
                    </a:lnTo>
                    <a:lnTo>
                      <a:pt x="525" y="699"/>
                    </a:lnTo>
                    <a:lnTo>
                      <a:pt x="525" y="699"/>
                    </a:lnTo>
                    <a:lnTo>
                      <a:pt x="523" y="700"/>
                    </a:lnTo>
                    <a:lnTo>
                      <a:pt x="522" y="703"/>
                    </a:lnTo>
                    <a:lnTo>
                      <a:pt x="522" y="703"/>
                    </a:lnTo>
                    <a:lnTo>
                      <a:pt x="510" y="700"/>
                    </a:lnTo>
                    <a:lnTo>
                      <a:pt x="504" y="700"/>
                    </a:lnTo>
                    <a:lnTo>
                      <a:pt x="497" y="700"/>
                    </a:lnTo>
                    <a:lnTo>
                      <a:pt x="497" y="700"/>
                    </a:lnTo>
                    <a:lnTo>
                      <a:pt x="455" y="676"/>
                    </a:lnTo>
                    <a:lnTo>
                      <a:pt x="455" y="676"/>
                    </a:lnTo>
                    <a:lnTo>
                      <a:pt x="468" y="688"/>
                    </a:lnTo>
                    <a:lnTo>
                      <a:pt x="484" y="703"/>
                    </a:lnTo>
                    <a:lnTo>
                      <a:pt x="499" y="717"/>
                    </a:lnTo>
                    <a:lnTo>
                      <a:pt x="511" y="731"/>
                    </a:lnTo>
                    <a:lnTo>
                      <a:pt x="511" y="731"/>
                    </a:lnTo>
                    <a:lnTo>
                      <a:pt x="510" y="732"/>
                    </a:lnTo>
                    <a:lnTo>
                      <a:pt x="507" y="732"/>
                    </a:lnTo>
                    <a:lnTo>
                      <a:pt x="500" y="731"/>
                    </a:lnTo>
                    <a:lnTo>
                      <a:pt x="496" y="728"/>
                    </a:lnTo>
                    <a:lnTo>
                      <a:pt x="490" y="725"/>
                    </a:lnTo>
                    <a:lnTo>
                      <a:pt x="490" y="725"/>
                    </a:lnTo>
                    <a:lnTo>
                      <a:pt x="493" y="729"/>
                    </a:lnTo>
                    <a:lnTo>
                      <a:pt x="499" y="732"/>
                    </a:lnTo>
                    <a:lnTo>
                      <a:pt x="504" y="735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2" y="740"/>
                    </a:lnTo>
                    <a:lnTo>
                      <a:pt x="497" y="740"/>
                    </a:lnTo>
                    <a:lnTo>
                      <a:pt x="488" y="737"/>
                    </a:lnTo>
                    <a:lnTo>
                      <a:pt x="479" y="731"/>
                    </a:lnTo>
                    <a:lnTo>
                      <a:pt x="472" y="726"/>
                    </a:lnTo>
                    <a:lnTo>
                      <a:pt x="472" y="726"/>
                    </a:lnTo>
                    <a:lnTo>
                      <a:pt x="461" y="717"/>
                    </a:lnTo>
                    <a:lnTo>
                      <a:pt x="455" y="714"/>
                    </a:lnTo>
                    <a:lnTo>
                      <a:pt x="450" y="711"/>
                    </a:lnTo>
                    <a:lnTo>
                      <a:pt x="450" y="711"/>
                    </a:lnTo>
                    <a:lnTo>
                      <a:pt x="458" y="719"/>
                    </a:lnTo>
                    <a:lnTo>
                      <a:pt x="468" y="725"/>
                    </a:lnTo>
                    <a:lnTo>
                      <a:pt x="478" y="732"/>
                    </a:lnTo>
                    <a:lnTo>
                      <a:pt x="485" y="740"/>
                    </a:lnTo>
                    <a:lnTo>
                      <a:pt x="485" y="740"/>
                    </a:lnTo>
                    <a:lnTo>
                      <a:pt x="493" y="746"/>
                    </a:lnTo>
                    <a:lnTo>
                      <a:pt x="494" y="751"/>
                    </a:lnTo>
                    <a:lnTo>
                      <a:pt x="494" y="755"/>
                    </a:lnTo>
                    <a:lnTo>
                      <a:pt x="494" y="755"/>
                    </a:lnTo>
                    <a:lnTo>
                      <a:pt x="491" y="755"/>
                    </a:lnTo>
                    <a:lnTo>
                      <a:pt x="490" y="755"/>
                    </a:lnTo>
                    <a:lnTo>
                      <a:pt x="488" y="754"/>
                    </a:lnTo>
                    <a:lnTo>
                      <a:pt x="485" y="752"/>
                    </a:lnTo>
                    <a:lnTo>
                      <a:pt x="485" y="752"/>
                    </a:lnTo>
                    <a:lnTo>
                      <a:pt x="484" y="754"/>
                    </a:lnTo>
                    <a:lnTo>
                      <a:pt x="485" y="754"/>
                    </a:lnTo>
                    <a:lnTo>
                      <a:pt x="485" y="755"/>
                    </a:lnTo>
                    <a:lnTo>
                      <a:pt x="484" y="755"/>
                    </a:lnTo>
                    <a:lnTo>
                      <a:pt x="484" y="755"/>
                    </a:lnTo>
                    <a:lnTo>
                      <a:pt x="475" y="751"/>
                    </a:lnTo>
                    <a:lnTo>
                      <a:pt x="470" y="749"/>
                    </a:lnTo>
                    <a:lnTo>
                      <a:pt x="464" y="751"/>
                    </a:lnTo>
                    <a:lnTo>
                      <a:pt x="464" y="751"/>
                    </a:lnTo>
                    <a:lnTo>
                      <a:pt x="472" y="757"/>
                    </a:lnTo>
                    <a:lnTo>
                      <a:pt x="479" y="763"/>
                    </a:lnTo>
                    <a:lnTo>
                      <a:pt x="485" y="769"/>
                    </a:lnTo>
                    <a:lnTo>
                      <a:pt x="488" y="773"/>
                    </a:lnTo>
                    <a:lnTo>
                      <a:pt x="490" y="779"/>
                    </a:lnTo>
                    <a:lnTo>
                      <a:pt x="490" y="779"/>
                    </a:lnTo>
                    <a:lnTo>
                      <a:pt x="484" y="779"/>
                    </a:lnTo>
                    <a:lnTo>
                      <a:pt x="479" y="778"/>
                    </a:lnTo>
                    <a:lnTo>
                      <a:pt x="468" y="773"/>
                    </a:lnTo>
                    <a:lnTo>
                      <a:pt x="468" y="773"/>
                    </a:lnTo>
                    <a:lnTo>
                      <a:pt x="470" y="776"/>
                    </a:lnTo>
                    <a:lnTo>
                      <a:pt x="473" y="779"/>
                    </a:lnTo>
                    <a:lnTo>
                      <a:pt x="476" y="783"/>
                    </a:lnTo>
                    <a:lnTo>
                      <a:pt x="479" y="786"/>
                    </a:lnTo>
                    <a:lnTo>
                      <a:pt x="479" y="786"/>
                    </a:lnTo>
                    <a:lnTo>
                      <a:pt x="479" y="789"/>
                    </a:lnTo>
                    <a:lnTo>
                      <a:pt x="478" y="789"/>
                    </a:lnTo>
                    <a:lnTo>
                      <a:pt x="475" y="790"/>
                    </a:lnTo>
                    <a:lnTo>
                      <a:pt x="475" y="790"/>
                    </a:lnTo>
                    <a:lnTo>
                      <a:pt x="478" y="795"/>
                    </a:lnTo>
                    <a:lnTo>
                      <a:pt x="482" y="799"/>
                    </a:lnTo>
                    <a:lnTo>
                      <a:pt x="485" y="804"/>
                    </a:lnTo>
                    <a:lnTo>
                      <a:pt x="487" y="810"/>
                    </a:lnTo>
                    <a:lnTo>
                      <a:pt x="487" y="810"/>
                    </a:lnTo>
                    <a:lnTo>
                      <a:pt x="482" y="810"/>
                    </a:lnTo>
                    <a:lnTo>
                      <a:pt x="479" y="810"/>
                    </a:lnTo>
                    <a:lnTo>
                      <a:pt x="470" y="805"/>
                    </a:lnTo>
                    <a:lnTo>
                      <a:pt x="462" y="801"/>
                    </a:lnTo>
                    <a:lnTo>
                      <a:pt x="455" y="796"/>
                    </a:lnTo>
                    <a:lnTo>
                      <a:pt x="455" y="796"/>
                    </a:lnTo>
                    <a:lnTo>
                      <a:pt x="462" y="805"/>
                    </a:lnTo>
                    <a:lnTo>
                      <a:pt x="470" y="813"/>
                    </a:lnTo>
                    <a:lnTo>
                      <a:pt x="478" y="822"/>
                    </a:lnTo>
                    <a:lnTo>
                      <a:pt x="481" y="827"/>
                    </a:lnTo>
                    <a:lnTo>
                      <a:pt x="482" y="831"/>
                    </a:lnTo>
                    <a:lnTo>
                      <a:pt x="482" y="831"/>
                    </a:lnTo>
                    <a:lnTo>
                      <a:pt x="482" y="833"/>
                    </a:lnTo>
                    <a:lnTo>
                      <a:pt x="481" y="833"/>
                    </a:lnTo>
                    <a:lnTo>
                      <a:pt x="481" y="833"/>
                    </a:lnTo>
                    <a:lnTo>
                      <a:pt x="479" y="834"/>
                    </a:lnTo>
                    <a:lnTo>
                      <a:pt x="479" y="834"/>
                    </a:lnTo>
                    <a:lnTo>
                      <a:pt x="473" y="831"/>
                    </a:lnTo>
                    <a:lnTo>
                      <a:pt x="465" y="828"/>
                    </a:lnTo>
                    <a:lnTo>
                      <a:pt x="452" y="824"/>
                    </a:lnTo>
                    <a:lnTo>
                      <a:pt x="452" y="824"/>
                    </a:lnTo>
                    <a:lnTo>
                      <a:pt x="455" y="830"/>
                    </a:lnTo>
                    <a:lnTo>
                      <a:pt x="461" y="836"/>
                    </a:lnTo>
                    <a:lnTo>
                      <a:pt x="464" y="842"/>
                    </a:lnTo>
                    <a:lnTo>
                      <a:pt x="465" y="845"/>
                    </a:lnTo>
                    <a:lnTo>
                      <a:pt x="467" y="850"/>
                    </a:lnTo>
                    <a:lnTo>
                      <a:pt x="467" y="850"/>
                    </a:lnTo>
                    <a:lnTo>
                      <a:pt x="464" y="850"/>
                    </a:lnTo>
                    <a:lnTo>
                      <a:pt x="464" y="851"/>
                    </a:lnTo>
                    <a:lnTo>
                      <a:pt x="464" y="851"/>
                    </a:lnTo>
                    <a:lnTo>
                      <a:pt x="458" y="848"/>
                    </a:lnTo>
                    <a:lnTo>
                      <a:pt x="452" y="845"/>
                    </a:lnTo>
                    <a:lnTo>
                      <a:pt x="446" y="844"/>
                    </a:lnTo>
                    <a:lnTo>
                      <a:pt x="443" y="839"/>
                    </a:lnTo>
                    <a:lnTo>
                      <a:pt x="443" y="839"/>
                    </a:lnTo>
                    <a:lnTo>
                      <a:pt x="444" y="845"/>
                    </a:lnTo>
                    <a:lnTo>
                      <a:pt x="447" y="851"/>
                    </a:lnTo>
                    <a:lnTo>
                      <a:pt x="447" y="851"/>
                    </a:lnTo>
                    <a:lnTo>
                      <a:pt x="443" y="854"/>
                    </a:lnTo>
                    <a:lnTo>
                      <a:pt x="439" y="854"/>
                    </a:lnTo>
                    <a:lnTo>
                      <a:pt x="435" y="851"/>
                    </a:lnTo>
                    <a:lnTo>
                      <a:pt x="432" y="848"/>
                    </a:lnTo>
                    <a:lnTo>
                      <a:pt x="432" y="848"/>
                    </a:lnTo>
                    <a:lnTo>
                      <a:pt x="420" y="839"/>
                    </a:lnTo>
                    <a:lnTo>
                      <a:pt x="411" y="830"/>
                    </a:lnTo>
                    <a:lnTo>
                      <a:pt x="411" y="830"/>
                    </a:lnTo>
                    <a:lnTo>
                      <a:pt x="418" y="842"/>
                    </a:lnTo>
                    <a:lnTo>
                      <a:pt x="427" y="853"/>
                    </a:lnTo>
                    <a:lnTo>
                      <a:pt x="444" y="873"/>
                    </a:lnTo>
                    <a:lnTo>
                      <a:pt x="444" y="873"/>
                    </a:lnTo>
                    <a:lnTo>
                      <a:pt x="444" y="874"/>
                    </a:lnTo>
                    <a:lnTo>
                      <a:pt x="443" y="876"/>
                    </a:lnTo>
                    <a:lnTo>
                      <a:pt x="441" y="877"/>
                    </a:lnTo>
                    <a:lnTo>
                      <a:pt x="441" y="877"/>
                    </a:lnTo>
                    <a:lnTo>
                      <a:pt x="436" y="874"/>
                    </a:lnTo>
                    <a:lnTo>
                      <a:pt x="432" y="871"/>
                    </a:lnTo>
                    <a:lnTo>
                      <a:pt x="432" y="871"/>
                    </a:lnTo>
                    <a:lnTo>
                      <a:pt x="435" y="877"/>
                    </a:lnTo>
                    <a:lnTo>
                      <a:pt x="433" y="880"/>
                    </a:lnTo>
                    <a:lnTo>
                      <a:pt x="430" y="882"/>
                    </a:lnTo>
                    <a:lnTo>
                      <a:pt x="430" y="882"/>
                    </a:lnTo>
                    <a:lnTo>
                      <a:pt x="414" y="860"/>
                    </a:lnTo>
                    <a:lnTo>
                      <a:pt x="406" y="850"/>
                    </a:lnTo>
                    <a:lnTo>
                      <a:pt x="404" y="844"/>
                    </a:lnTo>
                    <a:lnTo>
                      <a:pt x="401" y="836"/>
                    </a:lnTo>
                    <a:lnTo>
                      <a:pt x="401" y="836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6" y="834"/>
                    </a:lnTo>
                    <a:lnTo>
                      <a:pt x="398" y="824"/>
                    </a:lnTo>
                    <a:lnTo>
                      <a:pt x="395" y="818"/>
                    </a:lnTo>
                    <a:lnTo>
                      <a:pt x="395" y="815"/>
                    </a:lnTo>
                    <a:lnTo>
                      <a:pt x="397" y="812"/>
                    </a:lnTo>
                    <a:lnTo>
                      <a:pt x="397" y="812"/>
                    </a:lnTo>
                    <a:lnTo>
                      <a:pt x="403" y="813"/>
                    </a:lnTo>
                    <a:lnTo>
                      <a:pt x="407" y="816"/>
                    </a:lnTo>
                    <a:lnTo>
                      <a:pt x="412" y="821"/>
                    </a:lnTo>
                    <a:lnTo>
                      <a:pt x="417" y="824"/>
                    </a:lnTo>
                    <a:lnTo>
                      <a:pt x="417" y="824"/>
                    </a:lnTo>
                    <a:lnTo>
                      <a:pt x="412" y="818"/>
                    </a:lnTo>
                    <a:lnTo>
                      <a:pt x="406" y="810"/>
                    </a:lnTo>
                    <a:lnTo>
                      <a:pt x="401" y="802"/>
                    </a:lnTo>
                    <a:lnTo>
                      <a:pt x="400" y="798"/>
                    </a:lnTo>
                    <a:lnTo>
                      <a:pt x="401" y="793"/>
                    </a:lnTo>
                    <a:lnTo>
                      <a:pt x="401" y="793"/>
                    </a:lnTo>
                    <a:lnTo>
                      <a:pt x="395" y="786"/>
                    </a:lnTo>
                    <a:lnTo>
                      <a:pt x="388" y="778"/>
                    </a:lnTo>
                    <a:lnTo>
                      <a:pt x="382" y="769"/>
                    </a:lnTo>
                    <a:lnTo>
                      <a:pt x="377" y="758"/>
                    </a:lnTo>
                    <a:lnTo>
                      <a:pt x="377" y="758"/>
                    </a:lnTo>
                    <a:lnTo>
                      <a:pt x="383" y="758"/>
                    </a:lnTo>
                    <a:lnTo>
                      <a:pt x="388" y="760"/>
                    </a:lnTo>
                    <a:lnTo>
                      <a:pt x="397" y="766"/>
                    </a:lnTo>
                    <a:lnTo>
                      <a:pt x="397" y="766"/>
                    </a:lnTo>
                    <a:lnTo>
                      <a:pt x="394" y="763"/>
                    </a:lnTo>
                    <a:lnTo>
                      <a:pt x="391" y="758"/>
                    </a:lnTo>
                    <a:lnTo>
                      <a:pt x="380" y="752"/>
                    </a:lnTo>
                    <a:lnTo>
                      <a:pt x="380" y="752"/>
                    </a:lnTo>
                    <a:lnTo>
                      <a:pt x="371" y="744"/>
                    </a:lnTo>
                    <a:lnTo>
                      <a:pt x="368" y="740"/>
                    </a:lnTo>
                    <a:lnTo>
                      <a:pt x="366" y="735"/>
                    </a:lnTo>
                    <a:lnTo>
                      <a:pt x="366" y="735"/>
                    </a:lnTo>
                    <a:lnTo>
                      <a:pt x="374" y="737"/>
                    </a:lnTo>
                    <a:lnTo>
                      <a:pt x="380" y="741"/>
                    </a:lnTo>
                    <a:lnTo>
                      <a:pt x="386" y="746"/>
                    </a:lnTo>
                    <a:lnTo>
                      <a:pt x="392" y="751"/>
                    </a:lnTo>
                    <a:lnTo>
                      <a:pt x="392" y="751"/>
                    </a:lnTo>
                    <a:lnTo>
                      <a:pt x="383" y="737"/>
                    </a:lnTo>
                    <a:lnTo>
                      <a:pt x="374" y="720"/>
                    </a:lnTo>
                    <a:lnTo>
                      <a:pt x="374" y="720"/>
                    </a:lnTo>
                    <a:lnTo>
                      <a:pt x="368" y="717"/>
                    </a:lnTo>
                    <a:lnTo>
                      <a:pt x="363" y="712"/>
                    </a:lnTo>
                    <a:lnTo>
                      <a:pt x="359" y="709"/>
                    </a:lnTo>
                    <a:lnTo>
                      <a:pt x="357" y="706"/>
                    </a:lnTo>
                    <a:lnTo>
                      <a:pt x="356" y="703"/>
                    </a:lnTo>
                    <a:lnTo>
                      <a:pt x="356" y="703"/>
                    </a:lnTo>
                    <a:lnTo>
                      <a:pt x="362" y="703"/>
                    </a:lnTo>
                    <a:lnTo>
                      <a:pt x="365" y="705"/>
                    </a:lnTo>
                    <a:lnTo>
                      <a:pt x="372" y="709"/>
                    </a:lnTo>
                    <a:lnTo>
                      <a:pt x="380" y="715"/>
                    </a:lnTo>
                    <a:lnTo>
                      <a:pt x="386" y="722"/>
                    </a:lnTo>
                    <a:lnTo>
                      <a:pt x="386" y="722"/>
                    </a:lnTo>
                    <a:lnTo>
                      <a:pt x="395" y="726"/>
                    </a:lnTo>
                    <a:lnTo>
                      <a:pt x="404" y="732"/>
                    </a:lnTo>
                    <a:lnTo>
                      <a:pt x="412" y="738"/>
                    </a:lnTo>
                    <a:lnTo>
                      <a:pt x="423" y="743"/>
                    </a:lnTo>
                    <a:lnTo>
                      <a:pt x="423" y="743"/>
                    </a:lnTo>
                    <a:lnTo>
                      <a:pt x="411" y="731"/>
                    </a:lnTo>
                    <a:lnTo>
                      <a:pt x="395" y="719"/>
                    </a:lnTo>
                    <a:lnTo>
                      <a:pt x="395" y="719"/>
                    </a:lnTo>
                    <a:lnTo>
                      <a:pt x="380" y="703"/>
                    </a:lnTo>
                    <a:lnTo>
                      <a:pt x="372" y="697"/>
                    </a:lnTo>
                    <a:lnTo>
                      <a:pt x="363" y="691"/>
                    </a:lnTo>
                    <a:lnTo>
                      <a:pt x="363" y="691"/>
                    </a:lnTo>
                    <a:lnTo>
                      <a:pt x="363" y="690"/>
                    </a:lnTo>
                    <a:lnTo>
                      <a:pt x="362" y="688"/>
                    </a:lnTo>
                    <a:lnTo>
                      <a:pt x="362" y="686"/>
                    </a:lnTo>
                    <a:lnTo>
                      <a:pt x="362" y="685"/>
                    </a:lnTo>
                    <a:lnTo>
                      <a:pt x="362" y="685"/>
                    </a:lnTo>
                    <a:lnTo>
                      <a:pt x="365" y="683"/>
                    </a:lnTo>
                    <a:lnTo>
                      <a:pt x="368" y="680"/>
                    </a:lnTo>
                    <a:lnTo>
                      <a:pt x="368" y="680"/>
                    </a:lnTo>
                    <a:lnTo>
                      <a:pt x="375" y="683"/>
                    </a:lnTo>
                    <a:lnTo>
                      <a:pt x="383" y="688"/>
                    </a:lnTo>
                    <a:lnTo>
                      <a:pt x="398" y="697"/>
                    </a:lnTo>
                    <a:lnTo>
                      <a:pt x="398" y="697"/>
                    </a:lnTo>
                    <a:lnTo>
                      <a:pt x="432" y="715"/>
                    </a:lnTo>
                    <a:lnTo>
                      <a:pt x="432" y="715"/>
                    </a:lnTo>
                    <a:lnTo>
                      <a:pt x="429" y="711"/>
                    </a:lnTo>
                    <a:lnTo>
                      <a:pt x="424" y="706"/>
                    </a:lnTo>
                    <a:lnTo>
                      <a:pt x="412" y="697"/>
                    </a:lnTo>
                    <a:lnTo>
                      <a:pt x="412" y="697"/>
                    </a:lnTo>
                    <a:lnTo>
                      <a:pt x="414" y="696"/>
                    </a:lnTo>
                    <a:lnTo>
                      <a:pt x="414" y="696"/>
                    </a:lnTo>
                    <a:lnTo>
                      <a:pt x="407" y="693"/>
                    </a:lnTo>
                    <a:lnTo>
                      <a:pt x="403" y="690"/>
                    </a:lnTo>
                    <a:lnTo>
                      <a:pt x="395" y="680"/>
                    </a:lnTo>
                    <a:lnTo>
                      <a:pt x="395" y="680"/>
                    </a:lnTo>
                    <a:lnTo>
                      <a:pt x="388" y="676"/>
                    </a:lnTo>
                    <a:lnTo>
                      <a:pt x="382" y="670"/>
                    </a:lnTo>
                    <a:lnTo>
                      <a:pt x="382" y="670"/>
                    </a:lnTo>
                    <a:lnTo>
                      <a:pt x="377" y="668"/>
                    </a:lnTo>
                    <a:lnTo>
                      <a:pt x="374" y="667"/>
                    </a:lnTo>
                    <a:lnTo>
                      <a:pt x="374" y="667"/>
                    </a:lnTo>
                    <a:lnTo>
                      <a:pt x="374" y="664"/>
                    </a:lnTo>
                    <a:lnTo>
                      <a:pt x="374" y="664"/>
                    </a:lnTo>
                    <a:lnTo>
                      <a:pt x="366" y="661"/>
                    </a:lnTo>
                    <a:lnTo>
                      <a:pt x="360" y="658"/>
                    </a:lnTo>
                    <a:lnTo>
                      <a:pt x="350" y="648"/>
                    </a:lnTo>
                    <a:lnTo>
                      <a:pt x="339" y="639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39" y="642"/>
                    </a:lnTo>
                    <a:lnTo>
                      <a:pt x="351" y="654"/>
                    </a:lnTo>
                    <a:lnTo>
                      <a:pt x="351" y="654"/>
                    </a:lnTo>
                    <a:lnTo>
                      <a:pt x="359" y="661"/>
                    </a:lnTo>
                    <a:lnTo>
                      <a:pt x="363" y="664"/>
                    </a:lnTo>
                    <a:lnTo>
                      <a:pt x="365" y="668"/>
                    </a:lnTo>
                    <a:lnTo>
                      <a:pt x="365" y="668"/>
                    </a:lnTo>
                    <a:lnTo>
                      <a:pt x="359" y="670"/>
                    </a:lnTo>
                    <a:lnTo>
                      <a:pt x="354" y="668"/>
                    </a:lnTo>
                    <a:lnTo>
                      <a:pt x="345" y="662"/>
                    </a:lnTo>
                    <a:lnTo>
                      <a:pt x="345" y="662"/>
                    </a:lnTo>
                    <a:lnTo>
                      <a:pt x="346" y="665"/>
                    </a:lnTo>
                    <a:lnTo>
                      <a:pt x="350" y="668"/>
                    </a:lnTo>
                    <a:lnTo>
                      <a:pt x="353" y="671"/>
                    </a:lnTo>
                    <a:lnTo>
                      <a:pt x="354" y="676"/>
                    </a:lnTo>
                    <a:lnTo>
                      <a:pt x="354" y="676"/>
                    </a:lnTo>
                    <a:lnTo>
                      <a:pt x="353" y="679"/>
                    </a:lnTo>
                    <a:lnTo>
                      <a:pt x="353" y="679"/>
                    </a:lnTo>
                    <a:lnTo>
                      <a:pt x="345" y="676"/>
                    </a:lnTo>
                    <a:lnTo>
                      <a:pt x="337" y="671"/>
                    </a:lnTo>
                    <a:lnTo>
                      <a:pt x="325" y="662"/>
                    </a:lnTo>
                    <a:lnTo>
                      <a:pt x="325" y="662"/>
                    </a:lnTo>
                    <a:lnTo>
                      <a:pt x="325" y="665"/>
                    </a:lnTo>
                    <a:lnTo>
                      <a:pt x="325" y="667"/>
                    </a:lnTo>
                    <a:lnTo>
                      <a:pt x="328" y="671"/>
                    </a:lnTo>
                    <a:lnTo>
                      <a:pt x="333" y="674"/>
                    </a:lnTo>
                    <a:lnTo>
                      <a:pt x="336" y="679"/>
                    </a:lnTo>
                    <a:lnTo>
                      <a:pt x="336" y="679"/>
                    </a:lnTo>
                    <a:lnTo>
                      <a:pt x="334" y="680"/>
                    </a:lnTo>
                    <a:lnTo>
                      <a:pt x="334" y="680"/>
                    </a:lnTo>
                    <a:lnTo>
                      <a:pt x="333" y="682"/>
                    </a:lnTo>
                    <a:lnTo>
                      <a:pt x="333" y="682"/>
                    </a:lnTo>
                    <a:lnTo>
                      <a:pt x="325" y="680"/>
                    </a:lnTo>
                    <a:lnTo>
                      <a:pt x="319" y="677"/>
                    </a:lnTo>
                    <a:lnTo>
                      <a:pt x="308" y="668"/>
                    </a:lnTo>
                    <a:lnTo>
                      <a:pt x="308" y="668"/>
                    </a:lnTo>
                    <a:lnTo>
                      <a:pt x="308" y="670"/>
                    </a:lnTo>
                    <a:lnTo>
                      <a:pt x="310" y="673"/>
                    </a:lnTo>
                    <a:lnTo>
                      <a:pt x="314" y="677"/>
                    </a:lnTo>
                    <a:lnTo>
                      <a:pt x="319" y="680"/>
                    </a:lnTo>
                    <a:lnTo>
                      <a:pt x="322" y="685"/>
                    </a:lnTo>
                    <a:lnTo>
                      <a:pt x="322" y="685"/>
                    </a:lnTo>
                    <a:lnTo>
                      <a:pt x="319" y="686"/>
                    </a:lnTo>
                    <a:lnTo>
                      <a:pt x="316" y="688"/>
                    </a:lnTo>
                    <a:lnTo>
                      <a:pt x="310" y="686"/>
                    </a:lnTo>
                    <a:lnTo>
                      <a:pt x="305" y="682"/>
                    </a:lnTo>
                    <a:lnTo>
                      <a:pt x="299" y="677"/>
                    </a:lnTo>
                    <a:lnTo>
                      <a:pt x="299" y="677"/>
                    </a:lnTo>
                    <a:lnTo>
                      <a:pt x="273" y="656"/>
                    </a:lnTo>
                    <a:lnTo>
                      <a:pt x="249" y="636"/>
                    </a:lnTo>
                    <a:lnTo>
                      <a:pt x="249" y="636"/>
                    </a:lnTo>
                    <a:lnTo>
                      <a:pt x="257" y="645"/>
                    </a:lnTo>
                    <a:lnTo>
                      <a:pt x="266" y="654"/>
                    </a:lnTo>
                    <a:lnTo>
                      <a:pt x="273" y="664"/>
                    </a:lnTo>
                    <a:lnTo>
                      <a:pt x="281" y="673"/>
                    </a:lnTo>
                    <a:lnTo>
                      <a:pt x="281" y="673"/>
                    </a:lnTo>
                    <a:lnTo>
                      <a:pt x="289" y="679"/>
                    </a:lnTo>
                    <a:lnTo>
                      <a:pt x="298" y="685"/>
                    </a:lnTo>
                    <a:lnTo>
                      <a:pt x="311" y="700"/>
                    </a:lnTo>
                    <a:lnTo>
                      <a:pt x="311" y="700"/>
                    </a:lnTo>
                    <a:lnTo>
                      <a:pt x="308" y="705"/>
                    </a:lnTo>
                    <a:lnTo>
                      <a:pt x="305" y="709"/>
                    </a:lnTo>
                    <a:lnTo>
                      <a:pt x="305" y="709"/>
                    </a:lnTo>
                    <a:lnTo>
                      <a:pt x="301" y="708"/>
                    </a:lnTo>
                    <a:lnTo>
                      <a:pt x="299" y="706"/>
                    </a:lnTo>
                    <a:lnTo>
                      <a:pt x="299" y="703"/>
                    </a:lnTo>
                    <a:lnTo>
                      <a:pt x="299" y="703"/>
                    </a:lnTo>
                    <a:lnTo>
                      <a:pt x="276" y="686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66" y="682"/>
                    </a:lnTo>
                    <a:lnTo>
                      <a:pt x="279" y="696"/>
                    </a:lnTo>
                    <a:lnTo>
                      <a:pt x="293" y="709"/>
                    </a:lnTo>
                    <a:lnTo>
                      <a:pt x="305" y="725"/>
                    </a:lnTo>
                    <a:lnTo>
                      <a:pt x="305" y="725"/>
                    </a:lnTo>
                    <a:lnTo>
                      <a:pt x="302" y="728"/>
                    </a:lnTo>
                    <a:lnTo>
                      <a:pt x="301" y="729"/>
                    </a:lnTo>
                    <a:lnTo>
                      <a:pt x="295" y="731"/>
                    </a:lnTo>
                    <a:lnTo>
                      <a:pt x="295" y="731"/>
                    </a:lnTo>
                    <a:lnTo>
                      <a:pt x="282" y="720"/>
                    </a:lnTo>
                    <a:lnTo>
                      <a:pt x="270" y="711"/>
                    </a:lnTo>
                    <a:lnTo>
                      <a:pt x="246" y="690"/>
                    </a:lnTo>
                    <a:lnTo>
                      <a:pt x="246" y="690"/>
                    </a:lnTo>
                    <a:lnTo>
                      <a:pt x="267" y="714"/>
                    </a:lnTo>
                    <a:lnTo>
                      <a:pt x="276" y="726"/>
                    </a:lnTo>
                    <a:lnTo>
                      <a:pt x="285" y="740"/>
                    </a:lnTo>
                    <a:lnTo>
                      <a:pt x="285" y="740"/>
                    </a:lnTo>
                    <a:lnTo>
                      <a:pt x="282" y="743"/>
                    </a:lnTo>
                    <a:lnTo>
                      <a:pt x="279" y="744"/>
                    </a:lnTo>
                    <a:lnTo>
                      <a:pt x="279" y="744"/>
                    </a:lnTo>
                    <a:lnTo>
                      <a:pt x="281" y="747"/>
                    </a:lnTo>
                    <a:lnTo>
                      <a:pt x="282" y="752"/>
                    </a:lnTo>
                    <a:lnTo>
                      <a:pt x="285" y="755"/>
                    </a:lnTo>
                    <a:lnTo>
                      <a:pt x="287" y="760"/>
                    </a:lnTo>
                    <a:lnTo>
                      <a:pt x="287" y="760"/>
                    </a:lnTo>
                    <a:lnTo>
                      <a:pt x="279" y="764"/>
                    </a:lnTo>
                    <a:lnTo>
                      <a:pt x="279" y="764"/>
                    </a:lnTo>
                    <a:lnTo>
                      <a:pt x="269" y="758"/>
                    </a:lnTo>
                    <a:lnTo>
                      <a:pt x="260" y="751"/>
                    </a:lnTo>
                    <a:lnTo>
                      <a:pt x="260" y="751"/>
                    </a:lnTo>
                    <a:lnTo>
                      <a:pt x="261" y="757"/>
                    </a:lnTo>
                    <a:lnTo>
                      <a:pt x="266" y="763"/>
                    </a:lnTo>
                    <a:lnTo>
                      <a:pt x="269" y="769"/>
                    </a:lnTo>
                    <a:lnTo>
                      <a:pt x="270" y="772"/>
                    </a:lnTo>
                    <a:lnTo>
                      <a:pt x="270" y="775"/>
                    </a:lnTo>
                    <a:lnTo>
                      <a:pt x="270" y="775"/>
                    </a:lnTo>
                    <a:lnTo>
                      <a:pt x="269" y="775"/>
                    </a:lnTo>
                    <a:lnTo>
                      <a:pt x="267" y="776"/>
                    </a:lnTo>
                    <a:lnTo>
                      <a:pt x="267" y="776"/>
                    </a:lnTo>
                    <a:lnTo>
                      <a:pt x="264" y="775"/>
                    </a:lnTo>
                    <a:lnTo>
                      <a:pt x="261" y="772"/>
                    </a:lnTo>
                    <a:lnTo>
                      <a:pt x="257" y="767"/>
                    </a:lnTo>
                    <a:lnTo>
                      <a:pt x="253" y="763"/>
                    </a:lnTo>
                    <a:lnTo>
                      <a:pt x="250" y="760"/>
                    </a:lnTo>
                    <a:lnTo>
                      <a:pt x="246" y="758"/>
                    </a:lnTo>
                    <a:lnTo>
                      <a:pt x="246" y="758"/>
                    </a:lnTo>
                    <a:lnTo>
                      <a:pt x="250" y="766"/>
                    </a:lnTo>
                    <a:lnTo>
                      <a:pt x="255" y="773"/>
                    </a:lnTo>
                    <a:lnTo>
                      <a:pt x="260" y="78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60" y="792"/>
                    </a:lnTo>
                    <a:lnTo>
                      <a:pt x="260" y="792"/>
                    </a:lnTo>
                    <a:lnTo>
                      <a:pt x="247" y="779"/>
                    </a:lnTo>
                    <a:lnTo>
                      <a:pt x="235" y="767"/>
                    </a:lnTo>
                    <a:lnTo>
                      <a:pt x="214" y="741"/>
                    </a:lnTo>
                    <a:lnTo>
                      <a:pt x="214" y="741"/>
                    </a:lnTo>
                    <a:lnTo>
                      <a:pt x="223" y="763"/>
                    </a:lnTo>
                    <a:lnTo>
                      <a:pt x="232" y="784"/>
                    </a:lnTo>
                    <a:lnTo>
                      <a:pt x="232" y="784"/>
                    </a:lnTo>
                    <a:lnTo>
                      <a:pt x="238" y="796"/>
                    </a:lnTo>
                    <a:lnTo>
                      <a:pt x="240" y="802"/>
                    </a:lnTo>
                    <a:lnTo>
                      <a:pt x="240" y="808"/>
                    </a:lnTo>
                    <a:lnTo>
                      <a:pt x="240" y="808"/>
                    </a:lnTo>
                    <a:lnTo>
                      <a:pt x="235" y="807"/>
                    </a:lnTo>
                    <a:lnTo>
                      <a:pt x="234" y="805"/>
                    </a:lnTo>
                    <a:lnTo>
                      <a:pt x="229" y="799"/>
                    </a:lnTo>
                    <a:lnTo>
                      <a:pt x="226" y="793"/>
                    </a:lnTo>
                    <a:lnTo>
                      <a:pt x="221" y="789"/>
                    </a:lnTo>
                    <a:lnTo>
                      <a:pt x="221" y="789"/>
                    </a:lnTo>
                    <a:lnTo>
                      <a:pt x="225" y="798"/>
                    </a:lnTo>
                    <a:lnTo>
                      <a:pt x="228" y="805"/>
                    </a:lnTo>
                    <a:lnTo>
                      <a:pt x="231" y="813"/>
                    </a:lnTo>
                    <a:lnTo>
                      <a:pt x="231" y="819"/>
                    </a:lnTo>
                    <a:lnTo>
                      <a:pt x="231" y="819"/>
                    </a:lnTo>
                    <a:lnTo>
                      <a:pt x="228" y="819"/>
                    </a:lnTo>
                    <a:lnTo>
                      <a:pt x="225" y="816"/>
                    </a:lnTo>
                    <a:lnTo>
                      <a:pt x="220" y="810"/>
                    </a:lnTo>
                    <a:lnTo>
                      <a:pt x="215" y="802"/>
                    </a:lnTo>
                    <a:lnTo>
                      <a:pt x="211" y="796"/>
                    </a:lnTo>
                    <a:lnTo>
                      <a:pt x="211" y="796"/>
                    </a:lnTo>
                    <a:lnTo>
                      <a:pt x="214" y="805"/>
                    </a:lnTo>
                    <a:lnTo>
                      <a:pt x="217" y="816"/>
                    </a:lnTo>
                    <a:lnTo>
                      <a:pt x="221" y="825"/>
                    </a:lnTo>
                    <a:lnTo>
                      <a:pt x="223" y="836"/>
                    </a:lnTo>
                    <a:lnTo>
                      <a:pt x="223" y="836"/>
                    </a:lnTo>
                    <a:lnTo>
                      <a:pt x="221" y="836"/>
                    </a:lnTo>
                    <a:lnTo>
                      <a:pt x="220" y="836"/>
                    </a:lnTo>
                    <a:lnTo>
                      <a:pt x="220" y="837"/>
                    </a:lnTo>
                    <a:lnTo>
                      <a:pt x="220" y="837"/>
                    </a:lnTo>
                    <a:lnTo>
                      <a:pt x="212" y="822"/>
                    </a:lnTo>
                    <a:lnTo>
                      <a:pt x="208" y="815"/>
                    </a:lnTo>
                    <a:lnTo>
                      <a:pt x="203" y="808"/>
                    </a:lnTo>
                    <a:lnTo>
                      <a:pt x="203" y="808"/>
                    </a:lnTo>
                    <a:lnTo>
                      <a:pt x="206" y="808"/>
                    </a:lnTo>
                    <a:lnTo>
                      <a:pt x="206" y="807"/>
                    </a:lnTo>
                    <a:lnTo>
                      <a:pt x="205" y="807"/>
                    </a:lnTo>
                    <a:lnTo>
                      <a:pt x="205" y="807"/>
                    </a:lnTo>
                    <a:lnTo>
                      <a:pt x="206" y="805"/>
                    </a:lnTo>
                    <a:lnTo>
                      <a:pt x="206" y="807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6" y="801"/>
                    </a:lnTo>
                    <a:lnTo>
                      <a:pt x="203" y="795"/>
                    </a:lnTo>
                    <a:lnTo>
                      <a:pt x="202" y="787"/>
                    </a:lnTo>
                    <a:lnTo>
                      <a:pt x="200" y="779"/>
                    </a:lnTo>
                    <a:lnTo>
                      <a:pt x="200" y="779"/>
                    </a:lnTo>
                    <a:lnTo>
                      <a:pt x="205" y="779"/>
                    </a:lnTo>
                    <a:lnTo>
                      <a:pt x="208" y="783"/>
                    </a:lnTo>
                    <a:lnTo>
                      <a:pt x="211" y="786"/>
                    </a:lnTo>
                    <a:lnTo>
                      <a:pt x="214" y="789"/>
                    </a:lnTo>
                    <a:lnTo>
                      <a:pt x="214" y="789"/>
                    </a:lnTo>
                    <a:lnTo>
                      <a:pt x="212" y="783"/>
                    </a:lnTo>
                    <a:lnTo>
                      <a:pt x="209" y="776"/>
                    </a:lnTo>
                    <a:lnTo>
                      <a:pt x="203" y="766"/>
                    </a:lnTo>
                    <a:lnTo>
                      <a:pt x="203" y="766"/>
                    </a:lnTo>
                    <a:lnTo>
                      <a:pt x="197" y="755"/>
                    </a:lnTo>
                    <a:lnTo>
                      <a:pt x="196" y="749"/>
                    </a:lnTo>
                    <a:lnTo>
                      <a:pt x="192" y="743"/>
                    </a:lnTo>
                    <a:lnTo>
                      <a:pt x="192" y="743"/>
                    </a:lnTo>
                    <a:lnTo>
                      <a:pt x="199" y="744"/>
                    </a:lnTo>
                    <a:lnTo>
                      <a:pt x="203" y="749"/>
                    </a:lnTo>
                    <a:lnTo>
                      <a:pt x="209" y="758"/>
                    </a:lnTo>
                    <a:lnTo>
                      <a:pt x="209" y="758"/>
                    </a:lnTo>
                    <a:lnTo>
                      <a:pt x="215" y="769"/>
                    </a:lnTo>
                    <a:lnTo>
                      <a:pt x="221" y="776"/>
                    </a:lnTo>
                    <a:lnTo>
                      <a:pt x="221" y="776"/>
                    </a:lnTo>
                    <a:lnTo>
                      <a:pt x="209" y="747"/>
                    </a:lnTo>
                    <a:lnTo>
                      <a:pt x="209" y="747"/>
                    </a:lnTo>
                    <a:lnTo>
                      <a:pt x="202" y="732"/>
                    </a:lnTo>
                    <a:lnTo>
                      <a:pt x="199" y="725"/>
                    </a:lnTo>
                    <a:lnTo>
                      <a:pt x="196" y="717"/>
                    </a:lnTo>
                    <a:lnTo>
                      <a:pt x="196" y="717"/>
                    </a:lnTo>
                    <a:lnTo>
                      <a:pt x="202" y="720"/>
                    </a:lnTo>
                    <a:lnTo>
                      <a:pt x="205" y="722"/>
                    </a:lnTo>
                    <a:lnTo>
                      <a:pt x="211" y="729"/>
                    </a:lnTo>
                    <a:lnTo>
                      <a:pt x="217" y="735"/>
                    </a:lnTo>
                    <a:lnTo>
                      <a:pt x="223" y="743"/>
                    </a:lnTo>
                    <a:lnTo>
                      <a:pt x="223" y="743"/>
                    </a:lnTo>
                    <a:lnTo>
                      <a:pt x="221" y="737"/>
                    </a:lnTo>
                    <a:lnTo>
                      <a:pt x="220" y="732"/>
                    </a:lnTo>
                    <a:lnTo>
                      <a:pt x="212" y="723"/>
                    </a:lnTo>
                    <a:lnTo>
                      <a:pt x="206" y="714"/>
                    </a:lnTo>
                    <a:lnTo>
                      <a:pt x="203" y="709"/>
                    </a:lnTo>
                    <a:lnTo>
                      <a:pt x="203" y="703"/>
                    </a:lnTo>
                    <a:lnTo>
                      <a:pt x="203" y="703"/>
                    </a:lnTo>
                    <a:lnTo>
                      <a:pt x="208" y="706"/>
                    </a:lnTo>
                    <a:lnTo>
                      <a:pt x="212" y="709"/>
                    </a:lnTo>
                    <a:lnTo>
                      <a:pt x="220" y="717"/>
                    </a:lnTo>
                    <a:lnTo>
                      <a:pt x="228" y="725"/>
                    </a:lnTo>
                    <a:lnTo>
                      <a:pt x="235" y="732"/>
                    </a:lnTo>
                    <a:lnTo>
                      <a:pt x="235" y="732"/>
                    </a:lnTo>
                    <a:lnTo>
                      <a:pt x="229" y="725"/>
                    </a:lnTo>
                    <a:lnTo>
                      <a:pt x="221" y="715"/>
                    </a:lnTo>
                    <a:lnTo>
                      <a:pt x="221" y="715"/>
                    </a:lnTo>
                    <a:lnTo>
                      <a:pt x="221" y="714"/>
                    </a:lnTo>
                    <a:lnTo>
                      <a:pt x="221" y="714"/>
                    </a:lnTo>
                    <a:lnTo>
                      <a:pt x="215" y="702"/>
                    </a:lnTo>
                    <a:lnTo>
                      <a:pt x="206" y="693"/>
                    </a:lnTo>
                    <a:lnTo>
                      <a:pt x="199" y="682"/>
                    </a:lnTo>
                    <a:lnTo>
                      <a:pt x="194" y="671"/>
                    </a:lnTo>
                    <a:lnTo>
                      <a:pt x="194" y="671"/>
                    </a:lnTo>
                    <a:lnTo>
                      <a:pt x="199" y="671"/>
                    </a:lnTo>
                    <a:lnTo>
                      <a:pt x="202" y="673"/>
                    </a:lnTo>
                    <a:lnTo>
                      <a:pt x="209" y="679"/>
                    </a:lnTo>
                    <a:lnTo>
                      <a:pt x="220" y="691"/>
                    </a:lnTo>
                    <a:lnTo>
                      <a:pt x="220" y="691"/>
                    </a:lnTo>
                    <a:lnTo>
                      <a:pt x="229" y="696"/>
                    </a:lnTo>
                    <a:lnTo>
                      <a:pt x="237" y="702"/>
                    </a:lnTo>
                    <a:lnTo>
                      <a:pt x="243" y="708"/>
                    </a:lnTo>
                    <a:lnTo>
                      <a:pt x="249" y="714"/>
                    </a:lnTo>
                    <a:lnTo>
                      <a:pt x="249" y="714"/>
                    </a:lnTo>
                    <a:lnTo>
                      <a:pt x="238" y="699"/>
                    </a:lnTo>
                    <a:lnTo>
                      <a:pt x="228" y="683"/>
                    </a:lnTo>
                    <a:lnTo>
                      <a:pt x="203" y="653"/>
                    </a:lnTo>
                    <a:lnTo>
                      <a:pt x="203" y="653"/>
                    </a:lnTo>
                    <a:lnTo>
                      <a:pt x="203" y="651"/>
                    </a:lnTo>
                    <a:lnTo>
                      <a:pt x="203" y="650"/>
                    </a:lnTo>
                    <a:lnTo>
                      <a:pt x="202" y="648"/>
                    </a:lnTo>
                    <a:lnTo>
                      <a:pt x="203" y="647"/>
                    </a:lnTo>
                    <a:lnTo>
                      <a:pt x="203" y="647"/>
                    </a:lnTo>
                    <a:lnTo>
                      <a:pt x="208" y="648"/>
                    </a:lnTo>
                    <a:lnTo>
                      <a:pt x="214" y="651"/>
                    </a:lnTo>
                    <a:lnTo>
                      <a:pt x="221" y="659"/>
                    </a:lnTo>
                    <a:lnTo>
                      <a:pt x="221" y="659"/>
                    </a:lnTo>
                    <a:lnTo>
                      <a:pt x="270" y="705"/>
                    </a:lnTo>
                    <a:lnTo>
                      <a:pt x="270" y="705"/>
                    </a:lnTo>
                    <a:lnTo>
                      <a:pt x="273" y="705"/>
                    </a:lnTo>
                    <a:lnTo>
                      <a:pt x="275" y="706"/>
                    </a:lnTo>
                    <a:lnTo>
                      <a:pt x="279" y="711"/>
                    </a:lnTo>
                    <a:lnTo>
                      <a:pt x="279" y="711"/>
                    </a:lnTo>
                    <a:lnTo>
                      <a:pt x="263" y="690"/>
                    </a:lnTo>
                    <a:lnTo>
                      <a:pt x="246" y="670"/>
                    </a:lnTo>
                    <a:lnTo>
                      <a:pt x="229" y="651"/>
                    </a:lnTo>
                    <a:lnTo>
                      <a:pt x="211" y="633"/>
                    </a:lnTo>
                    <a:lnTo>
                      <a:pt x="211" y="633"/>
                    </a:lnTo>
                    <a:lnTo>
                      <a:pt x="211" y="632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7"/>
                    </a:lnTo>
                    <a:lnTo>
                      <a:pt x="211" y="627"/>
                    </a:lnTo>
                    <a:lnTo>
                      <a:pt x="221" y="632"/>
                    </a:lnTo>
                    <a:lnTo>
                      <a:pt x="229" y="638"/>
                    </a:lnTo>
                    <a:lnTo>
                      <a:pt x="244" y="653"/>
                    </a:lnTo>
                    <a:lnTo>
                      <a:pt x="244" y="653"/>
                    </a:lnTo>
                    <a:lnTo>
                      <a:pt x="253" y="659"/>
                    </a:lnTo>
                    <a:lnTo>
                      <a:pt x="263" y="667"/>
                    </a:lnTo>
                    <a:lnTo>
                      <a:pt x="282" y="682"/>
                    </a:lnTo>
                    <a:lnTo>
                      <a:pt x="282" y="682"/>
                    </a:lnTo>
                    <a:lnTo>
                      <a:pt x="264" y="661"/>
                    </a:lnTo>
                    <a:lnTo>
                      <a:pt x="244" y="641"/>
                    </a:lnTo>
                    <a:lnTo>
                      <a:pt x="202" y="603"/>
                    </a:lnTo>
                    <a:lnTo>
                      <a:pt x="202" y="603"/>
                    </a:lnTo>
                    <a:lnTo>
                      <a:pt x="202" y="601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200" y="598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3" y="597"/>
                    </a:lnTo>
                    <a:lnTo>
                      <a:pt x="191" y="572"/>
                    </a:lnTo>
                    <a:lnTo>
                      <a:pt x="180" y="549"/>
                    </a:lnTo>
                    <a:lnTo>
                      <a:pt x="165" y="528"/>
                    </a:lnTo>
                    <a:lnTo>
                      <a:pt x="157" y="517"/>
                    </a:lnTo>
                    <a:lnTo>
                      <a:pt x="150" y="508"/>
                    </a:lnTo>
                    <a:lnTo>
                      <a:pt x="150" y="508"/>
                    </a:lnTo>
                    <a:lnTo>
                      <a:pt x="176" y="563"/>
                    </a:lnTo>
                    <a:lnTo>
                      <a:pt x="188" y="592"/>
                    </a:lnTo>
                    <a:lnTo>
                      <a:pt x="197" y="621"/>
                    </a:lnTo>
                    <a:lnTo>
                      <a:pt x="197" y="621"/>
                    </a:lnTo>
                    <a:lnTo>
                      <a:pt x="199" y="626"/>
                    </a:lnTo>
                    <a:lnTo>
                      <a:pt x="200" y="629"/>
                    </a:lnTo>
                    <a:lnTo>
                      <a:pt x="199" y="630"/>
                    </a:lnTo>
                    <a:lnTo>
                      <a:pt x="199" y="630"/>
                    </a:lnTo>
                    <a:lnTo>
                      <a:pt x="197" y="630"/>
                    </a:lnTo>
                    <a:lnTo>
                      <a:pt x="196" y="632"/>
                    </a:lnTo>
                    <a:lnTo>
                      <a:pt x="196" y="632"/>
                    </a:lnTo>
                    <a:lnTo>
                      <a:pt x="191" y="622"/>
                    </a:lnTo>
                    <a:lnTo>
                      <a:pt x="186" y="615"/>
                    </a:lnTo>
                    <a:lnTo>
                      <a:pt x="183" y="606"/>
                    </a:lnTo>
                    <a:lnTo>
                      <a:pt x="179" y="597"/>
                    </a:lnTo>
                    <a:lnTo>
                      <a:pt x="179" y="597"/>
                    </a:lnTo>
                    <a:lnTo>
                      <a:pt x="170" y="578"/>
                    </a:lnTo>
                    <a:lnTo>
                      <a:pt x="159" y="561"/>
                    </a:lnTo>
                    <a:lnTo>
                      <a:pt x="138" y="528"/>
                    </a:lnTo>
                    <a:lnTo>
                      <a:pt x="138" y="528"/>
                    </a:lnTo>
                    <a:lnTo>
                      <a:pt x="147" y="552"/>
                    </a:lnTo>
                    <a:lnTo>
                      <a:pt x="157" y="578"/>
                    </a:lnTo>
                    <a:lnTo>
                      <a:pt x="167" y="604"/>
                    </a:lnTo>
                    <a:lnTo>
                      <a:pt x="170" y="616"/>
                    </a:lnTo>
                    <a:lnTo>
                      <a:pt x="173" y="629"/>
                    </a:lnTo>
                    <a:lnTo>
                      <a:pt x="173" y="629"/>
                    </a:lnTo>
                    <a:lnTo>
                      <a:pt x="174" y="635"/>
                    </a:lnTo>
                    <a:lnTo>
                      <a:pt x="174" y="638"/>
                    </a:lnTo>
                    <a:lnTo>
                      <a:pt x="171" y="639"/>
                    </a:lnTo>
                    <a:lnTo>
                      <a:pt x="171" y="639"/>
                    </a:lnTo>
                    <a:lnTo>
                      <a:pt x="164" y="627"/>
                    </a:lnTo>
                    <a:lnTo>
                      <a:pt x="160" y="619"/>
                    </a:lnTo>
                    <a:lnTo>
                      <a:pt x="159" y="613"/>
                    </a:lnTo>
                    <a:lnTo>
                      <a:pt x="159" y="613"/>
                    </a:lnTo>
                    <a:lnTo>
                      <a:pt x="150" y="601"/>
                    </a:lnTo>
                    <a:lnTo>
                      <a:pt x="144" y="587"/>
                    </a:lnTo>
                    <a:lnTo>
                      <a:pt x="136" y="575"/>
                    </a:lnTo>
                    <a:lnTo>
                      <a:pt x="127" y="565"/>
                    </a:lnTo>
                    <a:lnTo>
                      <a:pt x="127" y="565"/>
                    </a:lnTo>
                    <a:lnTo>
                      <a:pt x="142" y="603"/>
                    </a:lnTo>
                    <a:lnTo>
                      <a:pt x="150" y="624"/>
                    </a:lnTo>
                    <a:lnTo>
                      <a:pt x="151" y="635"/>
                    </a:lnTo>
                    <a:lnTo>
                      <a:pt x="153" y="645"/>
                    </a:lnTo>
                    <a:lnTo>
                      <a:pt x="153" y="645"/>
                    </a:lnTo>
                    <a:lnTo>
                      <a:pt x="151" y="647"/>
                    </a:lnTo>
                    <a:lnTo>
                      <a:pt x="150" y="647"/>
                    </a:lnTo>
                    <a:lnTo>
                      <a:pt x="150" y="647"/>
                    </a:lnTo>
                    <a:lnTo>
                      <a:pt x="147" y="644"/>
                    </a:lnTo>
                    <a:lnTo>
                      <a:pt x="144" y="639"/>
                    </a:lnTo>
                    <a:lnTo>
                      <a:pt x="139" y="629"/>
                    </a:lnTo>
                    <a:lnTo>
                      <a:pt x="139" y="629"/>
                    </a:lnTo>
                    <a:lnTo>
                      <a:pt x="130" y="609"/>
                    </a:lnTo>
                    <a:lnTo>
                      <a:pt x="119" y="590"/>
                    </a:lnTo>
                    <a:lnTo>
                      <a:pt x="119" y="590"/>
                    </a:lnTo>
                    <a:lnTo>
                      <a:pt x="124" y="607"/>
                    </a:lnTo>
                    <a:lnTo>
                      <a:pt x="131" y="626"/>
                    </a:lnTo>
                    <a:lnTo>
                      <a:pt x="138" y="645"/>
                    </a:lnTo>
                    <a:lnTo>
                      <a:pt x="141" y="667"/>
                    </a:lnTo>
                    <a:lnTo>
                      <a:pt x="141" y="667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24" y="642"/>
                    </a:lnTo>
                    <a:lnTo>
                      <a:pt x="118" y="630"/>
                    </a:lnTo>
                    <a:lnTo>
                      <a:pt x="110" y="619"/>
                    </a:lnTo>
                    <a:lnTo>
                      <a:pt x="110" y="619"/>
                    </a:lnTo>
                    <a:lnTo>
                      <a:pt x="112" y="626"/>
                    </a:lnTo>
                    <a:lnTo>
                      <a:pt x="113" y="632"/>
                    </a:lnTo>
                    <a:lnTo>
                      <a:pt x="118" y="647"/>
                    </a:lnTo>
                    <a:lnTo>
                      <a:pt x="118" y="647"/>
                    </a:lnTo>
                    <a:lnTo>
                      <a:pt x="119" y="661"/>
                    </a:lnTo>
                    <a:lnTo>
                      <a:pt x="118" y="667"/>
                    </a:lnTo>
                    <a:lnTo>
                      <a:pt x="115" y="671"/>
                    </a:lnTo>
                    <a:lnTo>
                      <a:pt x="115" y="671"/>
                    </a:lnTo>
                    <a:lnTo>
                      <a:pt x="110" y="667"/>
                    </a:lnTo>
                    <a:lnTo>
                      <a:pt x="107" y="661"/>
                    </a:lnTo>
                    <a:lnTo>
                      <a:pt x="104" y="653"/>
                    </a:lnTo>
                    <a:lnTo>
                      <a:pt x="99" y="648"/>
                    </a:lnTo>
                    <a:lnTo>
                      <a:pt x="99" y="648"/>
                    </a:lnTo>
                    <a:lnTo>
                      <a:pt x="101" y="661"/>
                    </a:lnTo>
                    <a:lnTo>
                      <a:pt x="103" y="667"/>
                    </a:lnTo>
                    <a:lnTo>
                      <a:pt x="101" y="674"/>
                    </a:lnTo>
                    <a:lnTo>
                      <a:pt x="101" y="674"/>
                    </a:lnTo>
                    <a:lnTo>
                      <a:pt x="98" y="674"/>
                    </a:lnTo>
                    <a:lnTo>
                      <a:pt x="95" y="676"/>
                    </a:lnTo>
                    <a:lnTo>
                      <a:pt x="95" y="676"/>
                    </a:lnTo>
                    <a:lnTo>
                      <a:pt x="90" y="664"/>
                    </a:lnTo>
                    <a:lnTo>
                      <a:pt x="87" y="659"/>
                    </a:lnTo>
                    <a:lnTo>
                      <a:pt x="84" y="654"/>
                    </a:lnTo>
                    <a:lnTo>
                      <a:pt x="84" y="654"/>
                    </a:lnTo>
                    <a:lnTo>
                      <a:pt x="84" y="661"/>
                    </a:lnTo>
                    <a:lnTo>
                      <a:pt x="84" y="668"/>
                    </a:lnTo>
                    <a:lnTo>
                      <a:pt x="84" y="676"/>
                    </a:lnTo>
                    <a:lnTo>
                      <a:pt x="83" y="677"/>
                    </a:lnTo>
                    <a:lnTo>
                      <a:pt x="80" y="680"/>
                    </a:lnTo>
                    <a:lnTo>
                      <a:pt x="80" y="680"/>
                    </a:lnTo>
                    <a:lnTo>
                      <a:pt x="78" y="679"/>
                    </a:lnTo>
                    <a:lnTo>
                      <a:pt x="75" y="676"/>
                    </a:lnTo>
                    <a:lnTo>
                      <a:pt x="75" y="673"/>
                    </a:lnTo>
                    <a:lnTo>
                      <a:pt x="72" y="671"/>
                    </a:lnTo>
                    <a:lnTo>
                      <a:pt x="72" y="671"/>
                    </a:lnTo>
                    <a:lnTo>
                      <a:pt x="75" y="683"/>
                    </a:lnTo>
                    <a:lnTo>
                      <a:pt x="75" y="690"/>
                    </a:lnTo>
                    <a:lnTo>
                      <a:pt x="74" y="696"/>
                    </a:lnTo>
                    <a:lnTo>
                      <a:pt x="74" y="696"/>
                    </a:lnTo>
                    <a:lnTo>
                      <a:pt x="71" y="696"/>
                    </a:lnTo>
                    <a:lnTo>
                      <a:pt x="71" y="696"/>
                    </a:lnTo>
                    <a:lnTo>
                      <a:pt x="69" y="694"/>
                    </a:lnTo>
                    <a:lnTo>
                      <a:pt x="67" y="693"/>
                    </a:lnTo>
                    <a:lnTo>
                      <a:pt x="66" y="686"/>
                    </a:lnTo>
                    <a:lnTo>
                      <a:pt x="66" y="686"/>
                    </a:lnTo>
                    <a:lnTo>
                      <a:pt x="60" y="677"/>
                    </a:lnTo>
                    <a:lnTo>
                      <a:pt x="58" y="671"/>
                    </a:lnTo>
                    <a:lnTo>
                      <a:pt x="57" y="667"/>
                    </a:lnTo>
                    <a:lnTo>
                      <a:pt x="57" y="667"/>
                    </a:lnTo>
                    <a:lnTo>
                      <a:pt x="60" y="667"/>
                    </a:lnTo>
                    <a:lnTo>
                      <a:pt x="61" y="670"/>
                    </a:lnTo>
                    <a:lnTo>
                      <a:pt x="61" y="677"/>
                    </a:lnTo>
                    <a:lnTo>
                      <a:pt x="61" y="677"/>
                    </a:lnTo>
                    <a:lnTo>
                      <a:pt x="64" y="676"/>
                    </a:lnTo>
                    <a:lnTo>
                      <a:pt x="66" y="677"/>
                    </a:lnTo>
                    <a:lnTo>
                      <a:pt x="66" y="677"/>
                    </a:lnTo>
                    <a:lnTo>
                      <a:pt x="66" y="674"/>
                    </a:lnTo>
                    <a:lnTo>
                      <a:pt x="66" y="671"/>
                    </a:lnTo>
                    <a:lnTo>
                      <a:pt x="64" y="664"/>
                    </a:lnTo>
                    <a:lnTo>
                      <a:pt x="64" y="656"/>
                    </a:lnTo>
                    <a:lnTo>
                      <a:pt x="64" y="651"/>
                    </a:lnTo>
                    <a:lnTo>
                      <a:pt x="66" y="648"/>
                    </a:lnTo>
                    <a:lnTo>
                      <a:pt x="66" y="648"/>
                    </a:lnTo>
                    <a:lnTo>
                      <a:pt x="67" y="650"/>
                    </a:lnTo>
                    <a:lnTo>
                      <a:pt x="71" y="650"/>
                    </a:lnTo>
                    <a:lnTo>
                      <a:pt x="72" y="653"/>
                    </a:lnTo>
                    <a:lnTo>
                      <a:pt x="74" y="658"/>
                    </a:lnTo>
                    <a:lnTo>
                      <a:pt x="77" y="661"/>
                    </a:lnTo>
                    <a:lnTo>
                      <a:pt x="77" y="661"/>
                    </a:lnTo>
                    <a:lnTo>
                      <a:pt x="77" y="658"/>
                    </a:lnTo>
                    <a:lnTo>
                      <a:pt x="78" y="651"/>
                    </a:lnTo>
                    <a:lnTo>
                      <a:pt x="75" y="642"/>
                    </a:lnTo>
                    <a:lnTo>
                      <a:pt x="74" y="633"/>
                    </a:lnTo>
                    <a:lnTo>
                      <a:pt x="74" y="629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8" y="626"/>
                    </a:lnTo>
                    <a:lnTo>
                      <a:pt x="80" y="627"/>
                    </a:lnTo>
                    <a:lnTo>
                      <a:pt x="81" y="633"/>
                    </a:lnTo>
                    <a:lnTo>
                      <a:pt x="81" y="633"/>
                    </a:lnTo>
                    <a:lnTo>
                      <a:pt x="92" y="653"/>
                    </a:lnTo>
                    <a:lnTo>
                      <a:pt x="92" y="653"/>
                    </a:lnTo>
                    <a:lnTo>
                      <a:pt x="92" y="647"/>
                    </a:lnTo>
                    <a:lnTo>
                      <a:pt x="92" y="641"/>
                    </a:lnTo>
                    <a:lnTo>
                      <a:pt x="87" y="629"/>
                    </a:lnTo>
                    <a:lnTo>
                      <a:pt x="84" y="618"/>
                    </a:lnTo>
                    <a:lnTo>
                      <a:pt x="83" y="612"/>
                    </a:lnTo>
                    <a:lnTo>
                      <a:pt x="83" y="607"/>
                    </a:lnTo>
                    <a:lnTo>
                      <a:pt x="83" y="607"/>
                    </a:lnTo>
                    <a:lnTo>
                      <a:pt x="89" y="610"/>
                    </a:lnTo>
                    <a:lnTo>
                      <a:pt x="92" y="615"/>
                    </a:lnTo>
                    <a:lnTo>
                      <a:pt x="98" y="629"/>
                    </a:lnTo>
                    <a:lnTo>
                      <a:pt x="98" y="629"/>
                    </a:lnTo>
                    <a:lnTo>
                      <a:pt x="104" y="641"/>
                    </a:lnTo>
                    <a:lnTo>
                      <a:pt x="110" y="651"/>
                    </a:lnTo>
                    <a:lnTo>
                      <a:pt x="110" y="651"/>
                    </a:lnTo>
                    <a:lnTo>
                      <a:pt x="110" y="644"/>
                    </a:lnTo>
                    <a:lnTo>
                      <a:pt x="109" y="636"/>
                    </a:lnTo>
                    <a:lnTo>
                      <a:pt x="104" y="621"/>
                    </a:lnTo>
                    <a:lnTo>
                      <a:pt x="99" y="606"/>
                    </a:lnTo>
                    <a:lnTo>
                      <a:pt x="99" y="598"/>
                    </a:lnTo>
                    <a:lnTo>
                      <a:pt x="99" y="589"/>
                    </a:lnTo>
                    <a:lnTo>
                      <a:pt x="99" y="589"/>
                    </a:lnTo>
                    <a:lnTo>
                      <a:pt x="104" y="593"/>
                    </a:lnTo>
                    <a:lnTo>
                      <a:pt x="109" y="598"/>
                    </a:lnTo>
                    <a:lnTo>
                      <a:pt x="113" y="610"/>
                    </a:lnTo>
                    <a:lnTo>
                      <a:pt x="113" y="610"/>
                    </a:lnTo>
                    <a:lnTo>
                      <a:pt x="119" y="624"/>
                    </a:lnTo>
                    <a:lnTo>
                      <a:pt x="125" y="635"/>
                    </a:lnTo>
                    <a:lnTo>
                      <a:pt x="125" y="635"/>
                    </a:lnTo>
                    <a:lnTo>
                      <a:pt x="124" y="626"/>
                    </a:lnTo>
                    <a:lnTo>
                      <a:pt x="122" y="616"/>
                    </a:lnTo>
                    <a:lnTo>
                      <a:pt x="115" y="600"/>
                    </a:lnTo>
                    <a:lnTo>
                      <a:pt x="107" y="581"/>
                    </a:lnTo>
                    <a:lnTo>
                      <a:pt x="106" y="574"/>
                    </a:lnTo>
                    <a:lnTo>
                      <a:pt x="104" y="565"/>
                    </a:lnTo>
                    <a:lnTo>
                      <a:pt x="104" y="565"/>
                    </a:lnTo>
                    <a:lnTo>
                      <a:pt x="107" y="566"/>
                    </a:lnTo>
                    <a:lnTo>
                      <a:pt x="110" y="568"/>
                    </a:lnTo>
                    <a:lnTo>
                      <a:pt x="115" y="574"/>
                    </a:lnTo>
                    <a:lnTo>
                      <a:pt x="122" y="587"/>
                    </a:lnTo>
                    <a:lnTo>
                      <a:pt x="122" y="587"/>
                    </a:lnTo>
                    <a:lnTo>
                      <a:pt x="131" y="601"/>
                    </a:lnTo>
                    <a:lnTo>
                      <a:pt x="139" y="616"/>
                    </a:lnTo>
                    <a:lnTo>
                      <a:pt x="139" y="616"/>
                    </a:lnTo>
                    <a:lnTo>
                      <a:pt x="136" y="604"/>
                    </a:lnTo>
                    <a:lnTo>
                      <a:pt x="131" y="590"/>
                    </a:lnTo>
                    <a:lnTo>
                      <a:pt x="121" y="566"/>
                    </a:lnTo>
                    <a:lnTo>
                      <a:pt x="121" y="566"/>
                    </a:lnTo>
                    <a:lnTo>
                      <a:pt x="115" y="552"/>
                    </a:lnTo>
                    <a:lnTo>
                      <a:pt x="112" y="546"/>
                    </a:lnTo>
                    <a:lnTo>
                      <a:pt x="112" y="540"/>
                    </a:lnTo>
                    <a:lnTo>
                      <a:pt x="112" y="540"/>
                    </a:lnTo>
                    <a:lnTo>
                      <a:pt x="119" y="543"/>
                    </a:lnTo>
                    <a:lnTo>
                      <a:pt x="121" y="545"/>
                    </a:lnTo>
                    <a:lnTo>
                      <a:pt x="122" y="548"/>
                    </a:lnTo>
                    <a:lnTo>
                      <a:pt x="122" y="548"/>
                    </a:lnTo>
                    <a:lnTo>
                      <a:pt x="133" y="561"/>
                    </a:lnTo>
                    <a:lnTo>
                      <a:pt x="142" y="577"/>
                    </a:lnTo>
                    <a:lnTo>
                      <a:pt x="150" y="590"/>
                    </a:lnTo>
                    <a:lnTo>
                      <a:pt x="159" y="606"/>
                    </a:lnTo>
                    <a:lnTo>
                      <a:pt x="159" y="606"/>
                    </a:lnTo>
                    <a:lnTo>
                      <a:pt x="156" y="592"/>
                    </a:lnTo>
                    <a:lnTo>
                      <a:pt x="151" y="580"/>
                    </a:lnTo>
                    <a:lnTo>
                      <a:pt x="142" y="555"/>
                    </a:lnTo>
                    <a:lnTo>
                      <a:pt x="131" y="531"/>
                    </a:lnTo>
                    <a:lnTo>
                      <a:pt x="128" y="519"/>
                    </a:lnTo>
                    <a:lnTo>
                      <a:pt x="125" y="505"/>
                    </a:lnTo>
                    <a:lnTo>
                      <a:pt x="125" y="505"/>
                    </a:lnTo>
                    <a:lnTo>
                      <a:pt x="128" y="507"/>
                    </a:lnTo>
                    <a:lnTo>
                      <a:pt x="131" y="510"/>
                    </a:lnTo>
                    <a:lnTo>
                      <a:pt x="136" y="516"/>
                    </a:lnTo>
                    <a:lnTo>
                      <a:pt x="136" y="516"/>
                    </a:lnTo>
                    <a:lnTo>
                      <a:pt x="147" y="532"/>
                    </a:lnTo>
                    <a:lnTo>
                      <a:pt x="147" y="532"/>
                    </a:lnTo>
                    <a:lnTo>
                      <a:pt x="177" y="583"/>
                    </a:lnTo>
                    <a:lnTo>
                      <a:pt x="177" y="583"/>
                    </a:lnTo>
                    <a:lnTo>
                      <a:pt x="164" y="552"/>
                    </a:lnTo>
                    <a:lnTo>
                      <a:pt x="148" y="520"/>
                    </a:lnTo>
                    <a:lnTo>
                      <a:pt x="148" y="520"/>
                    </a:lnTo>
                    <a:lnTo>
                      <a:pt x="141" y="507"/>
                    </a:lnTo>
                    <a:lnTo>
                      <a:pt x="138" y="499"/>
                    </a:lnTo>
                    <a:lnTo>
                      <a:pt x="136" y="491"/>
                    </a:lnTo>
                    <a:lnTo>
                      <a:pt x="136" y="491"/>
                    </a:lnTo>
                    <a:lnTo>
                      <a:pt x="144" y="494"/>
                    </a:lnTo>
                    <a:lnTo>
                      <a:pt x="148" y="497"/>
                    </a:lnTo>
                    <a:lnTo>
                      <a:pt x="157" y="508"/>
                    </a:lnTo>
                    <a:lnTo>
                      <a:pt x="165" y="517"/>
                    </a:lnTo>
                    <a:lnTo>
                      <a:pt x="173" y="528"/>
                    </a:lnTo>
                    <a:lnTo>
                      <a:pt x="173" y="528"/>
                    </a:lnTo>
                    <a:lnTo>
                      <a:pt x="168" y="517"/>
                    </a:lnTo>
                    <a:lnTo>
                      <a:pt x="164" y="507"/>
                    </a:lnTo>
                    <a:lnTo>
                      <a:pt x="160" y="494"/>
                    </a:lnTo>
                    <a:lnTo>
                      <a:pt x="157" y="482"/>
                    </a:lnTo>
                    <a:lnTo>
                      <a:pt x="157" y="482"/>
                    </a:lnTo>
                    <a:lnTo>
                      <a:pt x="164" y="482"/>
                    </a:lnTo>
                    <a:lnTo>
                      <a:pt x="168" y="484"/>
                    </a:lnTo>
                    <a:lnTo>
                      <a:pt x="173" y="487"/>
                    </a:lnTo>
                    <a:lnTo>
                      <a:pt x="179" y="490"/>
                    </a:lnTo>
                    <a:lnTo>
                      <a:pt x="179" y="490"/>
                    </a:lnTo>
                    <a:lnTo>
                      <a:pt x="177" y="485"/>
                    </a:lnTo>
                    <a:lnTo>
                      <a:pt x="176" y="482"/>
                    </a:lnTo>
                    <a:lnTo>
                      <a:pt x="173" y="478"/>
                    </a:lnTo>
                    <a:lnTo>
                      <a:pt x="173" y="473"/>
                    </a:lnTo>
                    <a:lnTo>
                      <a:pt x="173" y="473"/>
                    </a:lnTo>
                    <a:lnTo>
                      <a:pt x="173" y="464"/>
                    </a:lnTo>
                    <a:lnTo>
                      <a:pt x="173" y="459"/>
                    </a:lnTo>
                    <a:lnTo>
                      <a:pt x="173" y="455"/>
                    </a:lnTo>
                    <a:lnTo>
                      <a:pt x="173" y="455"/>
                    </a:lnTo>
                    <a:lnTo>
                      <a:pt x="177" y="453"/>
                    </a:lnTo>
                    <a:lnTo>
                      <a:pt x="182" y="453"/>
                    </a:lnTo>
                    <a:lnTo>
                      <a:pt x="186" y="455"/>
                    </a:lnTo>
                    <a:lnTo>
                      <a:pt x="189" y="458"/>
                    </a:lnTo>
                    <a:lnTo>
                      <a:pt x="189" y="458"/>
                    </a:lnTo>
                    <a:lnTo>
                      <a:pt x="194" y="455"/>
                    </a:lnTo>
                    <a:lnTo>
                      <a:pt x="197" y="453"/>
                    </a:lnTo>
                    <a:lnTo>
                      <a:pt x="200" y="455"/>
                    </a:lnTo>
                    <a:lnTo>
                      <a:pt x="200" y="455"/>
                    </a:lnTo>
                    <a:lnTo>
                      <a:pt x="196" y="449"/>
                    </a:lnTo>
                    <a:lnTo>
                      <a:pt x="189" y="443"/>
                    </a:lnTo>
                    <a:lnTo>
                      <a:pt x="176" y="435"/>
                    </a:lnTo>
                    <a:lnTo>
                      <a:pt x="176" y="435"/>
                    </a:lnTo>
                    <a:lnTo>
                      <a:pt x="176" y="432"/>
                    </a:lnTo>
                    <a:lnTo>
                      <a:pt x="174" y="430"/>
                    </a:lnTo>
                    <a:lnTo>
                      <a:pt x="174" y="430"/>
                    </a:lnTo>
                    <a:lnTo>
                      <a:pt x="177" y="429"/>
                    </a:lnTo>
                    <a:lnTo>
                      <a:pt x="180" y="429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5" y="427"/>
                    </a:lnTo>
                    <a:lnTo>
                      <a:pt x="180" y="426"/>
                    </a:lnTo>
                    <a:lnTo>
                      <a:pt x="176" y="423"/>
                    </a:lnTo>
                    <a:lnTo>
                      <a:pt x="173" y="418"/>
                    </a:lnTo>
                    <a:lnTo>
                      <a:pt x="173" y="418"/>
                    </a:lnTo>
                    <a:lnTo>
                      <a:pt x="168" y="424"/>
                    </a:lnTo>
                    <a:lnTo>
                      <a:pt x="167" y="432"/>
                    </a:lnTo>
                    <a:lnTo>
                      <a:pt x="164" y="439"/>
                    </a:lnTo>
                    <a:lnTo>
                      <a:pt x="160" y="444"/>
                    </a:lnTo>
                    <a:lnTo>
                      <a:pt x="160" y="444"/>
                    </a:lnTo>
                    <a:lnTo>
                      <a:pt x="157" y="453"/>
                    </a:lnTo>
                    <a:lnTo>
                      <a:pt x="154" y="461"/>
                    </a:lnTo>
                    <a:lnTo>
                      <a:pt x="148" y="467"/>
                    </a:lnTo>
                    <a:lnTo>
                      <a:pt x="145" y="468"/>
                    </a:lnTo>
                    <a:lnTo>
                      <a:pt x="141" y="470"/>
                    </a:lnTo>
                    <a:lnTo>
                      <a:pt x="141" y="470"/>
                    </a:lnTo>
                    <a:lnTo>
                      <a:pt x="141" y="467"/>
                    </a:lnTo>
                    <a:lnTo>
                      <a:pt x="139" y="464"/>
                    </a:lnTo>
                    <a:lnTo>
                      <a:pt x="141" y="455"/>
                    </a:lnTo>
                    <a:lnTo>
                      <a:pt x="141" y="455"/>
                    </a:lnTo>
                    <a:lnTo>
                      <a:pt x="136" y="464"/>
                    </a:lnTo>
                    <a:lnTo>
                      <a:pt x="133" y="475"/>
                    </a:lnTo>
                    <a:lnTo>
                      <a:pt x="128" y="485"/>
                    </a:lnTo>
                    <a:lnTo>
                      <a:pt x="125" y="490"/>
                    </a:lnTo>
                    <a:lnTo>
                      <a:pt x="122" y="493"/>
                    </a:lnTo>
                    <a:lnTo>
                      <a:pt x="122" y="493"/>
                    </a:lnTo>
                    <a:lnTo>
                      <a:pt x="118" y="491"/>
                    </a:lnTo>
                    <a:lnTo>
                      <a:pt x="118" y="488"/>
                    </a:lnTo>
                    <a:lnTo>
                      <a:pt x="118" y="488"/>
                    </a:lnTo>
                    <a:lnTo>
                      <a:pt x="115" y="491"/>
                    </a:lnTo>
                    <a:lnTo>
                      <a:pt x="112" y="496"/>
                    </a:lnTo>
                    <a:lnTo>
                      <a:pt x="109" y="499"/>
                    </a:lnTo>
                    <a:lnTo>
                      <a:pt x="107" y="500"/>
                    </a:lnTo>
                    <a:lnTo>
                      <a:pt x="104" y="500"/>
                    </a:lnTo>
                    <a:lnTo>
                      <a:pt x="104" y="500"/>
                    </a:lnTo>
                    <a:lnTo>
                      <a:pt x="103" y="493"/>
                    </a:lnTo>
                    <a:lnTo>
                      <a:pt x="104" y="487"/>
                    </a:lnTo>
                    <a:lnTo>
                      <a:pt x="104" y="473"/>
                    </a:lnTo>
                    <a:lnTo>
                      <a:pt x="104" y="473"/>
                    </a:lnTo>
                    <a:lnTo>
                      <a:pt x="99" y="485"/>
                    </a:lnTo>
                    <a:lnTo>
                      <a:pt x="96" y="491"/>
                    </a:lnTo>
                    <a:lnTo>
                      <a:pt x="93" y="496"/>
                    </a:lnTo>
                    <a:lnTo>
                      <a:pt x="93" y="496"/>
                    </a:lnTo>
                    <a:lnTo>
                      <a:pt x="87" y="496"/>
                    </a:lnTo>
                    <a:lnTo>
                      <a:pt x="87" y="496"/>
                    </a:lnTo>
                    <a:lnTo>
                      <a:pt x="87" y="479"/>
                    </a:lnTo>
                    <a:lnTo>
                      <a:pt x="86" y="461"/>
                    </a:lnTo>
                    <a:lnTo>
                      <a:pt x="86" y="461"/>
                    </a:lnTo>
                    <a:lnTo>
                      <a:pt x="78" y="481"/>
                    </a:lnTo>
                    <a:lnTo>
                      <a:pt x="78" y="481"/>
                    </a:lnTo>
                    <a:lnTo>
                      <a:pt x="75" y="491"/>
                    </a:lnTo>
                    <a:lnTo>
                      <a:pt x="72" y="496"/>
                    </a:lnTo>
                    <a:lnTo>
                      <a:pt x="69" y="497"/>
                    </a:lnTo>
                    <a:lnTo>
                      <a:pt x="67" y="497"/>
                    </a:lnTo>
                    <a:lnTo>
                      <a:pt x="67" y="497"/>
                    </a:lnTo>
                    <a:lnTo>
                      <a:pt x="67" y="485"/>
                    </a:lnTo>
                    <a:lnTo>
                      <a:pt x="67" y="473"/>
                    </a:lnTo>
                    <a:lnTo>
                      <a:pt x="69" y="447"/>
                    </a:lnTo>
                    <a:lnTo>
                      <a:pt x="69" y="447"/>
                    </a:lnTo>
                    <a:lnTo>
                      <a:pt x="66" y="452"/>
                    </a:lnTo>
                    <a:lnTo>
                      <a:pt x="64" y="458"/>
                    </a:lnTo>
                    <a:lnTo>
                      <a:pt x="61" y="470"/>
                    </a:lnTo>
                    <a:lnTo>
                      <a:pt x="61" y="470"/>
                    </a:lnTo>
                    <a:lnTo>
                      <a:pt x="58" y="482"/>
                    </a:lnTo>
                    <a:lnTo>
                      <a:pt x="55" y="487"/>
                    </a:lnTo>
                    <a:lnTo>
                      <a:pt x="52" y="488"/>
                    </a:lnTo>
                    <a:lnTo>
                      <a:pt x="49" y="488"/>
                    </a:lnTo>
                    <a:lnTo>
                      <a:pt x="49" y="488"/>
                    </a:lnTo>
                    <a:lnTo>
                      <a:pt x="49" y="482"/>
                    </a:lnTo>
                    <a:lnTo>
                      <a:pt x="49" y="476"/>
                    </a:lnTo>
                    <a:lnTo>
                      <a:pt x="51" y="472"/>
                    </a:lnTo>
                    <a:lnTo>
                      <a:pt x="51" y="465"/>
                    </a:lnTo>
                    <a:lnTo>
                      <a:pt x="51" y="465"/>
                    </a:lnTo>
                    <a:lnTo>
                      <a:pt x="48" y="472"/>
                    </a:lnTo>
                    <a:lnTo>
                      <a:pt x="46" y="478"/>
                    </a:lnTo>
                    <a:lnTo>
                      <a:pt x="43" y="482"/>
                    </a:lnTo>
                    <a:lnTo>
                      <a:pt x="40" y="488"/>
                    </a:lnTo>
                    <a:lnTo>
                      <a:pt x="40" y="488"/>
                    </a:lnTo>
                    <a:lnTo>
                      <a:pt x="35" y="488"/>
                    </a:lnTo>
                    <a:lnTo>
                      <a:pt x="35" y="488"/>
                    </a:lnTo>
                    <a:lnTo>
                      <a:pt x="37" y="481"/>
                    </a:lnTo>
                    <a:lnTo>
                      <a:pt x="37" y="472"/>
                    </a:lnTo>
                    <a:lnTo>
                      <a:pt x="38" y="464"/>
                    </a:lnTo>
                    <a:lnTo>
                      <a:pt x="38" y="458"/>
                    </a:lnTo>
                    <a:lnTo>
                      <a:pt x="38" y="458"/>
                    </a:lnTo>
                    <a:lnTo>
                      <a:pt x="35" y="462"/>
                    </a:lnTo>
                    <a:lnTo>
                      <a:pt x="32" y="468"/>
                    </a:lnTo>
                    <a:lnTo>
                      <a:pt x="29" y="475"/>
                    </a:lnTo>
                    <a:lnTo>
                      <a:pt x="28" y="476"/>
                    </a:lnTo>
                    <a:lnTo>
                      <a:pt x="25" y="478"/>
                    </a:lnTo>
                    <a:lnTo>
                      <a:pt x="25" y="478"/>
                    </a:lnTo>
                    <a:lnTo>
                      <a:pt x="23" y="475"/>
                    </a:lnTo>
                    <a:lnTo>
                      <a:pt x="23" y="472"/>
                    </a:lnTo>
                    <a:lnTo>
                      <a:pt x="25" y="464"/>
                    </a:lnTo>
                    <a:lnTo>
                      <a:pt x="25" y="464"/>
                    </a:lnTo>
                    <a:lnTo>
                      <a:pt x="20" y="468"/>
                    </a:lnTo>
                    <a:lnTo>
                      <a:pt x="17" y="475"/>
                    </a:lnTo>
                    <a:lnTo>
                      <a:pt x="17" y="475"/>
                    </a:lnTo>
                    <a:lnTo>
                      <a:pt x="14" y="475"/>
                    </a:lnTo>
                    <a:lnTo>
                      <a:pt x="11" y="473"/>
                    </a:lnTo>
                    <a:lnTo>
                      <a:pt x="11" y="473"/>
                    </a:lnTo>
                    <a:lnTo>
                      <a:pt x="8" y="478"/>
                    </a:lnTo>
                    <a:lnTo>
                      <a:pt x="8" y="482"/>
                    </a:lnTo>
                    <a:lnTo>
                      <a:pt x="5" y="485"/>
                    </a:lnTo>
                    <a:lnTo>
                      <a:pt x="3" y="487"/>
                    </a:lnTo>
                    <a:lnTo>
                      <a:pt x="0" y="487"/>
                    </a:lnTo>
                    <a:lnTo>
                      <a:pt x="0" y="487"/>
                    </a:lnTo>
                    <a:lnTo>
                      <a:pt x="0" y="472"/>
                    </a:lnTo>
                    <a:lnTo>
                      <a:pt x="3" y="458"/>
                    </a:lnTo>
                    <a:lnTo>
                      <a:pt x="3" y="458"/>
                    </a:lnTo>
                    <a:lnTo>
                      <a:pt x="6" y="458"/>
                    </a:lnTo>
                    <a:lnTo>
                      <a:pt x="8" y="459"/>
                    </a:lnTo>
                    <a:lnTo>
                      <a:pt x="8" y="459"/>
                    </a:lnTo>
                    <a:lnTo>
                      <a:pt x="11" y="455"/>
                    </a:lnTo>
                    <a:lnTo>
                      <a:pt x="13" y="450"/>
                    </a:lnTo>
                    <a:lnTo>
                      <a:pt x="13" y="450"/>
                    </a:lnTo>
                    <a:lnTo>
                      <a:pt x="17" y="452"/>
                    </a:lnTo>
                    <a:lnTo>
                      <a:pt x="19" y="453"/>
                    </a:lnTo>
                    <a:lnTo>
                      <a:pt x="19" y="456"/>
                    </a:lnTo>
                    <a:lnTo>
                      <a:pt x="19" y="456"/>
                    </a:lnTo>
                    <a:lnTo>
                      <a:pt x="22" y="452"/>
                    </a:lnTo>
                    <a:lnTo>
                      <a:pt x="23" y="447"/>
                    </a:lnTo>
                    <a:lnTo>
                      <a:pt x="28" y="436"/>
                    </a:lnTo>
                    <a:lnTo>
                      <a:pt x="28" y="436"/>
                    </a:lnTo>
                    <a:lnTo>
                      <a:pt x="29" y="436"/>
                    </a:lnTo>
                    <a:lnTo>
                      <a:pt x="31" y="438"/>
                    </a:lnTo>
                    <a:lnTo>
                      <a:pt x="31" y="438"/>
                    </a:lnTo>
                    <a:lnTo>
                      <a:pt x="32" y="438"/>
                    </a:lnTo>
                    <a:lnTo>
                      <a:pt x="32" y="43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7" y="438"/>
                    </a:lnTo>
                    <a:lnTo>
                      <a:pt x="38" y="435"/>
                    </a:lnTo>
                    <a:lnTo>
                      <a:pt x="42" y="432"/>
                    </a:lnTo>
                    <a:lnTo>
                      <a:pt x="42" y="432"/>
                    </a:lnTo>
                    <a:lnTo>
                      <a:pt x="43" y="433"/>
                    </a:lnTo>
                    <a:lnTo>
                      <a:pt x="45" y="436"/>
                    </a:lnTo>
                    <a:lnTo>
                      <a:pt x="46" y="443"/>
                    </a:lnTo>
                    <a:lnTo>
                      <a:pt x="45" y="450"/>
                    </a:lnTo>
                    <a:lnTo>
                      <a:pt x="45" y="458"/>
                    </a:lnTo>
                    <a:lnTo>
                      <a:pt x="45" y="458"/>
                    </a:lnTo>
                    <a:lnTo>
                      <a:pt x="48" y="447"/>
                    </a:lnTo>
                    <a:lnTo>
                      <a:pt x="51" y="436"/>
                    </a:lnTo>
                    <a:lnTo>
                      <a:pt x="52" y="424"/>
                    </a:lnTo>
                    <a:lnTo>
                      <a:pt x="55" y="414"/>
                    </a:lnTo>
                    <a:lnTo>
                      <a:pt x="55" y="414"/>
                    </a:lnTo>
                    <a:lnTo>
                      <a:pt x="58" y="414"/>
                    </a:lnTo>
                    <a:lnTo>
                      <a:pt x="60" y="415"/>
                    </a:lnTo>
                    <a:lnTo>
                      <a:pt x="60" y="415"/>
                    </a:lnTo>
                    <a:lnTo>
                      <a:pt x="58" y="438"/>
                    </a:lnTo>
                    <a:lnTo>
                      <a:pt x="57" y="450"/>
                    </a:lnTo>
                    <a:lnTo>
                      <a:pt x="57" y="461"/>
                    </a:lnTo>
                    <a:lnTo>
                      <a:pt x="57" y="461"/>
                    </a:lnTo>
                    <a:lnTo>
                      <a:pt x="61" y="447"/>
                    </a:lnTo>
                    <a:lnTo>
                      <a:pt x="66" y="432"/>
                    </a:lnTo>
                    <a:lnTo>
                      <a:pt x="69" y="418"/>
                    </a:lnTo>
                    <a:lnTo>
                      <a:pt x="75" y="404"/>
                    </a:lnTo>
                    <a:lnTo>
                      <a:pt x="75" y="404"/>
                    </a:lnTo>
                    <a:lnTo>
                      <a:pt x="77" y="406"/>
                    </a:lnTo>
                    <a:lnTo>
                      <a:pt x="78" y="409"/>
                    </a:lnTo>
                    <a:lnTo>
                      <a:pt x="78" y="414"/>
                    </a:lnTo>
                    <a:lnTo>
                      <a:pt x="77" y="429"/>
                    </a:lnTo>
                    <a:lnTo>
                      <a:pt x="77" y="429"/>
                    </a:lnTo>
                    <a:lnTo>
                      <a:pt x="75" y="453"/>
                    </a:lnTo>
                    <a:lnTo>
                      <a:pt x="72" y="476"/>
                    </a:lnTo>
                    <a:lnTo>
                      <a:pt x="72" y="476"/>
                    </a:lnTo>
                    <a:lnTo>
                      <a:pt x="78" y="468"/>
                    </a:lnTo>
                    <a:lnTo>
                      <a:pt x="81" y="459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89" y="421"/>
                    </a:lnTo>
                    <a:lnTo>
                      <a:pt x="90" y="412"/>
                    </a:lnTo>
                    <a:lnTo>
                      <a:pt x="95" y="404"/>
                    </a:lnTo>
                    <a:lnTo>
                      <a:pt x="95" y="404"/>
                    </a:lnTo>
                    <a:lnTo>
                      <a:pt x="96" y="406"/>
                    </a:lnTo>
                    <a:lnTo>
                      <a:pt x="98" y="407"/>
                    </a:lnTo>
                    <a:lnTo>
                      <a:pt x="98" y="412"/>
                    </a:lnTo>
                    <a:lnTo>
                      <a:pt x="96" y="421"/>
                    </a:lnTo>
                    <a:lnTo>
                      <a:pt x="96" y="421"/>
                    </a:lnTo>
                    <a:lnTo>
                      <a:pt x="92" y="450"/>
                    </a:lnTo>
                    <a:lnTo>
                      <a:pt x="92" y="467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99" y="468"/>
                    </a:lnTo>
                    <a:lnTo>
                      <a:pt x="104" y="452"/>
                    </a:lnTo>
                    <a:lnTo>
                      <a:pt x="107" y="435"/>
                    </a:lnTo>
                    <a:lnTo>
                      <a:pt x="110" y="417"/>
                    </a:lnTo>
                    <a:lnTo>
                      <a:pt x="110" y="417"/>
                    </a:lnTo>
                    <a:lnTo>
                      <a:pt x="112" y="407"/>
                    </a:lnTo>
                    <a:lnTo>
                      <a:pt x="113" y="404"/>
                    </a:lnTo>
                    <a:lnTo>
                      <a:pt x="115" y="401"/>
                    </a:lnTo>
                    <a:lnTo>
                      <a:pt x="115" y="401"/>
                    </a:lnTo>
                    <a:lnTo>
                      <a:pt x="118" y="403"/>
                    </a:lnTo>
                    <a:lnTo>
                      <a:pt x="119" y="406"/>
                    </a:lnTo>
                    <a:lnTo>
                      <a:pt x="118" y="414"/>
                    </a:lnTo>
                    <a:lnTo>
                      <a:pt x="118" y="414"/>
                    </a:lnTo>
                    <a:lnTo>
                      <a:pt x="113" y="447"/>
                    </a:lnTo>
                    <a:lnTo>
                      <a:pt x="109" y="484"/>
                    </a:lnTo>
                    <a:lnTo>
                      <a:pt x="109" y="484"/>
                    </a:lnTo>
                    <a:lnTo>
                      <a:pt x="113" y="476"/>
                    </a:lnTo>
                    <a:lnTo>
                      <a:pt x="118" y="465"/>
                    </a:lnTo>
                    <a:lnTo>
                      <a:pt x="121" y="453"/>
                    </a:lnTo>
                    <a:lnTo>
                      <a:pt x="122" y="439"/>
                    </a:lnTo>
                    <a:lnTo>
                      <a:pt x="122" y="439"/>
                    </a:lnTo>
                    <a:lnTo>
                      <a:pt x="124" y="418"/>
                    </a:lnTo>
                    <a:lnTo>
                      <a:pt x="125" y="409"/>
                    </a:lnTo>
                    <a:lnTo>
                      <a:pt x="127" y="404"/>
                    </a:lnTo>
                    <a:lnTo>
                      <a:pt x="130" y="401"/>
                    </a:lnTo>
                    <a:lnTo>
                      <a:pt x="130" y="401"/>
                    </a:lnTo>
                    <a:lnTo>
                      <a:pt x="131" y="403"/>
                    </a:lnTo>
                    <a:lnTo>
                      <a:pt x="133" y="404"/>
                    </a:lnTo>
                    <a:lnTo>
                      <a:pt x="133" y="409"/>
                    </a:lnTo>
                    <a:lnTo>
                      <a:pt x="131" y="420"/>
                    </a:lnTo>
                    <a:lnTo>
                      <a:pt x="131" y="420"/>
                    </a:lnTo>
                    <a:lnTo>
                      <a:pt x="127" y="449"/>
                    </a:lnTo>
                    <a:lnTo>
                      <a:pt x="124" y="476"/>
                    </a:lnTo>
                    <a:lnTo>
                      <a:pt x="124" y="476"/>
                    </a:lnTo>
                    <a:lnTo>
                      <a:pt x="127" y="472"/>
                    </a:lnTo>
                    <a:lnTo>
                      <a:pt x="130" y="465"/>
                    </a:lnTo>
                    <a:lnTo>
                      <a:pt x="135" y="453"/>
                    </a:lnTo>
                    <a:lnTo>
                      <a:pt x="135" y="453"/>
                    </a:lnTo>
                    <a:lnTo>
                      <a:pt x="141" y="429"/>
                    </a:lnTo>
                    <a:lnTo>
                      <a:pt x="145" y="401"/>
                    </a:lnTo>
                    <a:lnTo>
                      <a:pt x="145" y="401"/>
                    </a:lnTo>
                    <a:lnTo>
                      <a:pt x="148" y="400"/>
                    </a:lnTo>
                    <a:lnTo>
                      <a:pt x="150" y="397"/>
                    </a:lnTo>
                    <a:lnTo>
                      <a:pt x="150" y="397"/>
                    </a:lnTo>
                    <a:lnTo>
                      <a:pt x="150" y="395"/>
                    </a:lnTo>
                    <a:lnTo>
                      <a:pt x="151" y="397"/>
                    </a:lnTo>
                    <a:lnTo>
                      <a:pt x="154" y="398"/>
                    </a:lnTo>
                    <a:lnTo>
                      <a:pt x="154" y="398"/>
                    </a:lnTo>
                    <a:lnTo>
                      <a:pt x="148" y="427"/>
                    </a:lnTo>
                    <a:lnTo>
                      <a:pt x="145" y="459"/>
                    </a:lnTo>
                    <a:lnTo>
                      <a:pt x="145" y="459"/>
                    </a:lnTo>
                    <a:lnTo>
                      <a:pt x="150" y="453"/>
                    </a:lnTo>
                    <a:lnTo>
                      <a:pt x="154" y="446"/>
                    </a:lnTo>
                    <a:lnTo>
                      <a:pt x="162" y="429"/>
                    </a:lnTo>
                    <a:lnTo>
                      <a:pt x="168" y="412"/>
                    </a:lnTo>
                    <a:lnTo>
                      <a:pt x="174" y="397"/>
                    </a:lnTo>
                    <a:lnTo>
                      <a:pt x="174" y="397"/>
                    </a:lnTo>
                    <a:lnTo>
                      <a:pt x="173" y="392"/>
                    </a:lnTo>
                    <a:lnTo>
                      <a:pt x="174" y="391"/>
                    </a:lnTo>
                    <a:lnTo>
                      <a:pt x="174" y="391"/>
                    </a:lnTo>
                    <a:lnTo>
                      <a:pt x="180" y="383"/>
                    </a:lnTo>
                    <a:lnTo>
                      <a:pt x="182" y="377"/>
                    </a:lnTo>
                    <a:lnTo>
                      <a:pt x="183" y="371"/>
                    </a:lnTo>
                    <a:lnTo>
                      <a:pt x="183" y="371"/>
                    </a:lnTo>
                    <a:lnTo>
                      <a:pt x="186" y="371"/>
                    </a:lnTo>
                    <a:lnTo>
                      <a:pt x="189" y="371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2" y="371"/>
                    </a:lnTo>
                    <a:lnTo>
                      <a:pt x="191" y="368"/>
                    </a:lnTo>
                    <a:lnTo>
                      <a:pt x="191" y="365"/>
                    </a:lnTo>
                    <a:lnTo>
                      <a:pt x="191" y="362"/>
                    </a:lnTo>
                    <a:lnTo>
                      <a:pt x="191" y="362"/>
                    </a:lnTo>
                    <a:lnTo>
                      <a:pt x="182" y="356"/>
                    </a:lnTo>
                    <a:lnTo>
                      <a:pt x="174" y="351"/>
                    </a:lnTo>
                    <a:lnTo>
                      <a:pt x="167" y="345"/>
                    </a:lnTo>
                    <a:lnTo>
                      <a:pt x="164" y="340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5" y="334"/>
                    </a:lnTo>
                    <a:lnTo>
                      <a:pt x="168" y="336"/>
                    </a:lnTo>
                    <a:lnTo>
                      <a:pt x="173" y="337"/>
                    </a:lnTo>
                    <a:lnTo>
                      <a:pt x="177" y="340"/>
                    </a:lnTo>
                    <a:lnTo>
                      <a:pt x="183" y="342"/>
                    </a:lnTo>
                    <a:lnTo>
                      <a:pt x="183" y="342"/>
                    </a:lnTo>
                    <a:lnTo>
                      <a:pt x="167" y="324"/>
                    </a:lnTo>
                    <a:lnTo>
                      <a:pt x="167" y="324"/>
                    </a:lnTo>
                    <a:lnTo>
                      <a:pt x="164" y="328"/>
                    </a:lnTo>
                    <a:lnTo>
                      <a:pt x="160" y="334"/>
                    </a:lnTo>
                    <a:lnTo>
                      <a:pt x="156" y="339"/>
                    </a:lnTo>
                    <a:lnTo>
                      <a:pt x="153" y="342"/>
                    </a:lnTo>
                    <a:lnTo>
                      <a:pt x="150" y="342"/>
                    </a:lnTo>
                    <a:lnTo>
                      <a:pt x="150" y="342"/>
                    </a:lnTo>
                    <a:lnTo>
                      <a:pt x="151" y="336"/>
                    </a:lnTo>
                    <a:lnTo>
                      <a:pt x="153" y="328"/>
                    </a:lnTo>
                    <a:lnTo>
                      <a:pt x="157" y="314"/>
                    </a:lnTo>
                    <a:lnTo>
                      <a:pt x="171" y="287"/>
                    </a:lnTo>
                    <a:lnTo>
                      <a:pt x="171" y="287"/>
                    </a:lnTo>
                    <a:lnTo>
                      <a:pt x="176" y="275"/>
                    </a:lnTo>
                    <a:lnTo>
                      <a:pt x="177" y="270"/>
                    </a:lnTo>
                    <a:lnTo>
                      <a:pt x="179" y="264"/>
                    </a:lnTo>
                    <a:lnTo>
                      <a:pt x="179" y="264"/>
                    </a:lnTo>
                    <a:lnTo>
                      <a:pt x="170" y="278"/>
                    </a:lnTo>
                    <a:lnTo>
                      <a:pt x="162" y="292"/>
                    </a:lnTo>
                    <a:lnTo>
                      <a:pt x="148" y="321"/>
                    </a:lnTo>
                    <a:lnTo>
                      <a:pt x="148" y="321"/>
                    </a:lnTo>
                    <a:lnTo>
                      <a:pt x="142" y="330"/>
                    </a:lnTo>
                    <a:lnTo>
                      <a:pt x="139" y="334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5" y="333"/>
                    </a:lnTo>
                    <a:lnTo>
                      <a:pt x="136" y="327"/>
                    </a:lnTo>
                    <a:lnTo>
                      <a:pt x="141" y="316"/>
                    </a:lnTo>
                    <a:lnTo>
                      <a:pt x="153" y="296"/>
                    </a:lnTo>
                    <a:lnTo>
                      <a:pt x="153" y="296"/>
                    </a:lnTo>
                    <a:lnTo>
                      <a:pt x="156" y="290"/>
                    </a:lnTo>
                    <a:lnTo>
                      <a:pt x="159" y="282"/>
                    </a:lnTo>
                    <a:lnTo>
                      <a:pt x="167" y="269"/>
                    </a:lnTo>
                    <a:lnTo>
                      <a:pt x="167" y="269"/>
                    </a:lnTo>
                    <a:lnTo>
                      <a:pt x="162" y="273"/>
                    </a:lnTo>
                    <a:lnTo>
                      <a:pt x="159" y="278"/>
                    </a:lnTo>
                    <a:lnTo>
                      <a:pt x="151" y="290"/>
                    </a:lnTo>
                    <a:lnTo>
                      <a:pt x="145" y="304"/>
                    </a:lnTo>
                    <a:lnTo>
                      <a:pt x="139" y="316"/>
                    </a:lnTo>
                    <a:lnTo>
                      <a:pt x="139" y="316"/>
                    </a:lnTo>
                    <a:lnTo>
                      <a:pt x="138" y="316"/>
                    </a:lnTo>
                    <a:lnTo>
                      <a:pt x="135" y="316"/>
                    </a:lnTo>
                    <a:lnTo>
                      <a:pt x="135" y="316"/>
                    </a:lnTo>
                    <a:lnTo>
                      <a:pt x="135" y="310"/>
                    </a:lnTo>
                    <a:lnTo>
                      <a:pt x="136" y="302"/>
                    </a:lnTo>
                    <a:lnTo>
                      <a:pt x="139" y="295"/>
                    </a:lnTo>
                    <a:lnTo>
                      <a:pt x="144" y="289"/>
                    </a:lnTo>
                    <a:lnTo>
                      <a:pt x="144" y="289"/>
                    </a:lnTo>
                    <a:lnTo>
                      <a:pt x="147" y="279"/>
                    </a:lnTo>
                    <a:lnTo>
                      <a:pt x="150" y="269"/>
                    </a:lnTo>
                    <a:lnTo>
                      <a:pt x="154" y="260"/>
                    </a:lnTo>
                    <a:lnTo>
                      <a:pt x="157" y="247"/>
                    </a:lnTo>
                    <a:lnTo>
                      <a:pt x="157" y="247"/>
                    </a:lnTo>
                    <a:lnTo>
                      <a:pt x="138" y="282"/>
                    </a:lnTo>
                    <a:lnTo>
                      <a:pt x="118" y="319"/>
                    </a:lnTo>
                    <a:lnTo>
                      <a:pt x="118" y="319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5" y="310"/>
                    </a:lnTo>
                    <a:lnTo>
                      <a:pt x="119" y="302"/>
                    </a:lnTo>
                    <a:lnTo>
                      <a:pt x="127" y="285"/>
                    </a:lnTo>
                    <a:lnTo>
                      <a:pt x="136" y="270"/>
                    </a:lnTo>
                    <a:lnTo>
                      <a:pt x="139" y="261"/>
                    </a:lnTo>
                    <a:lnTo>
                      <a:pt x="141" y="252"/>
                    </a:lnTo>
                    <a:lnTo>
                      <a:pt x="141" y="252"/>
                    </a:lnTo>
                    <a:lnTo>
                      <a:pt x="135" y="261"/>
                    </a:lnTo>
                    <a:lnTo>
                      <a:pt x="130" y="272"/>
                    </a:lnTo>
                    <a:lnTo>
                      <a:pt x="121" y="295"/>
                    </a:lnTo>
                    <a:lnTo>
                      <a:pt x="121" y="295"/>
                    </a:lnTo>
                    <a:lnTo>
                      <a:pt x="115" y="295"/>
                    </a:lnTo>
                    <a:lnTo>
                      <a:pt x="115" y="295"/>
                    </a:lnTo>
                    <a:lnTo>
                      <a:pt x="115" y="289"/>
                    </a:lnTo>
                    <a:lnTo>
                      <a:pt x="118" y="284"/>
                    </a:lnTo>
                    <a:lnTo>
                      <a:pt x="118" y="284"/>
                    </a:lnTo>
                    <a:lnTo>
                      <a:pt x="110" y="292"/>
                    </a:lnTo>
                    <a:lnTo>
                      <a:pt x="106" y="302"/>
                    </a:lnTo>
                    <a:lnTo>
                      <a:pt x="106" y="302"/>
                    </a:lnTo>
                    <a:lnTo>
                      <a:pt x="99" y="304"/>
                    </a:lnTo>
                    <a:lnTo>
                      <a:pt x="99" y="304"/>
                    </a:lnTo>
                    <a:lnTo>
                      <a:pt x="99" y="296"/>
                    </a:lnTo>
                    <a:lnTo>
                      <a:pt x="101" y="287"/>
                    </a:lnTo>
                    <a:lnTo>
                      <a:pt x="107" y="269"/>
                    </a:lnTo>
                    <a:lnTo>
                      <a:pt x="107" y="269"/>
                    </a:lnTo>
                    <a:lnTo>
                      <a:pt x="103" y="276"/>
                    </a:lnTo>
                    <a:lnTo>
                      <a:pt x="99" y="284"/>
                    </a:lnTo>
                    <a:lnTo>
                      <a:pt x="95" y="292"/>
                    </a:lnTo>
                    <a:lnTo>
                      <a:pt x="92" y="293"/>
                    </a:lnTo>
                    <a:lnTo>
                      <a:pt x="87" y="295"/>
                    </a:lnTo>
                    <a:lnTo>
                      <a:pt x="87" y="295"/>
                    </a:lnTo>
                    <a:lnTo>
                      <a:pt x="89" y="292"/>
                    </a:lnTo>
                    <a:lnTo>
                      <a:pt x="87" y="289"/>
                    </a:lnTo>
                    <a:lnTo>
                      <a:pt x="87" y="289"/>
                    </a:lnTo>
                    <a:lnTo>
                      <a:pt x="86" y="290"/>
                    </a:lnTo>
                    <a:lnTo>
                      <a:pt x="84" y="293"/>
                    </a:lnTo>
                    <a:lnTo>
                      <a:pt x="81" y="29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78"/>
                    </a:lnTo>
                    <a:lnTo>
                      <a:pt x="77" y="278"/>
                    </a:lnTo>
                    <a:lnTo>
                      <a:pt x="72" y="281"/>
                    </a:lnTo>
                    <a:lnTo>
                      <a:pt x="69" y="285"/>
                    </a:lnTo>
                    <a:lnTo>
                      <a:pt x="66" y="290"/>
                    </a:lnTo>
                    <a:lnTo>
                      <a:pt x="63" y="292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58" y="287"/>
                    </a:lnTo>
                    <a:lnTo>
                      <a:pt x="58" y="282"/>
                    </a:lnTo>
                    <a:lnTo>
                      <a:pt x="58" y="282"/>
                    </a:lnTo>
                    <a:lnTo>
                      <a:pt x="57" y="281"/>
                    </a:lnTo>
                    <a:lnTo>
                      <a:pt x="55" y="281"/>
                    </a:lnTo>
                    <a:lnTo>
                      <a:pt x="54" y="282"/>
                    </a:lnTo>
                    <a:lnTo>
                      <a:pt x="52" y="281"/>
                    </a:lnTo>
                    <a:lnTo>
                      <a:pt x="52" y="281"/>
                    </a:lnTo>
                    <a:lnTo>
                      <a:pt x="51" y="279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49" y="278"/>
                    </a:lnTo>
                    <a:lnTo>
                      <a:pt x="48" y="281"/>
                    </a:lnTo>
                    <a:lnTo>
                      <a:pt x="45" y="282"/>
                    </a:lnTo>
                    <a:lnTo>
                      <a:pt x="40" y="282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2" y="272"/>
                    </a:lnTo>
                    <a:lnTo>
                      <a:pt x="42" y="272"/>
                    </a:lnTo>
                    <a:lnTo>
                      <a:pt x="37" y="275"/>
                    </a:lnTo>
                    <a:lnTo>
                      <a:pt x="35" y="276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1" y="270"/>
                    </a:lnTo>
                    <a:lnTo>
                      <a:pt x="34" y="264"/>
                    </a:lnTo>
                    <a:lnTo>
                      <a:pt x="35" y="258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40" y="252"/>
                    </a:lnTo>
                    <a:lnTo>
                      <a:pt x="42" y="250"/>
                    </a:lnTo>
                    <a:lnTo>
                      <a:pt x="43" y="247"/>
                    </a:lnTo>
                    <a:lnTo>
                      <a:pt x="46" y="247"/>
                    </a:lnTo>
                    <a:lnTo>
                      <a:pt x="46" y="247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57"/>
                    </a:lnTo>
                    <a:lnTo>
                      <a:pt x="48" y="263"/>
                    </a:lnTo>
                    <a:lnTo>
                      <a:pt x="48" y="263"/>
                    </a:lnTo>
                    <a:lnTo>
                      <a:pt x="51" y="258"/>
                    </a:lnTo>
                    <a:lnTo>
                      <a:pt x="54" y="253"/>
                    </a:lnTo>
                    <a:lnTo>
                      <a:pt x="55" y="247"/>
                    </a:lnTo>
                    <a:lnTo>
                      <a:pt x="57" y="243"/>
                    </a:lnTo>
                    <a:lnTo>
                      <a:pt x="57" y="243"/>
                    </a:lnTo>
                    <a:lnTo>
                      <a:pt x="60" y="244"/>
                    </a:lnTo>
                    <a:lnTo>
                      <a:pt x="61" y="246"/>
                    </a:lnTo>
                    <a:lnTo>
                      <a:pt x="61" y="252"/>
                    </a:lnTo>
                    <a:lnTo>
                      <a:pt x="60" y="258"/>
                    </a:lnTo>
                    <a:lnTo>
                      <a:pt x="60" y="261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64" y="260"/>
                    </a:lnTo>
                    <a:lnTo>
                      <a:pt x="66" y="255"/>
                    </a:lnTo>
                    <a:lnTo>
                      <a:pt x="69" y="243"/>
                    </a:lnTo>
                    <a:lnTo>
                      <a:pt x="69" y="243"/>
                    </a:lnTo>
                    <a:lnTo>
                      <a:pt x="74" y="244"/>
                    </a:lnTo>
                    <a:lnTo>
                      <a:pt x="75" y="246"/>
                    </a:lnTo>
                    <a:lnTo>
                      <a:pt x="75" y="246"/>
                    </a:lnTo>
                    <a:lnTo>
                      <a:pt x="75" y="252"/>
                    </a:lnTo>
                    <a:lnTo>
                      <a:pt x="72" y="258"/>
                    </a:lnTo>
                    <a:lnTo>
                      <a:pt x="71" y="264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72" y="269"/>
                    </a:lnTo>
                    <a:lnTo>
                      <a:pt x="74" y="264"/>
                    </a:lnTo>
                    <a:lnTo>
                      <a:pt x="78" y="257"/>
                    </a:lnTo>
                    <a:lnTo>
                      <a:pt x="81" y="247"/>
                    </a:lnTo>
                    <a:lnTo>
                      <a:pt x="86" y="238"/>
                    </a:lnTo>
                    <a:lnTo>
                      <a:pt x="86" y="238"/>
                    </a:lnTo>
                    <a:lnTo>
                      <a:pt x="89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86" y="260"/>
                    </a:lnTo>
                    <a:lnTo>
                      <a:pt x="84" y="26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7" y="275"/>
                    </a:lnTo>
                    <a:lnTo>
                      <a:pt x="90" y="270"/>
                    </a:lnTo>
                    <a:lnTo>
                      <a:pt x="96" y="260"/>
                    </a:lnTo>
                    <a:lnTo>
                      <a:pt x="104" y="237"/>
                    </a:lnTo>
                    <a:lnTo>
                      <a:pt x="104" y="237"/>
                    </a:lnTo>
                    <a:lnTo>
                      <a:pt x="107" y="237"/>
                    </a:lnTo>
                    <a:lnTo>
                      <a:pt x="109" y="238"/>
                    </a:lnTo>
                    <a:lnTo>
                      <a:pt x="109" y="241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19" y="232"/>
                    </a:lnTo>
                    <a:lnTo>
                      <a:pt x="122" y="234"/>
                    </a:lnTo>
                    <a:lnTo>
                      <a:pt x="122" y="234"/>
                    </a:lnTo>
                    <a:lnTo>
                      <a:pt x="119" y="246"/>
                    </a:lnTo>
                    <a:lnTo>
                      <a:pt x="118" y="257"/>
                    </a:lnTo>
                    <a:lnTo>
                      <a:pt x="110" y="276"/>
                    </a:lnTo>
                    <a:lnTo>
                      <a:pt x="110" y="276"/>
                    </a:lnTo>
                    <a:lnTo>
                      <a:pt x="118" y="266"/>
                    </a:lnTo>
                    <a:lnTo>
                      <a:pt x="124" y="255"/>
                    </a:lnTo>
                    <a:lnTo>
                      <a:pt x="135" y="229"/>
                    </a:lnTo>
                    <a:lnTo>
                      <a:pt x="135" y="229"/>
                    </a:lnTo>
                    <a:lnTo>
                      <a:pt x="139" y="231"/>
                    </a:lnTo>
                    <a:lnTo>
                      <a:pt x="141" y="235"/>
                    </a:lnTo>
                    <a:lnTo>
                      <a:pt x="141" y="235"/>
                    </a:lnTo>
                    <a:lnTo>
                      <a:pt x="142" y="234"/>
                    </a:lnTo>
                    <a:lnTo>
                      <a:pt x="144" y="232"/>
                    </a:lnTo>
                    <a:lnTo>
                      <a:pt x="145" y="231"/>
                    </a:lnTo>
                    <a:lnTo>
                      <a:pt x="147" y="229"/>
                    </a:lnTo>
                    <a:lnTo>
                      <a:pt x="147" y="229"/>
                    </a:lnTo>
                    <a:lnTo>
                      <a:pt x="150" y="231"/>
                    </a:lnTo>
                    <a:lnTo>
                      <a:pt x="150" y="234"/>
                    </a:lnTo>
                    <a:lnTo>
                      <a:pt x="150" y="238"/>
                    </a:lnTo>
                    <a:lnTo>
                      <a:pt x="148" y="250"/>
                    </a:lnTo>
                    <a:lnTo>
                      <a:pt x="148" y="250"/>
                    </a:lnTo>
                    <a:lnTo>
                      <a:pt x="151" y="246"/>
                    </a:lnTo>
                    <a:lnTo>
                      <a:pt x="154" y="240"/>
                    </a:lnTo>
                    <a:lnTo>
                      <a:pt x="157" y="235"/>
                    </a:lnTo>
                    <a:lnTo>
                      <a:pt x="160" y="229"/>
                    </a:lnTo>
                    <a:lnTo>
                      <a:pt x="160" y="229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5" y="241"/>
                    </a:lnTo>
                    <a:lnTo>
                      <a:pt x="162" y="250"/>
                    </a:lnTo>
                    <a:lnTo>
                      <a:pt x="157" y="267"/>
                    </a:lnTo>
                    <a:lnTo>
                      <a:pt x="157" y="267"/>
                    </a:lnTo>
                    <a:lnTo>
                      <a:pt x="162" y="263"/>
                    </a:lnTo>
                    <a:lnTo>
                      <a:pt x="168" y="255"/>
                    </a:lnTo>
                    <a:lnTo>
                      <a:pt x="179" y="240"/>
                    </a:lnTo>
                    <a:lnTo>
                      <a:pt x="179" y="240"/>
                    </a:lnTo>
                    <a:lnTo>
                      <a:pt x="180" y="240"/>
                    </a:lnTo>
                    <a:lnTo>
                      <a:pt x="182" y="241"/>
                    </a:lnTo>
                    <a:lnTo>
                      <a:pt x="182" y="241"/>
                    </a:lnTo>
                    <a:lnTo>
                      <a:pt x="186" y="237"/>
                    </a:lnTo>
                    <a:lnTo>
                      <a:pt x="188" y="232"/>
                    </a:lnTo>
                    <a:lnTo>
                      <a:pt x="191" y="228"/>
                    </a:lnTo>
                    <a:lnTo>
                      <a:pt x="194" y="225"/>
                    </a:lnTo>
                    <a:lnTo>
                      <a:pt x="194" y="225"/>
                    </a:lnTo>
                    <a:lnTo>
                      <a:pt x="196" y="229"/>
                    </a:lnTo>
                    <a:lnTo>
                      <a:pt x="196" y="234"/>
                    </a:lnTo>
                    <a:lnTo>
                      <a:pt x="192" y="243"/>
                    </a:lnTo>
                    <a:lnTo>
                      <a:pt x="188" y="252"/>
                    </a:lnTo>
                    <a:lnTo>
                      <a:pt x="186" y="257"/>
                    </a:lnTo>
                    <a:lnTo>
                      <a:pt x="186" y="261"/>
                    </a:lnTo>
                    <a:lnTo>
                      <a:pt x="186" y="261"/>
                    </a:lnTo>
                    <a:lnTo>
                      <a:pt x="186" y="263"/>
                    </a:lnTo>
                    <a:lnTo>
                      <a:pt x="188" y="263"/>
                    </a:lnTo>
                    <a:lnTo>
                      <a:pt x="191" y="263"/>
                    </a:lnTo>
                    <a:lnTo>
                      <a:pt x="191" y="263"/>
                    </a:lnTo>
                    <a:lnTo>
                      <a:pt x="196" y="258"/>
                    </a:lnTo>
                    <a:lnTo>
                      <a:pt x="197" y="255"/>
                    </a:lnTo>
                    <a:lnTo>
                      <a:pt x="196" y="252"/>
                    </a:lnTo>
                    <a:lnTo>
                      <a:pt x="196" y="252"/>
                    </a:lnTo>
                    <a:lnTo>
                      <a:pt x="200" y="249"/>
                    </a:lnTo>
                    <a:lnTo>
                      <a:pt x="203" y="244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11" y="237"/>
                    </a:lnTo>
                    <a:lnTo>
                      <a:pt x="212" y="240"/>
                    </a:lnTo>
                    <a:lnTo>
                      <a:pt x="212" y="244"/>
                    </a:lnTo>
                    <a:lnTo>
                      <a:pt x="211" y="249"/>
                    </a:lnTo>
                    <a:lnTo>
                      <a:pt x="211" y="253"/>
                    </a:lnTo>
                    <a:lnTo>
                      <a:pt x="211" y="253"/>
                    </a:lnTo>
                    <a:lnTo>
                      <a:pt x="215" y="252"/>
                    </a:lnTo>
                    <a:lnTo>
                      <a:pt x="217" y="250"/>
                    </a:lnTo>
                    <a:lnTo>
                      <a:pt x="221" y="246"/>
                    </a:lnTo>
                    <a:lnTo>
                      <a:pt x="221" y="246"/>
                    </a:lnTo>
                    <a:lnTo>
                      <a:pt x="228" y="247"/>
                    </a:lnTo>
                    <a:lnTo>
                      <a:pt x="228" y="247"/>
                    </a:lnTo>
                    <a:lnTo>
                      <a:pt x="228" y="253"/>
                    </a:lnTo>
                    <a:lnTo>
                      <a:pt x="228" y="260"/>
                    </a:lnTo>
                    <a:lnTo>
                      <a:pt x="228" y="260"/>
                    </a:lnTo>
                    <a:lnTo>
                      <a:pt x="229" y="261"/>
                    </a:lnTo>
                    <a:lnTo>
                      <a:pt x="234" y="263"/>
                    </a:lnTo>
                    <a:lnTo>
                      <a:pt x="237" y="264"/>
                    </a:lnTo>
                    <a:lnTo>
                      <a:pt x="240" y="266"/>
                    </a:lnTo>
                    <a:lnTo>
                      <a:pt x="240" y="266"/>
                    </a:lnTo>
                    <a:lnTo>
                      <a:pt x="240" y="263"/>
                    </a:lnTo>
                    <a:lnTo>
                      <a:pt x="238" y="260"/>
                    </a:lnTo>
                    <a:lnTo>
                      <a:pt x="235" y="255"/>
                    </a:lnTo>
                    <a:lnTo>
                      <a:pt x="231" y="249"/>
                    </a:lnTo>
                    <a:lnTo>
                      <a:pt x="229" y="246"/>
                    </a:lnTo>
                    <a:lnTo>
                      <a:pt x="229" y="241"/>
                    </a:lnTo>
                    <a:lnTo>
                      <a:pt x="229" y="241"/>
                    </a:lnTo>
                    <a:lnTo>
                      <a:pt x="235" y="240"/>
                    </a:lnTo>
                    <a:lnTo>
                      <a:pt x="243" y="240"/>
                    </a:lnTo>
                    <a:lnTo>
                      <a:pt x="243" y="240"/>
                    </a:lnTo>
                    <a:lnTo>
                      <a:pt x="243" y="238"/>
                    </a:lnTo>
                    <a:lnTo>
                      <a:pt x="240" y="237"/>
                    </a:lnTo>
                    <a:lnTo>
                      <a:pt x="238" y="234"/>
                    </a:lnTo>
                    <a:lnTo>
                      <a:pt x="237" y="229"/>
                    </a:lnTo>
                    <a:lnTo>
                      <a:pt x="237" y="229"/>
                    </a:lnTo>
                    <a:lnTo>
                      <a:pt x="246" y="231"/>
                    </a:lnTo>
                    <a:lnTo>
                      <a:pt x="253" y="234"/>
                    </a:lnTo>
                    <a:lnTo>
                      <a:pt x="270" y="241"/>
                    </a:lnTo>
                    <a:lnTo>
                      <a:pt x="270" y="241"/>
                    </a:lnTo>
                    <a:lnTo>
                      <a:pt x="264" y="235"/>
                    </a:lnTo>
                    <a:lnTo>
                      <a:pt x="258" y="231"/>
                    </a:lnTo>
                    <a:lnTo>
                      <a:pt x="252" y="226"/>
                    </a:lnTo>
                    <a:lnTo>
                      <a:pt x="249" y="221"/>
                    </a:lnTo>
                    <a:lnTo>
                      <a:pt x="247" y="218"/>
                    </a:lnTo>
                    <a:lnTo>
                      <a:pt x="247" y="218"/>
                    </a:lnTo>
                    <a:lnTo>
                      <a:pt x="253" y="215"/>
                    </a:lnTo>
                    <a:lnTo>
                      <a:pt x="261" y="215"/>
                    </a:lnTo>
                    <a:lnTo>
                      <a:pt x="267" y="217"/>
                    </a:lnTo>
                    <a:lnTo>
                      <a:pt x="273" y="218"/>
                    </a:lnTo>
                    <a:lnTo>
                      <a:pt x="273" y="218"/>
                    </a:lnTo>
                    <a:lnTo>
                      <a:pt x="273" y="215"/>
                    </a:lnTo>
                    <a:lnTo>
                      <a:pt x="272" y="214"/>
                    </a:lnTo>
                    <a:lnTo>
                      <a:pt x="272" y="212"/>
                    </a:lnTo>
                    <a:lnTo>
                      <a:pt x="270" y="211"/>
                    </a:lnTo>
                    <a:lnTo>
                      <a:pt x="270" y="211"/>
                    </a:lnTo>
                    <a:lnTo>
                      <a:pt x="276" y="211"/>
                    </a:lnTo>
                    <a:lnTo>
                      <a:pt x="282" y="212"/>
                    </a:lnTo>
                    <a:lnTo>
                      <a:pt x="293" y="217"/>
                    </a:lnTo>
                    <a:lnTo>
                      <a:pt x="304" y="220"/>
                    </a:lnTo>
                    <a:lnTo>
                      <a:pt x="310" y="221"/>
                    </a:lnTo>
                    <a:lnTo>
                      <a:pt x="318" y="223"/>
                    </a:lnTo>
                    <a:lnTo>
                      <a:pt x="318" y="223"/>
                    </a:lnTo>
                    <a:lnTo>
                      <a:pt x="322" y="225"/>
                    </a:lnTo>
                    <a:lnTo>
                      <a:pt x="327" y="228"/>
                    </a:lnTo>
                    <a:lnTo>
                      <a:pt x="339" y="231"/>
                    </a:lnTo>
                    <a:lnTo>
                      <a:pt x="339" y="231"/>
                    </a:lnTo>
                    <a:lnTo>
                      <a:pt x="333" y="228"/>
                    </a:lnTo>
                    <a:lnTo>
                      <a:pt x="327" y="225"/>
                    </a:lnTo>
                    <a:lnTo>
                      <a:pt x="321" y="221"/>
                    </a:lnTo>
                    <a:lnTo>
                      <a:pt x="319" y="218"/>
                    </a:lnTo>
                    <a:lnTo>
                      <a:pt x="318" y="215"/>
                    </a:lnTo>
                    <a:lnTo>
                      <a:pt x="318" y="215"/>
                    </a:lnTo>
                    <a:lnTo>
                      <a:pt x="298" y="212"/>
                    </a:lnTo>
                    <a:lnTo>
                      <a:pt x="287" y="209"/>
                    </a:lnTo>
                    <a:lnTo>
                      <a:pt x="278" y="208"/>
                    </a:lnTo>
                    <a:lnTo>
                      <a:pt x="278" y="208"/>
                    </a:lnTo>
                    <a:lnTo>
                      <a:pt x="273" y="205"/>
                    </a:lnTo>
                    <a:lnTo>
                      <a:pt x="269" y="202"/>
                    </a:lnTo>
                    <a:lnTo>
                      <a:pt x="266" y="199"/>
                    </a:lnTo>
                    <a:lnTo>
                      <a:pt x="264" y="192"/>
                    </a:lnTo>
                    <a:lnTo>
                      <a:pt x="264" y="192"/>
                    </a:lnTo>
                    <a:lnTo>
                      <a:pt x="260" y="191"/>
                    </a:lnTo>
                    <a:lnTo>
                      <a:pt x="257" y="189"/>
                    </a:lnTo>
                    <a:lnTo>
                      <a:pt x="257" y="186"/>
                    </a:lnTo>
                    <a:lnTo>
                      <a:pt x="257" y="186"/>
                    </a:lnTo>
                    <a:lnTo>
                      <a:pt x="261" y="183"/>
                    </a:lnTo>
                    <a:lnTo>
                      <a:pt x="269" y="183"/>
                    </a:lnTo>
                    <a:lnTo>
                      <a:pt x="282" y="185"/>
                    </a:lnTo>
                    <a:lnTo>
                      <a:pt x="282" y="185"/>
                    </a:lnTo>
                    <a:lnTo>
                      <a:pt x="282" y="183"/>
                    </a:lnTo>
                    <a:lnTo>
                      <a:pt x="281" y="182"/>
                    </a:lnTo>
                    <a:lnTo>
                      <a:pt x="281" y="179"/>
                    </a:lnTo>
                    <a:lnTo>
                      <a:pt x="281" y="176"/>
                    </a:lnTo>
                    <a:lnTo>
                      <a:pt x="281" y="176"/>
                    </a:lnTo>
                    <a:lnTo>
                      <a:pt x="264" y="174"/>
                    </a:lnTo>
                    <a:lnTo>
                      <a:pt x="247" y="173"/>
                    </a:lnTo>
                    <a:lnTo>
                      <a:pt x="232" y="170"/>
                    </a:lnTo>
                    <a:lnTo>
                      <a:pt x="217" y="165"/>
                    </a:lnTo>
                    <a:lnTo>
                      <a:pt x="217" y="165"/>
                    </a:lnTo>
                    <a:lnTo>
                      <a:pt x="215" y="160"/>
                    </a:lnTo>
                    <a:lnTo>
                      <a:pt x="214" y="157"/>
                    </a:lnTo>
                    <a:lnTo>
                      <a:pt x="214" y="154"/>
                    </a:lnTo>
                    <a:lnTo>
                      <a:pt x="214" y="154"/>
                    </a:lnTo>
                    <a:lnTo>
                      <a:pt x="211" y="154"/>
                    </a:lnTo>
                    <a:lnTo>
                      <a:pt x="206" y="153"/>
                    </a:lnTo>
                    <a:lnTo>
                      <a:pt x="206" y="153"/>
                    </a:lnTo>
                    <a:lnTo>
                      <a:pt x="206" y="151"/>
                    </a:lnTo>
                    <a:lnTo>
                      <a:pt x="205" y="150"/>
                    </a:lnTo>
                    <a:lnTo>
                      <a:pt x="205" y="148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3" y="145"/>
                    </a:lnTo>
                    <a:lnTo>
                      <a:pt x="200" y="142"/>
                    </a:lnTo>
                    <a:lnTo>
                      <a:pt x="200" y="142"/>
                    </a:lnTo>
                    <a:lnTo>
                      <a:pt x="208" y="138"/>
                    </a:lnTo>
                    <a:lnTo>
                      <a:pt x="215" y="135"/>
                    </a:lnTo>
                    <a:lnTo>
                      <a:pt x="226" y="133"/>
                    </a:lnTo>
                    <a:lnTo>
                      <a:pt x="235" y="133"/>
                    </a:lnTo>
                    <a:lnTo>
                      <a:pt x="257" y="131"/>
                    </a:lnTo>
                    <a:lnTo>
                      <a:pt x="266" y="130"/>
                    </a:lnTo>
                    <a:lnTo>
                      <a:pt x="275" y="127"/>
                    </a:lnTo>
                    <a:lnTo>
                      <a:pt x="275" y="127"/>
                    </a:lnTo>
                    <a:lnTo>
                      <a:pt x="232" y="125"/>
                    </a:lnTo>
                    <a:lnTo>
                      <a:pt x="188" y="125"/>
                    </a:lnTo>
                    <a:lnTo>
                      <a:pt x="188" y="125"/>
                    </a:lnTo>
                    <a:lnTo>
                      <a:pt x="186" y="124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91" y="118"/>
                    </a:lnTo>
                    <a:lnTo>
                      <a:pt x="199" y="116"/>
                    </a:lnTo>
                    <a:lnTo>
                      <a:pt x="215" y="118"/>
                    </a:lnTo>
                    <a:lnTo>
                      <a:pt x="231" y="118"/>
                    </a:lnTo>
                    <a:lnTo>
                      <a:pt x="238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32" y="113"/>
                    </a:lnTo>
                    <a:lnTo>
                      <a:pt x="217" y="113"/>
                    </a:lnTo>
                    <a:lnTo>
                      <a:pt x="200" y="115"/>
                    </a:lnTo>
                    <a:lnTo>
                      <a:pt x="182" y="115"/>
                    </a:lnTo>
                    <a:lnTo>
                      <a:pt x="182" y="115"/>
                    </a:lnTo>
                    <a:lnTo>
                      <a:pt x="180" y="112"/>
                    </a:lnTo>
                    <a:lnTo>
                      <a:pt x="179" y="110"/>
                    </a:lnTo>
                    <a:lnTo>
                      <a:pt x="179" y="110"/>
                    </a:lnTo>
                    <a:lnTo>
                      <a:pt x="179" y="109"/>
                    </a:lnTo>
                    <a:lnTo>
                      <a:pt x="180" y="107"/>
                    </a:lnTo>
                    <a:lnTo>
                      <a:pt x="183" y="107"/>
                    </a:lnTo>
                    <a:lnTo>
                      <a:pt x="183" y="107"/>
                    </a:lnTo>
                    <a:lnTo>
                      <a:pt x="180" y="106"/>
                    </a:lnTo>
                    <a:lnTo>
                      <a:pt x="179" y="104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9" y="101"/>
                    </a:lnTo>
                    <a:lnTo>
                      <a:pt x="179" y="99"/>
                    </a:lnTo>
                    <a:lnTo>
                      <a:pt x="179" y="99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191" y="93"/>
                    </a:lnTo>
                    <a:lnTo>
                      <a:pt x="180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0" y="95"/>
                    </a:lnTo>
                    <a:lnTo>
                      <a:pt x="171" y="98"/>
                    </a:lnTo>
                    <a:lnTo>
                      <a:pt x="171" y="98"/>
                    </a:lnTo>
                    <a:lnTo>
                      <a:pt x="168" y="96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9" y="93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77" y="89"/>
                    </a:lnTo>
                    <a:lnTo>
                      <a:pt x="196" y="89"/>
                    </a:lnTo>
                    <a:lnTo>
                      <a:pt x="214" y="90"/>
                    </a:lnTo>
                    <a:lnTo>
                      <a:pt x="231" y="95"/>
                    </a:lnTo>
                    <a:lnTo>
                      <a:pt x="231" y="95"/>
                    </a:lnTo>
                    <a:lnTo>
                      <a:pt x="229" y="98"/>
                    </a:lnTo>
                    <a:lnTo>
                      <a:pt x="226" y="99"/>
                    </a:lnTo>
                    <a:lnTo>
                      <a:pt x="217" y="101"/>
                    </a:lnTo>
                    <a:lnTo>
                      <a:pt x="217" y="101"/>
                    </a:lnTo>
                    <a:lnTo>
                      <a:pt x="221" y="103"/>
                    </a:lnTo>
                    <a:lnTo>
                      <a:pt x="228" y="103"/>
                    </a:lnTo>
                    <a:lnTo>
                      <a:pt x="238" y="104"/>
                    </a:lnTo>
                    <a:lnTo>
                      <a:pt x="238" y="104"/>
                    </a:lnTo>
                    <a:lnTo>
                      <a:pt x="240" y="106"/>
                    </a:lnTo>
                    <a:lnTo>
                      <a:pt x="240" y="109"/>
                    </a:lnTo>
                    <a:lnTo>
                      <a:pt x="240" y="109"/>
                    </a:lnTo>
                    <a:lnTo>
                      <a:pt x="250" y="109"/>
                    </a:lnTo>
                    <a:lnTo>
                      <a:pt x="260" y="109"/>
                    </a:lnTo>
                    <a:lnTo>
                      <a:pt x="260" y="109"/>
                    </a:lnTo>
                    <a:lnTo>
                      <a:pt x="258" y="113"/>
                    </a:lnTo>
                    <a:lnTo>
                      <a:pt x="255" y="116"/>
                    </a:lnTo>
                    <a:lnTo>
                      <a:pt x="247" y="119"/>
                    </a:lnTo>
                    <a:lnTo>
                      <a:pt x="247" y="119"/>
                    </a:lnTo>
                    <a:lnTo>
                      <a:pt x="258" y="121"/>
                    </a:lnTo>
                    <a:lnTo>
                      <a:pt x="269" y="122"/>
                    </a:lnTo>
                    <a:lnTo>
                      <a:pt x="279" y="122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90" y="127"/>
                    </a:lnTo>
                    <a:lnTo>
                      <a:pt x="287" y="130"/>
                    </a:lnTo>
                    <a:lnTo>
                      <a:pt x="282" y="131"/>
                    </a:lnTo>
                    <a:lnTo>
                      <a:pt x="282" y="131"/>
                    </a:lnTo>
                    <a:lnTo>
                      <a:pt x="284" y="133"/>
                    </a:lnTo>
                    <a:lnTo>
                      <a:pt x="289" y="135"/>
                    </a:lnTo>
                    <a:lnTo>
                      <a:pt x="295" y="133"/>
                    </a:lnTo>
                    <a:lnTo>
                      <a:pt x="302" y="131"/>
                    </a:lnTo>
                    <a:lnTo>
                      <a:pt x="305" y="131"/>
                    </a:lnTo>
                    <a:lnTo>
                      <a:pt x="308" y="131"/>
                    </a:lnTo>
                    <a:lnTo>
                      <a:pt x="308" y="131"/>
                    </a:lnTo>
                    <a:lnTo>
                      <a:pt x="307" y="136"/>
                    </a:lnTo>
                    <a:lnTo>
                      <a:pt x="302" y="138"/>
                    </a:lnTo>
                    <a:lnTo>
                      <a:pt x="293" y="141"/>
                    </a:lnTo>
                    <a:lnTo>
                      <a:pt x="293" y="141"/>
                    </a:lnTo>
                    <a:lnTo>
                      <a:pt x="296" y="144"/>
                    </a:lnTo>
                    <a:lnTo>
                      <a:pt x="296" y="144"/>
                    </a:lnTo>
                    <a:lnTo>
                      <a:pt x="289" y="142"/>
                    </a:lnTo>
                    <a:lnTo>
                      <a:pt x="281" y="145"/>
                    </a:lnTo>
                    <a:lnTo>
                      <a:pt x="281" y="145"/>
                    </a:lnTo>
                    <a:lnTo>
                      <a:pt x="285" y="145"/>
                    </a:lnTo>
                    <a:lnTo>
                      <a:pt x="292" y="147"/>
                    </a:lnTo>
                    <a:lnTo>
                      <a:pt x="301" y="147"/>
                    </a:lnTo>
                    <a:lnTo>
                      <a:pt x="301" y="147"/>
                    </a:lnTo>
                    <a:lnTo>
                      <a:pt x="302" y="145"/>
                    </a:lnTo>
                    <a:lnTo>
                      <a:pt x="301" y="145"/>
                    </a:lnTo>
                    <a:lnTo>
                      <a:pt x="301" y="144"/>
                    </a:lnTo>
                    <a:lnTo>
                      <a:pt x="301" y="144"/>
                    </a:lnTo>
                    <a:lnTo>
                      <a:pt x="308" y="147"/>
                    </a:lnTo>
                    <a:lnTo>
                      <a:pt x="318" y="147"/>
                    </a:lnTo>
                    <a:lnTo>
                      <a:pt x="328" y="147"/>
                    </a:lnTo>
                    <a:lnTo>
                      <a:pt x="339" y="148"/>
                    </a:lnTo>
                    <a:lnTo>
                      <a:pt x="339" y="148"/>
                    </a:lnTo>
                    <a:lnTo>
                      <a:pt x="337" y="153"/>
                    </a:lnTo>
                    <a:lnTo>
                      <a:pt x="334" y="156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31" y="162"/>
                    </a:lnTo>
                    <a:lnTo>
                      <a:pt x="339" y="164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6" y="162"/>
                    </a:lnTo>
                    <a:lnTo>
                      <a:pt x="354" y="160"/>
                    </a:lnTo>
                    <a:lnTo>
                      <a:pt x="354" y="159"/>
                    </a:lnTo>
                    <a:lnTo>
                      <a:pt x="354" y="157"/>
                    </a:lnTo>
                    <a:lnTo>
                      <a:pt x="354" y="157"/>
                    </a:lnTo>
                    <a:lnTo>
                      <a:pt x="360" y="157"/>
                    </a:lnTo>
                    <a:lnTo>
                      <a:pt x="366" y="159"/>
                    </a:lnTo>
                    <a:lnTo>
                      <a:pt x="382" y="167"/>
                    </a:lnTo>
                    <a:lnTo>
                      <a:pt x="382" y="167"/>
                    </a:lnTo>
                    <a:lnTo>
                      <a:pt x="397" y="174"/>
                    </a:lnTo>
                    <a:lnTo>
                      <a:pt x="411" y="180"/>
                    </a:lnTo>
                    <a:lnTo>
                      <a:pt x="411" y="180"/>
                    </a:lnTo>
                    <a:lnTo>
                      <a:pt x="429" y="189"/>
                    </a:lnTo>
                    <a:lnTo>
                      <a:pt x="447" y="199"/>
                    </a:lnTo>
                    <a:lnTo>
                      <a:pt x="467" y="209"/>
                    </a:lnTo>
                    <a:lnTo>
                      <a:pt x="484" y="218"/>
                    </a:lnTo>
                    <a:lnTo>
                      <a:pt x="484" y="218"/>
                    </a:lnTo>
                    <a:lnTo>
                      <a:pt x="487" y="217"/>
                    </a:lnTo>
                    <a:lnTo>
                      <a:pt x="490" y="217"/>
                    </a:lnTo>
                    <a:lnTo>
                      <a:pt x="490" y="217"/>
                    </a:lnTo>
                    <a:lnTo>
                      <a:pt x="510" y="229"/>
                    </a:lnTo>
                    <a:lnTo>
                      <a:pt x="531" y="240"/>
                    </a:lnTo>
                    <a:lnTo>
                      <a:pt x="575" y="261"/>
                    </a:lnTo>
                    <a:lnTo>
                      <a:pt x="575" y="261"/>
                    </a:lnTo>
                    <a:lnTo>
                      <a:pt x="572" y="258"/>
                    </a:lnTo>
                    <a:lnTo>
                      <a:pt x="568" y="255"/>
                    </a:lnTo>
                    <a:lnTo>
                      <a:pt x="563" y="252"/>
                    </a:lnTo>
                    <a:lnTo>
                      <a:pt x="560" y="247"/>
                    </a:lnTo>
                    <a:lnTo>
                      <a:pt x="560" y="247"/>
                    </a:lnTo>
                    <a:lnTo>
                      <a:pt x="554" y="243"/>
                    </a:lnTo>
                    <a:lnTo>
                      <a:pt x="549" y="240"/>
                    </a:lnTo>
                    <a:lnTo>
                      <a:pt x="543" y="235"/>
                    </a:lnTo>
                    <a:lnTo>
                      <a:pt x="536" y="232"/>
                    </a:lnTo>
                    <a:lnTo>
                      <a:pt x="536" y="232"/>
                    </a:lnTo>
                    <a:lnTo>
                      <a:pt x="536" y="231"/>
                    </a:lnTo>
                    <a:lnTo>
                      <a:pt x="534" y="229"/>
                    </a:lnTo>
                    <a:lnTo>
                      <a:pt x="534" y="229"/>
                    </a:lnTo>
                    <a:lnTo>
                      <a:pt x="526" y="226"/>
                    </a:lnTo>
                    <a:lnTo>
                      <a:pt x="523" y="225"/>
                    </a:lnTo>
                    <a:lnTo>
                      <a:pt x="522" y="221"/>
                    </a:lnTo>
                    <a:lnTo>
                      <a:pt x="522" y="221"/>
                    </a:lnTo>
                    <a:lnTo>
                      <a:pt x="517" y="221"/>
                    </a:lnTo>
                    <a:lnTo>
                      <a:pt x="514" y="220"/>
                    </a:lnTo>
                    <a:lnTo>
                      <a:pt x="510" y="218"/>
                    </a:lnTo>
                    <a:lnTo>
                      <a:pt x="507" y="215"/>
                    </a:lnTo>
                    <a:lnTo>
                      <a:pt x="507" y="215"/>
                    </a:lnTo>
                    <a:lnTo>
                      <a:pt x="500" y="214"/>
                    </a:lnTo>
                    <a:lnTo>
                      <a:pt x="496" y="211"/>
                    </a:lnTo>
                    <a:lnTo>
                      <a:pt x="490" y="208"/>
                    </a:lnTo>
                    <a:lnTo>
                      <a:pt x="485" y="206"/>
                    </a:lnTo>
                    <a:lnTo>
                      <a:pt x="485" y="206"/>
                    </a:lnTo>
                    <a:lnTo>
                      <a:pt x="484" y="205"/>
                    </a:lnTo>
                    <a:lnTo>
                      <a:pt x="484" y="205"/>
                    </a:lnTo>
                    <a:lnTo>
                      <a:pt x="484" y="203"/>
                    </a:lnTo>
                    <a:lnTo>
                      <a:pt x="484" y="203"/>
                    </a:lnTo>
                    <a:lnTo>
                      <a:pt x="479" y="203"/>
                    </a:lnTo>
                    <a:lnTo>
                      <a:pt x="479" y="203"/>
                    </a:lnTo>
                    <a:lnTo>
                      <a:pt x="472" y="199"/>
                    </a:lnTo>
                    <a:lnTo>
                      <a:pt x="464" y="194"/>
                    </a:lnTo>
                    <a:lnTo>
                      <a:pt x="446" y="186"/>
                    </a:lnTo>
                    <a:lnTo>
                      <a:pt x="446" y="186"/>
                    </a:lnTo>
                    <a:lnTo>
                      <a:pt x="430" y="180"/>
                    </a:lnTo>
                    <a:lnTo>
                      <a:pt x="427" y="179"/>
                    </a:lnTo>
                    <a:lnTo>
                      <a:pt x="426" y="177"/>
                    </a:lnTo>
                    <a:lnTo>
                      <a:pt x="426" y="174"/>
                    </a:lnTo>
                    <a:lnTo>
                      <a:pt x="427" y="171"/>
                    </a:lnTo>
                    <a:lnTo>
                      <a:pt x="427" y="171"/>
                    </a:lnTo>
                    <a:lnTo>
                      <a:pt x="411" y="160"/>
                    </a:lnTo>
                    <a:lnTo>
                      <a:pt x="395" y="148"/>
                    </a:lnTo>
                    <a:lnTo>
                      <a:pt x="388" y="142"/>
                    </a:lnTo>
                    <a:lnTo>
                      <a:pt x="382" y="135"/>
                    </a:lnTo>
                    <a:lnTo>
                      <a:pt x="375" y="125"/>
                    </a:lnTo>
                    <a:lnTo>
                      <a:pt x="372" y="116"/>
                    </a:lnTo>
                    <a:lnTo>
                      <a:pt x="372" y="116"/>
                    </a:lnTo>
                    <a:lnTo>
                      <a:pt x="375" y="115"/>
                    </a:lnTo>
                    <a:lnTo>
                      <a:pt x="378" y="115"/>
                    </a:lnTo>
                    <a:lnTo>
                      <a:pt x="385" y="118"/>
                    </a:lnTo>
                    <a:lnTo>
                      <a:pt x="385" y="118"/>
                    </a:lnTo>
                    <a:lnTo>
                      <a:pt x="382" y="115"/>
                    </a:lnTo>
                    <a:lnTo>
                      <a:pt x="378" y="113"/>
                    </a:lnTo>
                    <a:lnTo>
                      <a:pt x="371" y="110"/>
                    </a:lnTo>
                    <a:lnTo>
                      <a:pt x="363" y="107"/>
                    </a:lnTo>
                    <a:lnTo>
                      <a:pt x="360" y="104"/>
                    </a:lnTo>
                    <a:lnTo>
                      <a:pt x="360" y="101"/>
                    </a:lnTo>
                    <a:lnTo>
                      <a:pt x="360" y="101"/>
                    </a:lnTo>
                    <a:lnTo>
                      <a:pt x="372" y="103"/>
                    </a:lnTo>
                    <a:lnTo>
                      <a:pt x="385" y="107"/>
                    </a:lnTo>
                    <a:lnTo>
                      <a:pt x="407" y="118"/>
                    </a:lnTo>
                    <a:lnTo>
                      <a:pt x="407" y="118"/>
                    </a:lnTo>
                    <a:lnTo>
                      <a:pt x="411" y="118"/>
                    </a:lnTo>
                    <a:lnTo>
                      <a:pt x="411" y="118"/>
                    </a:lnTo>
                    <a:lnTo>
                      <a:pt x="423" y="122"/>
                    </a:lnTo>
                    <a:lnTo>
                      <a:pt x="436" y="128"/>
                    </a:lnTo>
                    <a:lnTo>
                      <a:pt x="462" y="138"/>
                    </a:lnTo>
                    <a:lnTo>
                      <a:pt x="462" y="138"/>
                    </a:lnTo>
                    <a:lnTo>
                      <a:pt x="436" y="124"/>
                    </a:lnTo>
                    <a:lnTo>
                      <a:pt x="409" y="110"/>
                    </a:lnTo>
                    <a:lnTo>
                      <a:pt x="409" y="110"/>
                    </a:lnTo>
                    <a:lnTo>
                      <a:pt x="394" y="106"/>
                    </a:lnTo>
                    <a:lnTo>
                      <a:pt x="394" y="106"/>
                    </a:lnTo>
                    <a:lnTo>
                      <a:pt x="383" y="99"/>
                    </a:lnTo>
                    <a:lnTo>
                      <a:pt x="372" y="93"/>
                    </a:lnTo>
                    <a:lnTo>
                      <a:pt x="372" y="93"/>
                    </a:lnTo>
                    <a:lnTo>
                      <a:pt x="362" y="90"/>
                    </a:lnTo>
                    <a:lnTo>
                      <a:pt x="357" y="87"/>
                    </a:lnTo>
                    <a:lnTo>
                      <a:pt x="354" y="83"/>
                    </a:lnTo>
                    <a:lnTo>
                      <a:pt x="354" y="83"/>
                    </a:lnTo>
                    <a:lnTo>
                      <a:pt x="357" y="83"/>
                    </a:lnTo>
                    <a:lnTo>
                      <a:pt x="362" y="81"/>
                    </a:lnTo>
                    <a:lnTo>
                      <a:pt x="369" y="84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94" y="96"/>
                    </a:lnTo>
                    <a:lnTo>
                      <a:pt x="404" y="99"/>
                    </a:lnTo>
                    <a:lnTo>
                      <a:pt x="415" y="103"/>
                    </a:lnTo>
                    <a:lnTo>
                      <a:pt x="424" y="107"/>
                    </a:lnTo>
                    <a:lnTo>
                      <a:pt x="424" y="107"/>
                    </a:lnTo>
                    <a:lnTo>
                      <a:pt x="411" y="99"/>
                    </a:lnTo>
                    <a:lnTo>
                      <a:pt x="397" y="93"/>
                    </a:lnTo>
                    <a:lnTo>
                      <a:pt x="382" y="86"/>
                    </a:lnTo>
                    <a:lnTo>
                      <a:pt x="368" y="78"/>
                    </a:lnTo>
                    <a:lnTo>
                      <a:pt x="368" y="78"/>
                    </a:lnTo>
                    <a:lnTo>
                      <a:pt x="363" y="78"/>
                    </a:lnTo>
                    <a:lnTo>
                      <a:pt x="360" y="75"/>
                    </a:lnTo>
                    <a:lnTo>
                      <a:pt x="359" y="72"/>
                    </a:lnTo>
                    <a:lnTo>
                      <a:pt x="359" y="69"/>
                    </a:lnTo>
                    <a:lnTo>
                      <a:pt x="359" y="69"/>
                    </a:lnTo>
                    <a:lnTo>
                      <a:pt x="368" y="69"/>
                    </a:lnTo>
                    <a:lnTo>
                      <a:pt x="378" y="71"/>
                    </a:lnTo>
                    <a:lnTo>
                      <a:pt x="398" y="77"/>
                    </a:lnTo>
                    <a:lnTo>
                      <a:pt x="417" y="84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20" y="81"/>
                    </a:lnTo>
                    <a:lnTo>
                      <a:pt x="400" y="72"/>
                    </a:lnTo>
                    <a:lnTo>
                      <a:pt x="382" y="64"/>
                    </a:lnTo>
                    <a:lnTo>
                      <a:pt x="363" y="54"/>
                    </a:lnTo>
                    <a:lnTo>
                      <a:pt x="363" y="54"/>
                    </a:lnTo>
                    <a:lnTo>
                      <a:pt x="362" y="51"/>
                    </a:lnTo>
                    <a:lnTo>
                      <a:pt x="362" y="49"/>
                    </a:lnTo>
                    <a:lnTo>
                      <a:pt x="363" y="48"/>
                    </a:lnTo>
                    <a:lnTo>
                      <a:pt x="363" y="48"/>
                    </a:lnTo>
                    <a:lnTo>
                      <a:pt x="357" y="45"/>
                    </a:lnTo>
                    <a:lnTo>
                      <a:pt x="354" y="42"/>
                    </a:lnTo>
                    <a:lnTo>
                      <a:pt x="354" y="38"/>
                    </a:lnTo>
                    <a:lnTo>
                      <a:pt x="354" y="38"/>
                    </a:lnTo>
                    <a:lnTo>
                      <a:pt x="374" y="43"/>
                    </a:lnTo>
                    <a:lnTo>
                      <a:pt x="394" y="51"/>
                    </a:lnTo>
                    <a:lnTo>
                      <a:pt x="414" y="58"/>
                    </a:lnTo>
                    <a:lnTo>
                      <a:pt x="435" y="64"/>
                    </a:lnTo>
                    <a:lnTo>
                      <a:pt x="435" y="64"/>
                    </a:lnTo>
                    <a:lnTo>
                      <a:pt x="418" y="55"/>
                    </a:lnTo>
                    <a:lnTo>
                      <a:pt x="400" y="46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1" y="29"/>
                    </a:lnTo>
                    <a:lnTo>
                      <a:pt x="348" y="26"/>
                    </a:lnTo>
                    <a:lnTo>
                      <a:pt x="348" y="25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66" y="26"/>
                    </a:lnTo>
                    <a:lnTo>
                      <a:pt x="385" y="34"/>
                    </a:lnTo>
                    <a:lnTo>
                      <a:pt x="403" y="40"/>
                    </a:lnTo>
                    <a:lnTo>
                      <a:pt x="420" y="48"/>
                    </a:lnTo>
                    <a:lnTo>
                      <a:pt x="420" y="48"/>
                    </a:lnTo>
                    <a:lnTo>
                      <a:pt x="388" y="29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3" y="8"/>
                    </a:lnTo>
                    <a:lnTo>
                      <a:pt x="351" y="0"/>
                    </a:lnTo>
                    <a:lnTo>
                      <a:pt x="351" y="0"/>
                    </a:lnTo>
                    <a:lnTo>
                      <a:pt x="360" y="2"/>
                    </a:lnTo>
                    <a:lnTo>
                      <a:pt x="369" y="3"/>
                    </a:lnTo>
                    <a:lnTo>
                      <a:pt x="385" y="10"/>
                    </a:lnTo>
                    <a:lnTo>
                      <a:pt x="401" y="17"/>
                    </a:lnTo>
                    <a:lnTo>
                      <a:pt x="418" y="22"/>
                    </a:lnTo>
                    <a:lnTo>
                      <a:pt x="418" y="22"/>
                    </a:lnTo>
                    <a:lnTo>
                      <a:pt x="417" y="26"/>
                    </a:lnTo>
                    <a:lnTo>
                      <a:pt x="415" y="28"/>
                    </a:lnTo>
                    <a:lnTo>
                      <a:pt x="415" y="28"/>
                    </a:lnTo>
                    <a:lnTo>
                      <a:pt x="418" y="31"/>
                    </a:lnTo>
                    <a:lnTo>
                      <a:pt x="423" y="34"/>
                    </a:lnTo>
                    <a:lnTo>
                      <a:pt x="423" y="34"/>
                    </a:lnTo>
                    <a:lnTo>
                      <a:pt x="421" y="37"/>
                    </a:lnTo>
                    <a:lnTo>
                      <a:pt x="420" y="40"/>
                    </a:lnTo>
                    <a:lnTo>
                      <a:pt x="420" y="40"/>
                    </a:lnTo>
                    <a:lnTo>
                      <a:pt x="424" y="43"/>
                    </a:lnTo>
                    <a:lnTo>
                      <a:pt x="430" y="46"/>
                    </a:lnTo>
                    <a:lnTo>
                      <a:pt x="438" y="51"/>
                    </a:lnTo>
                    <a:lnTo>
                      <a:pt x="444" y="54"/>
                    </a:lnTo>
                    <a:lnTo>
                      <a:pt x="444" y="54"/>
                    </a:lnTo>
                    <a:lnTo>
                      <a:pt x="441" y="57"/>
                    </a:lnTo>
                    <a:lnTo>
                      <a:pt x="439" y="58"/>
                    </a:lnTo>
                    <a:lnTo>
                      <a:pt x="438" y="58"/>
                    </a:lnTo>
                    <a:lnTo>
                      <a:pt x="438" y="58"/>
                    </a:lnTo>
                    <a:close/>
                    <a:moveTo>
                      <a:pt x="433" y="109"/>
                    </a:moveTo>
                    <a:lnTo>
                      <a:pt x="433" y="109"/>
                    </a:lnTo>
                    <a:lnTo>
                      <a:pt x="430" y="107"/>
                    </a:lnTo>
                    <a:lnTo>
                      <a:pt x="429" y="109"/>
                    </a:lnTo>
                    <a:lnTo>
                      <a:pt x="429" y="109"/>
                    </a:lnTo>
                    <a:lnTo>
                      <a:pt x="432" y="110"/>
                    </a:lnTo>
                    <a:lnTo>
                      <a:pt x="433" y="110"/>
                    </a:lnTo>
                    <a:lnTo>
                      <a:pt x="433" y="109"/>
                    </a:lnTo>
                    <a:lnTo>
                      <a:pt x="433" y="109"/>
                    </a:lnTo>
                    <a:close/>
                    <a:moveTo>
                      <a:pt x="667" y="141"/>
                    </a:moveTo>
                    <a:lnTo>
                      <a:pt x="667" y="141"/>
                    </a:lnTo>
                    <a:lnTo>
                      <a:pt x="658" y="128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50" y="125"/>
                    </a:lnTo>
                    <a:lnTo>
                      <a:pt x="654" y="131"/>
                    </a:lnTo>
                    <a:lnTo>
                      <a:pt x="659" y="138"/>
                    </a:lnTo>
                    <a:lnTo>
                      <a:pt x="662" y="139"/>
                    </a:lnTo>
                    <a:lnTo>
                      <a:pt x="667" y="141"/>
                    </a:lnTo>
                    <a:lnTo>
                      <a:pt x="667" y="141"/>
                    </a:lnTo>
                    <a:close/>
                    <a:moveTo>
                      <a:pt x="455" y="179"/>
                    </a:moveTo>
                    <a:lnTo>
                      <a:pt x="455" y="179"/>
                    </a:lnTo>
                    <a:lnTo>
                      <a:pt x="453" y="176"/>
                    </a:lnTo>
                    <a:lnTo>
                      <a:pt x="453" y="176"/>
                    </a:lnTo>
                    <a:lnTo>
                      <a:pt x="455" y="174"/>
                    </a:lnTo>
                    <a:lnTo>
                      <a:pt x="455" y="174"/>
                    </a:lnTo>
                    <a:lnTo>
                      <a:pt x="462" y="176"/>
                    </a:lnTo>
                    <a:lnTo>
                      <a:pt x="468" y="177"/>
                    </a:lnTo>
                    <a:lnTo>
                      <a:pt x="479" y="183"/>
                    </a:lnTo>
                    <a:lnTo>
                      <a:pt x="490" y="189"/>
                    </a:lnTo>
                    <a:lnTo>
                      <a:pt x="496" y="191"/>
                    </a:lnTo>
                    <a:lnTo>
                      <a:pt x="502" y="192"/>
                    </a:lnTo>
                    <a:lnTo>
                      <a:pt x="502" y="192"/>
                    </a:lnTo>
                    <a:lnTo>
                      <a:pt x="526" y="208"/>
                    </a:lnTo>
                    <a:lnTo>
                      <a:pt x="552" y="221"/>
                    </a:lnTo>
                    <a:lnTo>
                      <a:pt x="604" y="247"/>
                    </a:lnTo>
                    <a:lnTo>
                      <a:pt x="604" y="247"/>
                    </a:lnTo>
                    <a:lnTo>
                      <a:pt x="590" y="235"/>
                    </a:lnTo>
                    <a:lnTo>
                      <a:pt x="575" y="223"/>
                    </a:lnTo>
                    <a:lnTo>
                      <a:pt x="560" y="211"/>
                    </a:lnTo>
                    <a:lnTo>
                      <a:pt x="543" y="200"/>
                    </a:lnTo>
                    <a:lnTo>
                      <a:pt x="508" y="182"/>
                    </a:lnTo>
                    <a:lnTo>
                      <a:pt x="470" y="164"/>
                    </a:lnTo>
                    <a:lnTo>
                      <a:pt x="470" y="164"/>
                    </a:lnTo>
                    <a:lnTo>
                      <a:pt x="468" y="167"/>
                    </a:lnTo>
                    <a:lnTo>
                      <a:pt x="467" y="168"/>
                    </a:lnTo>
                    <a:lnTo>
                      <a:pt x="465" y="168"/>
                    </a:lnTo>
                    <a:lnTo>
                      <a:pt x="465" y="168"/>
                    </a:lnTo>
                    <a:lnTo>
                      <a:pt x="427" y="147"/>
                    </a:lnTo>
                    <a:lnTo>
                      <a:pt x="406" y="136"/>
                    </a:lnTo>
                    <a:lnTo>
                      <a:pt x="383" y="128"/>
                    </a:lnTo>
                    <a:lnTo>
                      <a:pt x="383" y="128"/>
                    </a:lnTo>
                    <a:lnTo>
                      <a:pt x="398" y="144"/>
                    </a:lnTo>
                    <a:lnTo>
                      <a:pt x="415" y="157"/>
                    </a:lnTo>
                    <a:lnTo>
                      <a:pt x="433" y="170"/>
                    </a:lnTo>
                    <a:lnTo>
                      <a:pt x="444" y="174"/>
                    </a:lnTo>
                    <a:lnTo>
                      <a:pt x="455" y="179"/>
                    </a:lnTo>
                    <a:lnTo>
                      <a:pt x="455" y="179"/>
                    </a:lnTo>
                    <a:close/>
                    <a:moveTo>
                      <a:pt x="676" y="139"/>
                    </a:moveTo>
                    <a:lnTo>
                      <a:pt x="676" y="139"/>
                    </a:lnTo>
                    <a:lnTo>
                      <a:pt x="671" y="135"/>
                    </a:lnTo>
                    <a:lnTo>
                      <a:pt x="670" y="131"/>
                    </a:lnTo>
                    <a:lnTo>
                      <a:pt x="667" y="131"/>
                    </a:lnTo>
                    <a:lnTo>
                      <a:pt x="667" y="131"/>
                    </a:lnTo>
                    <a:lnTo>
                      <a:pt x="671" y="136"/>
                    </a:lnTo>
                    <a:lnTo>
                      <a:pt x="674" y="138"/>
                    </a:lnTo>
                    <a:lnTo>
                      <a:pt x="676" y="139"/>
                    </a:lnTo>
                    <a:lnTo>
                      <a:pt x="676" y="139"/>
                    </a:lnTo>
                    <a:close/>
                    <a:moveTo>
                      <a:pt x="439" y="135"/>
                    </a:moveTo>
                    <a:lnTo>
                      <a:pt x="439" y="135"/>
                    </a:lnTo>
                    <a:lnTo>
                      <a:pt x="436" y="133"/>
                    </a:lnTo>
                    <a:lnTo>
                      <a:pt x="433" y="133"/>
                    </a:lnTo>
                    <a:lnTo>
                      <a:pt x="433" y="133"/>
                    </a:lnTo>
                    <a:lnTo>
                      <a:pt x="435" y="135"/>
                    </a:lnTo>
                    <a:lnTo>
                      <a:pt x="436" y="135"/>
                    </a:lnTo>
                    <a:lnTo>
                      <a:pt x="438" y="135"/>
                    </a:lnTo>
                    <a:lnTo>
                      <a:pt x="439" y="135"/>
                    </a:lnTo>
                    <a:lnTo>
                      <a:pt x="439" y="135"/>
                    </a:lnTo>
                    <a:close/>
                    <a:moveTo>
                      <a:pt x="270" y="135"/>
                    </a:moveTo>
                    <a:lnTo>
                      <a:pt x="270" y="135"/>
                    </a:lnTo>
                    <a:lnTo>
                      <a:pt x="275" y="135"/>
                    </a:lnTo>
                    <a:lnTo>
                      <a:pt x="276" y="135"/>
                    </a:lnTo>
                    <a:lnTo>
                      <a:pt x="276" y="133"/>
                    </a:lnTo>
                    <a:lnTo>
                      <a:pt x="276" y="133"/>
                    </a:lnTo>
                    <a:lnTo>
                      <a:pt x="273" y="133"/>
                    </a:lnTo>
                    <a:lnTo>
                      <a:pt x="272" y="135"/>
                    </a:lnTo>
                    <a:lnTo>
                      <a:pt x="270" y="135"/>
                    </a:lnTo>
                    <a:lnTo>
                      <a:pt x="270" y="135"/>
                    </a:lnTo>
                    <a:close/>
                    <a:moveTo>
                      <a:pt x="462" y="144"/>
                    </a:moveTo>
                    <a:lnTo>
                      <a:pt x="462" y="144"/>
                    </a:lnTo>
                    <a:lnTo>
                      <a:pt x="452" y="139"/>
                    </a:lnTo>
                    <a:lnTo>
                      <a:pt x="446" y="136"/>
                    </a:lnTo>
                    <a:lnTo>
                      <a:pt x="441" y="136"/>
                    </a:lnTo>
                    <a:lnTo>
                      <a:pt x="441" y="136"/>
                    </a:lnTo>
                    <a:lnTo>
                      <a:pt x="446" y="138"/>
                    </a:lnTo>
                    <a:lnTo>
                      <a:pt x="450" y="141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2" y="144"/>
                    </a:lnTo>
                    <a:close/>
                    <a:moveTo>
                      <a:pt x="456" y="153"/>
                    </a:moveTo>
                    <a:lnTo>
                      <a:pt x="456" y="153"/>
                    </a:lnTo>
                    <a:lnTo>
                      <a:pt x="452" y="148"/>
                    </a:lnTo>
                    <a:lnTo>
                      <a:pt x="446" y="147"/>
                    </a:lnTo>
                    <a:lnTo>
                      <a:pt x="435" y="144"/>
                    </a:lnTo>
                    <a:lnTo>
                      <a:pt x="435" y="144"/>
                    </a:lnTo>
                    <a:lnTo>
                      <a:pt x="446" y="148"/>
                    </a:lnTo>
                    <a:lnTo>
                      <a:pt x="450" y="151"/>
                    </a:lnTo>
                    <a:lnTo>
                      <a:pt x="456" y="153"/>
                    </a:lnTo>
                    <a:lnTo>
                      <a:pt x="456" y="153"/>
                    </a:lnTo>
                    <a:close/>
                    <a:moveTo>
                      <a:pt x="651" y="173"/>
                    </a:moveTo>
                    <a:lnTo>
                      <a:pt x="651" y="173"/>
                    </a:lnTo>
                    <a:lnTo>
                      <a:pt x="654" y="174"/>
                    </a:lnTo>
                    <a:lnTo>
                      <a:pt x="659" y="176"/>
                    </a:lnTo>
                    <a:lnTo>
                      <a:pt x="659" y="176"/>
                    </a:lnTo>
                    <a:lnTo>
                      <a:pt x="665" y="182"/>
                    </a:lnTo>
                    <a:lnTo>
                      <a:pt x="665" y="182"/>
                    </a:lnTo>
                    <a:lnTo>
                      <a:pt x="671" y="186"/>
                    </a:lnTo>
                    <a:lnTo>
                      <a:pt x="674" y="188"/>
                    </a:lnTo>
                    <a:lnTo>
                      <a:pt x="677" y="188"/>
                    </a:lnTo>
                    <a:lnTo>
                      <a:pt x="677" y="188"/>
                    </a:lnTo>
                    <a:lnTo>
                      <a:pt x="667" y="177"/>
                    </a:lnTo>
                    <a:lnTo>
                      <a:pt x="658" y="167"/>
                    </a:lnTo>
                    <a:lnTo>
                      <a:pt x="647" y="154"/>
                    </a:lnTo>
                    <a:lnTo>
                      <a:pt x="641" y="150"/>
                    </a:lnTo>
                    <a:lnTo>
                      <a:pt x="635" y="145"/>
                    </a:lnTo>
                    <a:lnTo>
                      <a:pt x="635" y="145"/>
                    </a:lnTo>
                    <a:lnTo>
                      <a:pt x="638" y="153"/>
                    </a:lnTo>
                    <a:lnTo>
                      <a:pt x="642" y="159"/>
                    </a:lnTo>
                    <a:lnTo>
                      <a:pt x="651" y="173"/>
                    </a:lnTo>
                    <a:lnTo>
                      <a:pt x="651" y="173"/>
                    </a:lnTo>
                    <a:close/>
                    <a:moveTo>
                      <a:pt x="676" y="168"/>
                    </a:moveTo>
                    <a:lnTo>
                      <a:pt x="676" y="168"/>
                    </a:lnTo>
                    <a:lnTo>
                      <a:pt x="667" y="157"/>
                    </a:lnTo>
                    <a:lnTo>
                      <a:pt x="654" y="147"/>
                    </a:lnTo>
                    <a:lnTo>
                      <a:pt x="654" y="147"/>
                    </a:lnTo>
                    <a:lnTo>
                      <a:pt x="664" y="159"/>
                    </a:lnTo>
                    <a:lnTo>
                      <a:pt x="670" y="164"/>
                    </a:lnTo>
                    <a:lnTo>
                      <a:pt x="676" y="168"/>
                    </a:lnTo>
                    <a:lnTo>
                      <a:pt x="676" y="168"/>
                    </a:lnTo>
                    <a:close/>
                    <a:moveTo>
                      <a:pt x="240" y="153"/>
                    </a:moveTo>
                    <a:lnTo>
                      <a:pt x="240" y="153"/>
                    </a:lnTo>
                    <a:lnTo>
                      <a:pt x="276" y="156"/>
                    </a:lnTo>
                    <a:lnTo>
                      <a:pt x="296" y="157"/>
                    </a:lnTo>
                    <a:lnTo>
                      <a:pt x="307" y="157"/>
                    </a:lnTo>
                    <a:lnTo>
                      <a:pt x="316" y="156"/>
                    </a:lnTo>
                    <a:lnTo>
                      <a:pt x="316" y="156"/>
                    </a:lnTo>
                    <a:lnTo>
                      <a:pt x="316" y="154"/>
                    </a:lnTo>
                    <a:lnTo>
                      <a:pt x="314" y="154"/>
                    </a:lnTo>
                    <a:lnTo>
                      <a:pt x="313" y="153"/>
                    </a:lnTo>
                    <a:lnTo>
                      <a:pt x="313" y="151"/>
                    </a:lnTo>
                    <a:lnTo>
                      <a:pt x="313" y="151"/>
                    </a:lnTo>
                    <a:lnTo>
                      <a:pt x="314" y="151"/>
                    </a:lnTo>
                    <a:lnTo>
                      <a:pt x="316" y="153"/>
                    </a:lnTo>
                    <a:lnTo>
                      <a:pt x="318" y="154"/>
                    </a:lnTo>
                    <a:lnTo>
                      <a:pt x="319" y="154"/>
                    </a:lnTo>
                    <a:lnTo>
                      <a:pt x="319" y="154"/>
                    </a:lnTo>
                    <a:lnTo>
                      <a:pt x="324" y="153"/>
                    </a:lnTo>
                    <a:lnTo>
                      <a:pt x="325" y="153"/>
                    </a:lnTo>
                    <a:lnTo>
                      <a:pt x="327" y="151"/>
                    </a:lnTo>
                    <a:lnTo>
                      <a:pt x="327" y="151"/>
                    </a:lnTo>
                    <a:lnTo>
                      <a:pt x="284" y="150"/>
                    </a:lnTo>
                    <a:lnTo>
                      <a:pt x="261" y="150"/>
                    </a:lnTo>
                    <a:lnTo>
                      <a:pt x="240" y="153"/>
                    </a:lnTo>
                    <a:lnTo>
                      <a:pt x="240" y="153"/>
                    </a:lnTo>
                    <a:close/>
                    <a:moveTo>
                      <a:pt x="318" y="160"/>
                    </a:moveTo>
                    <a:lnTo>
                      <a:pt x="318" y="160"/>
                    </a:lnTo>
                    <a:lnTo>
                      <a:pt x="322" y="162"/>
                    </a:lnTo>
                    <a:lnTo>
                      <a:pt x="325" y="162"/>
                    </a:lnTo>
                    <a:lnTo>
                      <a:pt x="327" y="160"/>
                    </a:lnTo>
                    <a:lnTo>
                      <a:pt x="327" y="160"/>
                    </a:lnTo>
                    <a:lnTo>
                      <a:pt x="325" y="160"/>
                    </a:lnTo>
                    <a:lnTo>
                      <a:pt x="322" y="159"/>
                    </a:lnTo>
                    <a:lnTo>
                      <a:pt x="319" y="159"/>
                    </a:lnTo>
                    <a:lnTo>
                      <a:pt x="318" y="160"/>
                    </a:lnTo>
                    <a:lnTo>
                      <a:pt x="318" y="160"/>
                    </a:lnTo>
                    <a:close/>
                    <a:moveTo>
                      <a:pt x="500" y="171"/>
                    </a:moveTo>
                    <a:lnTo>
                      <a:pt x="500" y="171"/>
                    </a:lnTo>
                    <a:lnTo>
                      <a:pt x="502" y="170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499" y="168"/>
                    </a:lnTo>
                    <a:lnTo>
                      <a:pt x="499" y="168"/>
                    </a:lnTo>
                    <a:lnTo>
                      <a:pt x="497" y="165"/>
                    </a:lnTo>
                    <a:lnTo>
                      <a:pt x="494" y="164"/>
                    </a:lnTo>
                    <a:lnTo>
                      <a:pt x="490" y="164"/>
                    </a:lnTo>
                    <a:lnTo>
                      <a:pt x="490" y="164"/>
                    </a:lnTo>
                    <a:lnTo>
                      <a:pt x="496" y="167"/>
                    </a:lnTo>
                    <a:lnTo>
                      <a:pt x="499" y="168"/>
                    </a:lnTo>
                    <a:lnTo>
                      <a:pt x="500" y="171"/>
                    </a:lnTo>
                    <a:lnTo>
                      <a:pt x="500" y="171"/>
                    </a:lnTo>
                    <a:close/>
                    <a:moveTo>
                      <a:pt x="253" y="165"/>
                    </a:moveTo>
                    <a:lnTo>
                      <a:pt x="253" y="165"/>
                    </a:lnTo>
                    <a:lnTo>
                      <a:pt x="261" y="170"/>
                    </a:lnTo>
                    <a:lnTo>
                      <a:pt x="270" y="171"/>
                    </a:lnTo>
                    <a:lnTo>
                      <a:pt x="290" y="173"/>
                    </a:lnTo>
                    <a:lnTo>
                      <a:pt x="290" y="173"/>
                    </a:lnTo>
                    <a:lnTo>
                      <a:pt x="324" y="179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1" y="182"/>
                    </a:lnTo>
                    <a:lnTo>
                      <a:pt x="345" y="179"/>
                    </a:lnTo>
                    <a:lnTo>
                      <a:pt x="340" y="174"/>
                    </a:lnTo>
                    <a:lnTo>
                      <a:pt x="339" y="171"/>
                    </a:lnTo>
                    <a:lnTo>
                      <a:pt x="339" y="168"/>
                    </a:lnTo>
                    <a:lnTo>
                      <a:pt x="339" y="168"/>
                    </a:lnTo>
                    <a:lnTo>
                      <a:pt x="318" y="168"/>
                    </a:lnTo>
                    <a:lnTo>
                      <a:pt x="298" y="165"/>
                    </a:lnTo>
                    <a:lnTo>
                      <a:pt x="276" y="165"/>
                    </a:lnTo>
                    <a:lnTo>
                      <a:pt x="253" y="165"/>
                    </a:lnTo>
                    <a:lnTo>
                      <a:pt x="253" y="165"/>
                    </a:lnTo>
                    <a:close/>
                    <a:moveTo>
                      <a:pt x="659" y="196"/>
                    </a:moveTo>
                    <a:lnTo>
                      <a:pt x="659" y="196"/>
                    </a:lnTo>
                    <a:lnTo>
                      <a:pt x="651" y="188"/>
                    </a:lnTo>
                    <a:lnTo>
                      <a:pt x="644" y="180"/>
                    </a:lnTo>
                    <a:lnTo>
                      <a:pt x="629" y="165"/>
                    </a:lnTo>
                    <a:lnTo>
                      <a:pt x="629" y="165"/>
                    </a:lnTo>
                    <a:lnTo>
                      <a:pt x="630" y="170"/>
                    </a:lnTo>
                    <a:lnTo>
                      <a:pt x="633" y="176"/>
                    </a:lnTo>
                    <a:lnTo>
                      <a:pt x="636" y="180"/>
                    </a:lnTo>
                    <a:lnTo>
                      <a:pt x="641" y="183"/>
                    </a:lnTo>
                    <a:lnTo>
                      <a:pt x="650" y="189"/>
                    </a:lnTo>
                    <a:lnTo>
                      <a:pt x="659" y="196"/>
                    </a:lnTo>
                    <a:lnTo>
                      <a:pt x="659" y="196"/>
                    </a:lnTo>
                    <a:close/>
                    <a:moveTo>
                      <a:pt x="365" y="168"/>
                    </a:moveTo>
                    <a:lnTo>
                      <a:pt x="365" y="168"/>
                    </a:lnTo>
                    <a:lnTo>
                      <a:pt x="363" y="170"/>
                    </a:lnTo>
                    <a:lnTo>
                      <a:pt x="363" y="170"/>
                    </a:lnTo>
                    <a:lnTo>
                      <a:pt x="356" y="170"/>
                    </a:lnTo>
                    <a:lnTo>
                      <a:pt x="353" y="170"/>
                    </a:lnTo>
                    <a:lnTo>
                      <a:pt x="350" y="171"/>
                    </a:lnTo>
                    <a:lnTo>
                      <a:pt x="350" y="171"/>
                    </a:lnTo>
                    <a:lnTo>
                      <a:pt x="382" y="186"/>
                    </a:lnTo>
                    <a:lnTo>
                      <a:pt x="397" y="194"/>
                    </a:lnTo>
                    <a:lnTo>
                      <a:pt x="414" y="200"/>
                    </a:lnTo>
                    <a:lnTo>
                      <a:pt x="414" y="200"/>
                    </a:lnTo>
                    <a:lnTo>
                      <a:pt x="414" y="199"/>
                    </a:lnTo>
                    <a:lnTo>
                      <a:pt x="414" y="197"/>
                    </a:lnTo>
                    <a:lnTo>
                      <a:pt x="412" y="196"/>
                    </a:lnTo>
                    <a:lnTo>
                      <a:pt x="414" y="194"/>
                    </a:lnTo>
                    <a:lnTo>
                      <a:pt x="414" y="194"/>
                    </a:lnTo>
                    <a:lnTo>
                      <a:pt x="417" y="194"/>
                    </a:lnTo>
                    <a:lnTo>
                      <a:pt x="418" y="192"/>
                    </a:lnTo>
                    <a:lnTo>
                      <a:pt x="418" y="192"/>
                    </a:lnTo>
                    <a:lnTo>
                      <a:pt x="392" y="180"/>
                    </a:lnTo>
                    <a:lnTo>
                      <a:pt x="378" y="174"/>
                    </a:lnTo>
                    <a:lnTo>
                      <a:pt x="365" y="168"/>
                    </a:lnTo>
                    <a:lnTo>
                      <a:pt x="365" y="168"/>
                    </a:lnTo>
                    <a:close/>
                    <a:moveTo>
                      <a:pt x="508" y="173"/>
                    </a:moveTo>
                    <a:lnTo>
                      <a:pt x="508" y="173"/>
                    </a:lnTo>
                    <a:lnTo>
                      <a:pt x="511" y="173"/>
                    </a:lnTo>
                    <a:lnTo>
                      <a:pt x="513" y="176"/>
                    </a:lnTo>
                    <a:lnTo>
                      <a:pt x="516" y="176"/>
                    </a:lnTo>
                    <a:lnTo>
                      <a:pt x="517" y="176"/>
                    </a:lnTo>
                    <a:lnTo>
                      <a:pt x="517" y="176"/>
                    </a:lnTo>
                    <a:lnTo>
                      <a:pt x="514" y="174"/>
                    </a:lnTo>
                    <a:lnTo>
                      <a:pt x="513" y="173"/>
                    </a:lnTo>
                    <a:lnTo>
                      <a:pt x="510" y="171"/>
                    </a:lnTo>
                    <a:lnTo>
                      <a:pt x="508" y="173"/>
                    </a:lnTo>
                    <a:lnTo>
                      <a:pt x="508" y="173"/>
                    </a:lnTo>
                    <a:close/>
                    <a:moveTo>
                      <a:pt x="536" y="179"/>
                    </a:moveTo>
                    <a:lnTo>
                      <a:pt x="536" y="179"/>
                    </a:lnTo>
                    <a:lnTo>
                      <a:pt x="534" y="179"/>
                    </a:lnTo>
                    <a:lnTo>
                      <a:pt x="532" y="177"/>
                    </a:lnTo>
                    <a:lnTo>
                      <a:pt x="529" y="176"/>
                    </a:lnTo>
                    <a:lnTo>
                      <a:pt x="528" y="176"/>
                    </a:lnTo>
                    <a:lnTo>
                      <a:pt x="528" y="176"/>
                    </a:lnTo>
                    <a:lnTo>
                      <a:pt x="529" y="177"/>
                    </a:lnTo>
                    <a:lnTo>
                      <a:pt x="531" y="179"/>
                    </a:lnTo>
                    <a:lnTo>
                      <a:pt x="534" y="180"/>
                    </a:lnTo>
                    <a:lnTo>
                      <a:pt x="536" y="179"/>
                    </a:lnTo>
                    <a:lnTo>
                      <a:pt x="536" y="179"/>
                    </a:lnTo>
                    <a:close/>
                    <a:moveTo>
                      <a:pt x="536" y="188"/>
                    </a:moveTo>
                    <a:lnTo>
                      <a:pt x="536" y="188"/>
                    </a:lnTo>
                    <a:lnTo>
                      <a:pt x="548" y="194"/>
                    </a:lnTo>
                    <a:lnTo>
                      <a:pt x="554" y="197"/>
                    </a:lnTo>
                    <a:lnTo>
                      <a:pt x="557" y="199"/>
                    </a:lnTo>
                    <a:lnTo>
                      <a:pt x="560" y="197"/>
                    </a:lnTo>
                    <a:lnTo>
                      <a:pt x="560" y="197"/>
                    </a:lnTo>
                    <a:lnTo>
                      <a:pt x="539" y="186"/>
                    </a:lnTo>
                    <a:lnTo>
                      <a:pt x="528" y="180"/>
                    </a:lnTo>
                    <a:lnTo>
                      <a:pt x="517" y="177"/>
                    </a:lnTo>
                    <a:lnTo>
                      <a:pt x="517" y="177"/>
                    </a:lnTo>
                    <a:lnTo>
                      <a:pt x="526" y="183"/>
                    </a:lnTo>
                    <a:lnTo>
                      <a:pt x="529" y="185"/>
                    </a:lnTo>
                    <a:lnTo>
                      <a:pt x="536" y="188"/>
                    </a:lnTo>
                    <a:lnTo>
                      <a:pt x="536" y="188"/>
                    </a:lnTo>
                    <a:close/>
                    <a:moveTo>
                      <a:pt x="354" y="189"/>
                    </a:moveTo>
                    <a:lnTo>
                      <a:pt x="354" y="189"/>
                    </a:lnTo>
                    <a:lnTo>
                      <a:pt x="340" y="185"/>
                    </a:lnTo>
                    <a:lnTo>
                      <a:pt x="325" y="182"/>
                    </a:lnTo>
                    <a:lnTo>
                      <a:pt x="295" y="179"/>
                    </a:lnTo>
                    <a:lnTo>
                      <a:pt x="295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305" y="185"/>
                    </a:lnTo>
                    <a:lnTo>
                      <a:pt x="321" y="188"/>
                    </a:lnTo>
                    <a:lnTo>
                      <a:pt x="336" y="189"/>
                    </a:lnTo>
                    <a:lnTo>
                      <a:pt x="354" y="189"/>
                    </a:lnTo>
                    <a:lnTo>
                      <a:pt x="354" y="189"/>
                    </a:lnTo>
                    <a:close/>
                    <a:moveTo>
                      <a:pt x="295" y="186"/>
                    </a:moveTo>
                    <a:lnTo>
                      <a:pt x="295" y="186"/>
                    </a:lnTo>
                    <a:lnTo>
                      <a:pt x="295" y="183"/>
                    </a:lnTo>
                    <a:lnTo>
                      <a:pt x="292" y="182"/>
                    </a:lnTo>
                    <a:lnTo>
                      <a:pt x="292" y="182"/>
                    </a:lnTo>
                    <a:lnTo>
                      <a:pt x="292" y="183"/>
                    </a:lnTo>
                    <a:lnTo>
                      <a:pt x="292" y="185"/>
                    </a:lnTo>
                    <a:lnTo>
                      <a:pt x="295" y="186"/>
                    </a:lnTo>
                    <a:lnTo>
                      <a:pt x="295" y="186"/>
                    </a:lnTo>
                    <a:close/>
                    <a:moveTo>
                      <a:pt x="586" y="206"/>
                    </a:moveTo>
                    <a:lnTo>
                      <a:pt x="586" y="206"/>
                    </a:lnTo>
                    <a:lnTo>
                      <a:pt x="597" y="214"/>
                    </a:lnTo>
                    <a:lnTo>
                      <a:pt x="597" y="214"/>
                    </a:lnTo>
                    <a:lnTo>
                      <a:pt x="609" y="220"/>
                    </a:lnTo>
                    <a:lnTo>
                      <a:pt x="619" y="225"/>
                    </a:lnTo>
                    <a:lnTo>
                      <a:pt x="619" y="225"/>
                    </a:lnTo>
                    <a:lnTo>
                      <a:pt x="606" y="214"/>
                    </a:lnTo>
                    <a:lnTo>
                      <a:pt x="592" y="205"/>
                    </a:lnTo>
                    <a:lnTo>
                      <a:pt x="578" y="197"/>
                    </a:lnTo>
                    <a:lnTo>
                      <a:pt x="561" y="188"/>
                    </a:lnTo>
                    <a:lnTo>
                      <a:pt x="561" y="188"/>
                    </a:lnTo>
                    <a:lnTo>
                      <a:pt x="568" y="194"/>
                    </a:lnTo>
                    <a:lnTo>
                      <a:pt x="574" y="199"/>
                    </a:lnTo>
                    <a:lnTo>
                      <a:pt x="586" y="206"/>
                    </a:lnTo>
                    <a:lnTo>
                      <a:pt x="586" y="206"/>
                    </a:lnTo>
                    <a:close/>
                    <a:moveTo>
                      <a:pt x="394" y="203"/>
                    </a:moveTo>
                    <a:lnTo>
                      <a:pt x="394" y="203"/>
                    </a:lnTo>
                    <a:lnTo>
                      <a:pt x="389" y="200"/>
                    </a:lnTo>
                    <a:lnTo>
                      <a:pt x="383" y="197"/>
                    </a:lnTo>
                    <a:lnTo>
                      <a:pt x="377" y="194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68" y="194"/>
                    </a:lnTo>
                    <a:lnTo>
                      <a:pt x="365" y="196"/>
                    </a:lnTo>
                    <a:lnTo>
                      <a:pt x="356" y="196"/>
                    </a:lnTo>
                    <a:lnTo>
                      <a:pt x="346" y="196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51" y="200"/>
                    </a:lnTo>
                    <a:lnTo>
                      <a:pt x="365" y="205"/>
                    </a:lnTo>
                    <a:lnTo>
                      <a:pt x="378" y="208"/>
                    </a:lnTo>
                    <a:lnTo>
                      <a:pt x="385" y="211"/>
                    </a:lnTo>
                    <a:lnTo>
                      <a:pt x="391" y="215"/>
                    </a:lnTo>
                    <a:lnTo>
                      <a:pt x="391" y="215"/>
                    </a:lnTo>
                    <a:lnTo>
                      <a:pt x="397" y="214"/>
                    </a:lnTo>
                    <a:lnTo>
                      <a:pt x="401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09" y="214"/>
                    </a:lnTo>
                    <a:lnTo>
                      <a:pt x="404" y="212"/>
                    </a:lnTo>
                    <a:lnTo>
                      <a:pt x="403" y="209"/>
                    </a:lnTo>
                    <a:lnTo>
                      <a:pt x="401" y="208"/>
                    </a:lnTo>
                    <a:lnTo>
                      <a:pt x="403" y="206"/>
                    </a:lnTo>
                    <a:lnTo>
                      <a:pt x="403" y="206"/>
                    </a:lnTo>
                    <a:lnTo>
                      <a:pt x="398" y="20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8" y="205"/>
                    </a:lnTo>
                    <a:lnTo>
                      <a:pt x="398" y="205"/>
                    </a:lnTo>
                    <a:lnTo>
                      <a:pt x="397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5"/>
                    </a:lnTo>
                    <a:lnTo>
                      <a:pt x="394" y="203"/>
                    </a:lnTo>
                    <a:lnTo>
                      <a:pt x="394" y="203"/>
                    </a:lnTo>
                    <a:close/>
                    <a:moveTo>
                      <a:pt x="490" y="200"/>
                    </a:moveTo>
                    <a:lnTo>
                      <a:pt x="490" y="200"/>
                    </a:lnTo>
                    <a:lnTo>
                      <a:pt x="494" y="202"/>
                    </a:lnTo>
                    <a:lnTo>
                      <a:pt x="499" y="203"/>
                    </a:lnTo>
                    <a:lnTo>
                      <a:pt x="508" y="209"/>
                    </a:lnTo>
                    <a:lnTo>
                      <a:pt x="508" y="209"/>
                    </a:lnTo>
                    <a:lnTo>
                      <a:pt x="519" y="214"/>
                    </a:lnTo>
                    <a:lnTo>
                      <a:pt x="523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16" y="211"/>
                    </a:lnTo>
                    <a:lnTo>
                      <a:pt x="504" y="205"/>
                    </a:lnTo>
                    <a:lnTo>
                      <a:pt x="493" y="199"/>
                    </a:lnTo>
                    <a:lnTo>
                      <a:pt x="481" y="194"/>
                    </a:lnTo>
                    <a:lnTo>
                      <a:pt x="481" y="194"/>
                    </a:lnTo>
                    <a:lnTo>
                      <a:pt x="485" y="197"/>
                    </a:lnTo>
                    <a:lnTo>
                      <a:pt x="490" y="200"/>
                    </a:lnTo>
                    <a:lnTo>
                      <a:pt x="490" y="200"/>
                    </a:lnTo>
                    <a:close/>
                    <a:moveTo>
                      <a:pt x="272" y="197"/>
                    </a:moveTo>
                    <a:lnTo>
                      <a:pt x="272" y="197"/>
                    </a:lnTo>
                    <a:lnTo>
                      <a:pt x="301" y="206"/>
                    </a:lnTo>
                    <a:lnTo>
                      <a:pt x="316" y="209"/>
                    </a:lnTo>
                    <a:lnTo>
                      <a:pt x="333" y="212"/>
                    </a:lnTo>
                    <a:lnTo>
                      <a:pt x="333" y="212"/>
                    </a:lnTo>
                    <a:lnTo>
                      <a:pt x="321" y="205"/>
                    </a:lnTo>
                    <a:lnTo>
                      <a:pt x="305" y="199"/>
                    </a:lnTo>
                    <a:lnTo>
                      <a:pt x="298" y="196"/>
                    </a:lnTo>
                    <a:lnTo>
                      <a:pt x="290" y="196"/>
                    </a:lnTo>
                    <a:lnTo>
                      <a:pt x="281" y="196"/>
                    </a:lnTo>
                    <a:lnTo>
                      <a:pt x="272" y="197"/>
                    </a:lnTo>
                    <a:lnTo>
                      <a:pt x="272" y="197"/>
                    </a:lnTo>
                    <a:close/>
                    <a:moveTo>
                      <a:pt x="650" y="200"/>
                    </a:moveTo>
                    <a:lnTo>
                      <a:pt x="650" y="200"/>
                    </a:lnTo>
                    <a:lnTo>
                      <a:pt x="647" y="197"/>
                    </a:lnTo>
                    <a:lnTo>
                      <a:pt x="642" y="194"/>
                    </a:lnTo>
                    <a:lnTo>
                      <a:pt x="642" y="194"/>
                    </a:lnTo>
                    <a:lnTo>
                      <a:pt x="647" y="199"/>
                    </a:lnTo>
                    <a:lnTo>
                      <a:pt x="648" y="200"/>
                    </a:lnTo>
                    <a:lnTo>
                      <a:pt x="650" y="200"/>
                    </a:lnTo>
                    <a:lnTo>
                      <a:pt x="650" y="200"/>
                    </a:lnTo>
                    <a:close/>
                    <a:moveTo>
                      <a:pt x="461" y="225"/>
                    </a:moveTo>
                    <a:lnTo>
                      <a:pt x="461" y="225"/>
                    </a:lnTo>
                    <a:lnTo>
                      <a:pt x="476" y="232"/>
                    </a:lnTo>
                    <a:lnTo>
                      <a:pt x="491" y="241"/>
                    </a:lnTo>
                    <a:lnTo>
                      <a:pt x="522" y="257"/>
                    </a:lnTo>
                    <a:lnTo>
                      <a:pt x="522" y="257"/>
                    </a:lnTo>
                    <a:lnTo>
                      <a:pt x="508" y="244"/>
                    </a:lnTo>
                    <a:lnTo>
                      <a:pt x="508" y="244"/>
                    </a:lnTo>
                    <a:lnTo>
                      <a:pt x="513" y="244"/>
                    </a:lnTo>
                    <a:lnTo>
                      <a:pt x="513" y="244"/>
                    </a:lnTo>
                    <a:lnTo>
                      <a:pt x="511" y="243"/>
                    </a:lnTo>
                    <a:lnTo>
                      <a:pt x="510" y="241"/>
                    </a:lnTo>
                    <a:lnTo>
                      <a:pt x="507" y="240"/>
                    </a:lnTo>
                    <a:lnTo>
                      <a:pt x="507" y="240"/>
                    </a:lnTo>
                    <a:lnTo>
                      <a:pt x="507" y="241"/>
                    </a:lnTo>
                    <a:lnTo>
                      <a:pt x="508" y="241"/>
                    </a:lnTo>
                    <a:lnTo>
                      <a:pt x="508" y="243"/>
                    </a:lnTo>
                    <a:lnTo>
                      <a:pt x="507" y="243"/>
                    </a:lnTo>
                    <a:lnTo>
                      <a:pt x="507" y="243"/>
                    </a:lnTo>
                    <a:lnTo>
                      <a:pt x="496" y="234"/>
                    </a:lnTo>
                    <a:lnTo>
                      <a:pt x="490" y="229"/>
                    </a:lnTo>
                    <a:lnTo>
                      <a:pt x="485" y="225"/>
                    </a:lnTo>
                    <a:lnTo>
                      <a:pt x="485" y="225"/>
                    </a:lnTo>
                    <a:lnTo>
                      <a:pt x="470" y="218"/>
                    </a:lnTo>
                    <a:lnTo>
                      <a:pt x="456" y="211"/>
                    </a:lnTo>
                    <a:lnTo>
                      <a:pt x="441" y="205"/>
                    </a:lnTo>
                    <a:lnTo>
                      <a:pt x="433" y="203"/>
                    </a:lnTo>
                    <a:lnTo>
                      <a:pt x="424" y="202"/>
                    </a:lnTo>
                    <a:lnTo>
                      <a:pt x="424" y="202"/>
                    </a:lnTo>
                    <a:lnTo>
                      <a:pt x="432" y="209"/>
                    </a:lnTo>
                    <a:lnTo>
                      <a:pt x="439" y="215"/>
                    </a:lnTo>
                    <a:lnTo>
                      <a:pt x="450" y="220"/>
                    </a:lnTo>
                    <a:lnTo>
                      <a:pt x="461" y="225"/>
                    </a:lnTo>
                    <a:lnTo>
                      <a:pt x="461" y="225"/>
                    </a:lnTo>
                    <a:close/>
                    <a:moveTo>
                      <a:pt x="714" y="217"/>
                    </a:moveTo>
                    <a:lnTo>
                      <a:pt x="714" y="217"/>
                    </a:lnTo>
                    <a:lnTo>
                      <a:pt x="709" y="214"/>
                    </a:lnTo>
                    <a:lnTo>
                      <a:pt x="705" y="209"/>
                    </a:lnTo>
                    <a:lnTo>
                      <a:pt x="700" y="205"/>
                    </a:lnTo>
                    <a:lnTo>
                      <a:pt x="696" y="203"/>
                    </a:lnTo>
                    <a:lnTo>
                      <a:pt x="696" y="203"/>
                    </a:lnTo>
                    <a:lnTo>
                      <a:pt x="703" y="211"/>
                    </a:lnTo>
                    <a:lnTo>
                      <a:pt x="709" y="215"/>
                    </a:lnTo>
                    <a:lnTo>
                      <a:pt x="714" y="217"/>
                    </a:lnTo>
                    <a:lnTo>
                      <a:pt x="714" y="217"/>
                    </a:lnTo>
                    <a:close/>
                    <a:moveTo>
                      <a:pt x="648" y="215"/>
                    </a:moveTo>
                    <a:lnTo>
                      <a:pt x="648" y="215"/>
                    </a:lnTo>
                    <a:lnTo>
                      <a:pt x="641" y="209"/>
                    </a:lnTo>
                    <a:lnTo>
                      <a:pt x="636" y="206"/>
                    </a:lnTo>
                    <a:lnTo>
                      <a:pt x="633" y="205"/>
                    </a:lnTo>
                    <a:lnTo>
                      <a:pt x="633" y="205"/>
                    </a:lnTo>
                    <a:lnTo>
                      <a:pt x="641" y="211"/>
                    </a:lnTo>
                    <a:lnTo>
                      <a:pt x="645" y="214"/>
                    </a:lnTo>
                    <a:lnTo>
                      <a:pt x="648" y="215"/>
                    </a:lnTo>
                    <a:lnTo>
                      <a:pt x="648" y="215"/>
                    </a:lnTo>
                    <a:close/>
                    <a:moveTo>
                      <a:pt x="647" y="206"/>
                    </a:moveTo>
                    <a:lnTo>
                      <a:pt x="647" y="206"/>
                    </a:lnTo>
                    <a:lnTo>
                      <a:pt x="654" y="212"/>
                    </a:lnTo>
                    <a:lnTo>
                      <a:pt x="659" y="215"/>
                    </a:lnTo>
                    <a:lnTo>
                      <a:pt x="664" y="217"/>
                    </a:lnTo>
                    <a:lnTo>
                      <a:pt x="664" y="217"/>
                    </a:lnTo>
                    <a:lnTo>
                      <a:pt x="656" y="211"/>
                    </a:lnTo>
                    <a:lnTo>
                      <a:pt x="648" y="205"/>
                    </a:lnTo>
                    <a:lnTo>
                      <a:pt x="648" y="205"/>
                    </a:lnTo>
                    <a:lnTo>
                      <a:pt x="647" y="206"/>
                    </a:lnTo>
                    <a:lnTo>
                      <a:pt x="647" y="206"/>
                    </a:lnTo>
                    <a:close/>
                    <a:moveTo>
                      <a:pt x="345" y="214"/>
                    </a:moveTo>
                    <a:lnTo>
                      <a:pt x="345" y="214"/>
                    </a:lnTo>
                    <a:lnTo>
                      <a:pt x="342" y="211"/>
                    </a:lnTo>
                    <a:lnTo>
                      <a:pt x="337" y="209"/>
                    </a:lnTo>
                    <a:lnTo>
                      <a:pt x="330" y="206"/>
                    </a:lnTo>
                    <a:lnTo>
                      <a:pt x="330" y="206"/>
                    </a:lnTo>
                    <a:lnTo>
                      <a:pt x="336" y="211"/>
                    </a:lnTo>
                    <a:lnTo>
                      <a:pt x="345" y="214"/>
                    </a:lnTo>
                    <a:lnTo>
                      <a:pt x="345" y="214"/>
                    </a:lnTo>
                    <a:close/>
                    <a:moveTo>
                      <a:pt x="725" y="211"/>
                    </a:moveTo>
                    <a:lnTo>
                      <a:pt x="725" y="211"/>
                    </a:lnTo>
                    <a:lnTo>
                      <a:pt x="725" y="208"/>
                    </a:lnTo>
                    <a:lnTo>
                      <a:pt x="722" y="208"/>
                    </a:lnTo>
                    <a:lnTo>
                      <a:pt x="722" y="208"/>
                    </a:lnTo>
                    <a:lnTo>
                      <a:pt x="723" y="209"/>
                    </a:lnTo>
                    <a:lnTo>
                      <a:pt x="725" y="211"/>
                    </a:lnTo>
                    <a:lnTo>
                      <a:pt x="725" y="211"/>
                    </a:lnTo>
                    <a:close/>
                    <a:moveTo>
                      <a:pt x="443" y="225"/>
                    </a:moveTo>
                    <a:lnTo>
                      <a:pt x="443" y="225"/>
                    </a:lnTo>
                    <a:lnTo>
                      <a:pt x="444" y="226"/>
                    </a:lnTo>
                    <a:lnTo>
                      <a:pt x="446" y="226"/>
                    </a:lnTo>
                    <a:lnTo>
                      <a:pt x="447" y="225"/>
                    </a:lnTo>
                    <a:lnTo>
                      <a:pt x="447" y="225"/>
                    </a:lnTo>
                    <a:lnTo>
                      <a:pt x="441" y="221"/>
                    </a:lnTo>
                    <a:lnTo>
                      <a:pt x="433" y="217"/>
                    </a:lnTo>
                    <a:lnTo>
                      <a:pt x="427" y="214"/>
                    </a:lnTo>
                    <a:lnTo>
                      <a:pt x="420" y="212"/>
                    </a:lnTo>
                    <a:lnTo>
                      <a:pt x="420" y="212"/>
                    </a:lnTo>
                    <a:lnTo>
                      <a:pt x="430" y="218"/>
                    </a:lnTo>
                    <a:lnTo>
                      <a:pt x="443" y="225"/>
                    </a:lnTo>
                    <a:lnTo>
                      <a:pt x="443" y="225"/>
                    </a:lnTo>
                    <a:close/>
                    <a:moveTo>
                      <a:pt x="406" y="234"/>
                    </a:moveTo>
                    <a:lnTo>
                      <a:pt x="406" y="234"/>
                    </a:lnTo>
                    <a:lnTo>
                      <a:pt x="403" y="231"/>
                    </a:lnTo>
                    <a:lnTo>
                      <a:pt x="398" y="228"/>
                    </a:lnTo>
                    <a:lnTo>
                      <a:pt x="395" y="225"/>
                    </a:lnTo>
                    <a:lnTo>
                      <a:pt x="392" y="223"/>
                    </a:lnTo>
                    <a:lnTo>
                      <a:pt x="392" y="223"/>
                    </a:lnTo>
                    <a:lnTo>
                      <a:pt x="386" y="220"/>
                    </a:lnTo>
                    <a:lnTo>
                      <a:pt x="380" y="218"/>
                    </a:lnTo>
                    <a:lnTo>
                      <a:pt x="375" y="215"/>
                    </a:lnTo>
                    <a:lnTo>
                      <a:pt x="371" y="214"/>
                    </a:lnTo>
                    <a:lnTo>
                      <a:pt x="371" y="214"/>
                    </a:lnTo>
                    <a:lnTo>
                      <a:pt x="378" y="220"/>
                    </a:lnTo>
                    <a:lnTo>
                      <a:pt x="388" y="226"/>
                    </a:lnTo>
                    <a:lnTo>
                      <a:pt x="397" y="231"/>
                    </a:lnTo>
                    <a:lnTo>
                      <a:pt x="406" y="234"/>
                    </a:lnTo>
                    <a:lnTo>
                      <a:pt x="406" y="234"/>
                    </a:lnTo>
                    <a:close/>
                    <a:moveTo>
                      <a:pt x="699" y="226"/>
                    </a:moveTo>
                    <a:lnTo>
                      <a:pt x="699" y="226"/>
                    </a:lnTo>
                    <a:lnTo>
                      <a:pt x="694" y="223"/>
                    </a:lnTo>
                    <a:lnTo>
                      <a:pt x="690" y="220"/>
                    </a:lnTo>
                    <a:lnTo>
                      <a:pt x="682" y="212"/>
                    </a:lnTo>
                    <a:lnTo>
                      <a:pt x="682" y="212"/>
                    </a:lnTo>
                    <a:lnTo>
                      <a:pt x="685" y="217"/>
                    </a:lnTo>
                    <a:lnTo>
                      <a:pt x="690" y="221"/>
                    </a:lnTo>
                    <a:lnTo>
                      <a:pt x="694" y="225"/>
                    </a:lnTo>
                    <a:lnTo>
                      <a:pt x="699" y="226"/>
                    </a:lnTo>
                    <a:lnTo>
                      <a:pt x="699" y="226"/>
                    </a:lnTo>
                    <a:close/>
                    <a:moveTo>
                      <a:pt x="386" y="240"/>
                    </a:moveTo>
                    <a:lnTo>
                      <a:pt x="386" y="240"/>
                    </a:lnTo>
                    <a:lnTo>
                      <a:pt x="388" y="243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407" y="255"/>
                    </a:lnTo>
                    <a:lnTo>
                      <a:pt x="423" y="261"/>
                    </a:lnTo>
                    <a:lnTo>
                      <a:pt x="423" y="261"/>
                    </a:lnTo>
                    <a:lnTo>
                      <a:pt x="417" y="255"/>
                    </a:lnTo>
                    <a:lnTo>
                      <a:pt x="409" y="250"/>
                    </a:lnTo>
                    <a:lnTo>
                      <a:pt x="403" y="246"/>
                    </a:lnTo>
                    <a:lnTo>
                      <a:pt x="401" y="241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86" y="234"/>
                    </a:lnTo>
                    <a:lnTo>
                      <a:pt x="374" y="228"/>
                    </a:lnTo>
                    <a:lnTo>
                      <a:pt x="362" y="221"/>
                    </a:lnTo>
                    <a:lnTo>
                      <a:pt x="350" y="217"/>
                    </a:lnTo>
                    <a:lnTo>
                      <a:pt x="350" y="217"/>
                    </a:lnTo>
                    <a:lnTo>
                      <a:pt x="357" y="223"/>
                    </a:lnTo>
                    <a:lnTo>
                      <a:pt x="366" y="229"/>
                    </a:lnTo>
                    <a:lnTo>
                      <a:pt x="375" y="234"/>
                    </a:lnTo>
                    <a:lnTo>
                      <a:pt x="386" y="240"/>
                    </a:lnTo>
                    <a:lnTo>
                      <a:pt x="386" y="240"/>
                    </a:lnTo>
                    <a:close/>
                    <a:moveTo>
                      <a:pt x="458" y="238"/>
                    </a:moveTo>
                    <a:lnTo>
                      <a:pt x="458" y="238"/>
                    </a:lnTo>
                    <a:lnTo>
                      <a:pt x="438" y="226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26" y="223"/>
                    </a:lnTo>
                    <a:lnTo>
                      <a:pt x="436" y="228"/>
                    </a:lnTo>
                    <a:lnTo>
                      <a:pt x="447" y="234"/>
                    </a:lnTo>
                    <a:lnTo>
                      <a:pt x="458" y="238"/>
                    </a:lnTo>
                    <a:lnTo>
                      <a:pt x="458" y="238"/>
                    </a:lnTo>
                    <a:close/>
                    <a:moveTo>
                      <a:pt x="366" y="234"/>
                    </a:moveTo>
                    <a:lnTo>
                      <a:pt x="366" y="234"/>
                    </a:lnTo>
                    <a:lnTo>
                      <a:pt x="368" y="234"/>
                    </a:lnTo>
                    <a:lnTo>
                      <a:pt x="366" y="232"/>
                    </a:lnTo>
                    <a:lnTo>
                      <a:pt x="363" y="231"/>
                    </a:lnTo>
                    <a:lnTo>
                      <a:pt x="363" y="231"/>
                    </a:lnTo>
                    <a:lnTo>
                      <a:pt x="351" y="223"/>
                    </a:lnTo>
                    <a:lnTo>
                      <a:pt x="345" y="220"/>
                    </a:lnTo>
                    <a:lnTo>
                      <a:pt x="337" y="218"/>
                    </a:lnTo>
                    <a:lnTo>
                      <a:pt x="337" y="218"/>
                    </a:lnTo>
                    <a:lnTo>
                      <a:pt x="343" y="223"/>
                    </a:lnTo>
                    <a:lnTo>
                      <a:pt x="351" y="226"/>
                    </a:lnTo>
                    <a:lnTo>
                      <a:pt x="359" y="231"/>
                    </a:lnTo>
                    <a:lnTo>
                      <a:pt x="366" y="234"/>
                    </a:lnTo>
                    <a:lnTo>
                      <a:pt x="366" y="234"/>
                    </a:lnTo>
                    <a:close/>
                    <a:moveTo>
                      <a:pt x="314" y="243"/>
                    </a:moveTo>
                    <a:lnTo>
                      <a:pt x="314" y="243"/>
                    </a:lnTo>
                    <a:lnTo>
                      <a:pt x="302" y="237"/>
                    </a:lnTo>
                    <a:lnTo>
                      <a:pt x="290" y="229"/>
                    </a:lnTo>
                    <a:lnTo>
                      <a:pt x="284" y="226"/>
                    </a:lnTo>
                    <a:lnTo>
                      <a:pt x="276" y="223"/>
                    </a:lnTo>
                    <a:lnTo>
                      <a:pt x="267" y="221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70" y="234"/>
                    </a:lnTo>
                    <a:lnTo>
                      <a:pt x="284" y="244"/>
                    </a:lnTo>
                    <a:lnTo>
                      <a:pt x="298" y="253"/>
                    </a:lnTo>
                    <a:lnTo>
                      <a:pt x="311" y="263"/>
                    </a:lnTo>
                    <a:lnTo>
                      <a:pt x="343" y="278"/>
                    </a:lnTo>
                    <a:lnTo>
                      <a:pt x="374" y="295"/>
                    </a:lnTo>
                    <a:lnTo>
                      <a:pt x="374" y="295"/>
                    </a:lnTo>
                    <a:lnTo>
                      <a:pt x="397" y="308"/>
                    </a:lnTo>
                    <a:lnTo>
                      <a:pt x="409" y="314"/>
                    </a:lnTo>
                    <a:lnTo>
                      <a:pt x="423" y="321"/>
                    </a:lnTo>
                    <a:lnTo>
                      <a:pt x="423" y="321"/>
                    </a:lnTo>
                    <a:lnTo>
                      <a:pt x="404" y="307"/>
                    </a:lnTo>
                    <a:lnTo>
                      <a:pt x="383" y="292"/>
                    </a:lnTo>
                    <a:lnTo>
                      <a:pt x="339" y="264"/>
                    </a:lnTo>
                    <a:lnTo>
                      <a:pt x="339" y="264"/>
                    </a:lnTo>
                    <a:lnTo>
                      <a:pt x="330" y="261"/>
                    </a:lnTo>
                    <a:lnTo>
                      <a:pt x="327" y="258"/>
                    </a:lnTo>
                    <a:lnTo>
                      <a:pt x="324" y="257"/>
                    </a:lnTo>
                    <a:lnTo>
                      <a:pt x="324" y="257"/>
                    </a:lnTo>
                    <a:lnTo>
                      <a:pt x="324" y="252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2" y="249"/>
                    </a:lnTo>
                    <a:lnTo>
                      <a:pt x="319" y="247"/>
                    </a:lnTo>
                    <a:lnTo>
                      <a:pt x="314" y="243"/>
                    </a:lnTo>
                    <a:lnTo>
                      <a:pt x="314" y="243"/>
                    </a:lnTo>
                    <a:close/>
                    <a:moveTo>
                      <a:pt x="449" y="249"/>
                    </a:moveTo>
                    <a:lnTo>
                      <a:pt x="449" y="249"/>
                    </a:lnTo>
                    <a:lnTo>
                      <a:pt x="446" y="244"/>
                    </a:lnTo>
                    <a:lnTo>
                      <a:pt x="441" y="240"/>
                    </a:lnTo>
                    <a:lnTo>
                      <a:pt x="429" y="234"/>
                    </a:lnTo>
                    <a:lnTo>
                      <a:pt x="417" y="229"/>
                    </a:lnTo>
                    <a:lnTo>
                      <a:pt x="404" y="225"/>
                    </a:lnTo>
                    <a:lnTo>
                      <a:pt x="404" y="225"/>
                    </a:lnTo>
                    <a:lnTo>
                      <a:pt x="449" y="249"/>
                    </a:lnTo>
                    <a:lnTo>
                      <a:pt x="449" y="249"/>
                    </a:lnTo>
                    <a:close/>
                    <a:moveTo>
                      <a:pt x="642" y="231"/>
                    </a:moveTo>
                    <a:lnTo>
                      <a:pt x="642" y="231"/>
                    </a:lnTo>
                    <a:lnTo>
                      <a:pt x="641" y="228"/>
                    </a:lnTo>
                    <a:lnTo>
                      <a:pt x="638" y="226"/>
                    </a:lnTo>
                    <a:lnTo>
                      <a:pt x="638" y="226"/>
                    </a:lnTo>
                    <a:lnTo>
                      <a:pt x="638" y="228"/>
                    </a:lnTo>
                    <a:lnTo>
                      <a:pt x="639" y="229"/>
                    </a:lnTo>
                    <a:lnTo>
                      <a:pt x="642" y="231"/>
                    </a:lnTo>
                    <a:lnTo>
                      <a:pt x="642" y="231"/>
                    </a:lnTo>
                    <a:close/>
                    <a:moveTo>
                      <a:pt x="667" y="255"/>
                    </a:moveTo>
                    <a:lnTo>
                      <a:pt x="667" y="255"/>
                    </a:lnTo>
                    <a:lnTo>
                      <a:pt x="630" y="228"/>
                    </a:lnTo>
                    <a:lnTo>
                      <a:pt x="630" y="228"/>
                    </a:lnTo>
                    <a:lnTo>
                      <a:pt x="630" y="229"/>
                    </a:lnTo>
                    <a:lnTo>
                      <a:pt x="632" y="229"/>
                    </a:lnTo>
                    <a:lnTo>
                      <a:pt x="632" y="229"/>
                    </a:lnTo>
                    <a:lnTo>
                      <a:pt x="647" y="244"/>
                    </a:lnTo>
                    <a:lnTo>
                      <a:pt x="656" y="250"/>
                    </a:lnTo>
                    <a:lnTo>
                      <a:pt x="667" y="255"/>
                    </a:lnTo>
                    <a:lnTo>
                      <a:pt x="667" y="255"/>
                    </a:lnTo>
                    <a:close/>
                    <a:moveTo>
                      <a:pt x="690" y="269"/>
                    </a:moveTo>
                    <a:lnTo>
                      <a:pt x="690" y="269"/>
                    </a:lnTo>
                    <a:lnTo>
                      <a:pt x="699" y="275"/>
                    </a:lnTo>
                    <a:lnTo>
                      <a:pt x="706" y="281"/>
                    </a:lnTo>
                    <a:lnTo>
                      <a:pt x="714" y="287"/>
                    </a:lnTo>
                    <a:lnTo>
                      <a:pt x="719" y="290"/>
                    </a:lnTo>
                    <a:lnTo>
                      <a:pt x="723" y="292"/>
                    </a:lnTo>
                    <a:lnTo>
                      <a:pt x="723" y="292"/>
                    </a:lnTo>
                    <a:lnTo>
                      <a:pt x="699" y="269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68" y="246"/>
                    </a:lnTo>
                    <a:lnTo>
                      <a:pt x="659" y="240"/>
                    </a:lnTo>
                    <a:lnTo>
                      <a:pt x="651" y="235"/>
                    </a:lnTo>
                    <a:lnTo>
                      <a:pt x="642" y="231"/>
                    </a:lnTo>
                    <a:lnTo>
                      <a:pt x="642" y="231"/>
                    </a:lnTo>
                    <a:lnTo>
                      <a:pt x="654" y="240"/>
                    </a:lnTo>
                    <a:lnTo>
                      <a:pt x="667" y="249"/>
                    </a:lnTo>
                    <a:lnTo>
                      <a:pt x="679" y="260"/>
                    </a:lnTo>
                    <a:lnTo>
                      <a:pt x="690" y="269"/>
                    </a:lnTo>
                    <a:lnTo>
                      <a:pt x="690" y="269"/>
                    </a:lnTo>
                    <a:close/>
                    <a:moveTo>
                      <a:pt x="568" y="237"/>
                    </a:moveTo>
                    <a:lnTo>
                      <a:pt x="568" y="237"/>
                    </a:lnTo>
                    <a:lnTo>
                      <a:pt x="563" y="234"/>
                    </a:lnTo>
                    <a:lnTo>
                      <a:pt x="557" y="231"/>
                    </a:lnTo>
                    <a:lnTo>
                      <a:pt x="557" y="231"/>
                    </a:lnTo>
                    <a:lnTo>
                      <a:pt x="561" y="235"/>
                    </a:lnTo>
                    <a:lnTo>
                      <a:pt x="568" y="237"/>
                    </a:lnTo>
                    <a:lnTo>
                      <a:pt x="568" y="237"/>
                    </a:lnTo>
                    <a:close/>
                    <a:moveTo>
                      <a:pt x="618" y="246"/>
                    </a:moveTo>
                    <a:lnTo>
                      <a:pt x="618" y="246"/>
                    </a:lnTo>
                    <a:lnTo>
                      <a:pt x="629" y="253"/>
                    </a:lnTo>
                    <a:lnTo>
                      <a:pt x="635" y="257"/>
                    </a:lnTo>
                    <a:lnTo>
                      <a:pt x="639" y="257"/>
                    </a:lnTo>
                    <a:lnTo>
                      <a:pt x="639" y="257"/>
                    </a:lnTo>
                    <a:lnTo>
                      <a:pt x="622" y="243"/>
                    </a:lnTo>
                    <a:lnTo>
                      <a:pt x="603" y="232"/>
                    </a:lnTo>
                    <a:lnTo>
                      <a:pt x="603" y="232"/>
                    </a:lnTo>
                    <a:lnTo>
                      <a:pt x="618" y="246"/>
                    </a:lnTo>
                    <a:lnTo>
                      <a:pt x="618" y="246"/>
                    </a:lnTo>
                    <a:close/>
                    <a:moveTo>
                      <a:pt x="339" y="243"/>
                    </a:moveTo>
                    <a:lnTo>
                      <a:pt x="339" y="243"/>
                    </a:lnTo>
                    <a:lnTo>
                      <a:pt x="337" y="241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3" y="240"/>
                    </a:lnTo>
                    <a:lnTo>
                      <a:pt x="331" y="240"/>
                    </a:lnTo>
                    <a:lnTo>
                      <a:pt x="328" y="237"/>
                    </a:lnTo>
                    <a:lnTo>
                      <a:pt x="328" y="237"/>
                    </a:lnTo>
                    <a:lnTo>
                      <a:pt x="324" y="237"/>
                    </a:lnTo>
                    <a:lnTo>
                      <a:pt x="322" y="235"/>
                    </a:lnTo>
                    <a:lnTo>
                      <a:pt x="324" y="237"/>
                    </a:lnTo>
                    <a:lnTo>
                      <a:pt x="324" y="237"/>
                    </a:lnTo>
                    <a:lnTo>
                      <a:pt x="339" y="246"/>
                    </a:lnTo>
                    <a:lnTo>
                      <a:pt x="353" y="255"/>
                    </a:lnTo>
                    <a:lnTo>
                      <a:pt x="383" y="272"/>
                    </a:lnTo>
                    <a:lnTo>
                      <a:pt x="383" y="272"/>
                    </a:lnTo>
                    <a:lnTo>
                      <a:pt x="398" y="282"/>
                    </a:lnTo>
                    <a:lnTo>
                      <a:pt x="415" y="292"/>
                    </a:lnTo>
                    <a:lnTo>
                      <a:pt x="432" y="301"/>
                    </a:lnTo>
                    <a:lnTo>
                      <a:pt x="449" y="310"/>
                    </a:lnTo>
                    <a:lnTo>
                      <a:pt x="449" y="310"/>
                    </a:lnTo>
                    <a:lnTo>
                      <a:pt x="423" y="292"/>
                    </a:lnTo>
                    <a:lnTo>
                      <a:pt x="397" y="273"/>
                    </a:lnTo>
                    <a:lnTo>
                      <a:pt x="368" y="258"/>
                    </a:lnTo>
                    <a:lnTo>
                      <a:pt x="339" y="243"/>
                    </a:lnTo>
                    <a:lnTo>
                      <a:pt x="339" y="243"/>
                    </a:lnTo>
                    <a:close/>
                    <a:moveTo>
                      <a:pt x="552" y="302"/>
                    </a:moveTo>
                    <a:lnTo>
                      <a:pt x="552" y="302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40" y="295"/>
                    </a:lnTo>
                    <a:lnTo>
                      <a:pt x="528" y="287"/>
                    </a:lnTo>
                    <a:lnTo>
                      <a:pt x="516" y="279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488" y="263"/>
                    </a:lnTo>
                    <a:lnTo>
                      <a:pt x="481" y="258"/>
                    </a:lnTo>
                    <a:lnTo>
                      <a:pt x="475" y="253"/>
                    </a:lnTo>
                    <a:lnTo>
                      <a:pt x="475" y="253"/>
                    </a:lnTo>
                    <a:lnTo>
                      <a:pt x="468" y="252"/>
                    </a:lnTo>
                    <a:lnTo>
                      <a:pt x="462" y="250"/>
                    </a:lnTo>
                    <a:lnTo>
                      <a:pt x="456" y="247"/>
                    </a:lnTo>
                    <a:lnTo>
                      <a:pt x="452" y="246"/>
                    </a:lnTo>
                    <a:lnTo>
                      <a:pt x="452" y="246"/>
                    </a:lnTo>
                    <a:lnTo>
                      <a:pt x="456" y="249"/>
                    </a:lnTo>
                    <a:lnTo>
                      <a:pt x="459" y="253"/>
                    </a:lnTo>
                    <a:lnTo>
                      <a:pt x="459" y="253"/>
                    </a:lnTo>
                    <a:lnTo>
                      <a:pt x="455" y="257"/>
                    </a:lnTo>
                    <a:lnTo>
                      <a:pt x="455" y="257"/>
                    </a:lnTo>
                    <a:lnTo>
                      <a:pt x="446" y="252"/>
                    </a:lnTo>
                    <a:lnTo>
                      <a:pt x="435" y="247"/>
                    </a:lnTo>
                    <a:lnTo>
                      <a:pt x="418" y="237"/>
                    </a:lnTo>
                    <a:lnTo>
                      <a:pt x="418" y="237"/>
                    </a:lnTo>
                    <a:lnTo>
                      <a:pt x="420" y="240"/>
                    </a:lnTo>
                    <a:lnTo>
                      <a:pt x="421" y="243"/>
                    </a:lnTo>
                    <a:lnTo>
                      <a:pt x="427" y="247"/>
                    </a:lnTo>
                    <a:lnTo>
                      <a:pt x="427" y="247"/>
                    </a:lnTo>
                    <a:lnTo>
                      <a:pt x="441" y="253"/>
                    </a:lnTo>
                    <a:lnTo>
                      <a:pt x="456" y="261"/>
                    </a:lnTo>
                    <a:lnTo>
                      <a:pt x="482" y="278"/>
                    </a:lnTo>
                    <a:lnTo>
                      <a:pt x="482" y="278"/>
                    </a:lnTo>
                    <a:lnTo>
                      <a:pt x="487" y="279"/>
                    </a:lnTo>
                    <a:lnTo>
                      <a:pt x="488" y="279"/>
                    </a:lnTo>
                    <a:lnTo>
                      <a:pt x="490" y="279"/>
                    </a:lnTo>
                    <a:lnTo>
                      <a:pt x="490" y="279"/>
                    </a:lnTo>
                    <a:lnTo>
                      <a:pt x="485" y="276"/>
                    </a:lnTo>
                    <a:lnTo>
                      <a:pt x="481" y="273"/>
                    </a:lnTo>
                    <a:lnTo>
                      <a:pt x="478" y="269"/>
                    </a:lnTo>
                    <a:lnTo>
                      <a:pt x="476" y="264"/>
                    </a:lnTo>
                    <a:lnTo>
                      <a:pt x="476" y="264"/>
                    </a:lnTo>
                    <a:lnTo>
                      <a:pt x="478" y="263"/>
                    </a:lnTo>
                    <a:lnTo>
                      <a:pt x="482" y="263"/>
                    </a:lnTo>
                    <a:lnTo>
                      <a:pt x="482" y="263"/>
                    </a:lnTo>
                    <a:lnTo>
                      <a:pt x="510" y="287"/>
                    </a:lnTo>
                    <a:lnTo>
                      <a:pt x="540" y="308"/>
                    </a:lnTo>
                    <a:lnTo>
                      <a:pt x="571" y="330"/>
                    </a:lnTo>
                    <a:lnTo>
                      <a:pt x="603" y="348"/>
                    </a:lnTo>
                    <a:lnTo>
                      <a:pt x="603" y="348"/>
                    </a:lnTo>
                    <a:lnTo>
                      <a:pt x="590" y="337"/>
                    </a:lnTo>
                    <a:lnTo>
                      <a:pt x="577" y="325"/>
                    </a:lnTo>
                    <a:lnTo>
                      <a:pt x="563" y="314"/>
                    </a:lnTo>
                    <a:lnTo>
                      <a:pt x="552" y="302"/>
                    </a:lnTo>
                    <a:lnTo>
                      <a:pt x="552" y="302"/>
                    </a:lnTo>
                    <a:close/>
                    <a:moveTo>
                      <a:pt x="520" y="243"/>
                    </a:moveTo>
                    <a:lnTo>
                      <a:pt x="520" y="243"/>
                    </a:lnTo>
                    <a:lnTo>
                      <a:pt x="525" y="247"/>
                    </a:lnTo>
                    <a:lnTo>
                      <a:pt x="529" y="250"/>
                    </a:lnTo>
                    <a:lnTo>
                      <a:pt x="529" y="250"/>
                    </a:lnTo>
                    <a:lnTo>
                      <a:pt x="561" y="272"/>
                    </a:lnTo>
                    <a:lnTo>
                      <a:pt x="561" y="272"/>
                    </a:lnTo>
                    <a:lnTo>
                      <a:pt x="563" y="273"/>
                    </a:lnTo>
                    <a:lnTo>
                      <a:pt x="566" y="273"/>
                    </a:lnTo>
                    <a:lnTo>
                      <a:pt x="566" y="273"/>
                    </a:lnTo>
                    <a:lnTo>
                      <a:pt x="542" y="257"/>
                    </a:lnTo>
                    <a:lnTo>
                      <a:pt x="516" y="240"/>
                    </a:lnTo>
                    <a:lnTo>
                      <a:pt x="516" y="240"/>
                    </a:lnTo>
                    <a:lnTo>
                      <a:pt x="517" y="243"/>
                    </a:lnTo>
                    <a:lnTo>
                      <a:pt x="520" y="243"/>
                    </a:lnTo>
                    <a:lnTo>
                      <a:pt x="520" y="243"/>
                    </a:lnTo>
                    <a:close/>
                    <a:moveTo>
                      <a:pt x="420" y="247"/>
                    </a:moveTo>
                    <a:lnTo>
                      <a:pt x="420" y="247"/>
                    </a:lnTo>
                    <a:lnTo>
                      <a:pt x="412" y="244"/>
                    </a:lnTo>
                    <a:lnTo>
                      <a:pt x="409" y="243"/>
                    </a:lnTo>
                    <a:lnTo>
                      <a:pt x="406" y="243"/>
                    </a:lnTo>
                    <a:lnTo>
                      <a:pt x="406" y="243"/>
                    </a:lnTo>
                    <a:lnTo>
                      <a:pt x="427" y="260"/>
                    </a:lnTo>
                    <a:lnTo>
                      <a:pt x="438" y="267"/>
                    </a:lnTo>
                    <a:lnTo>
                      <a:pt x="449" y="275"/>
                    </a:lnTo>
                    <a:lnTo>
                      <a:pt x="449" y="275"/>
                    </a:lnTo>
                    <a:lnTo>
                      <a:pt x="420" y="247"/>
                    </a:lnTo>
                    <a:lnTo>
                      <a:pt x="420" y="247"/>
                    </a:lnTo>
                    <a:close/>
                    <a:moveTo>
                      <a:pt x="452" y="246"/>
                    </a:moveTo>
                    <a:lnTo>
                      <a:pt x="452" y="246"/>
                    </a:lnTo>
                    <a:lnTo>
                      <a:pt x="450" y="243"/>
                    </a:lnTo>
                    <a:lnTo>
                      <a:pt x="450" y="243"/>
                    </a:lnTo>
                    <a:lnTo>
                      <a:pt x="447" y="243"/>
                    </a:lnTo>
                    <a:lnTo>
                      <a:pt x="447" y="243"/>
                    </a:lnTo>
                    <a:lnTo>
                      <a:pt x="449" y="246"/>
                    </a:lnTo>
                    <a:lnTo>
                      <a:pt x="450" y="246"/>
                    </a:lnTo>
                    <a:lnTo>
                      <a:pt x="452" y="246"/>
                    </a:lnTo>
                    <a:lnTo>
                      <a:pt x="452" y="246"/>
                    </a:lnTo>
                    <a:close/>
                    <a:moveTo>
                      <a:pt x="484" y="253"/>
                    </a:moveTo>
                    <a:lnTo>
                      <a:pt x="484" y="253"/>
                    </a:lnTo>
                    <a:lnTo>
                      <a:pt x="476" y="249"/>
                    </a:lnTo>
                    <a:lnTo>
                      <a:pt x="473" y="247"/>
                    </a:lnTo>
                    <a:lnTo>
                      <a:pt x="472" y="246"/>
                    </a:lnTo>
                    <a:lnTo>
                      <a:pt x="472" y="246"/>
                    </a:lnTo>
                    <a:lnTo>
                      <a:pt x="478" y="250"/>
                    </a:lnTo>
                    <a:lnTo>
                      <a:pt x="481" y="253"/>
                    </a:lnTo>
                    <a:lnTo>
                      <a:pt x="484" y="253"/>
                    </a:lnTo>
                    <a:lnTo>
                      <a:pt x="484" y="253"/>
                    </a:lnTo>
                    <a:close/>
                    <a:moveTo>
                      <a:pt x="549" y="276"/>
                    </a:moveTo>
                    <a:lnTo>
                      <a:pt x="549" y="276"/>
                    </a:lnTo>
                    <a:lnTo>
                      <a:pt x="534" y="269"/>
                    </a:lnTo>
                    <a:lnTo>
                      <a:pt x="517" y="260"/>
                    </a:lnTo>
                    <a:lnTo>
                      <a:pt x="504" y="252"/>
                    </a:lnTo>
                    <a:lnTo>
                      <a:pt x="488" y="246"/>
                    </a:lnTo>
                    <a:lnTo>
                      <a:pt x="488" y="246"/>
                    </a:lnTo>
                    <a:lnTo>
                      <a:pt x="522" y="270"/>
                    </a:lnTo>
                    <a:lnTo>
                      <a:pt x="557" y="292"/>
                    </a:lnTo>
                    <a:lnTo>
                      <a:pt x="557" y="292"/>
                    </a:lnTo>
                    <a:lnTo>
                      <a:pt x="555" y="289"/>
                    </a:lnTo>
                    <a:lnTo>
                      <a:pt x="557" y="287"/>
                    </a:lnTo>
                    <a:lnTo>
                      <a:pt x="557" y="285"/>
                    </a:lnTo>
                    <a:lnTo>
                      <a:pt x="557" y="284"/>
                    </a:lnTo>
                    <a:lnTo>
                      <a:pt x="557" y="284"/>
                    </a:lnTo>
                    <a:lnTo>
                      <a:pt x="552" y="281"/>
                    </a:lnTo>
                    <a:lnTo>
                      <a:pt x="551" y="279"/>
                    </a:lnTo>
                    <a:lnTo>
                      <a:pt x="549" y="276"/>
                    </a:lnTo>
                    <a:lnTo>
                      <a:pt x="549" y="276"/>
                    </a:lnTo>
                    <a:close/>
                    <a:moveTo>
                      <a:pt x="635" y="264"/>
                    </a:moveTo>
                    <a:lnTo>
                      <a:pt x="635" y="263"/>
                    </a:lnTo>
                    <a:lnTo>
                      <a:pt x="635" y="263"/>
                    </a:lnTo>
                    <a:lnTo>
                      <a:pt x="635" y="261"/>
                    </a:lnTo>
                    <a:lnTo>
                      <a:pt x="635" y="261"/>
                    </a:lnTo>
                    <a:lnTo>
                      <a:pt x="632" y="261"/>
                    </a:lnTo>
                    <a:lnTo>
                      <a:pt x="627" y="260"/>
                    </a:lnTo>
                    <a:lnTo>
                      <a:pt x="621" y="255"/>
                    </a:lnTo>
                    <a:lnTo>
                      <a:pt x="615" y="250"/>
                    </a:lnTo>
                    <a:lnTo>
                      <a:pt x="612" y="247"/>
                    </a:lnTo>
                    <a:lnTo>
                      <a:pt x="609" y="247"/>
                    </a:lnTo>
                    <a:lnTo>
                      <a:pt x="609" y="247"/>
                    </a:lnTo>
                    <a:lnTo>
                      <a:pt x="621" y="257"/>
                    </a:lnTo>
                    <a:lnTo>
                      <a:pt x="627" y="261"/>
                    </a:lnTo>
                    <a:lnTo>
                      <a:pt x="635" y="264"/>
                    </a:lnTo>
                    <a:lnTo>
                      <a:pt x="635" y="264"/>
                    </a:lnTo>
                    <a:close/>
                    <a:moveTo>
                      <a:pt x="238" y="247"/>
                    </a:moveTo>
                    <a:lnTo>
                      <a:pt x="238" y="247"/>
                    </a:lnTo>
                    <a:lnTo>
                      <a:pt x="240" y="250"/>
                    </a:lnTo>
                    <a:lnTo>
                      <a:pt x="241" y="253"/>
                    </a:lnTo>
                    <a:lnTo>
                      <a:pt x="246" y="260"/>
                    </a:lnTo>
                    <a:lnTo>
                      <a:pt x="246" y="260"/>
                    </a:lnTo>
                    <a:lnTo>
                      <a:pt x="260" y="263"/>
                    </a:lnTo>
                    <a:lnTo>
                      <a:pt x="270" y="267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2" y="276"/>
                    </a:lnTo>
                    <a:lnTo>
                      <a:pt x="295" y="276"/>
                    </a:lnTo>
                    <a:lnTo>
                      <a:pt x="299" y="278"/>
                    </a:lnTo>
                    <a:lnTo>
                      <a:pt x="305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293" y="270"/>
                    </a:lnTo>
                    <a:lnTo>
                      <a:pt x="278" y="258"/>
                    </a:lnTo>
                    <a:lnTo>
                      <a:pt x="269" y="253"/>
                    </a:lnTo>
                    <a:lnTo>
                      <a:pt x="260" y="250"/>
                    </a:lnTo>
                    <a:lnTo>
                      <a:pt x="249" y="247"/>
                    </a:lnTo>
                    <a:lnTo>
                      <a:pt x="238" y="247"/>
                    </a:lnTo>
                    <a:lnTo>
                      <a:pt x="238" y="247"/>
                    </a:lnTo>
                    <a:close/>
                    <a:moveTo>
                      <a:pt x="269" y="250"/>
                    </a:moveTo>
                    <a:lnTo>
                      <a:pt x="269" y="250"/>
                    </a:lnTo>
                    <a:lnTo>
                      <a:pt x="289" y="260"/>
                    </a:lnTo>
                    <a:lnTo>
                      <a:pt x="298" y="264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289" y="255"/>
                    </a:lnTo>
                    <a:lnTo>
                      <a:pt x="279" y="250"/>
                    </a:lnTo>
                    <a:lnTo>
                      <a:pt x="269" y="247"/>
                    </a:lnTo>
                    <a:lnTo>
                      <a:pt x="269" y="247"/>
                    </a:lnTo>
                    <a:lnTo>
                      <a:pt x="269" y="250"/>
                    </a:lnTo>
                    <a:lnTo>
                      <a:pt x="269" y="250"/>
                    </a:lnTo>
                    <a:close/>
                    <a:moveTo>
                      <a:pt x="612" y="281"/>
                    </a:moveTo>
                    <a:lnTo>
                      <a:pt x="612" y="281"/>
                    </a:lnTo>
                    <a:lnTo>
                      <a:pt x="609" y="278"/>
                    </a:lnTo>
                    <a:lnTo>
                      <a:pt x="604" y="275"/>
                    </a:lnTo>
                    <a:lnTo>
                      <a:pt x="601" y="272"/>
                    </a:lnTo>
                    <a:lnTo>
                      <a:pt x="600" y="269"/>
                    </a:lnTo>
                    <a:lnTo>
                      <a:pt x="600" y="269"/>
                    </a:lnTo>
                    <a:lnTo>
                      <a:pt x="592" y="266"/>
                    </a:lnTo>
                    <a:lnTo>
                      <a:pt x="589" y="263"/>
                    </a:lnTo>
                    <a:lnTo>
                      <a:pt x="586" y="258"/>
                    </a:lnTo>
                    <a:lnTo>
                      <a:pt x="586" y="258"/>
                    </a:lnTo>
                    <a:lnTo>
                      <a:pt x="581" y="258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50"/>
                    </a:lnTo>
                    <a:lnTo>
                      <a:pt x="569" y="250"/>
                    </a:lnTo>
                    <a:lnTo>
                      <a:pt x="569" y="250"/>
                    </a:lnTo>
                    <a:lnTo>
                      <a:pt x="589" y="267"/>
                    </a:lnTo>
                    <a:lnTo>
                      <a:pt x="600" y="275"/>
                    </a:lnTo>
                    <a:lnTo>
                      <a:pt x="606" y="278"/>
                    </a:lnTo>
                    <a:lnTo>
                      <a:pt x="612" y="281"/>
                    </a:lnTo>
                    <a:lnTo>
                      <a:pt x="612" y="281"/>
                    </a:lnTo>
                    <a:close/>
                    <a:moveTo>
                      <a:pt x="461" y="304"/>
                    </a:moveTo>
                    <a:lnTo>
                      <a:pt x="461" y="304"/>
                    </a:lnTo>
                    <a:lnTo>
                      <a:pt x="450" y="293"/>
                    </a:lnTo>
                    <a:lnTo>
                      <a:pt x="444" y="287"/>
                    </a:lnTo>
                    <a:lnTo>
                      <a:pt x="436" y="284"/>
                    </a:lnTo>
                    <a:lnTo>
                      <a:pt x="436" y="284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24" y="276"/>
                    </a:lnTo>
                    <a:lnTo>
                      <a:pt x="414" y="270"/>
                    </a:lnTo>
                    <a:lnTo>
                      <a:pt x="404" y="264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4" y="258"/>
                    </a:lnTo>
                    <a:lnTo>
                      <a:pt x="392" y="258"/>
                    </a:lnTo>
                    <a:lnTo>
                      <a:pt x="392" y="258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88" y="257"/>
                    </a:lnTo>
                    <a:lnTo>
                      <a:pt x="383" y="253"/>
                    </a:lnTo>
                    <a:lnTo>
                      <a:pt x="380" y="252"/>
                    </a:lnTo>
                    <a:lnTo>
                      <a:pt x="377" y="252"/>
                    </a:lnTo>
                    <a:lnTo>
                      <a:pt x="377" y="252"/>
                    </a:lnTo>
                    <a:lnTo>
                      <a:pt x="420" y="278"/>
                    </a:lnTo>
                    <a:lnTo>
                      <a:pt x="461" y="304"/>
                    </a:lnTo>
                    <a:lnTo>
                      <a:pt x="461" y="304"/>
                    </a:lnTo>
                    <a:close/>
                    <a:moveTo>
                      <a:pt x="525" y="252"/>
                    </a:moveTo>
                    <a:lnTo>
                      <a:pt x="525" y="252"/>
                    </a:lnTo>
                    <a:lnTo>
                      <a:pt x="534" y="260"/>
                    </a:lnTo>
                    <a:lnTo>
                      <a:pt x="543" y="267"/>
                    </a:lnTo>
                    <a:lnTo>
                      <a:pt x="554" y="275"/>
                    </a:lnTo>
                    <a:lnTo>
                      <a:pt x="565" y="279"/>
                    </a:lnTo>
                    <a:lnTo>
                      <a:pt x="565" y="279"/>
                    </a:lnTo>
                    <a:lnTo>
                      <a:pt x="545" y="264"/>
                    </a:lnTo>
                    <a:lnTo>
                      <a:pt x="534" y="258"/>
                    </a:lnTo>
                    <a:lnTo>
                      <a:pt x="525" y="252"/>
                    </a:lnTo>
                    <a:lnTo>
                      <a:pt x="525" y="252"/>
                    </a:lnTo>
                    <a:close/>
                    <a:moveTo>
                      <a:pt x="593" y="257"/>
                    </a:moveTo>
                    <a:lnTo>
                      <a:pt x="593" y="257"/>
                    </a:lnTo>
                    <a:lnTo>
                      <a:pt x="592" y="253"/>
                    </a:lnTo>
                    <a:lnTo>
                      <a:pt x="587" y="253"/>
                    </a:lnTo>
                    <a:lnTo>
                      <a:pt x="587" y="253"/>
                    </a:lnTo>
                    <a:lnTo>
                      <a:pt x="589" y="255"/>
                    </a:lnTo>
                    <a:lnTo>
                      <a:pt x="590" y="255"/>
                    </a:lnTo>
                    <a:lnTo>
                      <a:pt x="593" y="257"/>
                    </a:lnTo>
                    <a:lnTo>
                      <a:pt x="593" y="257"/>
                    </a:lnTo>
                    <a:close/>
                    <a:moveTo>
                      <a:pt x="656" y="328"/>
                    </a:moveTo>
                    <a:lnTo>
                      <a:pt x="656" y="328"/>
                    </a:lnTo>
                    <a:lnTo>
                      <a:pt x="645" y="318"/>
                    </a:lnTo>
                    <a:lnTo>
                      <a:pt x="639" y="313"/>
                    </a:lnTo>
                    <a:lnTo>
                      <a:pt x="635" y="310"/>
                    </a:lnTo>
                    <a:lnTo>
                      <a:pt x="635" y="310"/>
                    </a:lnTo>
                    <a:lnTo>
                      <a:pt x="633" y="307"/>
                    </a:lnTo>
                    <a:lnTo>
                      <a:pt x="633" y="307"/>
                    </a:lnTo>
                    <a:lnTo>
                      <a:pt x="627" y="304"/>
                    </a:lnTo>
                    <a:lnTo>
                      <a:pt x="624" y="299"/>
                    </a:lnTo>
                    <a:lnTo>
                      <a:pt x="624" y="299"/>
                    </a:lnTo>
                    <a:lnTo>
                      <a:pt x="600" y="284"/>
                    </a:lnTo>
                    <a:lnTo>
                      <a:pt x="587" y="278"/>
                    </a:lnTo>
                    <a:lnTo>
                      <a:pt x="575" y="272"/>
                    </a:lnTo>
                    <a:lnTo>
                      <a:pt x="575" y="272"/>
                    </a:lnTo>
                    <a:lnTo>
                      <a:pt x="569" y="266"/>
                    </a:lnTo>
                    <a:lnTo>
                      <a:pt x="563" y="261"/>
                    </a:lnTo>
                    <a:lnTo>
                      <a:pt x="549" y="255"/>
                    </a:lnTo>
                    <a:lnTo>
                      <a:pt x="549" y="255"/>
                    </a:lnTo>
                    <a:lnTo>
                      <a:pt x="558" y="263"/>
                    </a:lnTo>
                    <a:lnTo>
                      <a:pt x="569" y="270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615" y="305"/>
                    </a:lnTo>
                    <a:lnTo>
                      <a:pt x="627" y="316"/>
                    </a:lnTo>
                    <a:lnTo>
                      <a:pt x="641" y="324"/>
                    </a:lnTo>
                    <a:lnTo>
                      <a:pt x="641" y="324"/>
                    </a:lnTo>
                    <a:lnTo>
                      <a:pt x="642" y="327"/>
                    </a:lnTo>
                    <a:lnTo>
                      <a:pt x="644" y="328"/>
                    </a:lnTo>
                    <a:lnTo>
                      <a:pt x="644" y="328"/>
                    </a:lnTo>
                    <a:lnTo>
                      <a:pt x="651" y="331"/>
                    </a:lnTo>
                    <a:lnTo>
                      <a:pt x="658" y="336"/>
                    </a:lnTo>
                    <a:lnTo>
                      <a:pt x="664" y="339"/>
                    </a:lnTo>
                    <a:lnTo>
                      <a:pt x="670" y="340"/>
                    </a:lnTo>
                    <a:lnTo>
                      <a:pt x="670" y="340"/>
                    </a:lnTo>
                    <a:lnTo>
                      <a:pt x="668" y="336"/>
                    </a:lnTo>
                    <a:lnTo>
                      <a:pt x="665" y="333"/>
                    </a:lnTo>
                    <a:lnTo>
                      <a:pt x="656" y="328"/>
                    </a:lnTo>
                    <a:lnTo>
                      <a:pt x="656" y="328"/>
                    </a:lnTo>
                    <a:close/>
                    <a:moveTo>
                      <a:pt x="673" y="260"/>
                    </a:moveTo>
                    <a:lnTo>
                      <a:pt x="673" y="260"/>
                    </a:lnTo>
                    <a:lnTo>
                      <a:pt x="670" y="258"/>
                    </a:lnTo>
                    <a:lnTo>
                      <a:pt x="670" y="257"/>
                    </a:lnTo>
                    <a:lnTo>
                      <a:pt x="668" y="257"/>
                    </a:lnTo>
                    <a:lnTo>
                      <a:pt x="668" y="257"/>
                    </a:lnTo>
                    <a:lnTo>
                      <a:pt x="670" y="260"/>
                    </a:lnTo>
                    <a:lnTo>
                      <a:pt x="671" y="260"/>
                    </a:lnTo>
                    <a:lnTo>
                      <a:pt x="673" y="260"/>
                    </a:lnTo>
                    <a:lnTo>
                      <a:pt x="673" y="260"/>
                    </a:lnTo>
                    <a:close/>
                    <a:moveTo>
                      <a:pt x="723" y="263"/>
                    </a:moveTo>
                    <a:lnTo>
                      <a:pt x="723" y="263"/>
                    </a:lnTo>
                    <a:lnTo>
                      <a:pt x="741" y="276"/>
                    </a:lnTo>
                    <a:lnTo>
                      <a:pt x="741" y="276"/>
                    </a:lnTo>
                    <a:lnTo>
                      <a:pt x="737" y="266"/>
                    </a:lnTo>
                    <a:lnTo>
                      <a:pt x="731" y="257"/>
                    </a:lnTo>
                    <a:lnTo>
                      <a:pt x="731" y="257"/>
                    </a:lnTo>
                    <a:lnTo>
                      <a:pt x="728" y="260"/>
                    </a:lnTo>
                    <a:lnTo>
                      <a:pt x="723" y="263"/>
                    </a:lnTo>
                    <a:lnTo>
                      <a:pt x="723" y="263"/>
                    </a:lnTo>
                    <a:close/>
                    <a:moveTo>
                      <a:pt x="598" y="261"/>
                    </a:moveTo>
                    <a:lnTo>
                      <a:pt x="598" y="261"/>
                    </a:lnTo>
                    <a:lnTo>
                      <a:pt x="601" y="261"/>
                    </a:lnTo>
                    <a:lnTo>
                      <a:pt x="603" y="260"/>
                    </a:lnTo>
                    <a:lnTo>
                      <a:pt x="603" y="260"/>
                    </a:lnTo>
                    <a:lnTo>
                      <a:pt x="600" y="258"/>
                    </a:lnTo>
                    <a:lnTo>
                      <a:pt x="598" y="258"/>
                    </a:lnTo>
                    <a:lnTo>
                      <a:pt x="597" y="258"/>
                    </a:lnTo>
                    <a:lnTo>
                      <a:pt x="597" y="258"/>
                    </a:lnTo>
                    <a:lnTo>
                      <a:pt x="598" y="260"/>
                    </a:lnTo>
                    <a:lnTo>
                      <a:pt x="598" y="261"/>
                    </a:lnTo>
                    <a:lnTo>
                      <a:pt x="598" y="261"/>
                    </a:lnTo>
                    <a:close/>
                    <a:moveTo>
                      <a:pt x="520" y="302"/>
                    </a:moveTo>
                    <a:lnTo>
                      <a:pt x="520" y="302"/>
                    </a:lnTo>
                    <a:lnTo>
                      <a:pt x="510" y="298"/>
                    </a:lnTo>
                    <a:lnTo>
                      <a:pt x="500" y="292"/>
                    </a:lnTo>
                    <a:lnTo>
                      <a:pt x="490" y="285"/>
                    </a:lnTo>
                    <a:lnTo>
                      <a:pt x="478" y="281"/>
                    </a:lnTo>
                    <a:lnTo>
                      <a:pt x="478" y="281"/>
                    </a:lnTo>
                    <a:lnTo>
                      <a:pt x="478" y="278"/>
                    </a:lnTo>
                    <a:lnTo>
                      <a:pt x="478" y="278"/>
                    </a:lnTo>
                    <a:lnTo>
                      <a:pt x="468" y="273"/>
                    </a:lnTo>
                    <a:lnTo>
                      <a:pt x="459" y="269"/>
                    </a:lnTo>
                    <a:lnTo>
                      <a:pt x="450" y="263"/>
                    </a:lnTo>
                    <a:lnTo>
                      <a:pt x="439" y="260"/>
                    </a:lnTo>
                    <a:lnTo>
                      <a:pt x="439" y="260"/>
                    </a:lnTo>
                    <a:lnTo>
                      <a:pt x="459" y="278"/>
                    </a:lnTo>
                    <a:lnTo>
                      <a:pt x="470" y="287"/>
                    </a:lnTo>
                    <a:lnTo>
                      <a:pt x="482" y="293"/>
                    </a:lnTo>
                    <a:lnTo>
                      <a:pt x="482" y="293"/>
                    </a:lnTo>
                    <a:lnTo>
                      <a:pt x="482" y="292"/>
                    </a:lnTo>
                    <a:lnTo>
                      <a:pt x="484" y="290"/>
                    </a:lnTo>
                    <a:lnTo>
                      <a:pt x="487" y="289"/>
                    </a:lnTo>
                    <a:lnTo>
                      <a:pt x="487" y="289"/>
                    </a:lnTo>
                    <a:lnTo>
                      <a:pt x="493" y="293"/>
                    </a:lnTo>
                    <a:lnTo>
                      <a:pt x="499" y="299"/>
                    </a:lnTo>
                    <a:lnTo>
                      <a:pt x="499" y="299"/>
                    </a:lnTo>
                    <a:lnTo>
                      <a:pt x="526" y="318"/>
                    </a:lnTo>
                    <a:lnTo>
                      <a:pt x="555" y="336"/>
                    </a:lnTo>
                    <a:lnTo>
                      <a:pt x="555" y="336"/>
                    </a:lnTo>
                    <a:lnTo>
                      <a:pt x="560" y="339"/>
                    </a:lnTo>
                    <a:lnTo>
                      <a:pt x="566" y="340"/>
                    </a:lnTo>
                    <a:lnTo>
                      <a:pt x="566" y="340"/>
                    </a:lnTo>
                    <a:lnTo>
                      <a:pt x="561" y="334"/>
                    </a:lnTo>
                    <a:lnTo>
                      <a:pt x="557" y="330"/>
                    </a:lnTo>
                    <a:lnTo>
                      <a:pt x="545" y="321"/>
                    </a:lnTo>
                    <a:lnTo>
                      <a:pt x="531" y="311"/>
                    </a:lnTo>
                    <a:lnTo>
                      <a:pt x="520" y="302"/>
                    </a:lnTo>
                    <a:lnTo>
                      <a:pt x="520" y="302"/>
                    </a:lnTo>
                    <a:close/>
                    <a:moveTo>
                      <a:pt x="418" y="266"/>
                    </a:moveTo>
                    <a:lnTo>
                      <a:pt x="418" y="266"/>
                    </a:lnTo>
                    <a:lnTo>
                      <a:pt x="417" y="264"/>
                    </a:lnTo>
                    <a:lnTo>
                      <a:pt x="415" y="263"/>
                    </a:lnTo>
                    <a:lnTo>
                      <a:pt x="412" y="263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1" y="263"/>
                    </a:lnTo>
                    <a:lnTo>
                      <a:pt x="414" y="264"/>
                    </a:lnTo>
                    <a:lnTo>
                      <a:pt x="418" y="266"/>
                    </a:lnTo>
                    <a:lnTo>
                      <a:pt x="418" y="266"/>
                    </a:lnTo>
                    <a:close/>
                    <a:moveTo>
                      <a:pt x="616" y="269"/>
                    </a:moveTo>
                    <a:lnTo>
                      <a:pt x="616" y="269"/>
                    </a:lnTo>
                    <a:lnTo>
                      <a:pt x="612" y="266"/>
                    </a:lnTo>
                    <a:lnTo>
                      <a:pt x="609" y="264"/>
                    </a:lnTo>
                    <a:lnTo>
                      <a:pt x="607" y="264"/>
                    </a:lnTo>
                    <a:lnTo>
                      <a:pt x="607" y="264"/>
                    </a:lnTo>
                    <a:lnTo>
                      <a:pt x="616" y="269"/>
                    </a:lnTo>
                    <a:lnTo>
                      <a:pt x="616" y="269"/>
                    </a:lnTo>
                    <a:close/>
                    <a:moveTo>
                      <a:pt x="755" y="290"/>
                    </a:moveTo>
                    <a:lnTo>
                      <a:pt x="755" y="290"/>
                    </a:lnTo>
                    <a:lnTo>
                      <a:pt x="755" y="289"/>
                    </a:lnTo>
                    <a:lnTo>
                      <a:pt x="755" y="289"/>
                    </a:lnTo>
                    <a:lnTo>
                      <a:pt x="758" y="290"/>
                    </a:lnTo>
                    <a:lnTo>
                      <a:pt x="760" y="292"/>
                    </a:lnTo>
                    <a:lnTo>
                      <a:pt x="763" y="292"/>
                    </a:lnTo>
                    <a:lnTo>
                      <a:pt x="763" y="292"/>
                    </a:lnTo>
                    <a:lnTo>
                      <a:pt x="757" y="282"/>
                    </a:lnTo>
                    <a:lnTo>
                      <a:pt x="754" y="278"/>
                    </a:lnTo>
                    <a:lnTo>
                      <a:pt x="752" y="273"/>
                    </a:lnTo>
                    <a:lnTo>
                      <a:pt x="752" y="273"/>
                    </a:lnTo>
                    <a:lnTo>
                      <a:pt x="749" y="272"/>
                    </a:lnTo>
                    <a:lnTo>
                      <a:pt x="747" y="269"/>
                    </a:lnTo>
                    <a:lnTo>
                      <a:pt x="746" y="266"/>
                    </a:lnTo>
                    <a:lnTo>
                      <a:pt x="743" y="264"/>
                    </a:lnTo>
                    <a:lnTo>
                      <a:pt x="743" y="264"/>
                    </a:lnTo>
                    <a:lnTo>
                      <a:pt x="749" y="279"/>
                    </a:lnTo>
                    <a:lnTo>
                      <a:pt x="752" y="285"/>
                    </a:lnTo>
                    <a:lnTo>
                      <a:pt x="755" y="290"/>
                    </a:lnTo>
                    <a:lnTo>
                      <a:pt x="755" y="290"/>
                    </a:lnTo>
                    <a:close/>
                    <a:moveTo>
                      <a:pt x="211" y="270"/>
                    </a:moveTo>
                    <a:lnTo>
                      <a:pt x="211" y="270"/>
                    </a:lnTo>
                    <a:lnTo>
                      <a:pt x="212" y="272"/>
                    </a:lnTo>
                    <a:lnTo>
                      <a:pt x="214" y="272"/>
                    </a:lnTo>
                    <a:lnTo>
                      <a:pt x="215" y="273"/>
                    </a:lnTo>
                    <a:lnTo>
                      <a:pt x="218" y="273"/>
                    </a:lnTo>
                    <a:lnTo>
                      <a:pt x="218" y="273"/>
                    </a:lnTo>
                    <a:lnTo>
                      <a:pt x="218" y="272"/>
                    </a:lnTo>
                    <a:lnTo>
                      <a:pt x="220" y="270"/>
                    </a:lnTo>
                    <a:lnTo>
                      <a:pt x="221" y="270"/>
                    </a:lnTo>
                    <a:lnTo>
                      <a:pt x="221" y="270"/>
                    </a:lnTo>
                    <a:lnTo>
                      <a:pt x="220" y="269"/>
                    </a:lnTo>
                    <a:lnTo>
                      <a:pt x="218" y="267"/>
                    </a:lnTo>
                    <a:lnTo>
                      <a:pt x="214" y="266"/>
                    </a:lnTo>
                    <a:lnTo>
                      <a:pt x="211" y="267"/>
                    </a:lnTo>
                    <a:lnTo>
                      <a:pt x="211" y="269"/>
                    </a:lnTo>
                    <a:lnTo>
                      <a:pt x="211" y="270"/>
                    </a:lnTo>
                    <a:lnTo>
                      <a:pt x="211" y="270"/>
                    </a:lnTo>
                    <a:close/>
                    <a:moveTo>
                      <a:pt x="426" y="272"/>
                    </a:moveTo>
                    <a:lnTo>
                      <a:pt x="426" y="272"/>
                    </a:lnTo>
                    <a:lnTo>
                      <a:pt x="433" y="275"/>
                    </a:lnTo>
                    <a:lnTo>
                      <a:pt x="441" y="279"/>
                    </a:lnTo>
                    <a:lnTo>
                      <a:pt x="449" y="285"/>
                    </a:lnTo>
                    <a:lnTo>
                      <a:pt x="456" y="289"/>
                    </a:lnTo>
                    <a:lnTo>
                      <a:pt x="456" y="289"/>
                    </a:lnTo>
                    <a:lnTo>
                      <a:pt x="439" y="275"/>
                    </a:lnTo>
                    <a:lnTo>
                      <a:pt x="430" y="270"/>
                    </a:lnTo>
                    <a:lnTo>
                      <a:pt x="420" y="266"/>
                    </a:lnTo>
                    <a:lnTo>
                      <a:pt x="420" y="266"/>
                    </a:lnTo>
                    <a:lnTo>
                      <a:pt x="421" y="267"/>
                    </a:lnTo>
                    <a:lnTo>
                      <a:pt x="421" y="269"/>
                    </a:lnTo>
                    <a:lnTo>
                      <a:pt x="421" y="269"/>
                    </a:lnTo>
                    <a:lnTo>
                      <a:pt x="423" y="269"/>
                    </a:lnTo>
                    <a:lnTo>
                      <a:pt x="424" y="270"/>
                    </a:lnTo>
                    <a:lnTo>
                      <a:pt x="424" y="270"/>
                    </a:lnTo>
                    <a:lnTo>
                      <a:pt x="426" y="269"/>
                    </a:lnTo>
                    <a:lnTo>
                      <a:pt x="426" y="269"/>
                    </a:lnTo>
                    <a:lnTo>
                      <a:pt x="426" y="270"/>
                    </a:lnTo>
                    <a:lnTo>
                      <a:pt x="426" y="272"/>
                    </a:lnTo>
                    <a:lnTo>
                      <a:pt x="426" y="272"/>
                    </a:lnTo>
                    <a:close/>
                    <a:moveTo>
                      <a:pt x="249" y="281"/>
                    </a:moveTo>
                    <a:lnTo>
                      <a:pt x="249" y="281"/>
                    </a:lnTo>
                    <a:lnTo>
                      <a:pt x="246" y="276"/>
                    </a:lnTo>
                    <a:lnTo>
                      <a:pt x="241" y="272"/>
                    </a:lnTo>
                    <a:lnTo>
                      <a:pt x="235" y="269"/>
                    </a:lnTo>
                    <a:lnTo>
                      <a:pt x="229" y="267"/>
                    </a:lnTo>
                    <a:lnTo>
                      <a:pt x="229" y="267"/>
                    </a:lnTo>
                    <a:lnTo>
                      <a:pt x="249" y="281"/>
                    </a:lnTo>
                    <a:lnTo>
                      <a:pt x="249" y="281"/>
                    </a:lnTo>
                    <a:close/>
                    <a:moveTo>
                      <a:pt x="327" y="313"/>
                    </a:moveTo>
                    <a:lnTo>
                      <a:pt x="327" y="313"/>
                    </a:lnTo>
                    <a:lnTo>
                      <a:pt x="330" y="313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0" y="311"/>
                    </a:lnTo>
                    <a:lnTo>
                      <a:pt x="327" y="310"/>
                    </a:lnTo>
                    <a:lnTo>
                      <a:pt x="324" y="307"/>
                    </a:lnTo>
                    <a:lnTo>
                      <a:pt x="322" y="304"/>
                    </a:lnTo>
                    <a:lnTo>
                      <a:pt x="322" y="304"/>
                    </a:lnTo>
                    <a:lnTo>
                      <a:pt x="311" y="298"/>
                    </a:lnTo>
                    <a:lnTo>
                      <a:pt x="304" y="295"/>
                    </a:lnTo>
                    <a:lnTo>
                      <a:pt x="298" y="293"/>
                    </a:lnTo>
                    <a:lnTo>
                      <a:pt x="298" y="293"/>
                    </a:lnTo>
                    <a:lnTo>
                      <a:pt x="298" y="289"/>
                    </a:lnTo>
                    <a:lnTo>
                      <a:pt x="298" y="289"/>
                    </a:lnTo>
                    <a:lnTo>
                      <a:pt x="279" y="276"/>
                    </a:lnTo>
                    <a:lnTo>
                      <a:pt x="270" y="272"/>
                    </a:lnTo>
                    <a:lnTo>
                      <a:pt x="264" y="270"/>
                    </a:lnTo>
                    <a:lnTo>
                      <a:pt x="258" y="269"/>
                    </a:lnTo>
                    <a:lnTo>
                      <a:pt x="258" y="269"/>
                    </a:lnTo>
                    <a:lnTo>
                      <a:pt x="266" y="275"/>
                    </a:lnTo>
                    <a:lnTo>
                      <a:pt x="273" y="281"/>
                    </a:lnTo>
                    <a:lnTo>
                      <a:pt x="290" y="292"/>
                    </a:lnTo>
                    <a:lnTo>
                      <a:pt x="308" y="302"/>
                    </a:lnTo>
                    <a:lnTo>
                      <a:pt x="327" y="313"/>
                    </a:lnTo>
                    <a:lnTo>
                      <a:pt x="327" y="313"/>
                    </a:lnTo>
                    <a:close/>
                    <a:moveTo>
                      <a:pt x="627" y="273"/>
                    </a:moveTo>
                    <a:lnTo>
                      <a:pt x="627" y="273"/>
                    </a:lnTo>
                    <a:lnTo>
                      <a:pt x="621" y="272"/>
                    </a:lnTo>
                    <a:lnTo>
                      <a:pt x="619" y="270"/>
                    </a:lnTo>
                    <a:lnTo>
                      <a:pt x="618" y="270"/>
                    </a:lnTo>
                    <a:lnTo>
                      <a:pt x="618" y="270"/>
                    </a:lnTo>
                    <a:lnTo>
                      <a:pt x="622" y="273"/>
                    </a:lnTo>
                    <a:lnTo>
                      <a:pt x="624" y="273"/>
                    </a:lnTo>
                    <a:lnTo>
                      <a:pt x="627" y="273"/>
                    </a:lnTo>
                    <a:lnTo>
                      <a:pt x="627" y="273"/>
                    </a:lnTo>
                    <a:close/>
                    <a:moveTo>
                      <a:pt x="177" y="284"/>
                    </a:moveTo>
                    <a:lnTo>
                      <a:pt x="177" y="284"/>
                    </a:lnTo>
                    <a:lnTo>
                      <a:pt x="180" y="282"/>
                    </a:lnTo>
                    <a:lnTo>
                      <a:pt x="182" y="278"/>
                    </a:lnTo>
                    <a:lnTo>
                      <a:pt x="183" y="275"/>
                    </a:lnTo>
                    <a:lnTo>
                      <a:pt x="186" y="272"/>
                    </a:lnTo>
                    <a:lnTo>
                      <a:pt x="186" y="272"/>
                    </a:lnTo>
                    <a:lnTo>
                      <a:pt x="185" y="270"/>
                    </a:lnTo>
                    <a:lnTo>
                      <a:pt x="183" y="270"/>
                    </a:lnTo>
                    <a:lnTo>
                      <a:pt x="183" y="270"/>
                    </a:lnTo>
                    <a:lnTo>
                      <a:pt x="180" y="276"/>
                    </a:lnTo>
                    <a:lnTo>
                      <a:pt x="177" y="284"/>
                    </a:lnTo>
                    <a:lnTo>
                      <a:pt x="177" y="284"/>
                    </a:lnTo>
                    <a:close/>
                    <a:moveTo>
                      <a:pt x="612" y="273"/>
                    </a:moveTo>
                    <a:lnTo>
                      <a:pt x="612" y="273"/>
                    </a:lnTo>
                    <a:lnTo>
                      <a:pt x="610" y="272"/>
                    </a:lnTo>
                    <a:lnTo>
                      <a:pt x="610" y="272"/>
                    </a:lnTo>
                    <a:lnTo>
                      <a:pt x="607" y="270"/>
                    </a:lnTo>
                    <a:lnTo>
                      <a:pt x="607" y="270"/>
                    </a:lnTo>
                    <a:lnTo>
                      <a:pt x="607" y="272"/>
                    </a:lnTo>
                    <a:lnTo>
                      <a:pt x="609" y="272"/>
                    </a:lnTo>
                    <a:lnTo>
                      <a:pt x="612" y="273"/>
                    </a:lnTo>
                    <a:lnTo>
                      <a:pt x="612" y="273"/>
                    </a:lnTo>
                    <a:close/>
                    <a:moveTo>
                      <a:pt x="289" y="318"/>
                    </a:moveTo>
                    <a:lnTo>
                      <a:pt x="289" y="318"/>
                    </a:lnTo>
                    <a:lnTo>
                      <a:pt x="275" y="304"/>
                    </a:lnTo>
                    <a:lnTo>
                      <a:pt x="258" y="292"/>
                    </a:lnTo>
                    <a:lnTo>
                      <a:pt x="243" y="281"/>
                    </a:lnTo>
                    <a:lnTo>
                      <a:pt x="223" y="270"/>
                    </a:lnTo>
                    <a:lnTo>
                      <a:pt x="223" y="270"/>
                    </a:lnTo>
                    <a:lnTo>
                      <a:pt x="223" y="273"/>
                    </a:lnTo>
                    <a:lnTo>
                      <a:pt x="221" y="276"/>
                    </a:lnTo>
                    <a:lnTo>
                      <a:pt x="221" y="276"/>
                    </a:lnTo>
                    <a:lnTo>
                      <a:pt x="255" y="298"/>
                    </a:lnTo>
                    <a:lnTo>
                      <a:pt x="272" y="308"/>
                    </a:lnTo>
                    <a:lnTo>
                      <a:pt x="289" y="318"/>
                    </a:lnTo>
                    <a:lnTo>
                      <a:pt x="289" y="318"/>
                    </a:lnTo>
                    <a:close/>
                    <a:moveTo>
                      <a:pt x="639" y="296"/>
                    </a:moveTo>
                    <a:lnTo>
                      <a:pt x="639" y="296"/>
                    </a:lnTo>
                    <a:lnTo>
                      <a:pt x="676" y="319"/>
                    </a:lnTo>
                    <a:lnTo>
                      <a:pt x="676" y="319"/>
                    </a:lnTo>
                    <a:lnTo>
                      <a:pt x="674" y="314"/>
                    </a:lnTo>
                    <a:lnTo>
                      <a:pt x="670" y="311"/>
                    </a:lnTo>
                    <a:lnTo>
                      <a:pt x="667" y="308"/>
                    </a:lnTo>
                    <a:lnTo>
                      <a:pt x="667" y="307"/>
                    </a:lnTo>
                    <a:lnTo>
                      <a:pt x="667" y="304"/>
                    </a:lnTo>
                    <a:lnTo>
                      <a:pt x="667" y="304"/>
                    </a:lnTo>
                    <a:lnTo>
                      <a:pt x="659" y="302"/>
                    </a:lnTo>
                    <a:lnTo>
                      <a:pt x="659" y="302"/>
                    </a:lnTo>
                    <a:lnTo>
                      <a:pt x="654" y="298"/>
                    </a:lnTo>
                    <a:lnTo>
                      <a:pt x="650" y="293"/>
                    </a:lnTo>
                    <a:lnTo>
                      <a:pt x="638" y="287"/>
                    </a:lnTo>
                    <a:lnTo>
                      <a:pt x="625" y="279"/>
                    </a:lnTo>
                    <a:lnTo>
                      <a:pt x="613" y="273"/>
                    </a:lnTo>
                    <a:lnTo>
                      <a:pt x="613" y="273"/>
                    </a:lnTo>
                    <a:lnTo>
                      <a:pt x="618" y="279"/>
                    </a:lnTo>
                    <a:lnTo>
                      <a:pt x="625" y="285"/>
                    </a:lnTo>
                    <a:lnTo>
                      <a:pt x="632" y="290"/>
                    </a:lnTo>
                    <a:lnTo>
                      <a:pt x="639" y="296"/>
                    </a:lnTo>
                    <a:lnTo>
                      <a:pt x="639" y="296"/>
                    </a:lnTo>
                    <a:close/>
                    <a:moveTo>
                      <a:pt x="185" y="285"/>
                    </a:moveTo>
                    <a:lnTo>
                      <a:pt x="185" y="285"/>
                    </a:lnTo>
                    <a:lnTo>
                      <a:pt x="188" y="285"/>
                    </a:lnTo>
                    <a:lnTo>
                      <a:pt x="191" y="284"/>
                    </a:lnTo>
                    <a:lnTo>
                      <a:pt x="192" y="281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91" y="276"/>
                    </a:lnTo>
                    <a:lnTo>
                      <a:pt x="189" y="276"/>
                    </a:lnTo>
                    <a:lnTo>
                      <a:pt x="189" y="276"/>
                    </a:lnTo>
                    <a:lnTo>
                      <a:pt x="188" y="281"/>
                    </a:lnTo>
                    <a:lnTo>
                      <a:pt x="185" y="285"/>
                    </a:lnTo>
                    <a:lnTo>
                      <a:pt x="185" y="285"/>
                    </a:lnTo>
                    <a:close/>
                    <a:moveTo>
                      <a:pt x="580" y="285"/>
                    </a:moveTo>
                    <a:lnTo>
                      <a:pt x="580" y="285"/>
                    </a:lnTo>
                    <a:lnTo>
                      <a:pt x="580" y="282"/>
                    </a:lnTo>
                    <a:lnTo>
                      <a:pt x="580" y="282"/>
                    </a:lnTo>
                    <a:lnTo>
                      <a:pt x="577" y="282"/>
                    </a:lnTo>
                    <a:lnTo>
                      <a:pt x="575" y="281"/>
                    </a:lnTo>
                    <a:lnTo>
                      <a:pt x="574" y="279"/>
                    </a:lnTo>
                    <a:lnTo>
                      <a:pt x="571" y="279"/>
                    </a:lnTo>
                    <a:lnTo>
                      <a:pt x="571" y="279"/>
                    </a:lnTo>
                    <a:lnTo>
                      <a:pt x="580" y="285"/>
                    </a:lnTo>
                    <a:lnTo>
                      <a:pt x="580" y="285"/>
                    </a:lnTo>
                    <a:close/>
                    <a:moveTo>
                      <a:pt x="308" y="316"/>
                    </a:moveTo>
                    <a:lnTo>
                      <a:pt x="308" y="316"/>
                    </a:lnTo>
                    <a:lnTo>
                      <a:pt x="298" y="305"/>
                    </a:lnTo>
                    <a:lnTo>
                      <a:pt x="285" y="296"/>
                    </a:lnTo>
                    <a:lnTo>
                      <a:pt x="261" y="281"/>
                    </a:lnTo>
                    <a:lnTo>
                      <a:pt x="260" y="281"/>
                    </a:lnTo>
                    <a:lnTo>
                      <a:pt x="260" y="281"/>
                    </a:lnTo>
                    <a:lnTo>
                      <a:pt x="264" y="287"/>
                    </a:lnTo>
                    <a:lnTo>
                      <a:pt x="270" y="292"/>
                    </a:lnTo>
                    <a:lnTo>
                      <a:pt x="282" y="301"/>
                    </a:lnTo>
                    <a:lnTo>
                      <a:pt x="308" y="316"/>
                    </a:lnTo>
                    <a:lnTo>
                      <a:pt x="308" y="316"/>
                    </a:lnTo>
                    <a:close/>
                    <a:moveTo>
                      <a:pt x="755" y="308"/>
                    </a:moveTo>
                    <a:lnTo>
                      <a:pt x="755" y="308"/>
                    </a:lnTo>
                    <a:lnTo>
                      <a:pt x="754" y="305"/>
                    </a:lnTo>
                    <a:lnTo>
                      <a:pt x="751" y="304"/>
                    </a:lnTo>
                    <a:lnTo>
                      <a:pt x="747" y="301"/>
                    </a:lnTo>
                    <a:lnTo>
                      <a:pt x="746" y="298"/>
                    </a:lnTo>
                    <a:lnTo>
                      <a:pt x="746" y="298"/>
                    </a:lnTo>
                    <a:lnTo>
                      <a:pt x="740" y="293"/>
                    </a:lnTo>
                    <a:lnTo>
                      <a:pt x="734" y="289"/>
                    </a:lnTo>
                    <a:lnTo>
                      <a:pt x="726" y="284"/>
                    </a:lnTo>
                    <a:lnTo>
                      <a:pt x="720" y="282"/>
                    </a:lnTo>
                    <a:lnTo>
                      <a:pt x="720" y="282"/>
                    </a:lnTo>
                    <a:lnTo>
                      <a:pt x="728" y="290"/>
                    </a:lnTo>
                    <a:lnTo>
                      <a:pt x="735" y="298"/>
                    </a:lnTo>
                    <a:lnTo>
                      <a:pt x="744" y="305"/>
                    </a:lnTo>
                    <a:lnTo>
                      <a:pt x="751" y="308"/>
                    </a:lnTo>
                    <a:lnTo>
                      <a:pt x="755" y="308"/>
                    </a:lnTo>
                    <a:lnTo>
                      <a:pt x="755" y="308"/>
                    </a:lnTo>
                    <a:close/>
                    <a:moveTo>
                      <a:pt x="333" y="289"/>
                    </a:moveTo>
                    <a:lnTo>
                      <a:pt x="333" y="289"/>
                    </a:lnTo>
                    <a:lnTo>
                      <a:pt x="330" y="287"/>
                    </a:lnTo>
                    <a:lnTo>
                      <a:pt x="328" y="285"/>
                    </a:lnTo>
                    <a:lnTo>
                      <a:pt x="325" y="284"/>
                    </a:lnTo>
                    <a:lnTo>
                      <a:pt x="322" y="284"/>
                    </a:lnTo>
                    <a:lnTo>
                      <a:pt x="322" y="284"/>
                    </a:lnTo>
                    <a:lnTo>
                      <a:pt x="325" y="285"/>
                    </a:lnTo>
                    <a:lnTo>
                      <a:pt x="328" y="287"/>
                    </a:lnTo>
                    <a:lnTo>
                      <a:pt x="330" y="289"/>
                    </a:lnTo>
                    <a:lnTo>
                      <a:pt x="333" y="289"/>
                    </a:lnTo>
                    <a:lnTo>
                      <a:pt x="333" y="289"/>
                    </a:lnTo>
                    <a:close/>
                    <a:moveTo>
                      <a:pt x="278" y="325"/>
                    </a:moveTo>
                    <a:lnTo>
                      <a:pt x="278" y="325"/>
                    </a:lnTo>
                    <a:lnTo>
                      <a:pt x="278" y="324"/>
                    </a:lnTo>
                    <a:lnTo>
                      <a:pt x="278" y="322"/>
                    </a:lnTo>
                    <a:lnTo>
                      <a:pt x="282" y="321"/>
                    </a:lnTo>
                    <a:lnTo>
                      <a:pt x="282" y="321"/>
                    </a:lnTo>
                    <a:lnTo>
                      <a:pt x="249" y="302"/>
                    </a:lnTo>
                    <a:lnTo>
                      <a:pt x="234" y="293"/>
                    </a:lnTo>
                    <a:lnTo>
                      <a:pt x="218" y="284"/>
                    </a:lnTo>
                    <a:lnTo>
                      <a:pt x="217" y="284"/>
                    </a:lnTo>
                    <a:lnTo>
                      <a:pt x="217" y="284"/>
                    </a:lnTo>
                    <a:lnTo>
                      <a:pt x="231" y="296"/>
                    </a:lnTo>
                    <a:lnTo>
                      <a:pt x="246" y="307"/>
                    </a:lnTo>
                    <a:lnTo>
                      <a:pt x="261" y="316"/>
                    </a:lnTo>
                    <a:lnTo>
                      <a:pt x="278" y="325"/>
                    </a:lnTo>
                    <a:lnTo>
                      <a:pt x="278" y="325"/>
                    </a:lnTo>
                    <a:close/>
                    <a:moveTo>
                      <a:pt x="430" y="313"/>
                    </a:moveTo>
                    <a:lnTo>
                      <a:pt x="430" y="313"/>
                    </a:lnTo>
                    <a:lnTo>
                      <a:pt x="418" y="304"/>
                    </a:lnTo>
                    <a:lnTo>
                      <a:pt x="414" y="298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09" y="295"/>
                    </a:lnTo>
                    <a:lnTo>
                      <a:pt x="409" y="295"/>
                    </a:lnTo>
                    <a:lnTo>
                      <a:pt x="401" y="289"/>
                    </a:lnTo>
                    <a:lnTo>
                      <a:pt x="397" y="285"/>
                    </a:lnTo>
                    <a:lnTo>
                      <a:pt x="392" y="285"/>
                    </a:lnTo>
                    <a:lnTo>
                      <a:pt x="392" y="285"/>
                    </a:lnTo>
                    <a:lnTo>
                      <a:pt x="411" y="299"/>
                    </a:lnTo>
                    <a:lnTo>
                      <a:pt x="421" y="307"/>
                    </a:lnTo>
                    <a:lnTo>
                      <a:pt x="430" y="313"/>
                    </a:lnTo>
                    <a:lnTo>
                      <a:pt x="430" y="313"/>
                    </a:lnTo>
                    <a:close/>
                    <a:moveTo>
                      <a:pt x="200" y="287"/>
                    </a:moveTo>
                    <a:lnTo>
                      <a:pt x="200" y="287"/>
                    </a:lnTo>
                    <a:lnTo>
                      <a:pt x="200" y="289"/>
                    </a:lnTo>
                    <a:lnTo>
                      <a:pt x="203" y="290"/>
                    </a:lnTo>
                    <a:lnTo>
                      <a:pt x="208" y="292"/>
                    </a:lnTo>
                    <a:lnTo>
                      <a:pt x="208" y="292"/>
                    </a:lnTo>
                    <a:lnTo>
                      <a:pt x="205" y="287"/>
                    </a:lnTo>
                    <a:lnTo>
                      <a:pt x="202" y="287"/>
                    </a:lnTo>
                    <a:lnTo>
                      <a:pt x="200" y="287"/>
                    </a:lnTo>
                    <a:lnTo>
                      <a:pt x="200" y="287"/>
                    </a:lnTo>
                    <a:close/>
                    <a:moveTo>
                      <a:pt x="624" y="328"/>
                    </a:moveTo>
                    <a:lnTo>
                      <a:pt x="624" y="328"/>
                    </a:lnTo>
                    <a:lnTo>
                      <a:pt x="610" y="314"/>
                    </a:lnTo>
                    <a:lnTo>
                      <a:pt x="597" y="302"/>
                    </a:lnTo>
                    <a:lnTo>
                      <a:pt x="597" y="302"/>
                    </a:lnTo>
                    <a:lnTo>
                      <a:pt x="592" y="301"/>
                    </a:lnTo>
                    <a:lnTo>
                      <a:pt x="587" y="298"/>
                    </a:lnTo>
                    <a:lnTo>
                      <a:pt x="583" y="295"/>
                    </a:lnTo>
                    <a:lnTo>
                      <a:pt x="577" y="293"/>
                    </a:lnTo>
                    <a:lnTo>
                      <a:pt x="577" y="293"/>
                    </a:lnTo>
                    <a:lnTo>
                      <a:pt x="575" y="292"/>
                    </a:lnTo>
                    <a:lnTo>
                      <a:pt x="571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95" y="308"/>
                    </a:lnTo>
                    <a:lnTo>
                      <a:pt x="624" y="328"/>
                    </a:lnTo>
                    <a:lnTo>
                      <a:pt x="624" y="328"/>
                    </a:lnTo>
                    <a:close/>
                    <a:moveTo>
                      <a:pt x="589" y="295"/>
                    </a:moveTo>
                    <a:lnTo>
                      <a:pt x="589" y="295"/>
                    </a:lnTo>
                    <a:lnTo>
                      <a:pt x="590" y="293"/>
                    </a:lnTo>
                    <a:lnTo>
                      <a:pt x="589" y="292"/>
                    </a:lnTo>
                    <a:lnTo>
                      <a:pt x="587" y="290"/>
                    </a:lnTo>
                    <a:lnTo>
                      <a:pt x="589" y="290"/>
                    </a:lnTo>
                    <a:lnTo>
                      <a:pt x="589" y="290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7" y="292"/>
                    </a:lnTo>
                    <a:lnTo>
                      <a:pt x="589" y="295"/>
                    </a:lnTo>
                    <a:lnTo>
                      <a:pt x="589" y="295"/>
                    </a:lnTo>
                    <a:close/>
                    <a:moveTo>
                      <a:pt x="345" y="305"/>
                    </a:moveTo>
                    <a:lnTo>
                      <a:pt x="345" y="305"/>
                    </a:lnTo>
                    <a:lnTo>
                      <a:pt x="343" y="304"/>
                    </a:lnTo>
                    <a:lnTo>
                      <a:pt x="340" y="301"/>
                    </a:lnTo>
                    <a:lnTo>
                      <a:pt x="336" y="298"/>
                    </a:lnTo>
                    <a:lnTo>
                      <a:pt x="333" y="295"/>
                    </a:lnTo>
                    <a:lnTo>
                      <a:pt x="333" y="295"/>
                    </a:lnTo>
                    <a:lnTo>
                      <a:pt x="328" y="293"/>
                    </a:lnTo>
                    <a:lnTo>
                      <a:pt x="325" y="292"/>
                    </a:lnTo>
                    <a:lnTo>
                      <a:pt x="321" y="290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31" y="298"/>
                    </a:lnTo>
                    <a:lnTo>
                      <a:pt x="345" y="305"/>
                    </a:lnTo>
                    <a:lnTo>
                      <a:pt x="345" y="305"/>
                    </a:lnTo>
                    <a:close/>
                    <a:moveTo>
                      <a:pt x="171" y="314"/>
                    </a:moveTo>
                    <a:lnTo>
                      <a:pt x="171" y="314"/>
                    </a:lnTo>
                    <a:lnTo>
                      <a:pt x="177" y="314"/>
                    </a:lnTo>
                    <a:lnTo>
                      <a:pt x="177" y="314"/>
                    </a:lnTo>
                    <a:lnTo>
                      <a:pt x="179" y="305"/>
                    </a:lnTo>
                    <a:lnTo>
                      <a:pt x="185" y="296"/>
                    </a:lnTo>
                    <a:lnTo>
                      <a:pt x="185" y="296"/>
                    </a:lnTo>
                    <a:lnTo>
                      <a:pt x="183" y="295"/>
                    </a:lnTo>
                    <a:lnTo>
                      <a:pt x="182" y="293"/>
                    </a:lnTo>
                    <a:lnTo>
                      <a:pt x="180" y="293"/>
                    </a:lnTo>
                    <a:lnTo>
                      <a:pt x="180" y="293"/>
                    </a:lnTo>
                    <a:lnTo>
                      <a:pt x="176" y="304"/>
                    </a:lnTo>
                    <a:lnTo>
                      <a:pt x="171" y="314"/>
                    </a:lnTo>
                    <a:lnTo>
                      <a:pt x="171" y="314"/>
                    </a:lnTo>
                    <a:close/>
                    <a:moveTo>
                      <a:pt x="595" y="298"/>
                    </a:moveTo>
                    <a:lnTo>
                      <a:pt x="595" y="298"/>
                    </a:lnTo>
                    <a:lnTo>
                      <a:pt x="595" y="296"/>
                    </a:lnTo>
                    <a:lnTo>
                      <a:pt x="595" y="295"/>
                    </a:lnTo>
                    <a:lnTo>
                      <a:pt x="590" y="295"/>
                    </a:lnTo>
                    <a:lnTo>
                      <a:pt x="590" y="295"/>
                    </a:lnTo>
                    <a:lnTo>
                      <a:pt x="593" y="296"/>
                    </a:lnTo>
                    <a:lnTo>
                      <a:pt x="595" y="298"/>
                    </a:lnTo>
                    <a:lnTo>
                      <a:pt x="595" y="298"/>
                    </a:lnTo>
                    <a:close/>
                    <a:moveTo>
                      <a:pt x="221" y="307"/>
                    </a:moveTo>
                    <a:lnTo>
                      <a:pt x="221" y="307"/>
                    </a:lnTo>
                    <a:lnTo>
                      <a:pt x="211" y="299"/>
                    </a:lnTo>
                    <a:lnTo>
                      <a:pt x="203" y="296"/>
                    </a:lnTo>
                    <a:lnTo>
                      <a:pt x="194" y="295"/>
                    </a:lnTo>
                    <a:lnTo>
                      <a:pt x="194" y="295"/>
                    </a:lnTo>
                    <a:lnTo>
                      <a:pt x="194" y="298"/>
                    </a:lnTo>
                    <a:lnTo>
                      <a:pt x="192" y="299"/>
                    </a:lnTo>
                    <a:lnTo>
                      <a:pt x="192" y="299"/>
                    </a:lnTo>
                    <a:lnTo>
                      <a:pt x="205" y="307"/>
                    </a:lnTo>
                    <a:lnTo>
                      <a:pt x="215" y="314"/>
                    </a:lnTo>
                    <a:lnTo>
                      <a:pt x="238" y="327"/>
                    </a:lnTo>
                    <a:lnTo>
                      <a:pt x="238" y="327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8" y="351"/>
                    </a:lnTo>
                    <a:lnTo>
                      <a:pt x="281" y="353"/>
                    </a:lnTo>
                    <a:lnTo>
                      <a:pt x="285" y="353"/>
                    </a:lnTo>
                    <a:lnTo>
                      <a:pt x="285" y="353"/>
                    </a:lnTo>
                    <a:lnTo>
                      <a:pt x="272" y="342"/>
                    </a:lnTo>
                    <a:lnTo>
                      <a:pt x="255" y="330"/>
                    </a:lnTo>
                    <a:lnTo>
                      <a:pt x="221" y="307"/>
                    </a:lnTo>
                    <a:lnTo>
                      <a:pt x="221" y="307"/>
                    </a:lnTo>
                    <a:close/>
                    <a:moveTo>
                      <a:pt x="465" y="301"/>
                    </a:moveTo>
                    <a:lnTo>
                      <a:pt x="465" y="301"/>
                    </a:lnTo>
                    <a:lnTo>
                      <a:pt x="465" y="299"/>
                    </a:lnTo>
                    <a:lnTo>
                      <a:pt x="464" y="298"/>
                    </a:lnTo>
                    <a:lnTo>
                      <a:pt x="461" y="296"/>
                    </a:lnTo>
                    <a:lnTo>
                      <a:pt x="459" y="296"/>
                    </a:lnTo>
                    <a:lnTo>
                      <a:pt x="459" y="296"/>
                    </a:lnTo>
                    <a:lnTo>
                      <a:pt x="465" y="301"/>
                    </a:lnTo>
                    <a:lnTo>
                      <a:pt x="465" y="301"/>
                    </a:lnTo>
                    <a:close/>
                    <a:moveTo>
                      <a:pt x="351" y="304"/>
                    </a:moveTo>
                    <a:lnTo>
                      <a:pt x="351" y="304"/>
                    </a:lnTo>
                    <a:lnTo>
                      <a:pt x="351" y="302"/>
                    </a:lnTo>
                    <a:lnTo>
                      <a:pt x="348" y="301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5" y="301"/>
                    </a:lnTo>
                    <a:lnTo>
                      <a:pt x="346" y="302"/>
                    </a:lnTo>
                    <a:lnTo>
                      <a:pt x="351" y="304"/>
                    </a:lnTo>
                    <a:lnTo>
                      <a:pt x="351" y="304"/>
                    </a:lnTo>
                    <a:close/>
                    <a:moveTo>
                      <a:pt x="529" y="330"/>
                    </a:moveTo>
                    <a:lnTo>
                      <a:pt x="529" y="330"/>
                    </a:lnTo>
                    <a:lnTo>
                      <a:pt x="517" y="322"/>
                    </a:lnTo>
                    <a:lnTo>
                      <a:pt x="505" y="313"/>
                    </a:lnTo>
                    <a:lnTo>
                      <a:pt x="494" y="305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91" y="308"/>
                    </a:lnTo>
                    <a:lnTo>
                      <a:pt x="504" y="316"/>
                    </a:lnTo>
                    <a:lnTo>
                      <a:pt x="516" y="324"/>
                    </a:lnTo>
                    <a:lnTo>
                      <a:pt x="529" y="330"/>
                    </a:lnTo>
                    <a:lnTo>
                      <a:pt x="529" y="330"/>
                    </a:lnTo>
                    <a:close/>
                    <a:moveTo>
                      <a:pt x="508" y="333"/>
                    </a:moveTo>
                    <a:lnTo>
                      <a:pt x="508" y="333"/>
                    </a:lnTo>
                    <a:lnTo>
                      <a:pt x="488" y="314"/>
                    </a:lnTo>
                    <a:lnTo>
                      <a:pt x="478" y="307"/>
                    </a:lnTo>
                    <a:lnTo>
                      <a:pt x="467" y="299"/>
                    </a:lnTo>
                    <a:lnTo>
                      <a:pt x="467" y="299"/>
                    </a:lnTo>
                    <a:lnTo>
                      <a:pt x="470" y="305"/>
                    </a:lnTo>
                    <a:lnTo>
                      <a:pt x="475" y="310"/>
                    </a:lnTo>
                    <a:lnTo>
                      <a:pt x="485" y="319"/>
                    </a:lnTo>
                    <a:lnTo>
                      <a:pt x="497" y="327"/>
                    </a:lnTo>
                    <a:lnTo>
                      <a:pt x="508" y="333"/>
                    </a:lnTo>
                    <a:lnTo>
                      <a:pt x="508" y="333"/>
                    </a:lnTo>
                    <a:close/>
                    <a:moveTo>
                      <a:pt x="424" y="301"/>
                    </a:moveTo>
                    <a:lnTo>
                      <a:pt x="424" y="301"/>
                    </a:lnTo>
                    <a:lnTo>
                      <a:pt x="436" y="313"/>
                    </a:lnTo>
                    <a:lnTo>
                      <a:pt x="447" y="325"/>
                    </a:lnTo>
                    <a:lnTo>
                      <a:pt x="447" y="325"/>
                    </a:lnTo>
                    <a:lnTo>
                      <a:pt x="465" y="336"/>
                    </a:lnTo>
                    <a:lnTo>
                      <a:pt x="484" y="346"/>
                    </a:lnTo>
                    <a:lnTo>
                      <a:pt x="484" y="346"/>
                    </a:lnTo>
                    <a:lnTo>
                      <a:pt x="484" y="345"/>
                    </a:lnTo>
                    <a:lnTo>
                      <a:pt x="485" y="343"/>
                    </a:lnTo>
                    <a:lnTo>
                      <a:pt x="488" y="343"/>
                    </a:lnTo>
                    <a:lnTo>
                      <a:pt x="488" y="343"/>
                    </a:lnTo>
                    <a:lnTo>
                      <a:pt x="482" y="337"/>
                    </a:lnTo>
                    <a:lnTo>
                      <a:pt x="475" y="331"/>
                    </a:lnTo>
                    <a:lnTo>
                      <a:pt x="458" y="321"/>
                    </a:lnTo>
                    <a:lnTo>
                      <a:pt x="424" y="301"/>
                    </a:lnTo>
                    <a:lnTo>
                      <a:pt x="424" y="301"/>
                    </a:lnTo>
                    <a:close/>
                    <a:moveTo>
                      <a:pt x="452" y="307"/>
                    </a:moveTo>
                    <a:lnTo>
                      <a:pt x="452" y="307"/>
                    </a:lnTo>
                    <a:lnTo>
                      <a:pt x="450" y="307"/>
                    </a:lnTo>
                    <a:lnTo>
                      <a:pt x="450" y="305"/>
                    </a:lnTo>
                    <a:lnTo>
                      <a:pt x="450" y="304"/>
                    </a:lnTo>
                    <a:lnTo>
                      <a:pt x="450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9" y="307"/>
                    </a:lnTo>
                    <a:lnTo>
                      <a:pt x="450" y="307"/>
                    </a:lnTo>
                    <a:lnTo>
                      <a:pt x="452" y="307"/>
                    </a:lnTo>
                    <a:lnTo>
                      <a:pt x="452" y="307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85" y="318"/>
                    </a:lnTo>
                    <a:lnTo>
                      <a:pt x="191" y="321"/>
                    </a:lnTo>
                    <a:lnTo>
                      <a:pt x="196" y="324"/>
                    </a:lnTo>
                    <a:lnTo>
                      <a:pt x="202" y="327"/>
                    </a:lnTo>
                    <a:lnTo>
                      <a:pt x="202" y="327"/>
                    </a:lnTo>
                    <a:lnTo>
                      <a:pt x="203" y="324"/>
                    </a:lnTo>
                    <a:lnTo>
                      <a:pt x="206" y="324"/>
                    </a:lnTo>
                    <a:lnTo>
                      <a:pt x="206" y="324"/>
                    </a:lnTo>
                    <a:lnTo>
                      <a:pt x="209" y="325"/>
                    </a:lnTo>
                    <a:lnTo>
                      <a:pt x="211" y="327"/>
                    </a:lnTo>
                    <a:lnTo>
                      <a:pt x="214" y="330"/>
                    </a:lnTo>
                    <a:lnTo>
                      <a:pt x="217" y="330"/>
                    </a:lnTo>
                    <a:lnTo>
                      <a:pt x="217" y="330"/>
                    </a:lnTo>
                    <a:lnTo>
                      <a:pt x="203" y="318"/>
                    </a:lnTo>
                    <a:lnTo>
                      <a:pt x="189" y="304"/>
                    </a:lnTo>
                    <a:lnTo>
                      <a:pt x="189" y="304"/>
                    </a:lnTo>
                    <a:lnTo>
                      <a:pt x="185" y="310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  <a:moveTo>
                      <a:pt x="647" y="313"/>
                    </a:moveTo>
                    <a:lnTo>
                      <a:pt x="647" y="313"/>
                    </a:lnTo>
                    <a:lnTo>
                      <a:pt x="644" y="310"/>
                    </a:lnTo>
                    <a:lnTo>
                      <a:pt x="642" y="308"/>
                    </a:lnTo>
                    <a:lnTo>
                      <a:pt x="641" y="308"/>
                    </a:lnTo>
                    <a:lnTo>
                      <a:pt x="641" y="308"/>
                    </a:lnTo>
                    <a:lnTo>
                      <a:pt x="644" y="311"/>
                    </a:lnTo>
                    <a:lnTo>
                      <a:pt x="647" y="313"/>
                    </a:lnTo>
                    <a:lnTo>
                      <a:pt x="647" y="313"/>
                    </a:lnTo>
                    <a:close/>
                    <a:moveTo>
                      <a:pt x="318" y="316"/>
                    </a:moveTo>
                    <a:lnTo>
                      <a:pt x="318" y="316"/>
                    </a:lnTo>
                    <a:lnTo>
                      <a:pt x="339" y="333"/>
                    </a:lnTo>
                    <a:lnTo>
                      <a:pt x="351" y="339"/>
                    </a:lnTo>
                    <a:lnTo>
                      <a:pt x="363" y="345"/>
                    </a:lnTo>
                    <a:lnTo>
                      <a:pt x="363" y="345"/>
                    </a:lnTo>
                    <a:lnTo>
                      <a:pt x="366" y="348"/>
                    </a:lnTo>
                    <a:lnTo>
                      <a:pt x="371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74" y="348"/>
                    </a:lnTo>
                    <a:lnTo>
                      <a:pt x="366" y="340"/>
                    </a:lnTo>
                    <a:lnTo>
                      <a:pt x="359" y="334"/>
                    </a:lnTo>
                    <a:lnTo>
                      <a:pt x="350" y="330"/>
                    </a:lnTo>
                    <a:lnTo>
                      <a:pt x="331" y="319"/>
                    </a:lnTo>
                    <a:lnTo>
                      <a:pt x="313" y="308"/>
                    </a:lnTo>
                    <a:lnTo>
                      <a:pt x="313" y="308"/>
                    </a:lnTo>
                    <a:lnTo>
                      <a:pt x="313" y="311"/>
                    </a:lnTo>
                    <a:lnTo>
                      <a:pt x="314" y="313"/>
                    </a:lnTo>
                    <a:lnTo>
                      <a:pt x="318" y="316"/>
                    </a:lnTo>
                    <a:lnTo>
                      <a:pt x="318" y="316"/>
                    </a:lnTo>
                    <a:close/>
                    <a:moveTo>
                      <a:pt x="499" y="340"/>
                    </a:moveTo>
                    <a:lnTo>
                      <a:pt x="499" y="340"/>
                    </a:lnTo>
                    <a:lnTo>
                      <a:pt x="494" y="337"/>
                    </a:lnTo>
                    <a:lnTo>
                      <a:pt x="490" y="333"/>
                    </a:lnTo>
                    <a:lnTo>
                      <a:pt x="485" y="328"/>
                    </a:lnTo>
                    <a:lnTo>
                      <a:pt x="485" y="325"/>
                    </a:lnTo>
                    <a:lnTo>
                      <a:pt x="485" y="322"/>
                    </a:lnTo>
                    <a:lnTo>
                      <a:pt x="485" y="322"/>
                    </a:lnTo>
                    <a:lnTo>
                      <a:pt x="479" y="318"/>
                    </a:lnTo>
                    <a:lnTo>
                      <a:pt x="472" y="316"/>
                    </a:lnTo>
                    <a:lnTo>
                      <a:pt x="462" y="313"/>
                    </a:lnTo>
                    <a:lnTo>
                      <a:pt x="455" y="310"/>
                    </a:lnTo>
                    <a:lnTo>
                      <a:pt x="455" y="310"/>
                    </a:lnTo>
                    <a:lnTo>
                      <a:pt x="464" y="319"/>
                    </a:lnTo>
                    <a:lnTo>
                      <a:pt x="476" y="327"/>
                    </a:lnTo>
                    <a:lnTo>
                      <a:pt x="499" y="340"/>
                    </a:lnTo>
                    <a:lnTo>
                      <a:pt x="499" y="340"/>
                    </a:lnTo>
                    <a:close/>
                    <a:moveTo>
                      <a:pt x="345" y="346"/>
                    </a:moveTo>
                    <a:lnTo>
                      <a:pt x="345" y="346"/>
                    </a:lnTo>
                    <a:lnTo>
                      <a:pt x="333" y="337"/>
                    </a:lnTo>
                    <a:lnTo>
                      <a:pt x="319" y="328"/>
                    </a:lnTo>
                    <a:lnTo>
                      <a:pt x="292" y="311"/>
                    </a:lnTo>
                    <a:lnTo>
                      <a:pt x="292" y="311"/>
                    </a:lnTo>
                    <a:lnTo>
                      <a:pt x="302" y="322"/>
                    </a:lnTo>
                    <a:lnTo>
                      <a:pt x="314" y="333"/>
                    </a:lnTo>
                    <a:lnTo>
                      <a:pt x="328" y="340"/>
                    </a:lnTo>
                    <a:lnTo>
                      <a:pt x="337" y="345"/>
                    </a:lnTo>
                    <a:lnTo>
                      <a:pt x="345" y="346"/>
                    </a:lnTo>
                    <a:lnTo>
                      <a:pt x="345" y="346"/>
                    </a:lnTo>
                    <a:close/>
                    <a:moveTo>
                      <a:pt x="667" y="327"/>
                    </a:moveTo>
                    <a:lnTo>
                      <a:pt x="667" y="327"/>
                    </a:lnTo>
                    <a:lnTo>
                      <a:pt x="658" y="319"/>
                    </a:lnTo>
                    <a:lnTo>
                      <a:pt x="653" y="316"/>
                    </a:lnTo>
                    <a:lnTo>
                      <a:pt x="647" y="313"/>
                    </a:lnTo>
                    <a:lnTo>
                      <a:pt x="647" y="313"/>
                    </a:lnTo>
                    <a:lnTo>
                      <a:pt x="658" y="321"/>
                    </a:lnTo>
                    <a:lnTo>
                      <a:pt x="662" y="324"/>
                    </a:lnTo>
                    <a:lnTo>
                      <a:pt x="667" y="327"/>
                    </a:lnTo>
                    <a:lnTo>
                      <a:pt x="667" y="327"/>
                    </a:lnTo>
                    <a:close/>
                    <a:moveTo>
                      <a:pt x="395" y="316"/>
                    </a:moveTo>
                    <a:lnTo>
                      <a:pt x="395" y="316"/>
                    </a:lnTo>
                    <a:lnTo>
                      <a:pt x="391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91" y="314"/>
                    </a:lnTo>
                    <a:lnTo>
                      <a:pt x="392" y="316"/>
                    </a:lnTo>
                    <a:lnTo>
                      <a:pt x="394" y="318"/>
                    </a:lnTo>
                    <a:lnTo>
                      <a:pt x="395" y="316"/>
                    </a:lnTo>
                    <a:lnTo>
                      <a:pt x="395" y="316"/>
                    </a:lnTo>
                    <a:close/>
                    <a:moveTo>
                      <a:pt x="743" y="331"/>
                    </a:moveTo>
                    <a:lnTo>
                      <a:pt x="743" y="331"/>
                    </a:lnTo>
                    <a:lnTo>
                      <a:pt x="740" y="327"/>
                    </a:lnTo>
                    <a:lnTo>
                      <a:pt x="734" y="322"/>
                    </a:lnTo>
                    <a:lnTo>
                      <a:pt x="725" y="314"/>
                    </a:lnTo>
                    <a:lnTo>
                      <a:pt x="725" y="314"/>
                    </a:lnTo>
                    <a:lnTo>
                      <a:pt x="734" y="324"/>
                    </a:lnTo>
                    <a:lnTo>
                      <a:pt x="743" y="331"/>
                    </a:lnTo>
                    <a:lnTo>
                      <a:pt x="743" y="331"/>
                    </a:lnTo>
                    <a:close/>
                    <a:moveTo>
                      <a:pt x="670" y="357"/>
                    </a:moveTo>
                    <a:lnTo>
                      <a:pt x="670" y="357"/>
                    </a:lnTo>
                    <a:lnTo>
                      <a:pt x="667" y="356"/>
                    </a:lnTo>
                    <a:lnTo>
                      <a:pt x="665" y="353"/>
                    </a:lnTo>
                    <a:lnTo>
                      <a:pt x="665" y="353"/>
                    </a:lnTo>
                    <a:lnTo>
                      <a:pt x="653" y="343"/>
                    </a:lnTo>
                    <a:lnTo>
                      <a:pt x="642" y="334"/>
                    </a:lnTo>
                    <a:lnTo>
                      <a:pt x="632" y="325"/>
                    </a:lnTo>
                    <a:lnTo>
                      <a:pt x="619" y="318"/>
                    </a:lnTo>
                    <a:lnTo>
                      <a:pt x="619" y="318"/>
                    </a:lnTo>
                    <a:lnTo>
                      <a:pt x="630" y="328"/>
                    </a:lnTo>
                    <a:lnTo>
                      <a:pt x="642" y="339"/>
                    </a:lnTo>
                    <a:lnTo>
                      <a:pt x="656" y="350"/>
                    </a:lnTo>
                    <a:lnTo>
                      <a:pt x="670" y="357"/>
                    </a:lnTo>
                    <a:lnTo>
                      <a:pt x="670" y="357"/>
                    </a:lnTo>
                    <a:close/>
                    <a:moveTo>
                      <a:pt x="360" y="321"/>
                    </a:moveTo>
                    <a:lnTo>
                      <a:pt x="360" y="321"/>
                    </a:lnTo>
                    <a:lnTo>
                      <a:pt x="365" y="325"/>
                    </a:lnTo>
                    <a:lnTo>
                      <a:pt x="371" y="330"/>
                    </a:lnTo>
                    <a:lnTo>
                      <a:pt x="383" y="336"/>
                    </a:lnTo>
                    <a:lnTo>
                      <a:pt x="383" y="336"/>
                    </a:lnTo>
                    <a:lnTo>
                      <a:pt x="378" y="331"/>
                    </a:lnTo>
                    <a:lnTo>
                      <a:pt x="372" y="327"/>
                    </a:lnTo>
                    <a:lnTo>
                      <a:pt x="366" y="322"/>
                    </a:lnTo>
                    <a:lnTo>
                      <a:pt x="360" y="321"/>
                    </a:lnTo>
                    <a:lnTo>
                      <a:pt x="360" y="321"/>
                    </a:lnTo>
                    <a:close/>
                    <a:moveTo>
                      <a:pt x="743" y="357"/>
                    </a:moveTo>
                    <a:lnTo>
                      <a:pt x="743" y="357"/>
                    </a:lnTo>
                    <a:lnTo>
                      <a:pt x="719" y="336"/>
                    </a:lnTo>
                    <a:lnTo>
                      <a:pt x="705" y="327"/>
                    </a:lnTo>
                    <a:lnTo>
                      <a:pt x="690" y="321"/>
                    </a:lnTo>
                    <a:lnTo>
                      <a:pt x="690" y="321"/>
                    </a:lnTo>
                    <a:lnTo>
                      <a:pt x="700" y="331"/>
                    </a:lnTo>
                    <a:lnTo>
                      <a:pt x="714" y="342"/>
                    </a:lnTo>
                    <a:lnTo>
                      <a:pt x="728" y="350"/>
                    </a:lnTo>
                    <a:lnTo>
                      <a:pt x="743" y="357"/>
                    </a:lnTo>
                    <a:lnTo>
                      <a:pt x="743" y="357"/>
                    </a:lnTo>
                    <a:close/>
                    <a:moveTo>
                      <a:pt x="726" y="324"/>
                    </a:moveTo>
                    <a:lnTo>
                      <a:pt x="726" y="324"/>
                    </a:lnTo>
                    <a:lnTo>
                      <a:pt x="723" y="321"/>
                    </a:lnTo>
                    <a:lnTo>
                      <a:pt x="723" y="321"/>
                    </a:lnTo>
                    <a:lnTo>
                      <a:pt x="725" y="322"/>
                    </a:lnTo>
                    <a:lnTo>
                      <a:pt x="726" y="324"/>
                    </a:lnTo>
                    <a:lnTo>
                      <a:pt x="726" y="324"/>
                    </a:lnTo>
                    <a:lnTo>
                      <a:pt x="726" y="324"/>
                    </a:lnTo>
                    <a:close/>
                    <a:moveTo>
                      <a:pt x="263" y="380"/>
                    </a:moveTo>
                    <a:lnTo>
                      <a:pt x="263" y="380"/>
                    </a:lnTo>
                    <a:lnTo>
                      <a:pt x="263" y="377"/>
                    </a:lnTo>
                    <a:lnTo>
                      <a:pt x="263" y="374"/>
                    </a:lnTo>
                    <a:lnTo>
                      <a:pt x="263" y="374"/>
                    </a:lnTo>
                    <a:lnTo>
                      <a:pt x="232" y="351"/>
                    </a:lnTo>
                    <a:lnTo>
                      <a:pt x="200" y="330"/>
                    </a:lnTo>
                    <a:lnTo>
                      <a:pt x="200" y="330"/>
                    </a:lnTo>
                    <a:lnTo>
                      <a:pt x="194" y="328"/>
                    </a:lnTo>
                    <a:lnTo>
                      <a:pt x="188" y="325"/>
                    </a:lnTo>
                    <a:lnTo>
                      <a:pt x="182" y="324"/>
                    </a:lnTo>
                    <a:lnTo>
                      <a:pt x="176" y="324"/>
                    </a:lnTo>
                    <a:lnTo>
                      <a:pt x="176" y="324"/>
                    </a:lnTo>
                    <a:lnTo>
                      <a:pt x="183" y="334"/>
                    </a:lnTo>
                    <a:lnTo>
                      <a:pt x="191" y="343"/>
                    </a:lnTo>
                    <a:lnTo>
                      <a:pt x="202" y="351"/>
                    </a:lnTo>
                    <a:lnTo>
                      <a:pt x="214" y="357"/>
                    </a:lnTo>
                    <a:lnTo>
                      <a:pt x="238" y="369"/>
                    </a:lnTo>
                    <a:lnTo>
                      <a:pt x="263" y="380"/>
                    </a:lnTo>
                    <a:lnTo>
                      <a:pt x="263" y="380"/>
                    </a:lnTo>
                    <a:close/>
                    <a:moveTo>
                      <a:pt x="467" y="345"/>
                    </a:moveTo>
                    <a:lnTo>
                      <a:pt x="467" y="345"/>
                    </a:lnTo>
                    <a:lnTo>
                      <a:pt x="464" y="343"/>
                    </a:lnTo>
                    <a:lnTo>
                      <a:pt x="462" y="343"/>
                    </a:lnTo>
                    <a:lnTo>
                      <a:pt x="459" y="337"/>
                    </a:lnTo>
                    <a:lnTo>
                      <a:pt x="459" y="337"/>
                    </a:lnTo>
                    <a:lnTo>
                      <a:pt x="452" y="334"/>
                    </a:lnTo>
                    <a:lnTo>
                      <a:pt x="444" y="328"/>
                    </a:lnTo>
                    <a:lnTo>
                      <a:pt x="435" y="325"/>
                    </a:lnTo>
                    <a:lnTo>
                      <a:pt x="432" y="325"/>
                    </a:lnTo>
                    <a:lnTo>
                      <a:pt x="427" y="328"/>
                    </a:lnTo>
                    <a:lnTo>
                      <a:pt x="427" y="328"/>
                    </a:lnTo>
                    <a:lnTo>
                      <a:pt x="423" y="327"/>
                    </a:lnTo>
                    <a:lnTo>
                      <a:pt x="421" y="327"/>
                    </a:lnTo>
                    <a:lnTo>
                      <a:pt x="420" y="327"/>
                    </a:lnTo>
                    <a:lnTo>
                      <a:pt x="420" y="327"/>
                    </a:lnTo>
                    <a:lnTo>
                      <a:pt x="468" y="357"/>
                    </a:lnTo>
                    <a:lnTo>
                      <a:pt x="468" y="357"/>
                    </a:lnTo>
                    <a:lnTo>
                      <a:pt x="470" y="357"/>
                    </a:lnTo>
                    <a:lnTo>
                      <a:pt x="472" y="356"/>
                    </a:lnTo>
                    <a:lnTo>
                      <a:pt x="472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90" y="365"/>
                    </a:lnTo>
                    <a:lnTo>
                      <a:pt x="497" y="371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13" y="383"/>
                    </a:lnTo>
                    <a:lnTo>
                      <a:pt x="522" y="391"/>
                    </a:lnTo>
                    <a:lnTo>
                      <a:pt x="531" y="398"/>
                    </a:lnTo>
                    <a:lnTo>
                      <a:pt x="537" y="400"/>
                    </a:lnTo>
                    <a:lnTo>
                      <a:pt x="542" y="401"/>
                    </a:lnTo>
                    <a:lnTo>
                      <a:pt x="542" y="401"/>
                    </a:lnTo>
                    <a:lnTo>
                      <a:pt x="514" y="375"/>
                    </a:lnTo>
                    <a:lnTo>
                      <a:pt x="514" y="375"/>
                    </a:lnTo>
                    <a:lnTo>
                      <a:pt x="507" y="374"/>
                    </a:lnTo>
                    <a:lnTo>
                      <a:pt x="505" y="372"/>
                    </a:lnTo>
                    <a:lnTo>
                      <a:pt x="504" y="369"/>
                    </a:lnTo>
                    <a:lnTo>
                      <a:pt x="504" y="369"/>
                    </a:lnTo>
                    <a:lnTo>
                      <a:pt x="502" y="371"/>
                    </a:lnTo>
                    <a:lnTo>
                      <a:pt x="500" y="369"/>
                    </a:lnTo>
                    <a:lnTo>
                      <a:pt x="499" y="368"/>
                    </a:lnTo>
                    <a:lnTo>
                      <a:pt x="496" y="368"/>
                    </a:lnTo>
                    <a:lnTo>
                      <a:pt x="496" y="368"/>
                    </a:lnTo>
                    <a:lnTo>
                      <a:pt x="496" y="366"/>
                    </a:lnTo>
                    <a:lnTo>
                      <a:pt x="496" y="365"/>
                    </a:lnTo>
                    <a:lnTo>
                      <a:pt x="496" y="365"/>
                    </a:lnTo>
                    <a:lnTo>
                      <a:pt x="491" y="365"/>
                    </a:lnTo>
                    <a:lnTo>
                      <a:pt x="487" y="363"/>
                    </a:lnTo>
                    <a:lnTo>
                      <a:pt x="487" y="363"/>
                    </a:lnTo>
                    <a:lnTo>
                      <a:pt x="485" y="359"/>
                    </a:lnTo>
                    <a:lnTo>
                      <a:pt x="482" y="357"/>
                    </a:lnTo>
                    <a:lnTo>
                      <a:pt x="482" y="357"/>
                    </a:lnTo>
                    <a:lnTo>
                      <a:pt x="479" y="356"/>
                    </a:lnTo>
                    <a:lnTo>
                      <a:pt x="478" y="354"/>
                    </a:lnTo>
                    <a:lnTo>
                      <a:pt x="478" y="353"/>
                    </a:lnTo>
                    <a:lnTo>
                      <a:pt x="478" y="353"/>
                    </a:lnTo>
                    <a:lnTo>
                      <a:pt x="472" y="350"/>
                    </a:lnTo>
                    <a:lnTo>
                      <a:pt x="468" y="348"/>
                    </a:lnTo>
                    <a:lnTo>
                      <a:pt x="467" y="345"/>
                    </a:lnTo>
                    <a:lnTo>
                      <a:pt x="467" y="345"/>
                    </a:lnTo>
                    <a:close/>
                    <a:moveTo>
                      <a:pt x="700" y="339"/>
                    </a:moveTo>
                    <a:lnTo>
                      <a:pt x="700" y="339"/>
                    </a:lnTo>
                    <a:lnTo>
                      <a:pt x="696" y="336"/>
                    </a:lnTo>
                    <a:lnTo>
                      <a:pt x="691" y="333"/>
                    </a:lnTo>
                    <a:lnTo>
                      <a:pt x="686" y="330"/>
                    </a:lnTo>
                    <a:lnTo>
                      <a:pt x="685" y="328"/>
                    </a:lnTo>
                    <a:lnTo>
                      <a:pt x="686" y="328"/>
                    </a:lnTo>
                    <a:lnTo>
                      <a:pt x="686" y="328"/>
                    </a:lnTo>
                    <a:lnTo>
                      <a:pt x="682" y="327"/>
                    </a:lnTo>
                    <a:lnTo>
                      <a:pt x="680" y="325"/>
                    </a:lnTo>
                    <a:lnTo>
                      <a:pt x="680" y="327"/>
                    </a:lnTo>
                    <a:lnTo>
                      <a:pt x="680" y="327"/>
                    </a:lnTo>
                    <a:lnTo>
                      <a:pt x="685" y="330"/>
                    </a:lnTo>
                    <a:lnTo>
                      <a:pt x="690" y="334"/>
                    </a:lnTo>
                    <a:lnTo>
                      <a:pt x="694" y="337"/>
                    </a:lnTo>
                    <a:lnTo>
                      <a:pt x="700" y="339"/>
                    </a:lnTo>
                    <a:lnTo>
                      <a:pt x="700" y="339"/>
                    </a:lnTo>
                    <a:close/>
                    <a:moveTo>
                      <a:pt x="429" y="336"/>
                    </a:moveTo>
                    <a:lnTo>
                      <a:pt x="429" y="336"/>
                    </a:lnTo>
                    <a:lnTo>
                      <a:pt x="420" y="331"/>
                    </a:lnTo>
                    <a:lnTo>
                      <a:pt x="415" y="328"/>
                    </a:lnTo>
                    <a:lnTo>
                      <a:pt x="411" y="328"/>
                    </a:lnTo>
                    <a:lnTo>
                      <a:pt x="411" y="328"/>
                    </a:lnTo>
                    <a:lnTo>
                      <a:pt x="420" y="333"/>
                    </a:lnTo>
                    <a:lnTo>
                      <a:pt x="424" y="336"/>
                    </a:lnTo>
                    <a:lnTo>
                      <a:pt x="429" y="336"/>
                    </a:lnTo>
                    <a:lnTo>
                      <a:pt x="429" y="336"/>
                    </a:lnTo>
                    <a:close/>
                    <a:moveTo>
                      <a:pt x="429" y="354"/>
                    </a:moveTo>
                    <a:lnTo>
                      <a:pt x="429" y="354"/>
                    </a:lnTo>
                    <a:lnTo>
                      <a:pt x="465" y="377"/>
                    </a:lnTo>
                    <a:lnTo>
                      <a:pt x="500" y="398"/>
                    </a:lnTo>
                    <a:lnTo>
                      <a:pt x="500" y="398"/>
                    </a:lnTo>
                    <a:lnTo>
                      <a:pt x="500" y="395"/>
                    </a:lnTo>
                    <a:lnTo>
                      <a:pt x="499" y="394"/>
                    </a:lnTo>
                    <a:lnTo>
                      <a:pt x="499" y="394"/>
                    </a:lnTo>
                    <a:lnTo>
                      <a:pt x="502" y="392"/>
                    </a:lnTo>
                    <a:lnTo>
                      <a:pt x="505" y="391"/>
                    </a:lnTo>
                    <a:lnTo>
                      <a:pt x="505" y="391"/>
                    </a:lnTo>
                    <a:lnTo>
                      <a:pt x="475" y="371"/>
                    </a:lnTo>
                    <a:lnTo>
                      <a:pt x="443" y="354"/>
                    </a:lnTo>
                    <a:lnTo>
                      <a:pt x="443" y="354"/>
                    </a:lnTo>
                    <a:lnTo>
                      <a:pt x="443" y="353"/>
                    </a:lnTo>
                    <a:lnTo>
                      <a:pt x="443" y="351"/>
                    </a:lnTo>
                    <a:lnTo>
                      <a:pt x="443" y="351"/>
                    </a:lnTo>
                    <a:lnTo>
                      <a:pt x="436" y="350"/>
                    </a:lnTo>
                    <a:lnTo>
                      <a:pt x="433" y="348"/>
                    </a:lnTo>
                    <a:lnTo>
                      <a:pt x="429" y="343"/>
                    </a:lnTo>
                    <a:lnTo>
                      <a:pt x="429" y="343"/>
                    </a:lnTo>
                    <a:lnTo>
                      <a:pt x="424" y="343"/>
                    </a:lnTo>
                    <a:lnTo>
                      <a:pt x="421" y="342"/>
                    </a:lnTo>
                    <a:lnTo>
                      <a:pt x="414" y="337"/>
                    </a:lnTo>
                    <a:lnTo>
                      <a:pt x="407" y="334"/>
                    </a:lnTo>
                    <a:lnTo>
                      <a:pt x="401" y="331"/>
                    </a:lnTo>
                    <a:lnTo>
                      <a:pt x="401" y="331"/>
                    </a:lnTo>
                    <a:lnTo>
                      <a:pt x="401" y="330"/>
                    </a:lnTo>
                    <a:lnTo>
                      <a:pt x="403" y="330"/>
                    </a:lnTo>
                    <a:lnTo>
                      <a:pt x="403" y="330"/>
                    </a:lnTo>
                    <a:lnTo>
                      <a:pt x="400" y="328"/>
                    </a:lnTo>
                    <a:lnTo>
                      <a:pt x="398" y="328"/>
                    </a:lnTo>
                    <a:lnTo>
                      <a:pt x="398" y="328"/>
                    </a:lnTo>
                    <a:lnTo>
                      <a:pt x="404" y="336"/>
                    </a:lnTo>
                    <a:lnTo>
                      <a:pt x="412" y="343"/>
                    </a:lnTo>
                    <a:lnTo>
                      <a:pt x="429" y="354"/>
                    </a:lnTo>
                    <a:lnTo>
                      <a:pt x="429" y="354"/>
                    </a:lnTo>
                    <a:close/>
                    <a:moveTo>
                      <a:pt x="656" y="449"/>
                    </a:moveTo>
                    <a:lnTo>
                      <a:pt x="656" y="449"/>
                    </a:lnTo>
                    <a:lnTo>
                      <a:pt x="653" y="444"/>
                    </a:lnTo>
                    <a:lnTo>
                      <a:pt x="648" y="439"/>
                    </a:lnTo>
                    <a:lnTo>
                      <a:pt x="639" y="432"/>
                    </a:lnTo>
                    <a:lnTo>
                      <a:pt x="639" y="432"/>
                    </a:lnTo>
                    <a:lnTo>
                      <a:pt x="639" y="430"/>
                    </a:lnTo>
                    <a:lnTo>
                      <a:pt x="641" y="429"/>
                    </a:lnTo>
                    <a:lnTo>
                      <a:pt x="642" y="429"/>
                    </a:lnTo>
                    <a:lnTo>
                      <a:pt x="642" y="429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41" y="426"/>
                    </a:lnTo>
                    <a:lnTo>
                      <a:pt x="641" y="424"/>
                    </a:lnTo>
                    <a:lnTo>
                      <a:pt x="641" y="423"/>
                    </a:lnTo>
                    <a:lnTo>
                      <a:pt x="641" y="423"/>
                    </a:lnTo>
                    <a:lnTo>
                      <a:pt x="627" y="411"/>
                    </a:lnTo>
                    <a:lnTo>
                      <a:pt x="613" y="400"/>
                    </a:lnTo>
                    <a:lnTo>
                      <a:pt x="613" y="400"/>
                    </a:lnTo>
                    <a:lnTo>
                      <a:pt x="615" y="398"/>
                    </a:lnTo>
                    <a:lnTo>
                      <a:pt x="613" y="398"/>
                    </a:lnTo>
                    <a:lnTo>
                      <a:pt x="613" y="398"/>
                    </a:lnTo>
                    <a:lnTo>
                      <a:pt x="571" y="369"/>
                    </a:lnTo>
                    <a:lnTo>
                      <a:pt x="571" y="369"/>
                    </a:lnTo>
                    <a:lnTo>
                      <a:pt x="554" y="359"/>
                    </a:lnTo>
                    <a:lnTo>
                      <a:pt x="545" y="351"/>
                    </a:lnTo>
                    <a:lnTo>
                      <a:pt x="539" y="345"/>
                    </a:lnTo>
                    <a:lnTo>
                      <a:pt x="539" y="345"/>
                    </a:lnTo>
                    <a:lnTo>
                      <a:pt x="540" y="343"/>
                    </a:lnTo>
                    <a:lnTo>
                      <a:pt x="540" y="342"/>
                    </a:lnTo>
                    <a:lnTo>
                      <a:pt x="540" y="342"/>
                    </a:lnTo>
                    <a:lnTo>
                      <a:pt x="534" y="339"/>
                    </a:lnTo>
                    <a:lnTo>
                      <a:pt x="528" y="336"/>
                    </a:lnTo>
                    <a:lnTo>
                      <a:pt x="523" y="333"/>
                    </a:lnTo>
                    <a:lnTo>
                      <a:pt x="517" y="330"/>
                    </a:lnTo>
                    <a:lnTo>
                      <a:pt x="517" y="330"/>
                    </a:lnTo>
                    <a:lnTo>
                      <a:pt x="549" y="363"/>
                    </a:lnTo>
                    <a:lnTo>
                      <a:pt x="583" y="394"/>
                    </a:lnTo>
                    <a:lnTo>
                      <a:pt x="618" y="423"/>
                    </a:lnTo>
                    <a:lnTo>
                      <a:pt x="656" y="449"/>
                    </a:lnTo>
                    <a:lnTo>
                      <a:pt x="656" y="449"/>
                    </a:lnTo>
                    <a:close/>
                    <a:moveTo>
                      <a:pt x="534" y="333"/>
                    </a:moveTo>
                    <a:lnTo>
                      <a:pt x="534" y="333"/>
                    </a:lnTo>
                    <a:lnTo>
                      <a:pt x="532" y="331"/>
                    </a:lnTo>
                    <a:lnTo>
                      <a:pt x="529" y="330"/>
                    </a:lnTo>
                    <a:lnTo>
                      <a:pt x="529" y="330"/>
                    </a:lnTo>
                    <a:lnTo>
                      <a:pt x="531" y="333"/>
                    </a:lnTo>
                    <a:lnTo>
                      <a:pt x="532" y="333"/>
                    </a:lnTo>
                    <a:lnTo>
                      <a:pt x="534" y="333"/>
                    </a:lnTo>
                    <a:lnTo>
                      <a:pt x="534" y="333"/>
                    </a:lnTo>
                    <a:close/>
                    <a:moveTo>
                      <a:pt x="282" y="371"/>
                    </a:moveTo>
                    <a:lnTo>
                      <a:pt x="282" y="371"/>
                    </a:lnTo>
                    <a:lnTo>
                      <a:pt x="276" y="365"/>
                    </a:lnTo>
                    <a:lnTo>
                      <a:pt x="270" y="360"/>
                    </a:lnTo>
                    <a:lnTo>
                      <a:pt x="257" y="351"/>
                    </a:lnTo>
                    <a:lnTo>
                      <a:pt x="257" y="351"/>
                    </a:lnTo>
                    <a:lnTo>
                      <a:pt x="241" y="340"/>
                    </a:lnTo>
                    <a:lnTo>
                      <a:pt x="235" y="336"/>
                    </a:lnTo>
                    <a:lnTo>
                      <a:pt x="228" y="333"/>
                    </a:lnTo>
                    <a:lnTo>
                      <a:pt x="228" y="333"/>
                    </a:lnTo>
                    <a:lnTo>
                      <a:pt x="240" y="343"/>
                    </a:lnTo>
                    <a:lnTo>
                      <a:pt x="253" y="354"/>
                    </a:lnTo>
                    <a:lnTo>
                      <a:pt x="282" y="371"/>
                    </a:lnTo>
                    <a:lnTo>
                      <a:pt x="282" y="371"/>
                    </a:lnTo>
                    <a:close/>
                    <a:moveTo>
                      <a:pt x="597" y="337"/>
                    </a:moveTo>
                    <a:lnTo>
                      <a:pt x="597" y="337"/>
                    </a:lnTo>
                    <a:lnTo>
                      <a:pt x="593" y="334"/>
                    </a:lnTo>
                    <a:lnTo>
                      <a:pt x="592" y="333"/>
                    </a:lnTo>
                    <a:lnTo>
                      <a:pt x="590" y="333"/>
                    </a:lnTo>
                    <a:lnTo>
                      <a:pt x="590" y="333"/>
                    </a:lnTo>
                    <a:lnTo>
                      <a:pt x="593" y="334"/>
                    </a:lnTo>
                    <a:lnTo>
                      <a:pt x="597" y="337"/>
                    </a:lnTo>
                    <a:lnTo>
                      <a:pt x="597" y="337"/>
                    </a:lnTo>
                    <a:close/>
                    <a:moveTo>
                      <a:pt x="246" y="337"/>
                    </a:moveTo>
                    <a:lnTo>
                      <a:pt x="246" y="337"/>
                    </a:lnTo>
                    <a:lnTo>
                      <a:pt x="244" y="334"/>
                    </a:lnTo>
                    <a:lnTo>
                      <a:pt x="243" y="334"/>
                    </a:lnTo>
                    <a:lnTo>
                      <a:pt x="241" y="334"/>
                    </a:lnTo>
                    <a:lnTo>
                      <a:pt x="241" y="334"/>
                    </a:lnTo>
                    <a:lnTo>
                      <a:pt x="243" y="337"/>
                    </a:lnTo>
                    <a:lnTo>
                      <a:pt x="244" y="337"/>
                    </a:lnTo>
                    <a:lnTo>
                      <a:pt x="246" y="337"/>
                    </a:lnTo>
                    <a:lnTo>
                      <a:pt x="246" y="337"/>
                    </a:lnTo>
                    <a:close/>
                    <a:moveTo>
                      <a:pt x="635" y="397"/>
                    </a:moveTo>
                    <a:lnTo>
                      <a:pt x="635" y="397"/>
                    </a:lnTo>
                    <a:lnTo>
                      <a:pt x="615" y="380"/>
                    </a:lnTo>
                    <a:lnTo>
                      <a:pt x="593" y="363"/>
                    </a:lnTo>
                    <a:lnTo>
                      <a:pt x="571" y="350"/>
                    </a:lnTo>
                    <a:lnTo>
                      <a:pt x="548" y="334"/>
                    </a:lnTo>
                    <a:lnTo>
                      <a:pt x="548" y="334"/>
                    </a:lnTo>
                    <a:lnTo>
                      <a:pt x="568" y="351"/>
                    </a:lnTo>
                    <a:lnTo>
                      <a:pt x="589" y="368"/>
                    </a:lnTo>
                    <a:lnTo>
                      <a:pt x="635" y="397"/>
                    </a:lnTo>
                    <a:lnTo>
                      <a:pt x="635" y="397"/>
                    </a:lnTo>
                    <a:close/>
                    <a:moveTo>
                      <a:pt x="391" y="342"/>
                    </a:moveTo>
                    <a:lnTo>
                      <a:pt x="391" y="342"/>
                    </a:lnTo>
                    <a:lnTo>
                      <a:pt x="407" y="353"/>
                    </a:lnTo>
                    <a:lnTo>
                      <a:pt x="424" y="363"/>
                    </a:lnTo>
                    <a:lnTo>
                      <a:pt x="424" y="363"/>
                    </a:lnTo>
                    <a:lnTo>
                      <a:pt x="423" y="359"/>
                    </a:lnTo>
                    <a:lnTo>
                      <a:pt x="421" y="357"/>
                    </a:lnTo>
                    <a:lnTo>
                      <a:pt x="423" y="354"/>
                    </a:lnTo>
                    <a:lnTo>
                      <a:pt x="423" y="354"/>
                    </a:lnTo>
                    <a:lnTo>
                      <a:pt x="406" y="345"/>
                    </a:lnTo>
                    <a:lnTo>
                      <a:pt x="389" y="336"/>
                    </a:lnTo>
                    <a:lnTo>
                      <a:pt x="389" y="336"/>
                    </a:lnTo>
                    <a:lnTo>
                      <a:pt x="391" y="337"/>
                    </a:lnTo>
                    <a:lnTo>
                      <a:pt x="391" y="339"/>
                    </a:lnTo>
                    <a:lnTo>
                      <a:pt x="391" y="342"/>
                    </a:lnTo>
                    <a:lnTo>
                      <a:pt x="391" y="342"/>
                    </a:lnTo>
                    <a:close/>
                    <a:moveTo>
                      <a:pt x="311" y="362"/>
                    </a:moveTo>
                    <a:lnTo>
                      <a:pt x="311" y="362"/>
                    </a:lnTo>
                    <a:lnTo>
                      <a:pt x="304" y="354"/>
                    </a:lnTo>
                    <a:lnTo>
                      <a:pt x="296" y="348"/>
                    </a:lnTo>
                    <a:lnTo>
                      <a:pt x="279" y="336"/>
                    </a:lnTo>
                    <a:lnTo>
                      <a:pt x="279" y="336"/>
                    </a:lnTo>
                    <a:lnTo>
                      <a:pt x="285" y="343"/>
                    </a:lnTo>
                    <a:lnTo>
                      <a:pt x="295" y="351"/>
                    </a:lnTo>
                    <a:lnTo>
                      <a:pt x="302" y="357"/>
                    </a:lnTo>
                    <a:lnTo>
                      <a:pt x="311" y="362"/>
                    </a:lnTo>
                    <a:lnTo>
                      <a:pt x="311" y="362"/>
                    </a:lnTo>
                    <a:close/>
                    <a:moveTo>
                      <a:pt x="331" y="403"/>
                    </a:moveTo>
                    <a:lnTo>
                      <a:pt x="331" y="403"/>
                    </a:lnTo>
                    <a:lnTo>
                      <a:pt x="375" y="433"/>
                    </a:lnTo>
                    <a:lnTo>
                      <a:pt x="375" y="433"/>
                    </a:lnTo>
                    <a:lnTo>
                      <a:pt x="398" y="450"/>
                    </a:lnTo>
                    <a:lnTo>
                      <a:pt x="411" y="456"/>
                    </a:lnTo>
                    <a:lnTo>
                      <a:pt x="418" y="459"/>
                    </a:lnTo>
                    <a:lnTo>
                      <a:pt x="424" y="461"/>
                    </a:lnTo>
                    <a:lnTo>
                      <a:pt x="424" y="461"/>
                    </a:lnTo>
                    <a:lnTo>
                      <a:pt x="421" y="453"/>
                    </a:lnTo>
                    <a:lnTo>
                      <a:pt x="417" y="449"/>
                    </a:lnTo>
                    <a:lnTo>
                      <a:pt x="404" y="438"/>
                    </a:lnTo>
                    <a:lnTo>
                      <a:pt x="378" y="421"/>
                    </a:lnTo>
                    <a:lnTo>
                      <a:pt x="378" y="421"/>
                    </a:lnTo>
                    <a:lnTo>
                      <a:pt x="374" y="421"/>
                    </a:lnTo>
                    <a:lnTo>
                      <a:pt x="372" y="423"/>
                    </a:lnTo>
                    <a:lnTo>
                      <a:pt x="371" y="423"/>
                    </a:lnTo>
                    <a:lnTo>
                      <a:pt x="371" y="423"/>
                    </a:lnTo>
                    <a:lnTo>
                      <a:pt x="365" y="418"/>
                    </a:lnTo>
                    <a:lnTo>
                      <a:pt x="360" y="414"/>
                    </a:lnTo>
                    <a:lnTo>
                      <a:pt x="356" y="407"/>
                    </a:lnTo>
                    <a:lnTo>
                      <a:pt x="351" y="403"/>
                    </a:lnTo>
                    <a:lnTo>
                      <a:pt x="351" y="403"/>
                    </a:lnTo>
                    <a:lnTo>
                      <a:pt x="342" y="398"/>
                    </a:lnTo>
                    <a:lnTo>
                      <a:pt x="333" y="392"/>
                    </a:lnTo>
                    <a:lnTo>
                      <a:pt x="333" y="392"/>
                    </a:lnTo>
                    <a:lnTo>
                      <a:pt x="325" y="386"/>
                    </a:lnTo>
                    <a:lnTo>
                      <a:pt x="325" y="386"/>
                    </a:lnTo>
                    <a:lnTo>
                      <a:pt x="298" y="369"/>
                    </a:lnTo>
                    <a:lnTo>
                      <a:pt x="298" y="369"/>
                    </a:lnTo>
                    <a:lnTo>
                      <a:pt x="290" y="365"/>
                    </a:lnTo>
                    <a:lnTo>
                      <a:pt x="282" y="360"/>
                    </a:lnTo>
                    <a:lnTo>
                      <a:pt x="282" y="360"/>
                    </a:lnTo>
                    <a:lnTo>
                      <a:pt x="282" y="359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3" y="353"/>
                    </a:lnTo>
                    <a:lnTo>
                      <a:pt x="264" y="348"/>
                    </a:lnTo>
                    <a:lnTo>
                      <a:pt x="264" y="348"/>
                    </a:lnTo>
                    <a:lnTo>
                      <a:pt x="255" y="343"/>
                    </a:lnTo>
                    <a:lnTo>
                      <a:pt x="246" y="337"/>
                    </a:lnTo>
                    <a:lnTo>
                      <a:pt x="246" y="337"/>
                    </a:lnTo>
                    <a:lnTo>
                      <a:pt x="269" y="354"/>
                    </a:lnTo>
                    <a:lnTo>
                      <a:pt x="289" y="371"/>
                    </a:lnTo>
                    <a:lnTo>
                      <a:pt x="310" y="388"/>
                    </a:lnTo>
                    <a:lnTo>
                      <a:pt x="331" y="403"/>
                    </a:lnTo>
                    <a:lnTo>
                      <a:pt x="331" y="403"/>
                    </a:lnTo>
                    <a:close/>
                    <a:moveTo>
                      <a:pt x="438" y="343"/>
                    </a:moveTo>
                    <a:lnTo>
                      <a:pt x="438" y="343"/>
                    </a:lnTo>
                    <a:lnTo>
                      <a:pt x="435" y="340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30" y="339"/>
                    </a:lnTo>
                    <a:lnTo>
                      <a:pt x="435" y="342"/>
                    </a:lnTo>
                    <a:lnTo>
                      <a:pt x="438" y="343"/>
                    </a:lnTo>
                    <a:lnTo>
                      <a:pt x="438" y="343"/>
                    </a:lnTo>
                    <a:close/>
                    <a:moveTo>
                      <a:pt x="324" y="351"/>
                    </a:moveTo>
                    <a:lnTo>
                      <a:pt x="324" y="351"/>
                    </a:lnTo>
                    <a:lnTo>
                      <a:pt x="321" y="348"/>
                    </a:lnTo>
                    <a:lnTo>
                      <a:pt x="319" y="346"/>
                    </a:lnTo>
                    <a:lnTo>
                      <a:pt x="319" y="345"/>
                    </a:lnTo>
                    <a:lnTo>
                      <a:pt x="319" y="345"/>
                    </a:lnTo>
                    <a:lnTo>
                      <a:pt x="316" y="345"/>
                    </a:lnTo>
                    <a:lnTo>
                      <a:pt x="314" y="343"/>
                    </a:lnTo>
                    <a:lnTo>
                      <a:pt x="313" y="343"/>
                    </a:lnTo>
                    <a:lnTo>
                      <a:pt x="310" y="343"/>
                    </a:lnTo>
                    <a:lnTo>
                      <a:pt x="310" y="343"/>
                    </a:lnTo>
                    <a:lnTo>
                      <a:pt x="313" y="345"/>
                    </a:lnTo>
                    <a:lnTo>
                      <a:pt x="318" y="348"/>
                    </a:lnTo>
                    <a:lnTo>
                      <a:pt x="321" y="350"/>
                    </a:lnTo>
                    <a:lnTo>
                      <a:pt x="324" y="351"/>
                    </a:lnTo>
                    <a:lnTo>
                      <a:pt x="324" y="351"/>
                    </a:lnTo>
                    <a:close/>
                    <a:moveTo>
                      <a:pt x="607" y="362"/>
                    </a:moveTo>
                    <a:lnTo>
                      <a:pt x="607" y="362"/>
                    </a:lnTo>
                    <a:lnTo>
                      <a:pt x="632" y="383"/>
                    </a:lnTo>
                    <a:lnTo>
                      <a:pt x="644" y="394"/>
                    </a:lnTo>
                    <a:lnTo>
                      <a:pt x="656" y="401"/>
                    </a:lnTo>
                    <a:lnTo>
                      <a:pt x="656" y="401"/>
                    </a:lnTo>
                    <a:lnTo>
                      <a:pt x="650" y="395"/>
                    </a:lnTo>
                    <a:lnTo>
                      <a:pt x="647" y="392"/>
                    </a:lnTo>
                    <a:lnTo>
                      <a:pt x="644" y="388"/>
                    </a:lnTo>
                    <a:lnTo>
                      <a:pt x="644" y="388"/>
                    </a:lnTo>
                    <a:lnTo>
                      <a:pt x="642" y="385"/>
                    </a:lnTo>
                    <a:lnTo>
                      <a:pt x="641" y="380"/>
                    </a:lnTo>
                    <a:lnTo>
                      <a:pt x="641" y="380"/>
                    </a:lnTo>
                    <a:lnTo>
                      <a:pt x="638" y="377"/>
                    </a:lnTo>
                    <a:lnTo>
                      <a:pt x="632" y="372"/>
                    </a:lnTo>
                    <a:lnTo>
                      <a:pt x="619" y="365"/>
                    </a:lnTo>
                    <a:lnTo>
                      <a:pt x="619" y="365"/>
                    </a:lnTo>
                    <a:lnTo>
                      <a:pt x="595" y="350"/>
                    </a:lnTo>
                    <a:lnTo>
                      <a:pt x="595" y="350"/>
                    </a:lnTo>
                    <a:lnTo>
                      <a:pt x="590" y="346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5"/>
                    </a:lnTo>
                    <a:lnTo>
                      <a:pt x="586" y="345"/>
                    </a:lnTo>
                    <a:lnTo>
                      <a:pt x="597" y="353"/>
                    </a:lnTo>
                    <a:lnTo>
                      <a:pt x="607" y="362"/>
                    </a:lnTo>
                    <a:lnTo>
                      <a:pt x="607" y="362"/>
                    </a:lnTo>
                    <a:close/>
                    <a:moveTo>
                      <a:pt x="446" y="346"/>
                    </a:moveTo>
                    <a:lnTo>
                      <a:pt x="446" y="346"/>
                    </a:lnTo>
                    <a:lnTo>
                      <a:pt x="443" y="345"/>
                    </a:lnTo>
                    <a:lnTo>
                      <a:pt x="441" y="343"/>
                    </a:lnTo>
                    <a:lnTo>
                      <a:pt x="439" y="345"/>
                    </a:lnTo>
                    <a:lnTo>
                      <a:pt x="439" y="345"/>
                    </a:lnTo>
                    <a:lnTo>
                      <a:pt x="443" y="346"/>
                    </a:lnTo>
                    <a:lnTo>
                      <a:pt x="444" y="348"/>
                    </a:lnTo>
                    <a:lnTo>
                      <a:pt x="446" y="346"/>
                    </a:lnTo>
                    <a:lnTo>
                      <a:pt x="446" y="346"/>
                    </a:lnTo>
                    <a:close/>
                    <a:moveTo>
                      <a:pt x="560" y="389"/>
                    </a:moveTo>
                    <a:lnTo>
                      <a:pt x="560" y="389"/>
                    </a:lnTo>
                    <a:lnTo>
                      <a:pt x="546" y="377"/>
                    </a:lnTo>
                    <a:lnTo>
                      <a:pt x="531" y="365"/>
                    </a:lnTo>
                    <a:lnTo>
                      <a:pt x="497" y="343"/>
                    </a:lnTo>
                    <a:lnTo>
                      <a:pt x="497" y="343"/>
                    </a:lnTo>
                    <a:lnTo>
                      <a:pt x="496" y="343"/>
                    </a:lnTo>
                    <a:lnTo>
                      <a:pt x="494" y="345"/>
                    </a:lnTo>
                    <a:lnTo>
                      <a:pt x="494" y="345"/>
                    </a:lnTo>
                    <a:lnTo>
                      <a:pt x="500" y="351"/>
                    </a:lnTo>
                    <a:lnTo>
                      <a:pt x="508" y="359"/>
                    </a:lnTo>
                    <a:lnTo>
                      <a:pt x="525" y="369"/>
                    </a:lnTo>
                    <a:lnTo>
                      <a:pt x="542" y="378"/>
                    </a:lnTo>
                    <a:lnTo>
                      <a:pt x="560" y="389"/>
                    </a:lnTo>
                    <a:lnTo>
                      <a:pt x="560" y="389"/>
                    </a:lnTo>
                    <a:close/>
                    <a:moveTo>
                      <a:pt x="610" y="346"/>
                    </a:moveTo>
                    <a:lnTo>
                      <a:pt x="610" y="346"/>
                    </a:lnTo>
                    <a:lnTo>
                      <a:pt x="609" y="345"/>
                    </a:lnTo>
                    <a:lnTo>
                      <a:pt x="607" y="343"/>
                    </a:lnTo>
                    <a:lnTo>
                      <a:pt x="606" y="343"/>
                    </a:lnTo>
                    <a:lnTo>
                      <a:pt x="606" y="343"/>
                    </a:lnTo>
                    <a:lnTo>
                      <a:pt x="606" y="345"/>
                    </a:lnTo>
                    <a:lnTo>
                      <a:pt x="607" y="346"/>
                    </a:lnTo>
                    <a:lnTo>
                      <a:pt x="609" y="346"/>
                    </a:lnTo>
                    <a:lnTo>
                      <a:pt x="610" y="346"/>
                    </a:lnTo>
                    <a:lnTo>
                      <a:pt x="610" y="346"/>
                    </a:lnTo>
                    <a:close/>
                    <a:moveTo>
                      <a:pt x="354" y="386"/>
                    </a:moveTo>
                    <a:lnTo>
                      <a:pt x="354" y="386"/>
                    </a:lnTo>
                    <a:lnTo>
                      <a:pt x="357" y="386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5" y="391"/>
                    </a:lnTo>
                    <a:lnTo>
                      <a:pt x="371" y="395"/>
                    </a:lnTo>
                    <a:lnTo>
                      <a:pt x="371" y="395"/>
                    </a:lnTo>
                    <a:lnTo>
                      <a:pt x="404" y="417"/>
                    </a:lnTo>
                    <a:lnTo>
                      <a:pt x="438" y="439"/>
                    </a:lnTo>
                    <a:lnTo>
                      <a:pt x="470" y="464"/>
                    </a:lnTo>
                    <a:lnTo>
                      <a:pt x="500" y="490"/>
                    </a:lnTo>
                    <a:lnTo>
                      <a:pt x="500" y="490"/>
                    </a:lnTo>
                    <a:lnTo>
                      <a:pt x="508" y="493"/>
                    </a:lnTo>
                    <a:lnTo>
                      <a:pt x="514" y="497"/>
                    </a:lnTo>
                    <a:lnTo>
                      <a:pt x="526" y="505"/>
                    </a:lnTo>
                    <a:lnTo>
                      <a:pt x="526" y="505"/>
                    </a:lnTo>
                    <a:lnTo>
                      <a:pt x="510" y="488"/>
                    </a:lnTo>
                    <a:lnTo>
                      <a:pt x="493" y="475"/>
                    </a:lnTo>
                    <a:lnTo>
                      <a:pt x="476" y="461"/>
                    </a:lnTo>
                    <a:lnTo>
                      <a:pt x="459" y="446"/>
                    </a:lnTo>
                    <a:lnTo>
                      <a:pt x="459" y="446"/>
                    </a:lnTo>
                    <a:lnTo>
                      <a:pt x="455" y="444"/>
                    </a:lnTo>
                    <a:lnTo>
                      <a:pt x="449" y="441"/>
                    </a:lnTo>
                    <a:lnTo>
                      <a:pt x="444" y="438"/>
                    </a:lnTo>
                    <a:lnTo>
                      <a:pt x="439" y="435"/>
                    </a:lnTo>
                    <a:lnTo>
                      <a:pt x="439" y="435"/>
                    </a:lnTo>
                    <a:lnTo>
                      <a:pt x="441" y="433"/>
                    </a:lnTo>
                    <a:lnTo>
                      <a:pt x="441" y="433"/>
                    </a:lnTo>
                    <a:lnTo>
                      <a:pt x="436" y="432"/>
                    </a:lnTo>
                    <a:lnTo>
                      <a:pt x="435" y="432"/>
                    </a:lnTo>
                    <a:lnTo>
                      <a:pt x="430" y="427"/>
                    </a:lnTo>
                    <a:lnTo>
                      <a:pt x="430" y="427"/>
                    </a:lnTo>
                    <a:lnTo>
                      <a:pt x="424" y="424"/>
                    </a:lnTo>
                    <a:lnTo>
                      <a:pt x="418" y="421"/>
                    </a:lnTo>
                    <a:lnTo>
                      <a:pt x="414" y="418"/>
                    </a:lnTo>
                    <a:lnTo>
                      <a:pt x="407" y="415"/>
                    </a:lnTo>
                    <a:lnTo>
                      <a:pt x="407" y="415"/>
                    </a:lnTo>
                    <a:lnTo>
                      <a:pt x="407" y="414"/>
                    </a:lnTo>
                    <a:lnTo>
                      <a:pt x="407" y="414"/>
                    </a:lnTo>
                    <a:lnTo>
                      <a:pt x="394" y="406"/>
                    </a:lnTo>
                    <a:lnTo>
                      <a:pt x="382" y="397"/>
                    </a:lnTo>
                    <a:lnTo>
                      <a:pt x="382" y="397"/>
                    </a:lnTo>
                    <a:lnTo>
                      <a:pt x="372" y="392"/>
                    </a:lnTo>
                    <a:lnTo>
                      <a:pt x="363" y="386"/>
                    </a:lnTo>
                    <a:lnTo>
                      <a:pt x="354" y="380"/>
                    </a:lnTo>
                    <a:lnTo>
                      <a:pt x="345" y="374"/>
                    </a:lnTo>
                    <a:lnTo>
                      <a:pt x="345" y="374"/>
                    </a:lnTo>
                    <a:lnTo>
                      <a:pt x="345" y="371"/>
                    </a:lnTo>
                    <a:lnTo>
                      <a:pt x="345" y="371"/>
                    </a:lnTo>
                    <a:lnTo>
                      <a:pt x="333" y="365"/>
                    </a:lnTo>
                    <a:lnTo>
                      <a:pt x="322" y="357"/>
                    </a:lnTo>
                    <a:lnTo>
                      <a:pt x="311" y="351"/>
                    </a:lnTo>
                    <a:lnTo>
                      <a:pt x="299" y="345"/>
                    </a:lnTo>
                    <a:lnTo>
                      <a:pt x="299" y="345"/>
                    </a:lnTo>
                    <a:lnTo>
                      <a:pt x="327" y="365"/>
                    </a:lnTo>
                    <a:lnTo>
                      <a:pt x="354" y="386"/>
                    </a:lnTo>
                    <a:lnTo>
                      <a:pt x="354" y="386"/>
                    </a:lnTo>
                    <a:close/>
                    <a:moveTo>
                      <a:pt x="685" y="363"/>
                    </a:moveTo>
                    <a:lnTo>
                      <a:pt x="685" y="363"/>
                    </a:lnTo>
                    <a:lnTo>
                      <a:pt x="680" y="357"/>
                    </a:lnTo>
                    <a:lnTo>
                      <a:pt x="676" y="353"/>
                    </a:lnTo>
                    <a:lnTo>
                      <a:pt x="664" y="345"/>
                    </a:lnTo>
                    <a:lnTo>
                      <a:pt x="664" y="345"/>
                    </a:lnTo>
                    <a:lnTo>
                      <a:pt x="674" y="356"/>
                    </a:lnTo>
                    <a:lnTo>
                      <a:pt x="679" y="360"/>
                    </a:lnTo>
                    <a:lnTo>
                      <a:pt x="685" y="363"/>
                    </a:lnTo>
                    <a:lnTo>
                      <a:pt x="685" y="363"/>
                    </a:lnTo>
                    <a:close/>
                    <a:moveTo>
                      <a:pt x="391" y="365"/>
                    </a:moveTo>
                    <a:lnTo>
                      <a:pt x="391" y="365"/>
                    </a:lnTo>
                    <a:lnTo>
                      <a:pt x="398" y="368"/>
                    </a:lnTo>
                    <a:lnTo>
                      <a:pt x="406" y="372"/>
                    </a:lnTo>
                    <a:lnTo>
                      <a:pt x="414" y="377"/>
                    </a:lnTo>
                    <a:lnTo>
                      <a:pt x="421" y="380"/>
                    </a:lnTo>
                    <a:lnTo>
                      <a:pt x="421" y="380"/>
                    </a:lnTo>
                    <a:lnTo>
                      <a:pt x="401" y="363"/>
                    </a:lnTo>
                    <a:lnTo>
                      <a:pt x="380" y="348"/>
                    </a:lnTo>
                    <a:lnTo>
                      <a:pt x="380" y="348"/>
                    </a:lnTo>
                    <a:lnTo>
                      <a:pt x="383" y="351"/>
                    </a:lnTo>
                    <a:lnTo>
                      <a:pt x="386" y="356"/>
                    </a:lnTo>
                    <a:lnTo>
                      <a:pt x="389" y="359"/>
                    </a:lnTo>
                    <a:lnTo>
                      <a:pt x="391" y="365"/>
                    </a:lnTo>
                    <a:lnTo>
                      <a:pt x="391" y="365"/>
                    </a:lnTo>
                    <a:close/>
                    <a:moveTo>
                      <a:pt x="435" y="388"/>
                    </a:moveTo>
                    <a:lnTo>
                      <a:pt x="435" y="388"/>
                    </a:lnTo>
                    <a:lnTo>
                      <a:pt x="439" y="392"/>
                    </a:lnTo>
                    <a:lnTo>
                      <a:pt x="444" y="398"/>
                    </a:lnTo>
                    <a:lnTo>
                      <a:pt x="444" y="398"/>
                    </a:lnTo>
                    <a:lnTo>
                      <a:pt x="455" y="404"/>
                    </a:lnTo>
                    <a:lnTo>
                      <a:pt x="467" y="412"/>
                    </a:lnTo>
                    <a:lnTo>
                      <a:pt x="467" y="412"/>
                    </a:lnTo>
                    <a:lnTo>
                      <a:pt x="497" y="435"/>
                    </a:lnTo>
                    <a:lnTo>
                      <a:pt x="497" y="435"/>
                    </a:lnTo>
                    <a:lnTo>
                      <a:pt x="502" y="435"/>
                    </a:lnTo>
                    <a:lnTo>
                      <a:pt x="507" y="436"/>
                    </a:lnTo>
                    <a:lnTo>
                      <a:pt x="511" y="439"/>
                    </a:lnTo>
                    <a:lnTo>
                      <a:pt x="514" y="441"/>
                    </a:lnTo>
                    <a:lnTo>
                      <a:pt x="514" y="441"/>
                    </a:lnTo>
                    <a:lnTo>
                      <a:pt x="504" y="432"/>
                    </a:lnTo>
                    <a:lnTo>
                      <a:pt x="493" y="423"/>
                    </a:lnTo>
                    <a:lnTo>
                      <a:pt x="484" y="412"/>
                    </a:lnTo>
                    <a:lnTo>
                      <a:pt x="476" y="401"/>
                    </a:lnTo>
                    <a:lnTo>
                      <a:pt x="476" y="401"/>
                    </a:lnTo>
                    <a:lnTo>
                      <a:pt x="467" y="397"/>
                    </a:lnTo>
                    <a:lnTo>
                      <a:pt x="458" y="391"/>
                    </a:lnTo>
                    <a:lnTo>
                      <a:pt x="447" y="383"/>
                    </a:lnTo>
                    <a:lnTo>
                      <a:pt x="436" y="377"/>
                    </a:lnTo>
                    <a:lnTo>
                      <a:pt x="436" y="377"/>
                    </a:lnTo>
                    <a:lnTo>
                      <a:pt x="435" y="374"/>
                    </a:lnTo>
                    <a:lnTo>
                      <a:pt x="435" y="374"/>
                    </a:lnTo>
                    <a:lnTo>
                      <a:pt x="429" y="372"/>
                    </a:lnTo>
                    <a:lnTo>
                      <a:pt x="426" y="371"/>
                    </a:lnTo>
                    <a:lnTo>
                      <a:pt x="424" y="368"/>
                    </a:lnTo>
                    <a:lnTo>
                      <a:pt x="424" y="368"/>
                    </a:lnTo>
                    <a:lnTo>
                      <a:pt x="420" y="366"/>
                    </a:lnTo>
                    <a:lnTo>
                      <a:pt x="417" y="365"/>
                    </a:lnTo>
                    <a:lnTo>
                      <a:pt x="414" y="362"/>
                    </a:lnTo>
                    <a:lnTo>
                      <a:pt x="409" y="360"/>
                    </a:lnTo>
                    <a:lnTo>
                      <a:pt x="409" y="360"/>
                    </a:lnTo>
                    <a:lnTo>
                      <a:pt x="409" y="359"/>
                    </a:lnTo>
                    <a:lnTo>
                      <a:pt x="409" y="359"/>
                    </a:lnTo>
                    <a:lnTo>
                      <a:pt x="404" y="356"/>
                    </a:lnTo>
                    <a:lnTo>
                      <a:pt x="398" y="353"/>
                    </a:lnTo>
                    <a:lnTo>
                      <a:pt x="394" y="350"/>
                    </a:lnTo>
                    <a:lnTo>
                      <a:pt x="389" y="348"/>
                    </a:lnTo>
                    <a:lnTo>
                      <a:pt x="389" y="348"/>
                    </a:lnTo>
                    <a:lnTo>
                      <a:pt x="412" y="368"/>
                    </a:lnTo>
                    <a:lnTo>
                      <a:pt x="435" y="388"/>
                    </a:lnTo>
                    <a:lnTo>
                      <a:pt x="435" y="388"/>
                    </a:lnTo>
                    <a:close/>
                    <a:moveTo>
                      <a:pt x="505" y="366"/>
                    </a:moveTo>
                    <a:lnTo>
                      <a:pt x="505" y="366"/>
                    </a:lnTo>
                    <a:lnTo>
                      <a:pt x="494" y="357"/>
                    </a:lnTo>
                    <a:lnTo>
                      <a:pt x="487" y="353"/>
                    </a:lnTo>
                    <a:lnTo>
                      <a:pt x="481" y="350"/>
                    </a:lnTo>
                    <a:lnTo>
                      <a:pt x="481" y="350"/>
                    </a:lnTo>
                    <a:lnTo>
                      <a:pt x="493" y="360"/>
                    </a:lnTo>
                    <a:lnTo>
                      <a:pt x="499" y="365"/>
                    </a:lnTo>
                    <a:lnTo>
                      <a:pt x="505" y="366"/>
                    </a:lnTo>
                    <a:lnTo>
                      <a:pt x="505" y="366"/>
                    </a:lnTo>
                    <a:close/>
                    <a:moveTo>
                      <a:pt x="420" y="394"/>
                    </a:moveTo>
                    <a:lnTo>
                      <a:pt x="420" y="394"/>
                    </a:lnTo>
                    <a:lnTo>
                      <a:pt x="403" y="383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77" y="369"/>
                    </a:lnTo>
                    <a:lnTo>
                      <a:pt x="368" y="363"/>
                    </a:lnTo>
                    <a:lnTo>
                      <a:pt x="360" y="357"/>
                    </a:lnTo>
                    <a:lnTo>
                      <a:pt x="353" y="351"/>
                    </a:lnTo>
                    <a:lnTo>
                      <a:pt x="353" y="351"/>
                    </a:lnTo>
                    <a:lnTo>
                      <a:pt x="348" y="353"/>
                    </a:lnTo>
                    <a:lnTo>
                      <a:pt x="345" y="353"/>
                    </a:lnTo>
                    <a:lnTo>
                      <a:pt x="345" y="353"/>
                    </a:lnTo>
                    <a:lnTo>
                      <a:pt x="356" y="360"/>
                    </a:lnTo>
                    <a:lnTo>
                      <a:pt x="369" y="368"/>
                    </a:lnTo>
                    <a:lnTo>
                      <a:pt x="395" y="383"/>
                    </a:lnTo>
                    <a:lnTo>
                      <a:pt x="395" y="383"/>
                    </a:lnTo>
                    <a:lnTo>
                      <a:pt x="407" y="391"/>
                    </a:lnTo>
                    <a:lnTo>
                      <a:pt x="414" y="395"/>
                    </a:lnTo>
                    <a:lnTo>
                      <a:pt x="421" y="398"/>
                    </a:lnTo>
                    <a:lnTo>
                      <a:pt x="421" y="398"/>
                    </a:lnTo>
                    <a:lnTo>
                      <a:pt x="420" y="397"/>
                    </a:lnTo>
                    <a:lnTo>
                      <a:pt x="420" y="394"/>
                    </a:lnTo>
                    <a:lnTo>
                      <a:pt x="420" y="394"/>
                    </a:lnTo>
                    <a:close/>
                    <a:moveTo>
                      <a:pt x="708" y="365"/>
                    </a:moveTo>
                    <a:lnTo>
                      <a:pt x="708" y="365"/>
                    </a:lnTo>
                    <a:lnTo>
                      <a:pt x="700" y="359"/>
                    </a:lnTo>
                    <a:lnTo>
                      <a:pt x="693" y="353"/>
                    </a:lnTo>
                    <a:lnTo>
                      <a:pt x="693" y="353"/>
                    </a:lnTo>
                    <a:lnTo>
                      <a:pt x="700" y="360"/>
                    </a:lnTo>
                    <a:lnTo>
                      <a:pt x="703" y="363"/>
                    </a:lnTo>
                    <a:lnTo>
                      <a:pt x="708" y="365"/>
                    </a:lnTo>
                    <a:lnTo>
                      <a:pt x="708" y="365"/>
                    </a:lnTo>
                    <a:close/>
                    <a:moveTo>
                      <a:pt x="715" y="360"/>
                    </a:moveTo>
                    <a:lnTo>
                      <a:pt x="715" y="360"/>
                    </a:lnTo>
                    <a:lnTo>
                      <a:pt x="726" y="371"/>
                    </a:lnTo>
                    <a:lnTo>
                      <a:pt x="737" y="383"/>
                    </a:lnTo>
                    <a:lnTo>
                      <a:pt x="737" y="383"/>
                    </a:lnTo>
                    <a:lnTo>
                      <a:pt x="743" y="388"/>
                    </a:lnTo>
                    <a:lnTo>
                      <a:pt x="747" y="391"/>
                    </a:lnTo>
                    <a:lnTo>
                      <a:pt x="751" y="391"/>
                    </a:lnTo>
                    <a:lnTo>
                      <a:pt x="751" y="391"/>
                    </a:lnTo>
                    <a:lnTo>
                      <a:pt x="749" y="388"/>
                    </a:lnTo>
                    <a:lnTo>
                      <a:pt x="746" y="385"/>
                    </a:lnTo>
                    <a:lnTo>
                      <a:pt x="741" y="378"/>
                    </a:lnTo>
                    <a:lnTo>
                      <a:pt x="741" y="378"/>
                    </a:lnTo>
                    <a:lnTo>
                      <a:pt x="735" y="374"/>
                    </a:lnTo>
                    <a:lnTo>
                      <a:pt x="734" y="372"/>
                    </a:lnTo>
                    <a:lnTo>
                      <a:pt x="734" y="369"/>
                    </a:lnTo>
                    <a:lnTo>
                      <a:pt x="734" y="369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5" y="365"/>
                    </a:lnTo>
                    <a:lnTo>
                      <a:pt x="723" y="362"/>
                    </a:lnTo>
                    <a:lnTo>
                      <a:pt x="723" y="362"/>
                    </a:lnTo>
                    <a:lnTo>
                      <a:pt x="717" y="359"/>
                    </a:lnTo>
                    <a:lnTo>
                      <a:pt x="715" y="357"/>
                    </a:lnTo>
                    <a:lnTo>
                      <a:pt x="715" y="356"/>
                    </a:lnTo>
                    <a:lnTo>
                      <a:pt x="715" y="356"/>
                    </a:lnTo>
                    <a:lnTo>
                      <a:pt x="712" y="356"/>
                    </a:lnTo>
                    <a:lnTo>
                      <a:pt x="709" y="354"/>
                    </a:lnTo>
                    <a:lnTo>
                      <a:pt x="709" y="354"/>
                    </a:lnTo>
                    <a:lnTo>
                      <a:pt x="711" y="356"/>
                    </a:lnTo>
                    <a:lnTo>
                      <a:pt x="712" y="357"/>
                    </a:lnTo>
                    <a:lnTo>
                      <a:pt x="715" y="360"/>
                    </a:lnTo>
                    <a:lnTo>
                      <a:pt x="715" y="360"/>
                    </a:lnTo>
                    <a:close/>
                    <a:moveTo>
                      <a:pt x="638" y="360"/>
                    </a:moveTo>
                    <a:lnTo>
                      <a:pt x="638" y="360"/>
                    </a:lnTo>
                    <a:lnTo>
                      <a:pt x="636" y="357"/>
                    </a:lnTo>
                    <a:lnTo>
                      <a:pt x="635" y="357"/>
                    </a:lnTo>
                    <a:lnTo>
                      <a:pt x="633" y="357"/>
                    </a:lnTo>
                    <a:lnTo>
                      <a:pt x="633" y="357"/>
                    </a:lnTo>
                    <a:lnTo>
                      <a:pt x="633" y="359"/>
                    </a:lnTo>
                    <a:lnTo>
                      <a:pt x="635" y="360"/>
                    </a:lnTo>
                    <a:lnTo>
                      <a:pt x="636" y="360"/>
                    </a:lnTo>
                    <a:lnTo>
                      <a:pt x="638" y="360"/>
                    </a:lnTo>
                    <a:lnTo>
                      <a:pt x="638" y="360"/>
                    </a:lnTo>
                    <a:close/>
                    <a:moveTo>
                      <a:pt x="382" y="386"/>
                    </a:moveTo>
                    <a:lnTo>
                      <a:pt x="382" y="386"/>
                    </a:lnTo>
                    <a:lnTo>
                      <a:pt x="420" y="411"/>
                    </a:lnTo>
                    <a:lnTo>
                      <a:pt x="439" y="423"/>
                    </a:lnTo>
                    <a:lnTo>
                      <a:pt x="459" y="433"/>
                    </a:lnTo>
                    <a:lnTo>
                      <a:pt x="459" y="433"/>
                    </a:lnTo>
                    <a:lnTo>
                      <a:pt x="449" y="421"/>
                    </a:lnTo>
                    <a:lnTo>
                      <a:pt x="435" y="412"/>
                    </a:lnTo>
                    <a:lnTo>
                      <a:pt x="406" y="395"/>
                    </a:lnTo>
                    <a:lnTo>
                      <a:pt x="406" y="395"/>
                    </a:lnTo>
                    <a:lnTo>
                      <a:pt x="377" y="377"/>
                    </a:lnTo>
                    <a:lnTo>
                      <a:pt x="363" y="368"/>
                    </a:lnTo>
                    <a:lnTo>
                      <a:pt x="348" y="362"/>
                    </a:lnTo>
                    <a:lnTo>
                      <a:pt x="348" y="362"/>
                    </a:lnTo>
                    <a:lnTo>
                      <a:pt x="356" y="368"/>
                    </a:lnTo>
                    <a:lnTo>
                      <a:pt x="363" y="374"/>
                    </a:lnTo>
                    <a:lnTo>
                      <a:pt x="382" y="386"/>
                    </a:lnTo>
                    <a:lnTo>
                      <a:pt x="382" y="386"/>
                    </a:lnTo>
                    <a:close/>
                    <a:moveTo>
                      <a:pt x="668" y="365"/>
                    </a:moveTo>
                    <a:lnTo>
                      <a:pt x="668" y="365"/>
                    </a:lnTo>
                    <a:lnTo>
                      <a:pt x="667" y="362"/>
                    </a:lnTo>
                    <a:lnTo>
                      <a:pt x="664" y="362"/>
                    </a:lnTo>
                    <a:lnTo>
                      <a:pt x="664" y="362"/>
                    </a:lnTo>
                    <a:lnTo>
                      <a:pt x="665" y="363"/>
                    </a:lnTo>
                    <a:lnTo>
                      <a:pt x="667" y="365"/>
                    </a:lnTo>
                    <a:lnTo>
                      <a:pt x="668" y="365"/>
                    </a:lnTo>
                    <a:lnTo>
                      <a:pt x="668" y="365"/>
                    </a:lnTo>
                    <a:close/>
                    <a:moveTo>
                      <a:pt x="630" y="366"/>
                    </a:moveTo>
                    <a:lnTo>
                      <a:pt x="630" y="366"/>
                    </a:lnTo>
                    <a:lnTo>
                      <a:pt x="635" y="369"/>
                    </a:lnTo>
                    <a:lnTo>
                      <a:pt x="641" y="374"/>
                    </a:lnTo>
                    <a:lnTo>
                      <a:pt x="647" y="377"/>
                    </a:lnTo>
                    <a:lnTo>
                      <a:pt x="651" y="380"/>
                    </a:lnTo>
                    <a:lnTo>
                      <a:pt x="651" y="380"/>
                    </a:lnTo>
                    <a:lnTo>
                      <a:pt x="648" y="377"/>
                    </a:lnTo>
                    <a:lnTo>
                      <a:pt x="647" y="375"/>
                    </a:lnTo>
                    <a:lnTo>
                      <a:pt x="647" y="374"/>
                    </a:lnTo>
                    <a:lnTo>
                      <a:pt x="647" y="374"/>
                    </a:lnTo>
                    <a:lnTo>
                      <a:pt x="642" y="371"/>
                    </a:lnTo>
                    <a:lnTo>
                      <a:pt x="639" y="368"/>
                    </a:lnTo>
                    <a:lnTo>
                      <a:pt x="632" y="363"/>
                    </a:lnTo>
                    <a:lnTo>
                      <a:pt x="632" y="363"/>
                    </a:lnTo>
                    <a:lnTo>
                      <a:pt x="630" y="365"/>
                    </a:lnTo>
                    <a:lnTo>
                      <a:pt x="630" y="365"/>
                    </a:lnTo>
                    <a:lnTo>
                      <a:pt x="630" y="366"/>
                    </a:lnTo>
                    <a:lnTo>
                      <a:pt x="630" y="366"/>
                    </a:lnTo>
                    <a:close/>
                    <a:moveTo>
                      <a:pt x="763" y="382"/>
                    </a:moveTo>
                    <a:lnTo>
                      <a:pt x="763" y="382"/>
                    </a:lnTo>
                    <a:lnTo>
                      <a:pt x="761" y="369"/>
                    </a:lnTo>
                    <a:lnTo>
                      <a:pt x="761" y="369"/>
                    </a:lnTo>
                    <a:lnTo>
                      <a:pt x="751" y="368"/>
                    </a:lnTo>
                    <a:lnTo>
                      <a:pt x="741" y="363"/>
                    </a:lnTo>
                    <a:lnTo>
                      <a:pt x="741" y="363"/>
                    </a:lnTo>
                    <a:lnTo>
                      <a:pt x="746" y="368"/>
                    </a:lnTo>
                    <a:lnTo>
                      <a:pt x="752" y="372"/>
                    </a:lnTo>
                    <a:lnTo>
                      <a:pt x="763" y="382"/>
                    </a:lnTo>
                    <a:lnTo>
                      <a:pt x="763" y="382"/>
                    </a:lnTo>
                    <a:close/>
                    <a:moveTo>
                      <a:pt x="668" y="383"/>
                    </a:moveTo>
                    <a:lnTo>
                      <a:pt x="668" y="383"/>
                    </a:lnTo>
                    <a:lnTo>
                      <a:pt x="665" y="380"/>
                    </a:lnTo>
                    <a:lnTo>
                      <a:pt x="664" y="378"/>
                    </a:lnTo>
                    <a:lnTo>
                      <a:pt x="662" y="375"/>
                    </a:lnTo>
                    <a:lnTo>
                      <a:pt x="662" y="375"/>
                    </a:lnTo>
                    <a:lnTo>
                      <a:pt x="658" y="374"/>
                    </a:lnTo>
                    <a:lnTo>
                      <a:pt x="651" y="371"/>
                    </a:lnTo>
                    <a:lnTo>
                      <a:pt x="642" y="365"/>
                    </a:lnTo>
                    <a:lnTo>
                      <a:pt x="642" y="365"/>
                    </a:lnTo>
                    <a:lnTo>
                      <a:pt x="647" y="371"/>
                    </a:lnTo>
                    <a:lnTo>
                      <a:pt x="654" y="377"/>
                    </a:lnTo>
                    <a:lnTo>
                      <a:pt x="661" y="382"/>
                    </a:lnTo>
                    <a:lnTo>
                      <a:pt x="668" y="383"/>
                    </a:lnTo>
                    <a:lnTo>
                      <a:pt x="668" y="383"/>
                    </a:lnTo>
                    <a:close/>
                    <a:moveTo>
                      <a:pt x="316" y="368"/>
                    </a:moveTo>
                    <a:lnTo>
                      <a:pt x="316" y="368"/>
                    </a:lnTo>
                    <a:lnTo>
                      <a:pt x="333" y="382"/>
                    </a:lnTo>
                    <a:lnTo>
                      <a:pt x="353" y="394"/>
                    </a:lnTo>
                    <a:lnTo>
                      <a:pt x="353" y="394"/>
                    </a:lnTo>
                    <a:lnTo>
                      <a:pt x="351" y="391"/>
                    </a:lnTo>
                    <a:lnTo>
                      <a:pt x="350" y="388"/>
                    </a:lnTo>
                    <a:lnTo>
                      <a:pt x="343" y="383"/>
                    </a:lnTo>
                    <a:lnTo>
                      <a:pt x="339" y="380"/>
                    </a:lnTo>
                    <a:lnTo>
                      <a:pt x="334" y="374"/>
                    </a:lnTo>
                    <a:lnTo>
                      <a:pt x="334" y="374"/>
                    </a:lnTo>
                    <a:lnTo>
                      <a:pt x="327" y="369"/>
                    </a:lnTo>
                    <a:lnTo>
                      <a:pt x="319" y="365"/>
                    </a:lnTo>
                    <a:lnTo>
                      <a:pt x="319" y="365"/>
                    </a:lnTo>
                    <a:lnTo>
                      <a:pt x="318" y="365"/>
                    </a:lnTo>
                    <a:lnTo>
                      <a:pt x="318" y="365"/>
                    </a:lnTo>
                    <a:lnTo>
                      <a:pt x="316" y="368"/>
                    </a:lnTo>
                    <a:lnTo>
                      <a:pt x="316" y="368"/>
                    </a:lnTo>
                    <a:close/>
                    <a:moveTo>
                      <a:pt x="680" y="374"/>
                    </a:moveTo>
                    <a:lnTo>
                      <a:pt x="680" y="374"/>
                    </a:lnTo>
                    <a:lnTo>
                      <a:pt x="674" y="369"/>
                    </a:lnTo>
                    <a:lnTo>
                      <a:pt x="671" y="368"/>
                    </a:lnTo>
                    <a:lnTo>
                      <a:pt x="668" y="366"/>
                    </a:lnTo>
                    <a:lnTo>
                      <a:pt x="668" y="366"/>
                    </a:lnTo>
                    <a:lnTo>
                      <a:pt x="674" y="371"/>
                    </a:lnTo>
                    <a:lnTo>
                      <a:pt x="677" y="374"/>
                    </a:lnTo>
                    <a:lnTo>
                      <a:pt x="680" y="374"/>
                    </a:lnTo>
                    <a:lnTo>
                      <a:pt x="680" y="374"/>
                    </a:lnTo>
                    <a:close/>
                    <a:moveTo>
                      <a:pt x="592" y="473"/>
                    </a:moveTo>
                    <a:lnTo>
                      <a:pt x="592" y="473"/>
                    </a:lnTo>
                    <a:lnTo>
                      <a:pt x="587" y="468"/>
                    </a:lnTo>
                    <a:lnTo>
                      <a:pt x="583" y="464"/>
                    </a:lnTo>
                    <a:lnTo>
                      <a:pt x="578" y="459"/>
                    </a:lnTo>
                    <a:lnTo>
                      <a:pt x="575" y="455"/>
                    </a:lnTo>
                    <a:lnTo>
                      <a:pt x="575" y="455"/>
                    </a:lnTo>
                    <a:lnTo>
                      <a:pt x="543" y="432"/>
                    </a:lnTo>
                    <a:lnTo>
                      <a:pt x="510" y="409"/>
                    </a:lnTo>
                    <a:lnTo>
                      <a:pt x="478" y="388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1" y="366"/>
                    </a:lnTo>
                    <a:lnTo>
                      <a:pt x="441" y="366"/>
                    </a:lnTo>
                    <a:lnTo>
                      <a:pt x="459" y="382"/>
                    </a:lnTo>
                    <a:lnTo>
                      <a:pt x="478" y="395"/>
                    </a:lnTo>
                    <a:lnTo>
                      <a:pt x="514" y="423"/>
                    </a:lnTo>
                    <a:lnTo>
                      <a:pt x="554" y="447"/>
                    </a:lnTo>
                    <a:lnTo>
                      <a:pt x="592" y="473"/>
                    </a:lnTo>
                    <a:lnTo>
                      <a:pt x="592" y="473"/>
                    </a:lnTo>
                    <a:close/>
                    <a:moveTo>
                      <a:pt x="697" y="366"/>
                    </a:moveTo>
                    <a:lnTo>
                      <a:pt x="697" y="366"/>
                    </a:lnTo>
                    <a:lnTo>
                      <a:pt x="702" y="371"/>
                    </a:lnTo>
                    <a:lnTo>
                      <a:pt x="705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3" y="369"/>
                    </a:lnTo>
                    <a:lnTo>
                      <a:pt x="700" y="368"/>
                    </a:lnTo>
                    <a:lnTo>
                      <a:pt x="697" y="366"/>
                    </a:lnTo>
                    <a:lnTo>
                      <a:pt x="697" y="366"/>
                    </a:lnTo>
                    <a:close/>
                    <a:moveTo>
                      <a:pt x="331" y="430"/>
                    </a:moveTo>
                    <a:lnTo>
                      <a:pt x="331" y="430"/>
                    </a:lnTo>
                    <a:lnTo>
                      <a:pt x="319" y="421"/>
                    </a:lnTo>
                    <a:lnTo>
                      <a:pt x="307" y="412"/>
                    </a:lnTo>
                    <a:lnTo>
                      <a:pt x="279" y="395"/>
                    </a:lnTo>
                    <a:lnTo>
                      <a:pt x="250" y="382"/>
                    </a:lnTo>
                    <a:lnTo>
                      <a:pt x="221" y="366"/>
                    </a:lnTo>
                    <a:lnTo>
                      <a:pt x="221" y="366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53" y="389"/>
                    </a:lnTo>
                    <a:lnTo>
                      <a:pt x="284" y="409"/>
                    </a:lnTo>
                    <a:lnTo>
                      <a:pt x="284" y="409"/>
                    </a:lnTo>
                    <a:lnTo>
                      <a:pt x="314" y="430"/>
                    </a:lnTo>
                    <a:lnTo>
                      <a:pt x="328" y="441"/>
                    </a:lnTo>
                    <a:lnTo>
                      <a:pt x="345" y="450"/>
                    </a:lnTo>
                    <a:lnTo>
                      <a:pt x="345" y="450"/>
                    </a:lnTo>
                    <a:lnTo>
                      <a:pt x="340" y="446"/>
                    </a:lnTo>
                    <a:lnTo>
                      <a:pt x="336" y="443"/>
                    </a:lnTo>
                    <a:lnTo>
                      <a:pt x="333" y="436"/>
                    </a:lnTo>
                    <a:lnTo>
                      <a:pt x="331" y="430"/>
                    </a:lnTo>
                    <a:lnTo>
                      <a:pt x="331" y="430"/>
                    </a:lnTo>
                    <a:close/>
                    <a:moveTo>
                      <a:pt x="781" y="375"/>
                    </a:moveTo>
                    <a:lnTo>
                      <a:pt x="781" y="375"/>
                    </a:lnTo>
                    <a:lnTo>
                      <a:pt x="778" y="372"/>
                    </a:lnTo>
                    <a:lnTo>
                      <a:pt x="776" y="371"/>
                    </a:lnTo>
                    <a:lnTo>
                      <a:pt x="775" y="371"/>
                    </a:lnTo>
                    <a:lnTo>
                      <a:pt x="775" y="371"/>
                    </a:lnTo>
                    <a:lnTo>
                      <a:pt x="778" y="375"/>
                    </a:lnTo>
                    <a:lnTo>
                      <a:pt x="779" y="375"/>
                    </a:lnTo>
                    <a:lnTo>
                      <a:pt x="781" y="375"/>
                    </a:lnTo>
                    <a:lnTo>
                      <a:pt x="781" y="375"/>
                    </a:lnTo>
                    <a:close/>
                    <a:moveTo>
                      <a:pt x="220" y="385"/>
                    </a:moveTo>
                    <a:lnTo>
                      <a:pt x="220" y="385"/>
                    </a:lnTo>
                    <a:lnTo>
                      <a:pt x="220" y="383"/>
                    </a:lnTo>
                    <a:lnTo>
                      <a:pt x="218" y="382"/>
                    </a:lnTo>
                    <a:lnTo>
                      <a:pt x="218" y="380"/>
                    </a:lnTo>
                    <a:lnTo>
                      <a:pt x="218" y="380"/>
                    </a:lnTo>
                    <a:lnTo>
                      <a:pt x="217" y="380"/>
                    </a:lnTo>
                    <a:lnTo>
                      <a:pt x="214" y="378"/>
                    </a:lnTo>
                    <a:lnTo>
                      <a:pt x="211" y="375"/>
                    </a:lnTo>
                    <a:lnTo>
                      <a:pt x="206" y="372"/>
                    </a:lnTo>
                    <a:lnTo>
                      <a:pt x="203" y="372"/>
                    </a:lnTo>
                    <a:lnTo>
                      <a:pt x="202" y="372"/>
                    </a:lnTo>
                    <a:lnTo>
                      <a:pt x="202" y="372"/>
                    </a:lnTo>
                    <a:lnTo>
                      <a:pt x="206" y="378"/>
                    </a:lnTo>
                    <a:lnTo>
                      <a:pt x="211" y="383"/>
                    </a:lnTo>
                    <a:lnTo>
                      <a:pt x="223" y="392"/>
                    </a:lnTo>
                    <a:lnTo>
                      <a:pt x="223" y="392"/>
                    </a:lnTo>
                    <a:lnTo>
                      <a:pt x="234" y="398"/>
                    </a:lnTo>
                    <a:lnTo>
                      <a:pt x="243" y="401"/>
                    </a:lnTo>
                    <a:lnTo>
                      <a:pt x="243" y="401"/>
                    </a:lnTo>
                    <a:lnTo>
                      <a:pt x="231" y="392"/>
                    </a:lnTo>
                    <a:lnTo>
                      <a:pt x="225" y="386"/>
                    </a:lnTo>
                    <a:lnTo>
                      <a:pt x="221" y="383"/>
                    </a:lnTo>
                    <a:lnTo>
                      <a:pt x="221" y="383"/>
                    </a:lnTo>
                    <a:lnTo>
                      <a:pt x="220" y="385"/>
                    </a:lnTo>
                    <a:lnTo>
                      <a:pt x="220" y="385"/>
                    </a:lnTo>
                    <a:close/>
                    <a:moveTo>
                      <a:pt x="289" y="375"/>
                    </a:moveTo>
                    <a:lnTo>
                      <a:pt x="289" y="375"/>
                    </a:lnTo>
                    <a:lnTo>
                      <a:pt x="285" y="372"/>
                    </a:lnTo>
                    <a:lnTo>
                      <a:pt x="284" y="372"/>
                    </a:lnTo>
                    <a:lnTo>
                      <a:pt x="282" y="372"/>
                    </a:lnTo>
                    <a:lnTo>
                      <a:pt x="282" y="372"/>
                    </a:lnTo>
                    <a:lnTo>
                      <a:pt x="289" y="375"/>
                    </a:lnTo>
                    <a:lnTo>
                      <a:pt x="289" y="375"/>
                    </a:lnTo>
                    <a:close/>
                    <a:moveTo>
                      <a:pt x="532" y="383"/>
                    </a:moveTo>
                    <a:lnTo>
                      <a:pt x="532" y="383"/>
                    </a:lnTo>
                    <a:lnTo>
                      <a:pt x="531" y="382"/>
                    </a:lnTo>
                    <a:lnTo>
                      <a:pt x="528" y="380"/>
                    </a:lnTo>
                    <a:lnTo>
                      <a:pt x="526" y="378"/>
                    </a:lnTo>
                    <a:lnTo>
                      <a:pt x="525" y="375"/>
                    </a:lnTo>
                    <a:lnTo>
                      <a:pt x="525" y="375"/>
                    </a:lnTo>
                    <a:lnTo>
                      <a:pt x="522" y="375"/>
                    </a:lnTo>
                    <a:lnTo>
                      <a:pt x="520" y="374"/>
                    </a:lnTo>
                    <a:lnTo>
                      <a:pt x="520" y="374"/>
                    </a:lnTo>
                    <a:lnTo>
                      <a:pt x="519" y="374"/>
                    </a:lnTo>
                    <a:lnTo>
                      <a:pt x="519" y="374"/>
                    </a:lnTo>
                    <a:lnTo>
                      <a:pt x="522" y="377"/>
                    </a:lnTo>
                    <a:lnTo>
                      <a:pt x="525" y="380"/>
                    </a:lnTo>
                    <a:lnTo>
                      <a:pt x="529" y="383"/>
                    </a:lnTo>
                    <a:lnTo>
                      <a:pt x="531" y="383"/>
                    </a:lnTo>
                    <a:lnTo>
                      <a:pt x="532" y="383"/>
                    </a:lnTo>
                    <a:lnTo>
                      <a:pt x="532" y="383"/>
                    </a:lnTo>
                    <a:close/>
                    <a:moveTo>
                      <a:pt x="807" y="378"/>
                    </a:moveTo>
                    <a:lnTo>
                      <a:pt x="807" y="378"/>
                    </a:lnTo>
                    <a:lnTo>
                      <a:pt x="807" y="375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7"/>
                    </a:lnTo>
                    <a:lnTo>
                      <a:pt x="805" y="377"/>
                    </a:lnTo>
                    <a:lnTo>
                      <a:pt x="807" y="378"/>
                    </a:lnTo>
                    <a:lnTo>
                      <a:pt x="807" y="378"/>
                    </a:lnTo>
                    <a:close/>
                    <a:moveTo>
                      <a:pt x="723" y="385"/>
                    </a:moveTo>
                    <a:lnTo>
                      <a:pt x="723" y="385"/>
                    </a:lnTo>
                    <a:lnTo>
                      <a:pt x="734" y="392"/>
                    </a:lnTo>
                    <a:lnTo>
                      <a:pt x="746" y="401"/>
                    </a:lnTo>
                    <a:lnTo>
                      <a:pt x="764" y="417"/>
                    </a:lnTo>
                    <a:lnTo>
                      <a:pt x="764" y="417"/>
                    </a:lnTo>
                    <a:lnTo>
                      <a:pt x="763" y="414"/>
                    </a:lnTo>
                    <a:lnTo>
                      <a:pt x="761" y="414"/>
                    </a:lnTo>
                    <a:lnTo>
                      <a:pt x="761" y="411"/>
                    </a:lnTo>
                    <a:lnTo>
                      <a:pt x="761" y="411"/>
                    </a:lnTo>
                    <a:lnTo>
                      <a:pt x="755" y="406"/>
                    </a:lnTo>
                    <a:lnTo>
                      <a:pt x="749" y="400"/>
                    </a:lnTo>
                    <a:lnTo>
                      <a:pt x="743" y="395"/>
                    </a:lnTo>
                    <a:lnTo>
                      <a:pt x="737" y="391"/>
                    </a:lnTo>
                    <a:lnTo>
                      <a:pt x="737" y="391"/>
                    </a:lnTo>
                    <a:lnTo>
                      <a:pt x="728" y="380"/>
                    </a:lnTo>
                    <a:lnTo>
                      <a:pt x="722" y="377"/>
                    </a:lnTo>
                    <a:lnTo>
                      <a:pt x="715" y="375"/>
                    </a:lnTo>
                    <a:lnTo>
                      <a:pt x="715" y="375"/>
                    </a:lnTo>
                    <a:lnTo>
                      <a:pt x="720" y="380"/>
                    </a:lnTo>
                    <a:lnTo>
                      <a:pt x="722" y="382"/>
                    </a:lnTo>
                    <a:lnTo>
                      <a:pt x="723" y="385"/>
                    </a:lnTo>
                    <a:lnTo>
                      <a:pt x="723" y="385"/>
                    </a:lnTo>
                    <a:close/>
                    <a:moveTo>
                      <a:pt x="411" y="382"/>
                    </a:moveTo>
                    <a:lnTo>
                      <a:pt x="411" y="382"/>
                    </a:lnTo>
                    <a:lnTo>
                      <a:pt x="407" y="378"/>
                    </a:lnTo>
                    <a:lnTo>
                      <a:pt x="404" y="377"/>
                    </a:lnTo>
                    <a:lnTo>
                      <a:pt x="404" y="377"/>
                    </a:lnTo>
                    <a:lnTo>
                      <a:pt x="407" y="380"/>
                    </a:lnTo>
                    <a:lnTo>
                      <a:pt x="411" y="382"/>
                    </a:lnTo>
                    <a:lnTo>
                      <a:pt x="411" y="382"/>
                    </a:lnTo>
                    <a:close/>
                    <a:moveTo>
                      <a:pt x="188" y="391"/>
                    </a:moveTo>
                    <a:lnTo>
                      <a:pt x="188" y="391"/>
                    </a:lnTo>
                    <a:lnTo>
                      <a:pt x="200" y="398"/>
                    </a:lnTo>
                    <a:lnTo>
                      <a:pt x="211" y="404"/>
                    </a:lnTo>
                    <a:lnTo>
                      <a:pt x="223" y="412"/>
                    </a:lnTo>
                    <a:lnTo>
                      <a:pt x="235" y="420"/>
                    </a:lnTo>
                    <a:lnTo>
                      <a:pt x="235" y="420"/>
                    </a:lnTo>
                    <a:lnTo>
                      <a:pt x="225" y="407"/>
                    </a:lnTo>
                    <a:lnTo>
                      <a:pt x="214" y="397"/>
                    </a:lnTo>
                    <a:lnTo>
                      <a:pt x="202" y="388"/>
                    </a:lnTo>
                    <a:lnTo>
                      <a:pt x="186" y="378"/>
                    </a:lnTo>
                    <a:lnTo>
                      <a:pt x="186" y="378"/>
                    </a:lnTo>
                    <a:lnTo>
                      <a:pt x="188" y="385"/>
                    </a:lnTo>
                    <a:lnTo>
                      <a:pt x="188" y="391"/>
                    </a:lnTo>
                    <a:lnTo>
                      <a:pt x="188" y="391"/>
                    </a:lnTo>
                    <a:close/>
                    <a:moveTo>
                      <a:pt x="778" y="392"/>
                    </a:moveTo>
                    <a:lnTo>
                      <a:pt x="778" y="392"/>
                    </a:lnTo>
                    <a:lnTo>
                      <a:pt x="775" y="391"/>
                    </a:lnTo>
                    <a:lnTo>
                      <a:pt x="775" y="388"/>
                    </a:lnTo>
                    <a:lnTo>
                      <a:pt x="773" y="386"/>
                    </a:lnTo>
                    <a:lnTo>
                      <a:pt x="775" y="383"/>
                    </a:lnTo>
                    <a:lnTo>
                      <a:pt x="775" y="383"/>
                    </a:lnTo>
                    <a:lnTo>
                      <a:pt x="773" y="383"/>
                    </a:lnTo>
                    <a:lnTo>
                      <a:pt x="772" y="382"/>
                    </a:lnTo>
                    <a:lnTo>
                      <a:pt x="772" y="380"/>
                    </a:lnTo>
                    <a:lnTo>
                      <a:pt x="769" y="378"/>
                    </a:lnTo>
                    <a:lnTo>
                      <a:pt x="769" y="378"/>
                    </a:lnTo>
                    <a:lnTo>
                      <a:pt x="769" y="385"/>
                    </a:lnTo>
                    <a:lnTo>
                      <a:pt x="770" y="389"/>
                    </a:lnTo>
                    <a:lnTo>
                      <a:pt x="773" y="391"/>
                    </a:lnTo>
                    <a:lnTo>
                      <a:pt x="778" y="392"/>
                    </a:lnTo>
                    <a:lnTo>
                      <a:pt x="778" y="392"/>
                    </a:lnTo>
                    <a:close/>
                    <a:moveTo>
                      <a:pt x="728" y="397"/>
                    </a:moveTo>
                    <a:lnTo>
                      <a:pt x="728" y="397"/>
                    </a:lnTo>
                    <a:lnTo>
                      <a:pt x="731" y="401"/>
                    </a:lnTo>
                    <a:lnTo>
                      <a:pt x="732" y="401"/>
                    </a:lnTo>
                    <a:lnTo>
                      <a:pt x="735" y="401"/>
                    </a:lnTo>
                    <a:lnTo>
                      <a:pt x="735" y="401"/>
                    </a:lnTo>
                    <a:lnTo>
                      <a:pt x="723" y="389"/>
                    </a:lnTo>
                    <a:lnTo>
                      <a:pt x="711" y="380"/>
                    </a:lnTo>
                    <a:lnTo>
                      <a:pt x="711" y="380"/>
                    </a:lnTo>
                    <a:lnTo>
                      <a:pt x="719" y="389"/>
                    </a:lnTo>
                    <a:lnTo>
                      <a:pt x="728" y="397"/>
                    </a:lnTo>
                    <a:lnTo>
                      <a:pt x="728" y="397"/>
                    </a:lnTo>
                    <a:close/>
                    <a:moveTo>
                      <a:pt x="322" y="406"/>
                    </a:moveTo>
                    <a:lnTo>
                      <a:pt x="322" y="406"/>
                    </a:lnTo>
                    <a:lnTo>
                      <a:pt x="314" y="398"/>
                    </a:lnTo>
                    <a:lnTo>
                      <a:pt x="305" y="391"/>
                    </a:lnTo>
                    <a:lnTo>
                      <a:pt x="295" y="386"/>
                    </a:lnTo>
                    <a:lnTo>
                      <a:pt x="285" y="382"/>
                    </a:lnTo>
                    <a:lnTo>
                      <a:pt x="285" y="382"/>
                    </a:lnTo>
                    <a:lnTo>
                      <a:pt x="302" y="395"/>
                    </a:lnTo>
                    <a:lnTo>
                      <a:pt x="322" y="406"/>
                    </a:lnTo>
                    <a:lnTo>
                      <a:pt x="322" y="406"/>
                    </a:lnTo>
                    <a:close/>
                    <a:moveTo>
                      <a:pt x="715" y="411"/>
                    </a:moveTo>
                    <a:lnTo>
                      <a:pt x="715" y="411"/>
                    </a:lnTo>
                    <a:lnTo>
                      <a:pt x="711" y="406"/>
                    </a:lnTo>
                    <a:lnTo>
                      <a:pt x="705" y="401"/>
                    </a:lnTo>
                    <a:lnTo>
                      <a:pt x="700" y="397"/>
                    </a:lnTo>
                    <a:lnTo>
                      <a:pt x="696" y="391"/>
                    </a:lnTo>
                    <a:lnTo>
                      <a:pt x="696" y="391"/>
                    </a:lnTo>
                    <a:lnTo>
                      <a:pt x="693" y="391"/>
                    </a:lnTo>
                    <a:lnTo>
                      <a:pt x="688" y="388"/>
                    </a:lnTo>
                    <a:lnTo>
                      <a:pt x="685" y="385"/>
                    </a:lnTo>
                    <a:lnTo>
                      <a:pt x="682" y="383"/>
                    </a:lnTo>
                    <a:lnTo>
                      <a:pt x="682" y="383"/>
                    </a:lnTo>
                    <a:lnTo>
                      <a:pt x="697" y="400"/>
                    </a:lnTo>
                    <a:lnTo>
                      <a:pt x="706" y="406"/>
                    </a:lnTo>
                    <a:lnTo>
                      <a:pt x="711" y="409"/>
                    </a:lnTo>
                    <a:lnTo>
                      <a:pt x="715" y="411"/>
                    </a:lnTo>
                    <a:lnTo>
                      <a:pt x="715" y="411"/>
                    </a:lnTo>
                    <a:close/>
                    <a:moveTo>
                      <a:pt x="561" y="401"/>
                    </a:moveTo>
                    <a:lnTo>
                      <a:pt x="561" y="401"/>
                    </a:lnTo>
                    <a:lnTo>
                      <a:pt x="563" y="400"/>
                    </a:lnTo>
                    <a:lnTo>
                      <a:pt x="565" y="398"/>
                    </a:lnTo>
                    <a:lnTo>
                      <a:pt x="565" y="398"/>
                    </a:lnTo>
                    <a:lnTo>
                      <a:pt x="552" y="389"/>
                    </a:lnTo>
                    <a:lnTo>
                      <a:pt x="539" y="383"/>
                    </a:lnTo>
                    <a:lnTo>
                      <a:pt x="539" y="383"/>
                    </a:lnTo>
                    <a:lnTo>
                      <a:pt x="545" y="388"/>
                    </a:lnTo>
                    <a:lnTo>
                      <a:pt x="551" y="392"/>
                    </a:lnTo>
                    <a:lnTo>
                      <a:pt x="555" y="397"/>
                    </a:lnTo>
                    <a:lnTo>
                      <a:pt x="561" y="401"/>
                    </a:lnTo>
                    <a:lnTo>
                      <a:pt x="561" y="401"/>
                    </a:lnTo>
                    <a:close/>
                    <a:moveTo>
                      <a:pt x="439" y="401"/>
                    </a:moveTo>
                    <a:lnTo>
                      <a:pt x="439" y="401"/>
                    </a:lnTo>
                    <a:lnTo>
                      <a:pt x="441" y="401"/>
                    </a:lnTo>
                    <a:lnTo>
                      <a:pt x="443" y="401"/>
                    </a:lnTo>
                    <a:lnTo>
                      <a:pt x="443" y="403"/>
                    </a:lnTo>
                    <a:lnTo>
                      <a:pt x="444" y="401"/>
                    </a:lnTo>
                    <a:lnTo>
                      <a:pt x="444" y="401"/>
                    </a:lnTo>
                    <a:lnTo>
                      <a:pt x="429" y="392"/>
                    </a:lnTo>
                    <a:lnTo>
                      <a:pt x="421" y="388"/>
                    </a:lnTo>
                    <a:lnTo>
                      <a:pt x="415" y="385"/>
                    </a:lnTo>
                    <a:lnTo>
                      <a:pt x="415" y="385"/>
                    </a:lnTo>
                    <a:lnTo>
                      <a:pt x="427" y="392"/>
                    </a:lnTo>
                    <a:lnTo>
                      <a:pt x="433" y="397"/>
                    </a:lnTo>
                    <a:lnTo>
                      <a:pt x="439" y="401"/>
                    </a:lnTo>
                    <a:lnTo>
                      <a:pt x="439" y="401"/>
                    </a:lnTo>
                    <a:close/>
                    <a:moveTo>
                      <a:pt x="613" y="388"/>
                    </a:moveTo>
                    <a:lnTo>
                      <a:pt x="613" y="388"/>
                    </a:lnTo>
                    <a:lnTo>
                      <a:pt x="612" y="386"/>
                    </a:lnTo>
                    <a:lnTo>
                      <a:pt x="610" y="386"/>
                    </a:lnTo>
                    <a:lnTo>
                      <a:pt x="609" y="386"/>
                    </a:lnTo>
                    <a:lnTo>
                      <a:pt x="609" y="386"/>
                    </a:lnTo>
                    <a:lnTo>
                      <a:pt x="609" y="388"/>
                    </a:lnTo>
                    <a:lnTo>
                      <a:pt x="610" y="388"/>
                    </a:lnTo>
                    <a:lnTo>
                      <a:pt x="612" y="389"/>
                    </a:lnTo>
                    <a:lnTo>
                      <a:pt x="613" y="388"/>
                    </a:lnTo>
                    <a:lnTo>
                      <a:pt x="613" y="388"/>
                    </a:lnTo>
                    <a:close/>
                    <a:moveTo>
                      <a:pt x="779" y="389"/>
                    </a:moveTo>
                    <a:lnTo>
                      <a:pt x="779" y="389"/>
                    </a:lnTo>
                    <a:lnTo>
                      <a:pt x="783" y="394"/>
                    </a:lnTo>
                    <a:lnTo>
                      <a:pt x="784" y="400"/>
                    </a:lnTo>
                    <a:lnTo>
                      <a:pt x="784" y="400"/>
                    </a:lnTo>
                    <a:lnTo>
                      <a:pt x="787" y="401"/>
                    </a:lnTo>
                    <a:lnTo>
                      <a:pt x="789" y="400"/>
                    </a:lnTo>
                    <a:lnTo>
                      <a:pt x="789" y="400"/>
                    </a:lnTo>
                    <a:lnTo>
                      <a:pt x="789" y="401"/>
                    </a:lnTo>
                    <a:lnTo>
                      <a:pt x="789" y="403"/>
                    </a:lnTo>
                    <a:lnTo>
                      <a:pt x="792" y="403"/>
                    </a:lnTo>
                    <a:lnTo>
                      <a:pt x="792" y="403"/>
                    </a:lnTo>
                    <a:lnTo>
                      <a:pt x="790" y="398"/>
                    </a:lnTo>
                    <a:lnTo>
                      <a:pt x="787" y="395"/>
                    </a:lnTo>
                    <a:lnTo>
                      <a:pt x="779" y="389"/>
                    </a:lnTo>
                    <a:lnTo>
                      <a:pt x="779" y="389"/>
                    </a:lnTo>
                    <a:close/>
                    <a:moveTo>
                      <a:pt x="633" y="403"/>
                    </a:moveTo>
                    <a:lnTo>
                      <a:pt x="633" y="403"/>
                    </a:lnTo>
                    <a:lnTo>
                      <a:pt x="638" y="409"/>
                    </a:lnTo>
                    <a:lnTo>
                      <a:pt x="644" y="414"/>
                    </a:lnTo>
                    <a:lnTo>
                      <a:pt x="644" y="414"/>
                    </a:lnTo>
                    <a:lnTo>
                      <a:pt x="650" y="418"/>
                    </a:lnTo>
                    <a:lnTo>
                      <a:pt x="656" y="423"/>
                    </a:lnTo>
                    <a:lnTo>
                      <a:pt x="656" y="423"/>
                    </a:lnTo>
                    <a:lnTo>
                      <a:pt x="665" y="430"/>
                    </a:lnTo>
                    <a:lnTo>
                      <a:pt x="671" y="433"/>
                    </a:lnTo>
                    <a:lnTo>
                      <a:pt x="677" y="435"/>
                    </a:lnTo>
                    <a:lnTo>
                      <a:pt x="677" y="435"/>
                    </a:lnTo>
                    <a:lnTo>
                      <a:pt x="658" y="420"/>
                    </a:lnTo>
                    <a:lnTo>
                      <a:pt x="647" y="412"/>
                    </a:lnTo>
                    <a:lnTo>
                      <a:pt x="635" y="404"/>
                    </a:lnTo>
                    <a:lnTo>
                      <a:pt x="635" y="404"/>
                    </a:lnTo>
                    <a:lnTo>
                      <a:pt x="635" y="403"/>
                    </a:lnTo>
                    <a:lnTo>
                      <a:pt x="635" y="401"/>
                    </a:lnTo>
                    <a:lnTo>
                      <a:pt x="635" y="401"/>
                    </a:lnTo>
                    <a:lnTo>
                      <a:pt x="629" y="400"/>
                    </a:lnTo>
                    <a:lnTo>
                      <a:pt x="624" y="395"/>
                    </a:lnTo>
                    <a:lnTo>
                      <a:pt x="619" y="392"/>
                    </a:lnTo>
                    <a:lnTo>
                      <a:pt x="613" y="391"/>
                    </a:lnTo>
                    <a:lnTo>
                      <a:pt x="613" y="391"/>
                    </a:lnTo>
                    <a:lnTo>
                      <a:pt x="633" y="403"/>
                    </a:lnTo>
                    <a:lnTo>
                      <a:pt x="633" y="403"/>
                    </a:lnTo>
                    <a:close/>
                    <a:moveTo>
                      <a:pt x="694" y="407"/>
                    </a:moveTo>
                    <a:lnTo>
                      <a:pt x="694" y="407"/>
                    </a:lnTo>
                    <a:lnTo>
                      <a:pt x="690" y="403"/>
                    </a:lnTo>
                    <a:lnTo>
                      <a:pt x="685" y="397"/>
                    </a:lnTo>
                    <a:lnTo>
                      <a:pt x="677" y="394"/>
                    </a:lnTo>
                    <a:lnTo>
                      <a:pt x="671" y="392"/>
                    </a:lnTo>
                    <a:lnTo>
                      <a:pt x="671" y="392"/>
                    </a:lnTo>
                    <a:lnTo>
                      <a:pt x="676" y="397"/>
                    </a:lnTo>
                    <a:lnTo>
                      <a:pt x="682" y="401"/>
                    </a:lnTo>
                    <a:lnTo>
                      <a:pt x="686" y="406"/>
                    </a:lnTo>
                    <a:lnTo>
                      <a:pt x="694" y="407"/>
                    </a:lnTo>
                    <a:lnTo>
                      <a:pt x="694" y="407"/>
                    </a:lnTo>
                    <a:close/>
                    <a:moveTo>
                      <a:pt x="755" y="400"/>
                    </a:moveTo>
                    <a:lnTo>
                      <a:pt x="755" y="400"/>
                    </a:lnTo>
                    <a:lnTo>
                      <a:pt x="763" y="409"/>
                    </a:lnTo>
                    <a:lnTo>
                      <a:pt x="770" y="415"/>
                    </a:lnTo>
                    <a:lnTo>
                      <a:pt x="770" y="415"/>
                    </a:lnTo>
                    <a:lnTo>
                      <a:pt x="769" y="407"/>
                    </a:lnTo>
                    <a:lnTo>
                      <a:pt x="767" y="400"/>
                    </a:lnTo>
                    <a:lnTo>
                      <a:pt x="767" y="400"/>
                    </a:lnTo>
                    <a:lnTo>
                      <a:pt x="763" y="397"/>
                    </a:lnTo>
                    <a:lnTo>
                      <a:pt x="758" y="394"/>
                    </a:lnTo>
                    <a:lnTo>
                      <a:pt x="758" y="394"/>
                    </a:lnTo>
                    <a:lnTo>
                      <a:pt x="758" y="398"/>
                    </a:lnTo>
                    <a:lnTo>
                      <a:pt x="757" y="400"/>
                    </a:lnTo>
                    <a:lnTo>
                      <a:pt x="755" y="400"/>
                    </a:lnTo>
                    <a:lnTo>
                      <a:pt x="755" y="400"/>
                    </a:lnTo>
                    <a:close/>
                    <a:moveTo>
                      <a:pt x="590" y="406"/>
                    </a:moveTo>
                    <a:lnTo>
                      <a:pt x="590" y="406"/>
                    </a:lnTo>
                    <a:lnTo>
                      <a:pt x="575" y="395"/>
                    </a:lnTo>
                    <a:lnTo>
                      <a:pt x="575" y="395"/>
                    </a:lnTo>
                    <a:lnTo>
                      <a:pt x="578" y="398"/>
                    </a:lnTo>
                    <a:lnTo>
                      <a:pt x="581" y="403"/>
                    </a:lnTo>
                    <a:lnTo>
                      <a:pt x="590" y="406"/>
                    </a:lnTo>
                    <a:lnTo>
                      <a:pt x="590" y="406"/>
                    </a:lnTo>
                    <a:close/>
                    <a:moveTo>
                      <a:pt x="798" y="401"/>
                    </a:moveTo>
                    <a:lnTo>
                      <a:pt x="798" y="401"/>
                    </a:lnTo>
                    <a:lnTo>
                      <a:pt x="799" y="400"/>
                    </a:lnTo>
                    <a:lnTo>
                      <a:pt x="798" y="397"/>
                    </a:lnTo>
                    <a:lnTo>
                      <a:pt x="796" y="395"/>
                    </a:lnTo>
                    <a:lnTo>
                      <a:pt x="795" y="395"/>
                    </a:lnTo>
                    <a:lnTo>
                      <a:pt x="795" y="395"/>
                    </a:lnTo>
                    <a:lnTo>
                      <a:pt x="796" y="397"/>
                    </a:lnTo>
                    <a:lnTo>
                      <a:pt x="796" y="398"/>
                    </a:lnTo>
                    <a:lnTo>
                      <a:pt x="796" y="400"/>
                    </a:lnTo>
                    <a:lnTo>
                      <a:pt x="798" y="401"/>
                    </a:lnTo>
                    <a:lnTo>
                      <a:pt x="798" y="401"/>
                    </a:lnTo>
                    <a:close/>
                    <a:moveTo>
                      <a:pt x="255" y="403"/>
                    </a:moveTo>
                    <a:lnTo>
                      <a:pt x="255" y="403"/>
                    </a:lnTo>
                    <a:lnTo>
                      <a:pt x="252" y="400"/>
                    </a:lnTo>
                    <a:lnTo>
                      <a:pt x="250" y="398"/>
                    </a:lnTo>
                    <a:lnTo>
                      <a:pt x="247" y="398"/>
                    </a:lnTo>
                    <a:lnTo>
                      <a:pt x="247" y="398"/>
                    </a:lnTo>
                    <a:lnTo>
                      <a:pt x="252" y="401"/>
                    </a:lnTo>
                    <a:lnTo>
                      <a:pt x="255" y="403"/>
                    </a:lnTo>
                    <a:lnTo>
                      <a:pt x="255" y="403"/>
                    </a:lnTo>
                    <a:close/>
                    <a:moveTo>
                      <a:pt x="561" y="433"/>
                    </a:moveTo>
                    <a:lnTo>
                      <a:pt x="561" y="433"/>
                    </a:lnTo>
                    <a:lnTo>
                      <a:pt x="561" y="430"/>
                    </a:lnTo>
                    <a:lnTo>
                      <a:pt x="558" y="429"/>
                    </a:lnTo>
                    <a:lnTo>
                      <a:pt x="557" y="429"/>
                    </a:lnTo>
                    <a:lnTo>
                      <a:pt x="557" y="426"/>
                    </a:lnTo>
                    <a:lnTo>
                      <a:pt x="557" y="426"/>
                    </a:lnTo>
                    <a:lnTo>
                      <a:pt x="555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4"/>
                    </a:lnTo>
                    <a:lnTo>
                      <a:pt x="554" y="423"/>
                    </a:lnTo>
                    <a:lnTo>
                      <a:pt x="554" y="423"/>
                    </a:lnTo>
                    <a:lnTo>
                      <a:pt x="545" y="417"/>
                    </a:lnTo>
                    <a:lnTo>
                      <a:pt x="537" y="411"/>
                    </a:lnTo>
                    <a:lnTo>
                      <a:pt x="529" y="404"/>
                    </a:lnTo>
                    <a:lnTo>
                      <a:pt x="525" y="401"/>
                    </a:lnTo>
                    <a:lnTo>
                      <a:pt x="522" y="400"/>
                    </a:lnTo>
                    <a:lnTo>
                      <a:pt x="522" y="400"/>
                    </a:lnTo>
                    <a:lnTo>
                      <a:pt x="540" y="418"/>
                    </a:lnTo>
                    <a:lnTo>
                      <a:pt x="549" y="426"/>
                    </a:lnTo>
                    <a:lnTo>
                      <a:pt x="561" y="433"/>
                    </a:lnTo>
                    <a:lnTo>
                      <a:pt x="561" y="433"/>
                    </a:lnTo>
                    <a:close/>
                    <a:moveTo>
                      <a:pt x="566" y="406"/>
                    </a:moveTo>
                    <a:lnTo>
                      <a:pt x="566" y="406"/>
                    </a:lnTo>
                    <a:lnTo>
                      <a:pt x="578" y="417"/>
                    </a:lnTo>
                    <a:lnTo>
                      <a:pt x="593" y="426"/>
                    </a:lnTo>
                    <a:lnTo>
                      <a:pt x="621" y="444"/>
                    </a:lnTo>
                    <a:lnTo>
                      <a:pt x="621" y="444"/>
                    </a:lnTo>
                    <a:lnTo>
                      <a:pt x="619" y="447"/>
                    </a:lnTo>
                    <a:lnTo>
                      <a:pt x="619" y="447"/>
                    </a:lnTo>
                    <a:lnTo>
                      <a:pt x="622" y="447"/>
                    </a:lnTo>
                    <a:lnTo>
                      <a:pt x="624" y="447"/>
                    </a:lnTo>
                    <a:lnTo>
                      <a:pt x="627" y="449"/>
                    </a:lnTo>
                    <a:lnTo>
                      <a:pt x="627" y="449"/>
                    </a:lnTo>
                    <a:lnTo>
                      <a:pt x="615" y="436"/>
                    </a:lnTo>
                    <a:lnTo>
                      <a:pt x="601" y="423"/>
                    </a:lnTo>
                    <a:lnTo>
                      <a:pt x="586" y="411"/>
                    </a:lnTo>
                    <a:lnTo>
                      <a:pt x="569" y="400"/>
                    </a:lnTo>
                    <a:lnTo>
                      <a:pt x="569" y="400"/>
                    </a:lnTo>
                    <a:lnTo>
                      <a:pt x="569" y="404"/>
                    </a:lnTo>
                    <a:lnTo>
                      <a:pt x="566" y="406"/>
                    </a:lnTo>
                    <a:lnTo>
                      <a:pt x="566" y="406"/>
                    </a:lnTo>
                    <a:close/>
                    <a:moveTo>
                      <a:pt x="173" y="417"/>
                    </a:moveTo>
                    <a:lnTo>
                      <a:pt x="173" y="417"/>
                    </a:lnTo>
                    <a:lnTo>
                      <a:pt x="177" y="417"/>
                    </a:lnTo>
                    <a:lnTo>
                      <a:pt x="183" y="418"/>
                    </a:lnTo>
                    <a:lnTo>
                      <a:pt x="183" y="418"/>
                    </a:lnTo>
                    <a:lnTo>
                      <a:pt x="183" y="407"/>
                    </a:lnTo>
                    <a:lnTo>
                      <a:pt x="182" y="404"/>
                    </a:lnTo>
                    <a:lnTo>
                      <a:pt x="177" y="401"/>
                    </a:lnTo>
                    <a:lnTo>
                      <a:pt x="177" y="401"/>
                    </a:lnTo>
                    <a:lnTo>
                      <a:pt x="173" y="417"/>
                    </a:lnTo>
                    <a:lnTo>
                      <a:pt x="173" y="417"/>
                    </a:lnTo>
                    <a:close/>
                    <a:moveTo>
                      <a:pt x="725" y="404"/>
                    </a:moveTo>
                    <a:lnTo>
                      <a:pt x="725" y="404"/>
                    </a:lnTo>
                    <a:lnTo>
                      <a:pt x="729" y="409"/>
                    </a:lnTo>
                    <a:lnTo>
                      <a:pt x="735" y="414"/>
                    </a:lnTo>
                    <a:lnTo>
                      <a:pt x="749" y="426"/>
                    </a:lnTo>
                    <a:lnTo>
                      <a:pt x="749" y="426"/>
                    </a:lnTo>
                    <a:lnTo>
                      <a:pt x="764" y="439"/>
                    </a:lnTo>
                    <a:lnTo>
                      <a:pt x="772" y="447"/>
                    </a:lnTo>
                    <a:lnTo>
                      <a:pt x="781" y="452"/>
                    </a:lnTo>
                    <a:lnTo>
                      <a:pt x="781" y="452"/>
                    </a:lnTo>
                    <a:lnTo>
                      <a:pt x="779" y="449"/>
                    </a:lnTo>
                    <a:lnTo>
                      <a:pt x="775" y="446"/>
                    </a:lnTo>
                    <a:lnTo>
                      <a:pt x="769" y="439"/>
                    </a:lnTo>
                    <a:lnTo>
                      <a:pt x="769" y="439"/>
                    </a:lnTo>
                    <a:lnTo>
                      <a:pt x="758" y="430"/>
                    </a:lnTo>
                    <a:lnTo>
                      <a:pt x="747" y="420"/>
                    </a:lnTo>
                    <a:lnTo>
                      <a:pt x="747" y="420"/>
                    </a:lnTo>
                    <a:lnTo>
                      <a:pt x="743" y="418"/>
                    </a:lnTo>
                    <a:lnTo>
                      <a:pt x="740" y="415"/>
                    </a:lnTo>
                    <a:lnTo>
                      <a:pt x="732" y="407"/>
                    </a:lnTo>
                    <a:lnTo>
                      <a:pt x="732" y="407"/>
                    </a:lnTo>
                    <a:lnTo>
                      <a:pt x="731" y="407"/>
                    </a:lnTo>
                    <a:lnTo>
                      <a:pt x="728" y="404"/>
                    </a:lnTo>
                    <a:lnTo>
                      <a:pt x="725" y="403"/>
                    </a:lnTo>
                    <a:lnTo>
                      <a:pt x="725" y="404"/>
                    </a:lnTo>
                    <a:lnTo>
                      <a:pt x="725" y="404"/>
                    </a:lnTo>
                    <a:close/>
                    <a:moveTo>
                      <a:pt x="465" y="468"/>
                    </a:moveTo>
                    <a:lnTo>
                      <a:pt x="465" y="468"/>
                    </a:lnTo>
                    <a:lnTo>
                      <a:pt x="465" y="467"/>
                    </a:lnTo>
                    <a:lnTo>
                      <a:pt x="465" y="465"/>
                    </a:lnTo>
                    <a:lnTo>
                      <a:pt x="462" y="464"/>
                    </a:lnTo>
                    <a:lnTo>
                      <a:pt x="459" y="461"/>
                    </a:lnTo>
                    <a:lnTo>
                      <a:pt x="458" y="458"/>
                    </a:lnTo>
                    <a:lnTo>
                      <a:pt x="458" y="458"/>
                    </a:lnTo>
                    <a:lnTo>
                      <a:pt x="452" y="455"/>
                    </a:lnTo>
                    <a:lnTo>
                      <a:pt x="446" y="450"/>
                    </a:lnTo>
                    <a:lnTo>
                      <a:pt x="435" y="441"/>
                    </a:lnTo>
                    <a:lnTo>
                      <a:pt x="435" y="441"/>
                    </a:lnTo>
                    <a:lnTo>
                      <a:pt x="432" y="439"/>
                    </a:lnTo>
                    <a:lnTo>
                      <a:pt x="429" y="438"/>
                    </a:lnTo>
                    <a:lnTo>
                      <a:pt x="424" y="433"/>
                    </a:lnTo>
                    <a:lnTo>
                      <a:pt x="424" y="433"/>
                    </a:lnTo>
                    <a:lnTo>
                      <a:pt x="417" y="430"/>
                    </a:lnTo>
                    <a:lnTo>
                      <a:pt x="411" y="426"/>
                    </a:lnTo>
                    <a:lnTo>
                      <a:pt x="404" y="421"/>
                    </a:lnTo>
                    <a:lnTo>
                      <a:pt x="397" y="418"/>
                    </a:lnTo>
                    <a:lnTo>
                      <a:pt x="397" y="418"/>
                    </a:lnTo>
                    <a:lnTo>
                      <a:pt x="397" y="415"/>
                    </a:lnTo>
                    <a:lnTo>
                      <a:pt x="397" y="415"/>
                    </a:lnTo>
                    <a:lnTo>
                      <a:pt x="391" y="414"/>
                    </a:lnTo>
                    <a:lnTo>
                      <a:pt x="386" y="409"/>
                    </a:lnTo>
                    <a:lnTo>
                      <a:pt x="382" y="406"/>
                    </a:lnTo>
                    <a:lnTo>
                      <a:pt x="377" y="404"/>
                    </a:lnTo>
                    <a:lnTo>
                      <a:pt x="377" y="404"/>
                    </a:lnTo>
                    <a:lnTo>
                      <a:pt x="397" y="423"/>
                    </a:lnTo>
                    <a:lnTo>
                      <a:pt x="418" y="439"/>
                    </a:lnTo>
                    <a:lnTo>
                      <a:pt x="441" y="453"/>
                    </a:lnTo>
                    <a:lnTo>
                      <a:pt x="465" y="468"/>
                    </a:lnTo>
                    <a:lnTo>
                      <a:pt x="465" y="468"/>
                    </a:lnTo>
                    <a:close/>
                    <a:moveTo>
                      <a:pt x="743" y="411"/>
                    </a:moveTo>
                    <a:lnTo>
                      <a:pt x="743" y="411"/>
                    </a:lnTo>
                    <a:lnTo>
                      <a:pt x="744" y="414"/>
                    </a:lnTo>
                    <a:lnTo>
                      <a:pt x="746" y="417"/>
                    </a:lnTo>
                    <a:lnTo>
                      <a:pt x="746" y="417"/>
                    </a:lnTo>
                    <a:lnTo>
                      <a:pt x="757" y="423"/>
                    </a:lnTo>
                    <a:lnTo>
                      <a:pt x="764" y="429"/>
                    </a:lnTo>
                    <a:lnTo>
                      <a:pt x="772" y="438"/>
                    </a:lnTo>
                    <a:lnTo>
                      <a:pt x="781" y="444"/>
                    </a:lnTo>
                    <a:lnTo>
                      <a:pt x="781" y="444"/>
                    </a:lnTo>
                    <a:lnTo>
                      <a:pt x="781" y="441"/>
                    </a:lnTo>
                    <a:lnTo>
                      <a:pt x="781" y="438"/>
                    </a:lnTo>
                    <a:lnTo>
                      <a:pt x="781" y="438"/>
                    </a:lnTo>
                    <a:lnTo>
                      <a:pt x="763" y="421"/>
                    </a:lnTo>
                    <a:lnTo>
                      <a:pt x="744" y="404"/>
                    </a:lnTo>
                    <a:lnTo>
                      <a:pt x="744" y="404"/>
                    </a:lnTo>
                    <a:lnTo>
                      <a:pt x="744" y="407"/>
                    </a:lnTo>
                    <a:lnTo>
                      <a:pt x="743" y="407"/>
                    </a:lnTo>
                    <a:lnTo>
                      <a:pt x="743" y="411"/>
                    </a:lnTo>
                    <a:lnTo>
                      <a:pt x="743" y="411"/>
                    </a:lnTo>
                    <a:close/>
                    <a:moveTo>
                      <a:pt x="700" y="439"/>
                    </a:moveTo>
                    <a:lnTo>
                      <a:pt x="700" y="439"/>
                    </a:lnTo>
                    <a:lnTo>
                      <a:pt x="700" y="438"/>
                    </a:lnTo>
                    <a:lnTo>
                      <a:pt x="700" y="436"/>
                    </a:lnTo>
                    <a:lnTo>
                      <a:pt x="696" y="433"/>
                    </a:lnTo>
                    <a:lnTo>
                      <a:pt x="696" y="433"/>
                    </a:lnTo>
                    <a:lnTo>
                      <a:pt x="682" y="420"/>
                    </a:lnTo>
                    <a:lnTo>
                      <a:pt x="676" y="414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700" y="439"/>
                    </a:lnTo>
                    <a:lnTo>
                      <a:pt x="700" y="439"/>
                    </a:lnTo>
                    <a:close/>
                    <a:moveTo>
                      <a:pt x="683" y="414"/>
                    </a:moveTo>
                    <a:lnTo>
                      <a:pt x="683" y="414"/>
                    </a:lnTo>
                    <a:lnTo>
                      <a:pt x="680" y="411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80" y="412"/>
                    </a:lnTo>
                    <a:lnTo>
                      <a:pt x="683" y="414"/>
                    </a:lnTo>
                    <a:lnTo>
                      <a:pt x="683" y="414"/>
                    </a:lnTo>
                    <a:close/>
                    <a:moveTo>
                      <a:pt x="723" y="412"/>
                    </a:moveTo>
                    <a:lnTo>
                      <a:pt x="723" y="412"/>
                    </a:lnTo>
                    <a:lnTo>
                      <a:pt x="747" y="435"/>
                    </a:lnTo>
                    <a:lnTo>
                      <a:pt x="772" y="456"/>
                    </a:lnTo>
                    <a:lnTo>
                      <a:pt x="772" y="456"/>
                    </a:lnTo>
                    <a:lnTo>
                      <a:pt x="776" y="461"/>
                    </a:lnTo>
                    <a:lnTo>
                      <a:pt x="779" y="462"/>
                    </a:lnTo>
                    <a:lnTo>
                      <a:pt x="781" y="464"/>
                    </a:lnTo>
                    <a:lnTo>
                      <a:pt x="781" y="464"/>
                    </a:lnTo>
                    <a:lnTo>
                      <a:pt x="779" y="459"/>
                    </a:lnTo>
                    <a:lnTo>
                      <a:pt x="776" y="455"/>
                    </a:lnTo>
                    <a:lnTo>
                      <a:pt x="767" y="449"/>
                    </a:lnTo>
                    <a:lnTo>
                      <a:pt x="767" y="449"/>
                    </a:lnTo>
                    <a:lnTo>
                      <a:pt x="722" y="407"/>
                    </a:lnTo>
                    <a:lnTo>
                      <a:pt x="722" y="407"/>
                    </a:lnTo>
                    <a:lnTo>
                      <a:pt x="722" y="409"/>
                    </a:lnTo>
                    <a:lnTo>
                      <a:pt x="722" y="411"/>
                    </a:lnTo>
                    <a:lnTo>
                      <a:pt x="723" y="411"/>
                    </a:lnTo>
                    <a:lnTo>
                      <a:pt x="723" y="412"/>
                    </a:lnTo>
                    <a:lnTo>
                      <a:pt x="723" y="412"/>
                    </a:lnTo>
                    <a:close/>
                    <a:moveTo>
                      <a:pt x="792" y="441"/>
                    </a:moveTo>
                    <a:lnTo>
                      <a:pt x="792" y="441"/>
                    </a:lnTo>
                    <a:lnTo>
                      <a:pt x="787" y="423"/>
                    </a:lnTo>
                    <a:lnTo>
                      <a:pt x="784" y="415"/>
                    </a:lnTo>
                    <a:lnTo>
                      <a:pt x="779" y="407"/>
                    </a:lnTo>
                    <a:lnTo>
                      <a:pt x="779" y="407"/>
                    </a:lnTo>
                    <a:lnTo>
                      <a:pt x="775" y="407"/>
                    </a:lnTo>
                    <a:lnTo>
                      <a:pt x="775" y="407"/>
                    </a:lnTo>
                    <a:lnTo>
                      <a:pt x="776" y="418"/>
                    </a:lnTo>
                    <a:lnTo>
                      <a:pt x="781" y="427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2" y="441"/>
                    </a:lnTo>
                    <a:close/>
                    <a:moveTo>
                      <a:pt x="255" y="432"/>
                    </a:moveTo>
                    <a:lnTo>
                      <a:pt x="253" y="430"/>
                    </a:lnTo>
                    <a:lnTo>
                      <a:pt x="253" y="430"/>
                    </a:lnTo>
                    <a:lnTo>
                      <a:pt x="253" y="433"/>
                    </a:lnTo>
                    <a:lnTo>
                      <a:pt x="257" y="433"/>
                    </a:lnTo>
                    <a:lnTo>
                      <a:pt x="258" y="433"/>
                    </a:lnTo>
                    <a:lnTo>
                      <a:pt x="261" y="433"/>
                    </a:lnTo>
                    <a:lnTo>
                      <a:pt x="261" y="433"/>
                    </a:lnTo>
                    <a:lnTo>
                      <a:pt x="298" y="455"/>
                    </a:lnTo>
                    <a:lnTo>
                      <a:pt x="298" y="455"/>
                    </a:lnTo>
                    <a:lnTo>
                      <a:pt x="287" y="444"/>
                    </a:lnTo>
                    <a:lnTo>
                      <a:pt x="276" y="435"/>
                    </a:lnTo>
                    <a:lnTo>
                      <a:pt x="276" y="435"/>
                    </a:lnTo>
                    <a:lnTo>
                      <a:pt x="266" y="429"/>
                    </a:lnTo>
                    <a:lnTo>
                      <a:pt x="255" y="423"/>
                    </a:lnTo>
                    <a:lnTo>
                      <a:pt x="246" y="417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40" y="415"/>
                    </a:lnTo>
                    <a:lnTo>
                      <a:pt x="246" y="423"/>
                    </a:lnTo>
                    <a:lnTo>
                      <a:pt x="252" y="429"/>
                    </a:lnTo>
                    <a:lnTo>
                      <a:pt x="253" y="430"/>
                    </a:lnTo>
                    <a:lnTo>
                      <a:pt x="255" y="432"/>
                    </a:lnTo>
                    <a:lnTo>
                      <a:pt x="255" y="432"/>
                    </a:lnTo>
                    <a:close/>
                    <a:moveTo>
                      <a:pt x="322" y="453"/>
                    </a:moveTo>
                    <a:lnTo>
                      <a:pt x="322" y="453"/>
                    </a:lnTo>
                    <a:lnTo>
                      <a:pt x="308" y="439"/>
                    </a:lnTo>
                    <a:lnTo>
                      <a:pt x="295" y="429"/>
                    </a:lnTo>
                    <a:lnTo>
                      <a:pt x="278" y="420"/>
                    </a:lnTo>
                    <a:lnTo>
                      <a:pt x="261" y="411"/>
                    </a:lnTo>
                    <a:lnTo>
                      <a:pt x="261" y="411"/>
                    </a:lnTo>
                    <a:lnTo>
                      <a:pt x="275" y="423"/>
                    </a:lnTo>
                    <a:lnTo>
                      <a:pt x="289" y="435"/>
                    </a:lnTo>
                    <a:lnTo>
                      <a:pt x="304" y="446"/>
                    </a:lnTo>
                    <a:lnTo>
                      <a:pt x="311" y="450"/>
                    </a:lnTo>
                    <a:lnTo>
                      <a:pt x="322" y="453"/>
                    </a:lnTo>
                    <a:lnTo>
                      <a:pt x="322" y="453"/>
                    </a:lnTo>
                    <a:close/>
                    <a:moveTo>
                      <a:pt x="351" y="424"/>
                    </a:moveTo>
                    <a:lnTo>
                      <a:pt x="351" y="424"/>
                    </a:lnTo>
                    <a:lnTo>
                      <a:pt x="360" y="430"/>
                    </a:lnTo>
                    <a:lnTo>
                      <a:pt x="365" y="433"/>
                    </a:lnTo>
                    <a:lnTo>
                      <a:pt x="368" y="433"/>
                    </a:lnTo>
                    <a:lnTo>
                      <a:pt x="368" y="433"/>
                    </a:lnTo>
                    <a:lnTo>
                      <a:pt x="360" y="427"/>
                    </a:lnTo>
                    <a:lnTo>
                      <a:pt x="351" y="421"/>
                    </a:lnTo>
                    <a:lnTo>
                      <a:pt x="342" y="415"/>
                    </a:lnTo>
                    <a:lnTo>
                      <a:pt x="333" y="411"/>
                    </a:lnTo>
                    <a:lnTo>
                      <a:pt x="333" y="411"/>
                    </a:lnTo>
                    <a:lnTo>
                      <a:pt x="334" y="412"/>
                    </a:lnTo>
                    <a:lnTo>
                      <a:pt x="334" y="414"/>
                    </a:lnTo>
                    <a:lnTo>
                      <a:pt x="334" y="414"/>
                    </a:lnTo>
                    <a:lnTo>
                      <a:pt x="351" y="424"/>
                    </a:lnTo>
                    <a:lnTo>
                      <a:pt x="351" y="424"/>
                    </a:lnTo>
                    <a:close/>
                    <a:moveTo>
                      <a:pt x="700" y="412"/>
                    </a:moveTo>
                    <a:lnTo>
                      <a:pt x="700" y="412"/>
                    </a:lnTo>
                    <a:lnTo>
                      <a:pt x="699" y="412"/>
                    </a:lnTo>
                    <a:lnTo>
                      <a:pt x="696" y="414"/>
                    </a:lnTo>
                    <a:lnTo>
                      <a:pt x="696" y="414"/>
                    </a:lnTo>
                    <a:lnTo>
                      <a:pt x="712" y="430"/>
                    </a:lnTo>
                    <a:lnTo>
                      <a:pt x="731" y="444"/>
                    </a:lnTo>
                    <a:lnTo>
                      <a:pt x="731" y="444"/>
                    </a:lnTo>
                    <a:lnTo>
                      <a:pt x="715" y="427"/>
                    </a:lnTo>
                    <a:lnTo>
                      <a:pt x="700" y="412"/>
                    </a:lnTo>
                    <a:lnTo>
                      <a:pt x="700" y="412"/>
                    </a:lnTo>
                    <a:close/>
                    <a:moveTo>
                      <a:pt x="279" y="470"/>
                    </a:moveTo>
                    <a:lnTo>
                      <a:pt x="279" y="470"/>
                    </a:lnTo>
                    <a:lnTo>
                      <a:pt x="269" y="462"/>
                    </a:lnTo>
                    <a:lnTo>
                      <a:pt x="260" y="453"/>
                    </a:lnTo>
                    <a:lnTo>
                      <a:pt x="249" y="446"/>
                    </a:lnTo>
                    <a:lnTo>
                      <a:pt x="240" y="436"/>
                    </a:lnTo>
                    <a:lnTo>
                      <a:pt x="240" y="436"/>
                    </a:lnTo>
                    <a:lnTo>
                      <a:pt x="200" y="414"/>
                    </a:lnTo>
                    <a:lnTo>
                      <a:pt x="200" y="414"/>
                    </a:lnTo>
                    <a:lnTo>
                      <a:pt x="200" y="412"/>
                    </a:lnTo>
                    <a:lnTo>
                      <a:pt x="200" y="412"/>
                    </a:lnTo>
                    <a:lnTo>
                      <a:pt x="199" y="414"/>
                    </a:lnTo>
                    <a:lnTo>
                      <a:pt x="199" y="414"/>
                    </a:lnTo>
                    <a:lnTo>
                      <a:pt x="197" y="415"/>
                    </a:lnTo>
                    <a:lnTo>
                      <a:pt x="197" y="415"/>
                    </a:lnTo>
                    <a:lnTo>
                      <a:pt x="220" y="438"/>
                    </a:lnTo>
                    <a:lnTo>
                      <a:pt x="232" y="449"/>
                    </a:lnTo>
                    <a:lnTo>
                      <a:pt x="244" y="459"/>
                    </a:lnTo>
                    <a:lnTo>
                      <a:pt x="244" y="459"/>
                    </a:lnTo>
                    <a:lnTo>
                      <a:pt x="252" y="459"/>
                    </a:lnTo>
                    <a:lnTo>
                      <a:pt x="257" y="461"/>
                    </a:lnTo>
                    <a:lnTo>
                      <a:pt x="267" y="467"/>
                    </a:lnTo>
                    <a:lnTo>
                      <a:pt x="278" y="473"/>
                    </a:lnTo>
                    <a:lnTo>
                      <a:pt x="289" y="479"/>
                    </a:lnTo>
                    <a:lnTo>
                      <a:pt x="289" y="479"/>
                    </a:lnTo>
                    <a:lnTo>
                      <a:pt x="287" y="476"/>
                    </a:lnTo>
                    <a:lnTo>
                      <a:pt x="284" y="473"/>
                    </a:lnTo>
                    <a:lnTo>
                      <a:pt x="279" y="470"/>
                    </a:lnTo>
                    <a:lnTo>
                      <a:pt x="279" y="470"/>
                    </a:lnTo>
                    <a:close/>
                    <a:moveTo>
                      <a:pt x="590" y="435"/>
                    </a:moveTo>
                    <a:lnTo>
                      <a:pt x="590" y="435"/>
                    </a:lnTo>
                    <a:lnTo>
                      <a:pt x="584" y="429"/>
                    </a:lnTo>
                    <a:lnTo>
                      <a:pt x="577" y="423"/>
                    </a:lnTo>
                    <a:lnTo>
                      <a:pt x="561" y="412"/>
                    </a:lnTo>
                    <a:lnTo>
                      <a:pt x="561" y="412"/>
                    </a:lnTo>
                    <a:lnTo>
                      <a:pt x="568" y="420"/>
                    </a:lnTo>
                    <a:lnTo>
                      <a:pt x="575" y="426"/>
                    </a:lnTo>
                    <a:lnTo>
                      <a:pt x="583" y="430"/>
                    </a:lnTo>
                    <a:lnTo>
                      <a:pt x="590" y="435"/>
                    </a:lnTo>
                    <a:lnTo>
                      <a:pt x="590" y="435"/>
                    </a:lnTo>
                    <a:close/>
                    <a:moveTo>
                      <a:pt x="799" y="418"/>
                    </a:moveTo>
                    <a:lnTo>
                      <a:pt x="799" y="418"/>
                    </a:lnTo>
                    <a:lnTo>
                      <a:pt x="801" y="418"/>
                    </a:lnTo>
                    <a:lnTo>
                      <a:pt x="802" y="417"/>
                    </a:lnTo>
                    <a:lnTo>
                      <a:pt x="802" y="417"/>
                    </a:lnTo>
                    <a:lnTo>
                      <a:pt x="802" y="415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799" y="415"/>
                    </a:lnTo>
                    <a:lnTo>
                      <a:pt x="799" y="418"/>
                    </a:lnTo>
                    <a:lnTo>
                      <a:pt x="799" y="418"/>
                    </a:lnTo>
                    <a:close/>
                    <a:moveTo>
                      <a:pt x="456" y="421"/>
                    </a:moveTo>
                    <a:lnTo>
                      <a:pt x="456" y="421"/>
                    </a:lnTo>
                    <a:lnTo>
                      <a:pt x="452" y="418"/>
                    </a:lnTo>
                    <a:lnTo>
                      <a:pt x="449" y="417"/>
                    </a:lnTo>
                    <a:lnTo>
                      <a:pt x="449" y="417"/>
                    </a:lnTo>
                    <a:lnTo>
                      <a:pt x="452" y="420"/>
                    </a:lnTo>
                    <a:lnTo>
                      <a:pt x="456" y="421"/>
                    </a:lnTo>
                    <a:lnTo>
                      <a:pt x="456" y="421"/>
                    </a:lnTo>
                    <a:close/>
                    <a:moveTo>
                      <a:pt x="340" y="423"/>
                    </a:moveTo>
                    <a:lnTo>
                      <a:pt x="340" y="423"/>
                    </a:lnTo>
                    <a:lnTo>
                      <a:pt x="336" y="420"/>
                    </a:lnTo>
                    <a:lnTo>
                      <a:pt x="333" y="418"/>
                    </a:lnTo>
                    <a:lnTo>
                      <a:pt x="330" y="418"/>
                    </a:lnTo>
                    <a:lnTo>
                      <a:pt x="330" y="418"/>
                    </a:lnTo>
                    <a:lnTo>
                      <a:pt x="333" y="420"/>
                    </a:lnTo>
                    <a:lnTo>
                      <a:pt x="336" y="421"/>
                    </a:lnTo>
                    <a:lnTo>
                      <a:pt x="339" y="423"/>
                    </a:lnTo>
                    <a:lnTo>
                      <a:pt x="340" y="423"/>
                    </a:lnTo>
                    <a:lnTo>
                      <a:pt x="340" y="423"/>
                    </a:lnTo>
                    <a:close/>
                    <a:moveTo>
                      <a:pt x="188" y="421"/>
                    </a:moveTo>
                    <a:lnTo>
                      <a:pt x="188" y="421"/>
                    </a:lnTo>
                    <a:lnTo>
                      <a:pt x="194" y="426"/>
                    </a:lnTo>
                    <a:lnTo>
                      <a:pt x="203" y="430"/>
                    </a:lnTo>
                    <a:lnTo>
                      <a:pt x="203" y="430"/>
                    </a:lnTo>
                    <a:lnTo>
                      <a:pt x="202" y="427"/>
                    </a:lnTo>
                    <a:lnTo>
                      <a:pt x="200" y="426"/>
                    </a:lnTo>
                    <a:lnTo>
                      <a:pt x="197" y="424"/>
                    </a:lnTo>
                    <a:lnTo>
                      <a:pt x="197" y="421"/>
                    </a:lnTo>
                    <a:lnTo>
                      <a:pt x="197" y="421"/>
                    </a:lnTo>
                    <a:lnTo>
                      <a:pt x="192" y="420"/>
                    </a:lnTo>
                    <a:lnTo>
                      <a:pt x="188" y="421"/>
                    </a:lnTo>
                    <a:lnTo>
                      <a:pt x="188" y="421"/>
                    </a:lnTo>
                    <a:close/>
                    <a:moveTo>
                      <a:pt x="690" y="420"/>
                    </a:moveTo>
                    <a:lnTo>
                      <a:pt x="690" y="420"/>
                    </a:lnTo>
                    <a:lnTo>
                      <a:pt x="690" y="421"/>
                    </a:lnTo>
                    <a:lnTo>
                      <a:pt x="690" y="421"/>
                    </a:lnTo>
                    <a:lnTo>
                      <a:pt x="694" y="426"/>
                    </a:lnTo>
                    <a:lnTo>
                      <a:pt x="696" y="427"/>
                    </a:lnTo>
                    <a:lnTo>
                      <a:pt x="699" y="429"/>
                    </a:lnTo>
                    <a:lnTo>
                      <a:pt x="699" y="429"/>
                    </a:lnTo>
                    <a:lnTo>
                      <a:pt x="712" y="444"/>
                    </a:lnTo>
                    <a:lnTo>
                      <a:pt x="720" y="452"/>
                    </a:lnTo>
                    <a:lnTo>
                      <a:pt x="728" y="458"/>
                    </a:lnTo>
                    <a:lnTo>
                      <a:pt x="728" y="458"/>
                    </a:lnTo>
                    <a:lnTo>
                      <a:pt x="709" y="436"/>
                    </a:lnTo>
                    <a:lnTo>
                      <a:pt x="699" y="427"/>
                    </a:lnTo>
                    <a:lnTo>
                      <a:pt x="690" y="420"/>
                    </a:lnTo>
                    <a:lnTo>
                      <a:pt x="690" y="420"/>
                    </a:lnTo>
                    <a:close/>
                    <a:moveTo>
                      <a:pt x="795" y="426"/>
                    </a:moveTo>
                    <a:lnTo>
                      <a:pt x="795" y="426"/>
                    </a:lnTo>
                    <a:lnTo>
                      <a:pt x="795" y="423"/>
                    </a:lnTo>
                    <a:lnTo>
                      <a:pt x="793" y="421"/>
                    </a:lnTo>
                    <a:lnTo>
                      <a:pt x="792" y="420"/>
                    </a:lnTo>
                    <a:lnTo>
                      <a:pt x="792" y="420"/>
                    </a:lnTo>
                    <a:lnTo>
                      <a:pt x="793" y="424"/>
                    </a:lnTo>
                    <a:lnTo>
                      <a:pt x="793" y="426"/>
                    </a:lnTo>
                    <a:lnTo>
                      <a:pt x="795" y="426"/>
                    </a:lnTo>
                    <a:lnTo>
                      <a:pt x="795" y="426"/>
                    </a:lnTo>
                    <a:close/>
                    <a:moveTo>
                      <a:pt x="561" y="475"/>
                    </a:moveTo>
                    <a:lnTo>
                      <a:pt x="561" y="475"/>
                    </a:lnTo>
                    <a:lnTo>
                      <a:pt x="551" y="464"/>
                    </a:lnTo>
                    <a:lnTo>
                      <a:pt x="539" y="455"/>
                    </a:lnTo>
                    <a:lnTo>
                      <a:pt x="528" y="446"/>
                    </a:lnTo>
                    <a:lnTo>
                      <a:pt x="517" y="435"/>
                    </a:lnTo>
                    <a:lnTo>
                      <a:pt x="517" y="435"/>
                    </a:lnTo>
                    <a:lnTo>
                      <a:pt x="513" y="432"/>
                    </a:lnTo>
                    <a:lnTo>
                      <a:pt x="508" y="427"/>
                    </a:lnTo>
                    <a:lnTo>
                      <a:pt x="504" y="424"/>
                    </a:lnTo>
                    <a:lnTo>
                      <a:pt x="500" y="423"/>
                    </a:lnTo>
                    <a:lnTo>
                      <a:pt x="500" y="423"/>
                    </a:lnTo>
                    <a:lnTo>
                      <a:pt x="516" y="436"/>
                    </a:lnTo>
                    <a:lnTo>
                      <a:pt x="529" y="450"/>
                    </a:lnTo>
                    <a:lnTo>
                      <a:pt x="545" y="464"/>
                    </a:lnTo>
                    <a:lnTo>
                      <a:pt x="561" y="475"/>
                    </a:lnTo>
                    <a:lnTo>
                      <a:pt x="561" y="475"/>
                    </a:lnTo>
                    <a:close/>
                    <a:moveTo>
                      <a:pt x="561" y="423"/>
                    </a:moveTo>
                    <a:lnTo>
                      <a:pt x="561" y="423"/>
                    </a:lnTo>
                    <a:lnTo>
                      <a:pt x="560" y="423"/>
                    </a:lnTo>
                    <a:lnTo>
                      <a:pt x="560" y="424"/>
                    </a:lnTo>
                    <a:lnTo>
                      <a:pt x="560" y="424"/>
                    </a:lnTo>
                    <a:lnTo>
                      <a:pt x="590" y="452"/>
                    </a:lnTo>
                    <a:lnTo>
                      <a:pt x="606" y="465"/>
                    </a:lnTo>
                    <a:lnTo>
                      <a:pt x="621" y="478"/>
                    </a:lnTo>
                    <a:lnTo>
                      <a:pt x="621" y="478"/>
                    </a:lnTo>
                    <a:lnTo>
                      <a:pt x="607" y="462"/>
                    </a:lnTo>
                    <a:lnTo>
                      <a:pt x="592" y="449"/>
                    </a:lnTo>
                    <a:lnTo>
                      <a:pt x="561" y="423"/>
                    </a:lnTo>
                    <a:lnTo>
                      <a:pt x="561" y="423"/>
                    </a:lnTo>
                    <a:close/>
                    <a:moveTo>
                      <a:pt x="360" y="438"/>
                    </a:moveTo>
                    <a:lnTo>
                      <a:pt x="360" y="438"/>
                    </a:lnTo>
                    <a:lnTo>
                      <a:pt x="365" y="439"/>
                    </a:lnTo>
                    <a:lnTo>
                      <a:pt x="369" y="443"/>
                    </a:lnTo>
                    <a:lnTo>
                      <a:pt x="372" y="446"/>
                    </a:lnTo>
                    <a:lnTo>
                      <a:pt x="375" y="447"/>
                    </a:lnTo>
                    <a:lnTo>
                      <a:pt x="375" y="447"/>
                    </a:lnTo>
                    <a:lnTo>
                      <a:pt x="368" y="441"/>
                    </a:lnTo>
                    <a:lnTo>
                      <a:pt x="360" y="435"/>
                    </a:lnTo>
                    <a:lnTo>
                      <a:pt x="342" y="424"/>
                    </a:lnTo>
                    <a:lnTo>
                      <a:pt x="342" y="424"/>
                    </a:lnTo>
                    <a:lnTo>
                      <a:pt x="346" y="427"/>
                    </a:lnTo>
                    <a:lnTo>
                      <a:pt x="351" y="430"/>
                    </a:lnTo>
                    <a:lnTo>
                      <a:pt x="357" y="435"/>
                    </a:lnTo>
                    <a:lnTo>
                      <a:pt x="360" y="438"/>
                    </a:lnTo>
                    <a:lnTo>
                      <a:pt x="360" y="438"/>
                    </a:lnTo>
                    <a:close/>
                    <a:moveTo>
                      <a:pt x="763" y="455"/>
                    </a:moveTo>
                    <a:lnTo>
                      <a:pt x="763" y="455"/>
                    </a:lnTo>
                    <a:lnTo>
                      <a:pt x="763" y="453"/>
                    </a:lnTo>
                    <a:lnTo>
                      <a:pt x="763" y="453"/>
                    </a:lnTo>
                    <a:lnTo>
                      <a:pt x="761" y="453"/>
                    </a:lnTo>
                    <a:lnTo>
                      <a:pt x="760" y="455"/>
                    </a:lnTo>
                    <a:lnTo>
                      <a:pt x="760" y="455"/>
                    </a:lnTo>
                    <a:lnTo>
                      <a:pt x="743" y="438"/>
                    </a:lnTo>
                    <a:lnTo>
                      <a:pt x="725" y="424"/>
                    </a:lnTo>
                    <a:lnTo>
                      <a:pt x="725" y="424"/>
                    </a:lnTo>
                    <a:lnTo>
                      <a:pt x="746" y="446"/>
                    </a:lnTo>
                    <a:lnTo>
                      <a:pt x="757" y="456"/>
                    </a:lnTo>
                    <a:lnTo>
                      <a:pt x="769" y="465"/>
                    </a:lnTo>
                    <a:lnTo>
                      <a:pt x="769" y="465"/>
                    </a:lnTo>
                    <a:lnTo>
                      <a:pt x="766" y="462"/>
                    </a:lnTo>
                    <a:lnTo>
                      <a:pt x="764" y="459"/>
                    </a:lnTo>
                    <a:lnTo>
                      <a:pt x="761" y="456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close/>
                    <a:moveTo>
                      <a:pt x="648" y="458"/>
                    </a:moveTo>
                    <a:lnTo>
                      <a:pt x="648" y="458"/>
                    </a:lnTo>
                    <a:lnTo>
                      <a:pt x="630" y="441"/>
                    </a:lnTo>
                    <a:lnTo>
                      <a:pt x="621" y="432"/>
                    </a:lnTo>
                    <a:lnTo>
                      <a:pt x="610" y="426"/>
                    </a:lnTo>
                    <a:lnTo>
                      <a:pt x="610" y="426"/>
                    </a:lnTo>
                    <a:lnTo>
                      <a:pt x="619" y="435"/>
                    </a:lnTo>
                    <a:lnTo>
                      <a:pt x="629" y="444"/>
                    </a:lnTo>
                    <a:lnTo>
                      <a:pt x="638" y="452"/>
                    </a:lnTo>
                    <a:lnTo>
                      <a:pt x="644" y="456"/>
                    </a:lnTo>
                    <a:lnTo>
                      <a:pt x="648" y="458"/>
                    </a:lnTo>
                    <a:lnTo>
                      <a:pt x="648" y="458"/>
                    </a:lnTo>
                    <a:close/>
                    <a:moveTo>
                      <a:pt x="346" y="438"/>
                    </a:moveTo>
                    <a:lnTo>
                      <a:pt x="346" y="438"/>
                    </a:lnTo>
                    <a:lnTo>
                      <a:pt x="365" y="449"/>
                    </a:lnTo>
                    <a:lnTo>
                      <a:pt x="382" y="459"/>
                    </a:lnTo>
                    <a:lnTo>
                      <a:pt x="414" y="485"/>
                    </a:lnTo>
                    <a:lnTo>
                      <a:pt x="443" y="511"/>
                    </a:lnTo>
                    <a:lnTo>
                      <a:pt x="475" y="537"/>
                    </a:lnTo>
                    <a:lnTo>
                      <a:pt x="475" y="537"/>
                    </a:lnTo>
                    <a:lnTo>
                      <a:pt x="450" y="513"/>
                    </a:lnTo>
                    <a:lnTo>
                      <a:pt x="424" y="488"/>
                    </a:lnTo>
                    <a:lnTo>
                      <a:pt x="411" y="478"/>
                    </a:lnTo>
                    <a:lnTo>
                      <a:pt x="397" y="467"/>
                    </a:lnTo>
                    <a:lnTo>
                      <a:pt x="382" y="456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47"/>
                    </a:lnTo>
                    <a:lnTo>
                      <a:pt x="365" y="446"/>
                    </a:lnTo>
                    <a:lnTo>
                      <a:pt x="363" y="444"/>
                    </a:lnTo>
                    <a:lnTo>
                      <a:pt x="362" y="441"/>
                    </a:lnTo>
                    <a:lnTo>
                      <a:pt x="362" y="441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57" y="439"/>
                    </a:lnTo>
                    <a:lnTo>
                      <a:pt x="354" y="438"/>
                    </a:lnTo>
                    <a:lnTo>
                      <a:pt x="353" y="436"/>
                    </a:lnTo>
                    <a:lnTo>
                      <a:pt x="351" y="435"/>
                    </a:lnTo>
                    <a:lnTo>
                      <a:pt x="351" y="435"/>
                    </a:lnTo>
                    <a:lnTo>
                      <a:pt x="346" y="435"/>
                    </a:lnTo>
                    <a:lnTo>
                      <a:pt x="343" y="432"/>
                    </a:lnTo>
                    <a:lnTo>
                      <a:pt x="342" y="430"/>
                    </a:lnTo>
                    <a:lnTo>
                      <a:pt x="339" y="430"/>
                    </a:lnTo>
                    <a:lnTo>
                      <a:pt x="339" y="430"/>
                    </a:lnTo>
                    <a:lnTo>
                      <a:pt x="342" y="433"/>
                    </a:lnTo>
                    <a:lnTo>
                      <a:pt x="346" y="438"/>
                    </a:lnTo>
                    <a:lnTo>
                      <a:pt x="346" y="438"/>
                    </a:lnTo>
                    <a:close/>
                    <a:moveTo>
                      <a:pt x="192" y="435"/>
                    </a:move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3"/>
                    </a:lnTo>
                    <a:lnTo>
                      <a:pt x="192" y="433"/>
                    </a:lnTo>
                    <a:lnTo>
                      <a:pt x="191" y="432"/>
                    </a:lnTo>
                    <a:lnTo>
                      <a:pt x="188" y="433"/>
                    </a:lnTo>
                    <a:lnTo>
                      <a:pt x="188" y="433"/>
                    </a:lnTo>
                    <a:lnTo>
                      <a:pt x="191" y="435"/>
                    </a:ln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5"/>
                    </a:lnTo>
                    <a:close/>
                    <a:moveTo>
                      <a:pt x="691" y="470"/>
                    </a:moveTo>
                    <a:lnTo>
                      <a:pt x="691" y="470"/>
                    </a:lnTo>
                    <a:lnTo>
                      <a:pt x="670" y="450"/>
                    </a:lnTo>
                    <a:lnTo>
                      <a:pt x="661" y="441"/>
                    </a:lnTo>
                    <a:lnTo>
                      <a:pt x="648" y="432"/>
                    </a:lnTo>
                    <a:lnTo>
                      <a:pt x="648" y="432"/>
                    </a:lnTo>
                    <a:lnTo>
                      <a:pt x="668" y="453"/>
                    </a:lnTo>
                    <a:lnTo>
                      <a:pt x="679" y="464"/>
                    </a:lnTo>
                    <a:lnTo>
                      <a:pt x="685" y="467"/>
                    </a:lnTo>
                    <a:lnTo>
                      <a:pt x="691" y="470"/>
                    </a:lnTo>
                    <a:lnTo>
                      <a:pt x="691" y="470"/>
                    </a:lnTo>
                    <a:close/>
                    <a:moveTo>
                      <a:pt x="485" y="456"/>
                    </a:moveTo>
                    <a:lnTo>
                      <a:pt x="485" y="456"/>
                    </a:lnTo>
                    <a:lnTo>
                      <a:pt x="478" y="449"/>
                    </a:lnTo>
                    <a:lnTo>
                      <a:pt x="470" y="443"/>
                    </a:lnTo>
                    <a:lnTo>
                      <a:pt x="461" y="438"/>
                    </a:lnTo>
                    <a:lnTo>
                      <a:pt x="450" y="435"/>
                    </a:lnTo>
                    <a:lnTo>
                      <a:pt x="450" y="435"/>
                    </a:lnTo>
                    <a:lnTo>
                      <a:pt x="467" y="446"/>
                    </a:lnTo>
                    <a:lnTo>
                      <a:pt x="485" y="456"/>
                    </a:lnTo>
                    <a:lnTo>
                      <a:pt x="485" y="456"/>
                    </a:lnTo>
                    <a:close/>
                    <a:moveTo>
                      <a:pt x="600" y="484"/>
                    </a:moveTo>
                    <a:lnTo>
                      <a:pt x="600" y="484"/>
                    </a:lnTo>
                    <a:lnTo>
                      <a:pt x="597" y="484"/>
                    </a:lnTo>
                    <a:lnTo>
                      <a:pt x="597" y="484"/>
                    </a:lnTo>
                    <a:lnTo>
                      <a:pt x="592" y="479"/>
                    </a:lnTo>
                    <a:lnTo>
                      <a:pt x="586" y="476"/>
                    </a:lnTo>
                    <a:lnTo>
                      <a:pt x="580" y="472"/>
                    </a:lnTo>
                    <a:lnTo>
                      <a:pt x="575" y="467"/>
                    </a:lnTo>
                    <a:lnTo>
                      <a:pt x="575" y="467"/>
                    </a:lnTo>
                    <a:lnTo>
                      <a:pt x="557" y="456"/>
                    </a:lnTo>
                    <a:lnTo>
                      <a:pt x="540" y="444"/>
                    </a:lnTo>
                    <a:lnTo>
                      <a:pt x="540" y="444"/>
                    </a:lnTo>
                    <a:lnTo>
                      <a:pt x="531" y="438"/>
                    </a:lnTo>
                    <a:lnTo>
                      <a:pt x="526" y="436"/>
                    </a:lnTo>
                    <a:lnTo>
                      <a:pt x="523" y="435"/>
                    </a:lnTo>
                    <a:lnTo>
                      <a:pt x="523" y="435"/>
                    </a:lnTo>
                    <a:lnTo>
                      <a:pt x="554" y="461"/>
                    </a:lnTo>
                    <a:lnTo>
                      <a:pt x="584" y="488"/>
                    </a:lnTo>
                    <a:lnTo>
                      <a:pt x="584" y="488"/>
                    </a:lnTo>
                    <a:lnTo>
                      <a:pt x="595" y="497"/>
                    </a:lnTo>
                    <a:lnTo>
                      <a:pt x="600" y="502"/>
                    </a:lnTo>
                    <a:lnTo>
                      <a:pt x="606" y="505"/>
                    </a:lnTo>
                    <a:lnTo>
                      <a:pt x="606" y="505"/>
                    </a:lnTo>
                    <a:lnTo>
                      <a:pt x="612" y="505"/>
                    </a:lnTo>
                    <a:lnTo>
                      <a:pt x="618" y="505"/>
                    </a:lnTo>
                    <a:lnTo>
                      <a:pt x="618" y="505"/>
                    </a:lnTo>
                    <a:lnTo>
                      <a:pt x="624" y="508"/>
                    </a:lnTo>
                    <a:lnTo>
                      <a:pt x="625" y="510"/>
                    </a:lnTo>
                    <a:lnTo>
                      <a:pt x="629" y="510"/>
                    </a:lnTo>
                    <a:lnTo>
                      <a:pt x="629" y="510"/>
                    </a:lnTo>
                    <a:lnTo>
                      <a:pt x="622" y="502"/>
                    </a:lnTo>
                    <a:lnTo>
                      <a:pt x="615" y="496"/>
                    </a:lnTo>
                    <a:lnTo>
                      <a:pt x="600" y="484"/>
                    </a:lnTo>
                    <a:lnTo>
                      <a:pt x="600" y="484"/>
                    </a:lnTo>
                    <a:close/>
                    <a:moveTo>
                      <a:pt x="609" y="537"/>
                    </a:moveTo>
                    <a:lnTo>
                      <a:pt x="609" y="537"/>
                    </a:lnTo>
                    <a:lnTo>
                      <a:pt x="593" y="519"/>
                    </a:lnTo>
                    <a:lnTo>
                      <a:pt x="575" y="504"/>
                    </a:lnTo>
                    <a:lnTo>
                      <a:pt x="539" y="472"/>
                    </a:lnTo>
                    <a:lnTo>
                      <a:pt x="539" y="472"/>
                    </a:lnTo>
                    <a:lnTo>
                      <a:pt x="540" y="472"/>
                    </a:lnTo>
                    <a:lnTo>
                      <a:pt x="540" y="470"/>
                    </a:lnTo>
                    <a:lnTo>
                      <a:pt x="540" y="470"/>
                    </a:lnTo>
                    <a:lnTo>
                      <a:pt x="539" y="470"/>
                    </a:lnTo>
                    <a:lnTo>
                      <a:pt x="537" y="470"/>
                    </a:lnTo>
                    <a:lnTo>
                      <a:pt x="537" y="470"/>
                    </a:lnTo>
                    <a:lnTo>
                      <a:pt x="536" y="468"/>
                    </a:lnTo>
                    <a:lnTo>
                      <a:pt x="534" y="465"/>
                    </a:lnTo>
                    <a:lnTo>
                      <a:pt x="534" y="465"/>
                    </a:lnTo>
                    <a:lnTo>
                      <a:pt x="511" y="452"/>
                    </a:lnTo>
                    <a:lnTo>
                      <a:pt x="488" y="436"/>
                    </a:lnTo>
                    <a:lnTo>
                      <a:pt x="488" y="436"/>
                    </a:lnTo>
                    <a:lnTo>
                      <a:pt x="519" y="462"/>
                    </a:lnTo>
                    <a:lnTo>
                      <a:pt x="549" y="487"/>
                    </a:lnTo>
                    <a:lnTo>
                      <a:pt x="580" y="511"/>
                    </a:lnTo>
                    <a:lnTo>
                      <a:pt x="609" y="537"/>
                    </a:lnTo>
                    <a:lnTo>
                      <a:pt x="609" y="537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68" y="438"/>
                    </a:lnTo>
                    <a:lnTo>
                      <a:pt x="667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7" y="438"/>
                    </a:lnTo>
                    <a:lnTo>
                      <a:pt x="667" y="439"/>
                    </a:lnTo>
                    <a:lnTo>
                      <a:pt x="668" y="441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558" y="504"/>
                    </a:moveTo>
                    <a:lnTo>
                      <a:pt x="558" y="504"/>
                    </a:lnTo>
                    <a:lnTo>
                      <a:pt x="534" y="482"/>
                    </a:lnTo>
                    <a:lnTo>
                      <a:pt x="534" y="482"/>
                    </a:lnTo>
                    <a:lnTo>
                      <a:pt x="536" y="481"/>
                    </a:lnTo>
                    <a:lnTo>
                      <a:pt x="536" y="481"/>
                    </a:lnTo>
                    <a:lnTo>
                      <a:pt x="528" y="476"/>
                    </a:lnTo>
                    <a:lnTo>
                      <a:pt x="520" y="470"/>
                    </a:lnTo>
                    <a:lnTo>
                      <a:pt x="507" y="459"/>
                    </a:lnTo>
                    <a:lnTo>
                      <a:pt x="507" y="459"/>
                    </a:lnTo>
                    <a:lnTo>
                      <a:pt x="491" y="449"/>
                    </a:lnTo>
                    <a:lnTo>
                      <a:pt x="476" y="439"/>
                    </a:lnTo>
                    <a:lnTo>
                      <a:pt x="476" y="439"/>
                    </a:lnTo>
                    <a:lnTo>
                      <a:pt x="484" y="449"/>
                    </a:lnTo>
                    <a:lnTo>
                      <a:pt x="493" y="458"/>
                    </a:lnTo>
                    <a:lnTo>
                      <a:pt x="514" y="475"/>
                    </a:lnTo>
                    <a:lnTo>
                      <a:pt x="536" y="490"/>
                    </a:lnTo>
                    <a:lnTo>
                      <a:pt x="558" y="504"/>
                    </a:lnTo>
                    <a:lnTo>
                      <a:pt x="558" y="504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71" y="444"/>
                    </a:lnTo>
                    <a:lnTo>
                      <a:pt x="674" y="447"/>
                    </a:lnTo>
                    <a:lnTo>
                      <a:pt x="677" y="449"/>
                    </a:lnTo>
                    <a:lnTo>
                      <a:pt x="677" y="452"/>
                    </a:lnTo>
                    <a:lnTo>
                      <a:pt x="677" y="452"/>
                    </a:lnTo>
                    <a:lnTo>
                      <a:pt x="685" y="456"/>
                    </a:lnTo>
                    <a:lnTo>
                      <a:pt x="691" y="462"/>
                    </a:lnTo>
                    <a:lnTo>
                      <a:pt x="702" y="475"/>
                    </a:lnTo>
                    <a:lnTo>
                      <a:pt x="714" y="487"/>
                    </a:lnTo>
                    <a:lnTo>
                      <a:pt x="720" y="491"/>
                    </a:lnTo>
                    <a:lnTo>
                      <a:pt x="728" y="494"/>
                    </a:lnTo>
                    <a:lnTo>
                      <a:pt x="728" y="494"/>
                    </a:lnTo>
                    <a:lnTo>
                      <a:pt x="706" y="475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2"/>
                    </a:lnTo>
                    <a:lnTo>
                      <a:pt x="685" y="452"/>
                    </a:lnTo>
                    <a:lnTo>
                      <a:pt x="682" y="450"/>
                    </a:lnTo>
                    <a:lnTo>
                      <a:pt x="677" y="447"/>
                    </a:lnTo>
                    <a:lnTo>
                      <a:pt x="674" y="444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226" y="458"/>
                    </a:moveTo>
                    <a:lnTo>
                      <a:pt x="226" y="458"/>
                    </a:lnTo>
                    <a:lnTo>
                      <a:pt x="225" y="456"/>
                    </a:lnTo>
                    <a:lnTo>
                      <a:pt x="225" y="455"/>
                    </a:lnTo>
                    <a:lnTo>
                      <a:pt x="225" y="455"/>
                    </a:lnTo>
                    <a:lnTo>
                      <a:pt x="221" y="453"/>
                    </a:lnTo>
                    <a:lnTo>
                      <a:pt x="218" y="452"/>
                    </a:lnTo>
                    <a:lnTo>
                      <a:pt x="214" y="449"/>
                    </a:lnTo>
                    <a:lnTo>
                      <a:pt x="209" y="444"/>
                    </a:lnTo>
                    <a:lnTo>
                      <a:pt x="206" y="444"/>
                    </a:lnTo>
                    <a:lnTo>
                      <a:pt x="203" y="444"/>
                    </a:lnTo>
                    <a:lnTo>
                      <a:pt x="203" y="444"/>
                    </a:lnTo>
                    <a:lnTo>
                      <a:pt x="209" y="449"/>
                    </a:lnTo>
                    <a:lnTo>
                      <a:pt x="215" y="453"/>
                    </a:lnTo>
                    <a:lnTo>
                      <a:pt x="221" y="456"/>
                    </a:lnTo>
                    <a:lnTo>
                      <a:pt x="225" y="458"/>
                    </a:lnTo>
                    <a:lnTo>
                      <a:pt x="229" y="458"/>
                    </a:lnTo>
                    <a:lnTo>
                      <a:pt x="229" y="458"/>
                    </a:lnTo>
                    <a:lnTo>
                      <a:pt x="228" y="456"/>
                    </a:lnTo>
                    <a:lnTo>
                      <a:pt x="228" y="456"/>
                    </a:lnTo>
                    <a:lnTo>
                      <a:pt x="226" y="458"/>
                    </a:lnTo>
                    <a:lnTo>
                      <a:pt x="226" y="458"/>
                    </a:lnTo>
                    <a:lnTo>
                      <a:pt x="226" y="458"/>
                    </a:lnTo>
                    <a:close/>
                    <a:moveTo>
                      <a:pt x="264" y="447"/>
                    </a:moveTo>
                    <a:lnTo>
                      <a:pt x="264" y="447"/>
                    </a:lnTo>
                    <a:lnTo>
                      <a:pt x="263" y="447"/>
                    </a:lnTo>
                    <a:lnTo>
                      <a:pt x="261" y="446"/>
                    </a:lnTo>
                    <a:lnTo>
                      <a:pt x="260" y="444"/>
                    </a:lnTo>
                    <a:lnTo>
                      <a:pt x="258" y="443"/>
                    </a:lnTo>
                    <a:lnTo>
                      <a:pt x="258" y="443"/>
                    </a:lnTo>
                    <a:lnTo>
                      <a:pt x="258" y="444"/>
                    </a:lnTo>
                    <a:lnTo>
                      <a:pt x="260" y="447"/>
                    </a:lnTo>
                    <a:lnTo>
                      <a:pt x="263" y="449"/>
                    </a:lnTo>
                    <a:lnTo>
                      <a:pt x="264" y="447"/>
                    </a:lnTo>
                    <a:lnTo>
                      <a:pt x="264" y="447"/>
                    </a:lnTo>
                    <a:close/>
                    <a:moveTo>
                      <a:pt x="789" y="452"/>
                    </a:moveTo>
                    <a:lnTo>
                      <a:pt x="789" y="452"/>
                    </a:lnTo>
                    <a:lnTo>
                      <a:pt x="790" y="452"/>
                    </a:lnTo>
                    <a:lnTo>
                      <a:pt x="792" y="452"/>
                    </a:lnTo>
                    <a:lnTo>
                      <a:pt x="792" y="452"/>
                    </a:lnTo>
                    <a:lnTo>
                      <a:pt x="793" y="452"/>
                    </a:lnTo>
                    <a:lnTo>
                      <a:pt x="793" y="452"/>
                    </a:lnTo>
                    <a:lnTo>
                      <a:pt x="792" y="449"/>
                    </a:lnTo>
                    <a:lnTo>
                      <a:pt x="790" y="449"/>
                    </a:lnTo>
                    <a:lnTo>
                      <a:pt x="789" y="449"/>
                    </a:lnTo>
                    <a:lnTo>
                      <a:pt x="789" y="449"/>
                    </a:lnTo>
                    <a:lnTo>
                      <a:pt x="789" y="452"/>
                    </a:lnTo>
                    <a:lnTo>
                      <a:pt x="789" y="452"/>
                    </a:lnTo>
                    <a:close/>
                    <a:moveTo>
                      <a:pt x="740" y="470"/>
                    </a:moveTo>
                    <a:lnTo>
                      <a:pt x="740" y="470"/>
                    </a:lnTo>
                    <a:lnTo>
                      <a:pt x="740" y="470"/>
                    </a:lnTo>
                    <a:lnTo>
                      <a:pt x="738" y="470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49" y="487"/>
                    </a:lnTo>
                    <a:lnTo>
                      <a:pt x="757" y="493"/>
                    </a:lnTo>
                    <a:lnTo>
                      <a:pt x="763" y="497"/>
                    </a:lnTo>
                    <a:lnTo>
                      <a:pt x="763" y="497"/>
                    </a:lnTo>
                    <a:lnTo>
                      <a:pt x="757" y="482"/>
                    </a:lnTo>
                    <a:lnTo>
                      <a:pt x="751" y="468"/>
                    </a:lnTo>
                    <a:lnTo>
                      <a:pt x="746" y="464"/>
                    </a:lnTo>
                    <a:lnTo>
                      <a:pt x="740" y="458"/>
                    </a:lnTo>
                    <a:lnTo>
                      <a:pt x="735" y="455"/>
                    </a:lnTo>
                    <a:lnTo>
                      <a:pt x="728" y="452"/>
                    </a:lnTo>
                    <a:lnTo>
                      <a:pt x="728" y="452"/>
                    </a:lnTo>
                    <a:lnTo>
                      <a:pt x="735" y="459"/>
                    </a:lnTo>
                    <a:lnTo>
                      <a:pt x="738" y="464"/>
                    </a:lnTo>
                    <a:lnTo>
                      <a:pt x="740" y="470"/>
                    </a:lnTo>
                    <a:lnTo>
                      <a:pt x="740" y="470"/>
                    </a:lnTo>
                    <a:close/>
                    <a:moveTo>
                      <a:pt x="702" y="462"/>
                    </a:moveTo>
                    <a:lnTo>
                      <a:pt x="702" y="462"/>
                    </a:lnTo>
                    <a:lnTo>
                      <a:pt x="700" y="459"/>
                    </a:lnTo>
                    <a:lnTo>
                      <a:pt x="697" y="456"/>
                    </a:lnTo>
                    <a:lnTo>
                      <a:pt x="694" y="453"/>
                    </a:lnTo>
                    <a:lnTo>
                      <a:pt x="694" y="453"/>
                    </a:lnTo>
                    <a:lnTo>
                      <a:pt x="699" y="458"/>
                    </a:lnTo>
                    <a:lnTo>
                      <a:pt x="702" y="462"/>
                    </a:lnTo>
                    <a:lnTo>
                      <a:pt x="702" y="462"/>
                    </a:lnTo>
                    <a:close/>
                    <a:moveTo>
                      <a:pt x="377" y="467"/>
                    </a:moveTo>
                    <a:lnTo>
                      <a:pt x="377" y="467"/>
                    </a:lnTo>
                    <a:lnTo>
                      <a:pt x="374" y="468"/>
                    </a:lnTo>
                    <a:lnTo>
                      <a:pt x="372" y="468"/>
                    </a:lnTo>
                    <a:lnTo>
                      <a:pt x="371" y="468"/>
                    </a:lnTo>
                    <a:lnTo>
                      <a:pt x="371" y="468"/>
                    </a:lnTo>
                    <a:lnTo>
                      <a:pt x="374" y="472"/>
                    </a:lnTo>
                    <a:lnTo>
                      <a:pt x="377" y="475"/>
                    </a:lnTo>
                    <a:lnTo>
                      <a:pt x="386" y="481"/>
                    </a:lnTo>
                    <a:lnTo>
                      <a:pt x="386" y="481"/>
                    </a:lnTo>
                    <a:lnTo>
                      <a:pt x="391" y="479"/>
                    </a:lnTo>
                    <a:lnTo>
                      <a:pt x="394" y="478"/>
                    </a:lnTo>
                    <a:lnTo>
                      <a:pt x="394" y="478"/>
                    </a:lnTo>
                    <a:lnTo>
                      <a:pt x="398" y="482"/>
                    </a:lnTo>
                    <a:lnTo>
                      <a:pt x="403" y="487"/>
                    </a:lnTo>
                    <a:lnTo>
                      <a:pt x="409" y="490"/>
                    </a:lnTo>
                    <a:lnTo>
                      <a:pt x="415" y="493"/>
                    </a:lnTo>
                    <a:lnTo>
                      <a:pt x="415" y="493"/>
                    </a:lnTo>
                    <a:lnTo>
                      <a:pt x="407" y="487"/>
                    </a:lnTo>
                    <a:lnTo>
                      <a:pt x="403" y="484"/>
                    </a:lnTo>
                    <a:lnTo>
                      <a:pt x="400" y="481"/>
                    </a:lnTo>
                    <a:lnTo>
                      <a:pt x="400" y="481"/>
                    </a:lnTo>
                    <a:lnTo>
                      <a:pt x="395" y="476"/>
                    </a:lnTo>
                    <a:lnTo>
                      <a:pt x="391" y="473"/>
                    </a:lnTo>
                    <a:lnTo>
                      <a:pt x="386" y="468"/>
                    </a:lnTo>
                    <a:lnTo>
                      <a:pt x="383" y="465"/>
                    </a:lnTo>
                    <a:lnTo>
                      <a:pt x="383" y="465"/>
                    </a:lnTo>
                    <a:lnTo>
                      <a:pt x="377" y="462"/>
                    </a:lnTo>
                    <a:lnTo>
                      <a:pt x="374" y="461"/>
                    </a:lnTo>
                    <a:lnTo>
                      <a:pt x="372" y="458"/>
                    </a:lnTo>
                    <a:lnTo>
                      <a:pt x="372" y="458"/>
                    </a:lnTo>
                    <a:lnTo>
                      <a:pt x="371" y="458"/>
                    </a:lnTo>
                    <a:lnTo>
                      <a:pt x="369" y="456"/>
                    </a:lnTo>
                    <a:lnTo>
                      <a:pt x="368" y="455"/>
                    </a:lnTo>
                    <a:lnTo>
                      <a:pt x="366" y="453"/>
                    </a:lnTo>
                    <a:lnTo>
                      <a:pt x="365" y="453"/>
                    </a:lnTo>
                    <a:lnTo>
                      <a:pt x="365" y="453"/>
                    </a:lnTo>
                    <a:lnTo>
                      <a:pt x="368" y="456"/>
                    </a:lnTo>
                    <a:lnTo>
                      <a:pt x="371" y="459"/>
                    </a:lnTo>
                    <a:lnTo>
                      <a:pt x="374" y="462"/>
                    </a:lnTo>
                    <a:lnTo>
                      <a:pt x="377" y="467"/>
                    </a:lnTo>
                    <a:lnTo>
                      <a:pt x="377" y="467"/>
                    </a:lnTo>
                    <a:close/>
                    <a:moveTo>
                      <a:pt x="769" y="500"/>
                    </a:moveTo>
                    <a:lnTo>
                      <a:pt x="769" y="500"/>
                    </a:lnTo>
                    <a:lnTo>
                      <a:pt x="767" y="502"/>
                    </a:lnTo>
                    <a:lnTo>
                      <a:pt x="766" y="504"/>
                    </a:lnTo>
                    <a:lnTo>
                      <a:pt x="766" y="504"/>
                    </a:lnTo>
                    <a:lnTo>
                      <a:pt x="770" y="508"/>
                    </a:lnTo>
                    <a:lnTo>
                      <a:pt x="775" y="513"/>
                    </a:lnTo>
                    <a:lnTo>
                      <a:pt x="775" y="513"/>
                    </a:lnTo>
                    <a:lnTo>
                      <a:pt x="776" y="508"/>
                    </a:lnTo>
                    <a:lnTo>
                      <a:pt x="779" y="505"/>
                    </a:lnTo>
                    <a:lnTo>
                      <a:pt x="779" y="505"/>
                    </a:lnTo>
                    <a:lnTo>
                      <a:pt x="781" y="505"/>
                    </a:lnTo>
                    <a:lnTo>
                      <a:pt x="783" y="507"/>
                    </a:lnTo>
                    <a:lnTo>
                      <a:pt x="786" y="510"/>
                    </a:lnTo>
                    <a:lnTo>
                      <a:pt x="786" y="510"/>
                    </a:lnTo>
                    <a:lnTo>
                      <a:pt x="784" y="499"/>
                    </a:lnTo>
                    <a:lnTo>
                      <a:pt x="784" y="487"/>
                    </a:lnTo>
                    <a:lnTo>
                      <a:pt x="783" y="478"/>
                    </a:lnTo>
                    <a:lnTo>
                      <a:pt x="779" y="473"/>
                    </a:lnTo>
                    <a:lnTo>
                      <a:pt x="776" y="470"/>
                    </a:lnTo>
                    <a:lnTo>
                      <a:pt x="776" y="470"/>
                    </a:lnTo>
                    <a:lnTo>
                      <a:pt x="775" y="473"/>
                    </a:lnTo>
                    <a:lnTo>
                      <a:pt x="772" y="473"/>
                    </a:lnTo>
                    <a:lnTo>
                      <a:pt x="772" y="473"/>
                    </a:lnTo>
                    <a:lnTo>
                      <a:pt x="764" y="470"/>
                    </a:lnTo>
                    <a:lnTo>
                      <a:pt x="758" y="464"/>
                    </a:lnTo>
                    <a:lnTo>
                      <a:pt x="744" y="453"/>
                    </a:lnTo>
                    <a:lnTo>
                      <a:pt x="744" y="453"/>
                    </a:lnTo>
                    <a:lnTo>
                      <a:pt x="758" y="475"/>
                    </a:lnTo>
                    <a:lnTo>
                      <a:pt x="764" y="487"/>
                    </a:lnTo>
                    <a:lnTo>
                      <a:pt x="769" y="500"/>
                    </a:lnTo>
                    <a:lnTo>
                      <a:pt x="769" y="500"/>
                    </a:lnTo>
                    <a:close/>
                    <a:moveTo>
                      <a:pt x="497" y="514"/>
                    </a:moveTo>
                    <a:lnTo>
                      <a:pt x="497" y="514"/>
                    </a:lnTo>
                    <a:lnTo>
                      <a:pt x="528" y="536"/>
                    </a:lnTo>
                    <a:lnTo>
                      <a:pt x="558" y="560"/>
                    </a:lnTo>
                    <a:lnTo>
                      <a:pt x="587" y="583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583" y="571"/>
                    </a:lnTo>
                    <a:lnTo>
                      <a:pt x="546" y="537"/>
                    </a:lnTo>
                    <a:lnTo>
                      <a:pt x="508" y="507"/>
                    </a:lnTo>
                    <a:lnTo>
                      <a:pt x="467" y="478"/>
                    </a:lnTo>
                    <a:lnTo>
                      <a:pt x="467" y="478"/>
                    </a:lnTo>
                    <a:lnTo>
                      <a:pt x="467" y="476"/>
                    </a:lnTo>
                    <a:lnTo>
                      <a:pt x="468" y="475"/>
                    </a:lnTo>
                    <a:lnTo>
                      <a:pt x="468" y="475"/>
                    </a:lnTo>
                    <a:lnTo>
                      <a:pt x="458" y="470"/>
                    </a:lnTo>
                    <a:lnTo>
                      <a:pt x="449" y="464"/>
                    </a:lnTo>
                    <a:lnTo>
                      <a:pt x="439" y="459"/>
                    </a:lnTo>
                    <a:lnTo>
                      <a:pt x="430" y="455"/>
                    </a:lnTo>
                    <a:lnTo>
                      <a:pt x="430" y="455"/>
                    </a:lnTo>
                    <a:lnTo>
                      <a:pt x="447" y="470"/>
                    </a:lnTo>
                    <a:lnTo>
                      <a:pt x="462" y="485"/>
                    </a:lnTo>
                    <a:lnTo>
                      <a:pt x="479" y="500"/>
                    </a:lnTo>
                    <a:lnTo>
                      <a:pt x="497" y="514"/>
                    </a:lnTo>
                    <a:lnTo>
                      <a:pt x="497" y="514"/>
                    </a:lnTo>
                    <a:close/>
                    <a:moveTo>
                      <a:pt x="601" y="468"/>
                    </a:moveTo>
                    <a:lnTo>
                      <a:pt x="601" y="468"/>
                    </a:lnTo>
                    <a:lnTo>
                      <a:pt x="592" y="461"/>
                    </a:lnTo>
                    <a:lnTo>
                      <a:pt x="587" y="458"/>
                    </a:lnTo>
                    <a:lnTo>
                      <a:pt x="584" y="456"/>
                    </a:lnTo>
                    <a:lnTo>
                      <a:pt x="584" y="456"/>
                    </a:lnTo>
                    <a:lnTo>
                      <a:pt x="592" y="464"/>
                    </a:lnTo>
                    <a:lnTo>
                      <a:pt x="597" y="467"/>
                    </a:lnTo>
                    <a:lnTo>
                      <a:pt x="601" y="468"/>
                    </a:lnTo>
                    <a:lnTo>
                      <a:pt x="601" y="468"/>
                    </a:lnTo>
                    <a:close/>
                    <a:moveTo>
                      <a:pt x="327" y="456"/>
                    </a:moveTo>
                    <a:lnTo>
                      <a:pt x="327" y="456"/>
                    </a:lnTo>
                    <a:lnTo>
                      <a:pt x="325" y="458"/>
                    </a:lnTo>
                    <a:lnTo>
                      <a:pt x="322" y="458"/>
                    </a:lnTo>
                    <a:lnTo>
                      <a:pt x="321" y="458"/>
                    </a:lnTo>
                    <a:lnTo>
                      <a:pt x="318" y="458"/>
                    </a:lnTo>
                    <a:lnTo>
                      <a:pt x="318" y="458"/>
                    </a:lnTo>
                    <a:lnTo>
                      <a:pt x="324" y="464"/>
                    </a:lnTo>
                    <a:lnTo>
                      <a:pt x="331" y="470"/>
                    </a:lnTo>
                    <a:lnTo>
                      <a:pt x="331" y="470"/>
                    </a:lnTo>
                    <a:lnTo>
                      <a:pt x="337" y="478"/>
                    </a:lnTo>
                    <a:lnTo>
                      <a:pt x="345" y="484"/>
                    </a:lnTo>
                    <a:lnTo>
                      <a:pt x="345" y="484"/>
                    </a:lnTo>
                    <a:lnTo>
                      <a:pt x="343" y="481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8" y="479"/>
                    </a:lnTo>
                    <a:lnTo>
                      <a:pt x="353" y="481"/>
                    </a:lnTo>
                    <a:lnTo>
                      <a:pt x="356" y="484"/>
                    </a:lnTo>
                    <a:lnTo>
                      <a:pt x="360" y="485"/>
                    </a:lnTo>
                    <a:lnTo>
                      <a:pt x="360" y="485"/>
                    </a:lnTo>
                    <a:lnTo>
                      <a:pt x="353" y="478"/>
                    </a:lnTo>
                    <a:lnTo>
                      <a:pt x="345" y="470"/>
                    </a:lnTo>
                    <a:lnTo>
                      <a:pt x="327" y="456"/>
                    </a:lnTo>
                    <a:lnTo>
                      <a:pt x="327" y="456"/>
                    </a:lnTo>
                    <a:close/>
                    <a:moveTo>
                      <a:pt x="196" y="476"/>
                    </a:moveTo>
                    <a:lnTo>
                      <a:pt x="196" y="476"/>
                    </a:lnTo>
                    <a:lnTo>
                      <a:pt x="192" y="47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85" y="461"/>
                    </a:lnTo>
                    <a:lnTo>
                      <a:pt x="180" y="461"/>
                    </a:lnTo>
                    <a:lnTo>
                      <a:pt x="180" y="461"/>
                    </a:lnTo>
                    <a:lnTo>
                      <a:pt x="182" y="465"/>
                    </a:lnTo>
                    <a:lnTo>
                      <a:pt x="186" y="470"/>
                    </a:lnTo>
                    <a:lnTo>
                      <a:pt x="191" y="473"/>
                    </a:lnTo>
                    <a:lnTo>
                      <a:pt x="196" y="476"/>
                    </a:lnTo>
                    <a:lnTo>
                      <a:pt x="196" y="476"/>
                    </a:lnTo>
                    <a:close/>
                    <a:moveTo>
                      <a:pt x="241" y="490"/>
                    </a:moveTo>
                    <a:lnTo>
                      <a:pt x="241" y="490"/>
                    </a:lnTo>
                    <a:lnTo>
                      <a:pt x="247" y="494"/>
                    </a:lnTo>
                    <a:lnTo>
                      <a:pt x="253" y="499"/>
                    </a:lnTo>
                    <a:lnTo>
                      <a:pt x="267" y="505"/>
                    </a:lnTo>
                    <a:lnTo>
                      <a:pt x="267" y="505"/>
                    </a:lnTo>
                    <a:lnTo>
                      <a:pt x="278" y="513"/>
                    </a:lnTo>
                    <a:lnTo>
                      <a:pt x="282" y="517"/>
                    </a:lnTo>
                    <a:lnTo>
                      <a:pt x="289" y="519"/>
                    </a:lnTo>
                    <a:lnTo>
                      <a:pt x="289" y="519"/>
                    </a:lnTo>
                    <a:lnTo>
                      <a:pt x="285" y="513"/>
                    </a:lnTo>
                    <a:lnTo>
                      <a:pt x="279" y="508"/>
                    </a:lnTo>
                    <a:lnTo>
                      <a:pt x="279" y="508"/>
                    </a:lnTo>
                    <a:lnTo>
                      <a:pt x="247" y="485"/>
                    </a:lnTo>
                    <a:lnTo>
                      <a:pt x="231" y="473"/>
                    </a:lnTo>
                    <a:lnTo>
                      <a:pt x="215" y="461"/>
                    </a:lnTo>
                    <a:lnTo>
                      <a:pt x="215" y="461"/>
                    </a:lnTo>
                    <a:lnTo>
                      <a:pt x="228" y="476"/>
                    </a:lnTo>
                    <a:lnTo>
                      <a:pt x="241" y="490"/>
                    </a:lnTo>
                    <a:lnTo>
                      <a:pt x="241" y="490"/>
                    </a:lnTo>
                    <a:close/>
                    <a:moveTo>
                      <a:pt x="215" y="472"/>
                    </a:moveTo>
                    <a:lnTo>
                      <a:pt x="215" y="472"/>
                    </a:lnTo>
                    <a:lnTo>
                      <a:pt x="208" y="465"/>
                    </a:lnTo>
                    <a:lnTo>
                      <a:pt x="203" y="462"/>
                    </a:lnTo>
                    <a:lnTo>
                      <a:pt x="199" y="462"/>
                    </a:lnTo>
                    <a:lnTo>
                      <a:pt x="199" y="462"/>
                    </a:lnTo>
                    <a:lnTo>
                      <a:pt x="203" y="464"/>
                    </a:lnTo>
                    <a:lnTo>
                      <a:pt x="208" y="468"/>
                    </a:lnTo>
                    <a:lnTo>
                      <a:pt x="211" y="472"/>
                    </a:lnTo>
                    <a:lnTo>
                      <a:pt x="215" y="472"/>
                    </a:lnTo>
                    <a:lnTo>
                      <a:pt x="215" y="472"/>
                    </a:lnTo>
                    <a:close/>
                    <a:moveTo>
                      <a:pt x="464" y="491"/>
                    </a:moveTo>
                    <a:lnTo>
                      <a:pt x="464" y="491"/>
                    </a:lnTo>
                    <a:lnTo>
                      <a:pt x="449" y="476"/>
                    </a:lnTo>
                    <a:lnTo>
                      <a:pt x="432" y="462"/>
                    </a:lnTo>
                    <a:lnTo>
                      <a:pt x="432" y="462"/>
                    </a:lnTo>
                    <a:lnTo>
                      <a:pt x="430" y="464"/>
                    </a:lnTo>
                    <a:lnTo>
                      <a:pt x="429" y="464"/>
                    </a:lnTo>
                    <a:lnTo>
                      <a:pt x="427" y="467"/>
                    </a:lnTo>
                    <a:lnTo>
                      <a:pt x="427" y="467"/>
                    </a:lnTo>
                    <a:lnTo>
                      <a:pt x="446" y="479"/>
                    </a:lnTo>
                    <a:lnTo>
                      <a:pt x="455" y="487"/>
                    </a:lnTo>
                    <a:lnTo>
                      <a:pt x="464" y="491"/>
                    </a:lnTo>
                    <a:lnTo>
                      <a:pt x="464" y="491"/>
                    </a:lnTo>
                    <a:close/>
                    <a:moveTo>
                      <a:pt x="420" y="473"/>
                    </a:moveTo>
                    <a:lnTo>
                      <a:pt x="420" y="473"/>
                    </a:lnTo>
                    <a:lnTo>
                      <a:pt x="412" y="468"/>
                    </a:lnTo>
                    <a:lnTo>
                      <a:pt x="404" y="464"/>
                    </a:lnTo>
                    <a:lnTo>
                      <a:pt x="404" y="464"/>
                    </a:lnTo>
                    <a:lnTo>
                      <a:pt x="412" y="470"/>
                    </a:lnTo>
                    <a:lnTo>
                      <a:pt x="415" y="473"/>
                    </a:lnTo>
                    <a:lnTo>
                      <a:pt x="420" y="473"/>
                    </a:lnTo>
                    <a:lnTo>
                      <a:pt x="420" y="473"/>
                    </a:lnTo>
                    <a:close/>
                    <a:moveTo>
                      <a:pt x="793" y="465"/>
                    </a:moveTo>
                    <a:lnTo>
                      <a:pt x="793" y="465"/>
                    </a:lnTo>
                    <a:lnTo>
                      <a:pt x="795" y="475"/>
                    </a:lnTo>
                    <a:lnTo>
                      <a:pt x="796" y="479"/>
                    </a:lnTo>
                    <a:lnTo>
                      <a:pt x="799" y="482"/>
                    </a:lnTo>
                    <a:lnTo>
                      <a:pt x="799" y="482"/>
                    </a:lnTo>
                    <a:lnTo>
                      <a:pt x="796" y="464"/>
                    </a:lnTo>
                    <a:lnTo>
                      <a:pt x="796" y="464"/>
                    </a:lnTo>
                    <a:lnTo>
                      <a:pt x="795" y="464"/>
                    </a:lnTo>
                    <a:lnTo>
                      <a:pt x="793" y="465"/>
                    </a:lnTo>
                    <a:lnTo>
                      <a:pt x="793" y="465"/>
                    </a:lnTo>
                    <a:close/>
                    <a:moveTo>
                      <a:pt x="673" y="473"/>
                    </a:moveTo>
                    <a:lnTo>
                      <a:pt x="673" y="473"/>
                    </a:lnTo>
                    <a:lnTo>
                      <a:pt x="671" y="470"/>
                    </a:lnTo>
                    <a:lnTo>
                      <a:pt x="667" y="467"/>
                    </a:lnTo>
                    <a:lnTo>
                      <a:pt x="667" y="467"/>
                    </a:lnTo>
                    <a:lnTo>
                      <a:pt x="668" y="470"/>
                    </a:lnTo>
                    <a:lnTo>
                      <a:pt x="671" y="472"/>
                    </a:lnTo>
                    <a:lnTo>
                      <a:pt x="673" y="473"/>
                    </a:lnTo>
                    <a:lnTo>
                      <a:pt x="673" y="473"/>
                    </a:lnTo>
                    <a:close/>
                    <a:moveTo>
                      <a:pt x="214" y="499"/>
                    </a:moveTo>
                    <a:lnTo>
                      <a:pt x="214" y="499"/>
                    </a:lnTo>
                    <a:lnTo>
                      <a:pt x="220" y="500"/>
                    </a:lnTo>
                    <a:lnTo>
                      <a:pt x="226" y="504"/>
                    </a:lnTo>
                    <a:lnTo>
                      <a:pt x="231" y="507"/>
                    </a:lnTo>
                    <a:lnTo>
                      <a:pt x="235" y="510"/>
                    </a:lnTo>
                    <a:lnTo>
                      <a:pt x="235" y="510"/>
                    </a:lnTo>
                    <a:lnTo>
                      <a:pt x="234" y="505"/>
                    </a:lnTo>
                    <a:lnTo>
                      <a:pt x="232" y="502"/>
                    </a:lnTo>
                    <a:lnTo>
                      <a:pt x="229" y="500"/>
                    </a:lnTo>
                    <a:lnTo>
                      <a:pt x="228" y="497"/>
                    </a:lnTo>
                    <a:lnTo>
                      <a:pt x="228" y="497"/>
                    </a:lnTo>
                    <a:lnTo>
                      <a:pt x="221" y="494"/>
                    </a:lnTo>
                    <a:lnTo>
                      <a:pt x="215" y="490"/>
                    </a:lnTo>
                    <a:lnTo>
                      <a:pt x="214" y="487"/>
                    </a:lnTo>
                    <a:lnTo>
                      <a:pt x="212" y="484"/>
                    </a:lnTo>
                    <a:lnTo>
                      <a:pt x="212" y="481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209" y="475"/>
                    </a:lnTo>
                    <a:lnTo>
                      <a:pt x="206" y="472"/>
                    </a:lnTo>
                    <a:lnTo>
                      <a:pt x="202" y="470"/>
                    </a:lnTo>
                    <a:lnTo>
                      <a:pt x="199" y="468"/>
                    </a:lnTo>
                    <a:lnTo>
                      <a:pt x="199" y="468"/>
                    </a:lnTo>
                    <a:lnTo>
                      <a:pt x="214" y="499"/>
                    </a:lnTo>
                    <a:lnTo>
                      <a:pt x="214" y="499"/>
                    </a:lnTo>
                    <a:close/>
                    <a:moveTo>
                      <a:pt x="331" y="496"/>
                    </a:moveTo>
                    <a:lnTo>
                      <a:pt x="331" y="496"/>
                    </a:lnTo>
                    <a:lnTo>
                      <a:pt x="322" y="490"/>
                    </a:lnTo>
                    <a:lnTo>
                      <a:pt x="311" y="481"/>
                    </a:lnTo>
                    <a:lnTo>
                      <a:pt x="302" y="475"/>
                    </a:lnTo>
                    <a:lnTo>
                      <a:pt x="293" y="468"/>
                    </a:lnTo>
                    <a:lnTo>
                      <a:pt x="293" y="468"/>
                    </a:lnTo>
                    <a:lnTo>
                      <a:pt x="301" y="478"/>
                    </a:lnTo>
                    <a:lnTo>
                      <a:pt x="310" y="485"/>
                    </a:lnTo>
                    <a:lnTo>
                      <a:pt x="321" y="491"/>
                    </a:lnTo>
                    <a:lnTo>
                      <a:pt x="331" y="496"/>
                    </a:lnTo>
                    <a:lnTo>
                      <a:pt x="331" y="496"/>
                    </a:lnTo>
                    <a:close/>
                    <a:moveTo>
                      <a:pt x="690" y="499"/>
                    </a:moveTo>
                    <a:lnTo>
                      <a:pt x="690" y="499"/>
                    </a:lnTo>
                    <a:lnTo>
                      <a:pt x="682" y="490"/>
                    </a:lnTo>
                    <a:lnTo>
                      <a:pt x="674" y="482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62" y="476"/>
                    </a:lnTo>
                    <a:lnTo>
                      <a:pt x="671" y="484"/>
                    </a:lnTo>
                    <a:lnTo>
                      <a:pt x="690" y="499"/>
                    </a:lnTo>
                    <a:lnTo>
                      <a:pt x="690" y="499"/>
                    </a:lnTo>
                    <a:close/>
                    <a:moveTo>
                      <a:pt x="520" y="494"/>
                    </a:moveTo>
                    <a:lnTo>
                      <a:pt x="520" y="494"/>
                    </a:lnTo>
                    <a:lnTo>
                      <a:pt x="528" y="499"/>
                    </a:lnTo>
                    <a:lnTo>
                      <a:pt x="532" y="504"/>
                    </a:lnTo>
                    <a:lnTo>
                      <a:pt x="545" y="516"/>
                    </a:lnTo>
                    <a:lnTo>
                      <a:pt x="545" y="516"/>
                    </a:lnTo>
                    <a:lnTo>
                      <a:pt x="554" y="523"/>
                    </a:lnTo>
                    <a:lnTo>
                      <a:pt x="563" y="529"/>
                    </a:lnTo>
                    <a:lnTo>
                      <a:pt x="563" y="529"/>
                    </a:lnTo>
                    <a:lnTo>
                      <a:pt x="571" y="534"/>
                    </a:lnTo>
                    <a:lnTo>
                      <a:pt x="572" y="536"/>
                    </a:lnTo>
                    <a:lnTo>
                      <a:pt x="575" y="536"/>
                    </a:lnTo>
                    <a:lnTo>
                      <a:pt x="575" y="536"/>
                    </a:lnTo>
                    <a:lnTo>
                      <a:pt x="555" y="517"/>
                    </a:lnTo>
                    <a:lnTo>
                      <a:pt x="536" y="500"/>
                    </a:lnTo>
                    <a:lnTo>
                      <a:pt x="516" y="484"/>
                    </a:lnTo>
                    <a:lnTo>
                      <a:pt x="505" y="476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508" y="482"/>
                    </a:lnTo>
                    <a:lnTo>
                      <a:pt x="514" y="488"/>
                    </a:lnTo>
                    <a:lnTo>
                      <a:pt x="520" y="494"/>
                    </a:lnTo>
                    <a:lnTo>
                      <a:pt x="520" y="494"/>
                    </a:lnTo>
                    <a:close/>
                    <a:moveTo>
                      <a:pt x="749" y="499"/>
                    </a:moveTo>
                    <a:lnTo>
                      <a:pt x="749" y="499"/>
                    </a:lnTo>
                    <a:lnTo>
                      <a:pt x="737" y="485"/>
                    </a:lnTo>
                    <a:lnTo>
                      <a:pt x="729" y="479"/>
                    </a:lnTo>
                    <a:lnTo>
                      <a:pt x="723" y="473"/>
                    </a:lnTo>
                    <a:lnTo>
                      <a:pt x="723" y="473"/>
                    </a:lnTo>
                    <a:lnTo>
                      <a:pt x="720" y="472"/>
                    </a:lnTo>
                    <a:lnTo>
                      <a:pt x="719" y="470"/>
                    </a:lnTo>
                    <a:lnTo>
                      <a:pt x="717" y="470"/>
                    </a:lnTo>
                    <a:lnTo>
                      <a:pt x="717" y="470"/>
                    </a:lnTo>
                    <a:lnTo>
                      <a:pt x="723" y="476"/>
                    </a:lnTo>
                    <a:lnTo>
                      <a:pt x="726" y="481"/>
                    </a:lnTo>
                    <a:lnTo>
                      <a:pt x="735" y="493"/>
                    </a:lnTo>
                    <a:lnTo>
                      <a:pt x="740" y="499"/>
                    </a:lnTo>
                    <a:lnTo>
                      <a:pt x="744" y="504"/>
                    </a:lnTo>
                    <a:lnTo>
                      <a:pt x="751" y="507"/>
                    </a:lnTo>
                    <a:lnTo>
                      <a:pt x="760" y="508"/>
                    </a:lnTo>
                    <a:lnTo>
                      <a:pt x="760" y="508"/>
                    </a:lnTo>
                    <a:lnTo>
                      <a:pt x="755" y="504"/>
                    </a:lnTo>
                    <a:lnTo>
                      <a:pt x="749" y="499"/>
                    </a:lnTo>
                    <a:lnTo>
                      <a:pt x="749" y="499"/>
                    </a:lnTo>
                    <a:close/>
                    <a:moveTo>
                      <a:pt x="206" y="510"/>
                    </a:moveTo>
                    <a:lnTo>
                      <a:pt x="206" y="510"/>
                    </a:lnTo>
                    <a:lnTo>
                      <a:pt x="192" y="490"/>
                    </a:lnTo>
                    <a:lnTo>
                      <a:pt x="179" y="472"/>
                    </a:lnTo>
                    <a:lnTo>
                      <a:pt x="179" y="472"/>
                    </a:lnTo>
                    <a:lnTo>
                      <a:pt x="182" y="484"/>
                    </a:lnTo>
                    <a:lnTo>
                      <a:pt x="189" y="494"/>
                    </a:lnTo>
                    <a:lnTo>
                      <a:pt x="197" y="502"/>
                    </a:lnTo>
                    <a:lnTo>
                      <a:pt x="206" y="510"/>
                    </a:lnTo>
                    <a:lnTo>
                      <a:pt x="206" y="510"/>
                    </a:lnTo>
                    <a:close/>
                    <a:moveTo>
                      <a:pt x="674" y="519"/>
                    </a:moveTo>
                    <a:lnTo>
                      <a:pt x="674" y="519"/>
                    </a:lnTo>
                    <a:lnTo>
                      <a:pt x="650" y="494"/>
                    </a:lnTo>
                    <a:lnTo>
                      <a:pt x="638" y="482"/>
                    </a:lnTo>
                    <a:lnTo>
                      <a:pt x="624" y="473"/>
                    </a:lnTo>
                    <a:lnTo>
                      <a:pt x="624" y="473"/>
                    </a:lnTo>
                    <a:lnTo>
                      <a:pt x="648" y="499"/>
                    </a:lnTo>
                    <a:lnTo>
                      <a:pt x="661" y="510"/>
                    </a:lnTo>
                    <a:lnTo>
                      <a:pt x="674" y="519"/>
                    </a:lnTo>
                    <a:lnTo>
                      <a:pt x="674" y="519"/>
                    </a:lnTo>
                    <a:close/>
                    <a:moveTo>
                      <a:pt x="683" y="481"/>
                    </a:moveTo>
                    <a:lnTo>
                      <a:pt x="683" y="481"/>
                    </a:lnTo>
                    <a:lnTo>
                      <a:pt x="680" y="479"/>
                    </a:lnTo>
                    <a:lnTo>
                      <a:pt x="679" y="478"/>
                    </a:lnTo>
                    <a:lnTo>
                      <a:pt x="676" y="476"/>
                    </a:lnTo>
                    <a:lnTo>
                      <a:pt x="674" y="475"/>
                    </a:lnTo>
                    <a:lnTo>
                      <a:pt x="674" y="475"/>
                    </a:lnTo>
                    <a:lnTo>
                      <a:pt x="679" y="479"/>
                    </a:lnTo>
                    <a:lnTo>
                      <a:pt x="680" y="481"/>
                    </a:lnTo>
                    <a:lnTo>
                      <a:pt x="683" y="481"/>
                    </a:lnTo>
                    <a:lnTo>
                      <a:pt x="683" y="481"/>
                    </a:lnTo>
                    <a:close/>
                    <a:moveTo>
                      <a:pt x="415" y="519"/>
                    </a:moveTo>
                    <a:lnTo>
                      <a:pt x="415" y="519"/>
                    </a:lnTo>
                    <a:lnTo>
                      <a:pt x="403" y="507"/>
                    </a:lnTo>
                    <a:lnTo>
                      <a:pt x="391" y="494"/>
                    </a:lnTo>
                    <a:lnTo>
                      <a:pt x="377" y="484"/>
                    </a:lnTo>
                    <a:lnTo>
                      <a:pt x="371" y="479"/>
                    </a:lnTo>
                    <a:lnTo>
                      <a:pt x="363" y="476"/>
                    </a:lnTo>
                    <a:lnTo>
                      <a:pt x="363" y="476"/>
                    </a:lnTo>
                    <a:lnTo>
                      <a:pt x="389" y="497"/>
                    </a:lnTo>
                    <a:lnTo>
                      <a:pt x="415" y="519"/>
                    </a:lnTo>
                    <a:lnTo>
                      <a:pt x="415" y="519"/>
                    </a:lnTo>
                    <a:close/>
                    <a:moveTo>
                      <a:pt x="613" y="487"/>
                    </a:moveTo>
                    <a:lnTo>
                      <a:pt x="613" y="487"/>
                    </a:lnTo>
                    <a:lnTo>
                      <a:pt x="607" y="481"/>
                    </a:lnTo>
                    <a:lnTo>
                      <a:pt x="604" y="479"/>
                    </a:lnTo>
                    <a:lnTo>
                      <a:pt x="603" y="479"/>
                    </a:lnTo>
                    <a:lnTo>
                      <a:pt x="603" y="479"/>
                    </a:lnTo>
                    <a:lnTo>
                      <a:pt x="606" y="481"/>
                    </a:lnTo>
                    <a:lnTo>
                      <a:pt x="607" y="484"/>
                    </a:lnTo>
                    <a:lnTo>
                      <a:pt x="610" y="485"/>
                    </a:lnTo>
                    <a:lnTo>
                      <a:pt x="613" y="487"/>
                    </a:lnTo>
                    <a:lnTo>
                      <a:pt x="613" y="487"/>
                    </a:lnTo>
                    <a:close/>
                    <a:moveTo>
                      <a:pt x="273" y="479"/>
                    </a:moveTo>
                    <a:lnTo>
                      <a:pt x="273" y="479"/>
                    </a:lnTo>
                    <a:lnTo>
                      <a:pt x="284" y="487"/>
                    </a:lnTo>
                    <a:lnTo>
                      <a:pt x="290" y="490"/>
                    </a:lnTo>
                    <a:lnTo>
                      <a:pt x="296" y="491"/>
                    </a:lnTo>
                    <a:lnTo>
                      <a:pt x="296" y="491"/>
                    </a:lnTo>
                    <a:lnTo>
                      <a:pt x="292" y="487"/>
                    </a:lnTo>
                    <a:lnTo>
                      <a:pt x="285" y="482"/>
                    </a:lnTo>
                    <a:lnTo>
                      <a:pt x="279" y="481"/>
                    </a:lnTo>
                    <a:lnTo>
                      <a:pt x="273" y="479"/>
                    </a:lnTo>
                    <a:lnTo>
                      <a:pt x="273" y="479"/>
                    </a:lnTo>
                    <a:close/>
                    <a:moveTo>
                      <a:pt x="676" y="508"/>
                    </a:moveTo>
                    <a:lnTo>
                      <a:pt x="676" y="508"/>
                    </a:lnTo>
                    <a:lnTo>
                      <a:pt x="682" y="516"/>
                    </a:lnTo>
                    <a:lnTo>
                      <a:pt x="690" y="525"/>
                    </a:lnTo>
                    <a:lnTo>
                      <a:pt x="697" y="532"/>
                    </a:lnTo>
                    <a:lnTo>
                      <a:pt x="700" y="534"/>
                    </a:lnTo>
                    <a:lnTo>
                      <a:pt x="705" y="536"/>
                    </a:lnTo>
                    <a:lnTo>
                      <a:pt x="705" y="536"/>
                    </a:lnTo>
                    <a:lnTo>
                      <a:pt x="699" y="525"/>
                    </a:lnTo>
                    <a:lnTo>
                      <a:pt x="691" y="516"/>
                    </a:lnTo>
                    <a:lnTo>
                      <a:pt x="674" y="497"/>
                    </a:lnTo>
                    <a:lnTo>
                      <a:pt x="674" y="497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68" y="493"/>
                    </a:lnTo>
                    <a:lnTo>
                      <a:pt x="661" y="488"/>
                    </a:lnTo>
                    <a:lnTo>
                      <a:pt x="645" y="478"/>
                    </a:lnTo>
                    <a:lnTo>
                      <a:pt x="645" y="478"/>
                    </a:lnTo>
                    <a:lnTo>
                      <a:pt x="661" y="494"/>
                    </a:lnTo>
                    <a:lnTo>
                      <a:pt x="676" y="508"/>
                    </a:lnTo>
                    <a:lnTo>
                      <a:pt x="676" y="508"/>
                    </a:lnTo>
                    <a:close/>
                    <a:moveTo>
                      <a:pt x="325" y="485"/>
                    </a:moveTo>
                    <a:lnTo>
                      <a:pt x="325" y="485"/>
                    </a:lnTo>
                    <a:lnTo>
                      <a:pt x="325" y="484"/>
                    </a:lnTo>
                    <a:lnTo>
                      <a:pt x="324" y="482"/>
                    </a:lnTo>
                    <a:lnTo>
                      <a:pt x="322" y="482"/>
                    </a:lnTo>
                    <a:lnTo>
                      <a:pt x="321" y="482"/>
                    </a:lnTo>
                    <a:lnTo>
                      <a:pt x="321" y="482"/>
                    </a:lnTo>
                    <a:lnTo>
                      <a:pt x="324" y="484"/>
                    </a:lnTo>
                    <a:lnTo>
                      <a:pt x="325" y="485"/>
                    </a:lnTo>
                    <a:lnTo>
                      <a:pt x="325" y="485"/>
                    </a:lnTo>
                    <a:close/>
                    <a:moveTo>
                      <a:pt x="726" y="514"/>
                    </a:moveTo>
                    <a:lnTo>
                      <a:pt x="726" y="514"/>
                    </a:lnTo>
                    <a:lnTo>
                      <a:pt x="728" y="517"/>
                    </a:lnTo>
                    <a:lnTo>
                      <a:pt x="729" y="519"/>
                    </a:lnTo>
                    <a:lnTo>
                      <a:pt x="729" y="517"/>
                    </a:lnTo>
                    <a:lnTo>
                      <a:pt x="729" y="517"/>
                    </a:lnTo>
                    <a:lnTo>
                      <a:pt x="722" y="508"/>
                    </a:lnTo>
                    <a:lnTo>
                      <a:pt x="715" y="497"/>
                    </a:lnTo>
                    <a:lnTo>
                      <a:pt x="706" y="488"/>
                    </a:lnTo>
                    <a:lnTo>
                      <a:pt x="702" y="485"/>
                    </a:lnTo>
                    <a:lnTo>
                      <a:pt x="696" y="482"/>
                    </a:lnTo>
                    <a:lnTo>
                      <a:pt x="696" y="482"/>
                    </a:lnTo>
                    <a:lnTo>
                      <a:pt x="711" y="499"/>
                    </a:lnTo>
                    <a:lnTo>
                      <a:pt x="726" y="514"/>
                    </a:lnTo>
                    <a:lnTo>
                      <a:pt x="726" y="514"/>
                    </a:lnTo>
                    <a:close/>
                    <a:moveTo>
                      <a:pt x="447" y="485"/>
                    </a:moveTo>
                    <a:lnTo>
                      <a:pt x="447" y="485"/>
                    </a:lnTo>
                    <a:lnTo>
                      <a:pt x="446" y="484"/>
                    </a:lnTo>
                    <a:lnTo>
                      <a:pt x="444" y="484"/>
                    </a:lnTo>
                    <a:lnTo>
                      <a:pt x="444" y="485"/>
                    </a:lnTo>
                    <a:lnTo>
                      <a:pt x="444" y="485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5"/>
                    </a:lnTo>
                    <a:lnTo>
                      <a:pt x="447" y="485"/>
                    </a:lnTo>
                    <a:close/>
                    <a:moveTo>
                      <a:pt x="577" y="493"/>
                    </a:moveTo>
                    <a:lnTo>
                      <a:pt x="577" y="493"/>
                    </a:lnTo>
                    <a:lnTo>
                      <a:pt x="572" y="488"/>
                    </a:lnTo>
                    <a:lnTo>
                      <a:pt x="566" y="485"/>
                    </a:lnTo>
                    <a:lnTo>
                      <a:pt x="566" y="485"/>
                    </a:lnTo>
                    <a:lnTo>
                      <a:pt x="571" y="490"/>
                    </a:lnTo>
                    <a:lnTo>
                      <a:pt x="574" y="491"/>
                    </a:lnTo>
                    <a:lnTo>
                      <a:pt x="577" y="493"/>
                    </a:lnTo>
                    <a:lnTo>
                      <a:pt x="577" y="493"/>
                    </a:lnTo>
                    <a:close/>
                    <a:moveTo>
                      <a:pt x="281" y="496"/>
                    </a:moveTo>
                    <a:lnTo>
                      <a:pt x="281" y="496"/>
                    </a:lnTo>
                    <a:lnTo>
                      <a:pt x="264" y="485"/>
                    </a:lnTo>
                    <a:lnTo>
                      <a:pt x="264" y="485"/>
                    </a:lnTo>
                    <a:lnTo>
                      <a:pt x="272" y="494"/>
                    </a:lnTo>
                    <a:lnTo>
                      <a:pt x="276" y="497"/>
                    </a:lnTo>
                    <a:lnTo>
                      <a:pt x="279" y="497"/>
                    </a:lnTo>
                    <a:lnTo>
                      <a:pt x="281" y="496"/>
                    </a:lnTo>
                    <a:lnTo>
                      <a:pt x="281" y="496"/>
                    </a:lnTo>
                    <a:close/>
                    <a:moveTo>
                      <a:pt x="357" y="505"/>
                    </a:moveTo>
                    <a:lnTo>
                      <a:pt x="357" y="505"/>
                    </a:lnTo>
                    <a:lnTo>
                      <a:pt x="343" y="496"/>
                    </a:lnTo>
                    <a:lnTo>
                      <a:pt x="328" y="487"/>
                    </a:lnTo>
                    <a:lnTo>
                      <a:pt x="328" y="487"/>
                    </a:lnTo>
                    <a:lnTo>
                      <a:pt x="334" y="493"/>
                    </a:lnTo>
                    <a:lnTo>
                      <a:pt x="340" y="497"/>
                    </a:lnTo>
                    <a:lnTo>
                      <a:pt x="348" y="502"/>
                    </a:lnTo>
                    <a:lnTo>
                      <a:pt x="357" y="505"/>
                    </a:lnTo>
                    <a:lnTo>
                      <a:pt x="357" y="505"/>
                    </a:lnTo>
                    <a:close/>
                    <a:moveTo>
                      <a:pt x="805" y="537"/>
                    </a:moveTo>
                    <a:lnTo>
                      <a:pt x="805" y="537"/>
                    </a:lnTo>
                    <a:lnTo>
                      <a:pt x="804" y="513"/>
                    </a:lnTo>
                    <a:lnTo>
                      <a:pt x="801" y="487"/>
                    </a:lnTo>
                    <a:lnTo>
                      <a:pt x="801" y="487"/>
                    </a:lnTo>
                    <a:lnTo>
                      <a:pt x="798" y="487"/>
                    </a:lnTo>
                    <a:lnTo>
                      <a:pt x="798" y="487"/>
                    </a:lnTo>
                    <a:lnTo>
                      <a:pt x="801" y="511"/>
                    </a:lnTo>
                    <a:lnTo>
                      <a:pt x="805" y="537"/>
                    </a:lnTo>
                    <a:lnTo>
                      <a:pt x="805" y="537"/>
                    </a:lnTo>
                    <a:close/>
                    <a:moveTo>
                      <a:pt x="203" y="580"/>
                    </a:moveTo>
                    <a:lnTo>
                      <a:pt x="203" y="580"/>
                    </a:lnTo>
                    <a:lnTo>
                      <a:pt x="206" y="589"/>
                    </a:lnTo>
                    <a:lnTo>
                      <a:pt x="209" y="597"/>
                    </a:lnTo>
                    <a:lnTo>
                      <a:pt x="212" y="601"/>
                    </a:lnTo>
                    <a:lnTo>
                      <a:pt x="215" y="603"/>
                    </a:lnTo>
                    <a:lnTo>
                      <a:pt x="220" y="604"/>
                    </a:lnTo>
                    <a:lnTo>
                      <a:pt x="225" y="606"/>
                    </a:lnTo>
                    <a:lnTo>
                      <a:pt x="225" y="606"/>
                    </a:lnTo>
                    <a:lnTo>
                      <a:pt x="221" y="601"/>
                    </a:lnTo>
                    <a:lnTo>
                      <a:pt x="218" y="598"/>
                    </a:lnTo>
                    <a:lnTo>
                      <a:pt x="214" y="595"/>
                    </a:lnTo>
                    <a:lnTo>
                      <a:pt x="212" y="592"/>
                    </a:lnTo>
                    <a:lnTo>
                      <a:pt x="212" y="589"/>
                    </a:lnTo>
                    <a:lnTo>
                      <a:pt x="212" y="589"/>
                    </a:lnTo>
                    <a:lnTo>
                      <a:pt x="221" y="592"/>
                    </a:lnTo>
                    <a:lnTo>
                      <a:pt x="229" y="595"/>
                    </a:lnTo>
                    <a:lnTo>
                      <a:pt x="241" y="606"/>
                    </a:lnTo>
                    <a:lnTo>
                      <a:pt x="241" y="606"/>
                    </a:lnTo>
                    <a:lnTo>
                      <a:pt x="269" y="626"/>
                    </a:lnTo>
                    <a:lnTo>
                      <a:pt x="269" y="626"/>
                    </a:lnTo>
                    <a:lnTo>
                      <a:pt x="264" y="619"/>
                    </a:lnTo>
                    <a:lnTo>
                      <a:pt x="260" y="613"/>
                    </a:lnTo>
                    <a:lnTo>
                      <a:pt x="247" y="604"/>
                    </a:lnTo>
                    <a:lnTo>
                      <a:pt x="235" y="595"/>
                    </a:lnTo>
                    <a:lnTo>
                      <a:pt x="223" y="584"/>
                    </a:lnTo>
                    <a:lnTo>
                      <a:pt x="223" y="584"/>
                    </a:lnTo>
                    <a:lnTo>
                      <a:pt x="221" y="575"/>
                    </a:lnTo>
                    <a:lnTo>
                      <a:pt x="218" y="568"/>
                    </a:lnTo>
                    <a:lnTo>
                      <a:pt x="214" y="560"/>
                    </a:lnTo>
                    <a:lnTo>
                      <a:pt x="208" y="552"/>
                    </a:lnTo>
                    <a:lnTo>
                      <a:pt x="196" y="540"/>
                    </a:lnTo>
                    <a:lnTo>
                      <a:pt x="189" y="534"/>
                    </a:lnTo>
                    <a:lnTo>
                      <a:pt x="185" y="526"/>
                    </a:lnTo>
                    <a:lnTo>
                      <a:pt x="185" y="526"/>
                    </a:lnTo>
                    <a:lnTo>
                      <a:pt x="188" y="525"/>
                    </a:lnTo>
                    <a:lnTo>
                      <a:pt x="188" y="523"/>
                    </a:lnTo>
                    <a:lnTo>
                      <a:pt x="188" y="522"/>
                    </a:lnTo>
                    <a:lnTo>
                      <a:pt x="188" y="522"/>
                    </a:lnTo>
                    <a:lnTo>
                      <a:pt x="176" y="507"/>
                    </a:lnTo>
                    <a:lnTo>
                      <a:pt x="170" y="499"/>
                    </a:lnTo>
                    <a:lnTo>
                      <a:pt x="164" y="490"/>
                    </a:lnTo>
                    <a:lnTo>
                      <a:pt x="164" y="490"/>
                    </a:lnTo>
                    <a:lnTo>
                      <a:pt x="173" y="511"/>
                    </a:lnTo>
                    <a:lnTo>
                      <a:pt x="182" y="534"/>
                    </a:lnTo>
                    <a:lnTo>
                      <a:pt x="203" y="580"/>
                    </a:lnTo>
                    <a:lnTo>
                      <a:pt x="203" y="580"/>
                    </a:lnTo>
                    <a:close/>
                    <a:moveTo>
                      <a:pt x="470" y="525"/>
                    </a:moveTo>
                    <a:lnTo>
                      <a:pt x="470" y="525"/>
                    </a:lnTo>
                    <a:lnTo>
                      <a:pt x="491" y="548"/>
                    </a:lnTo>
                    <a:lnTo>
                      <a:pt x="504" y="560"/>
                    </a:lnTo>
                    <a:lnTo>
                      <a:pt x="514" y="571"/>
                    </a:lnTo>
                    <a:lnTo>
                      <a:pt x="514" y="571"/>
                    </a:lnTo>
                    <a:lnTo>
                      <a:pt x="534" y="583"/>
                    </a:lnTo>
                    <a:lnTo>
                      <a:pt x="552" y="593"/>
                    </a:lnTo>
                    <a:lnTo>
                      <a:pt x="552" y="593"/>
                    </a:lnTo>
                    <a:lnTo>
                      <a:pt x="496" y="539"/>
                    </a:lnTo>
                    <a:lnTo>
                      <a:pt x="465" y="513"/>
                    </a:lnTo>
                    <a:lnTo>
                      <a:pt x="450" y="500"/>
                    </a:lnTo>
                    <a:lnTo>
                      <a:pt x="433" y="490"/>
                    </a:lnTo>
                    <a:lnTo>
                      <a:pt x="433" y="490"/>
                    </a:lnTo>
                    <a:lnTo>
                      <a:pt x="450" y="508"/>
                    </a:lnTo>
                    <a:lnTo>
                      <a:pt x="470" y="525"/>
                    </a:lnTo>
                    <a:lnTo>
                      <a:pt x="470" y="525"/>
                    </a:lnTo>
                    <a:close/>
                    <a:moveTo>
                      <a:pt x="507" y="531"/>
                    </a:moveTo>
                    <a:lnTo>
                      <a:pt x="507" y="531"/>
                    </a:lnTo>
                    <a:lnTo>
                      <a:pt x="505" y="528"/>
                    </a:lnTo>
                    <a:lnTo>
                      <a:pt x="504" y="526"/>
                    </a:lnTo>
                    <a:lnTo>
                      <a:pt x="500" y="525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494" y="517"/>
                    </a:lnTo>
                    <a:lnTo>
                      <a:pt x="488" y="514"/>
                    </a:lnTo>
                    <a:lnTo>
                      <a:pt x="484" y="510"/>
                    </a:lnTo>
                    <a:lnTo>
                      <a:pt x="476" y="507"/>
                    </a:lnTo>
                    <a:lnTo>
                      <a:pt x="476" y="507"/>
                    </a:lnTo>
                    <a:lnTo>
                      <a:pt x="476" y="505"/>
                    </a:lnTo>
                    <a:lnTo>
                      <a:pt x="475" y="504"/>
                    </a:lnTo>
                    <a:lnTo>
                      <a:pt x="475" y="504"/>
                    </a:lnTo>
                    <a:lnTo>
                      <a:pt x="468" y="502"/>
                    </a:lnTo>
                    <a:lnTo>
                      <a:pt x="467" y="499"/>
                    </a:lnTo>
                    <a:lnTo>
                      <a:pt x="467" y="497"/>
                    </a:lnTo>
                    <a:lnTo>
                      <a:pt x="467" y="497"/>
                    </a:lnTo>
                    <a:lnTo>
                      <a:pt x="462" y="496"/>
                    </a:lnTo>
                    <a:lnTo>
                      <a:pt x="459" y="494"/>
                    </a:lnTo>
                    <a:lnTo>
                      <a:pt x="456" y="491"/>
                    </a:lnTo>
                    <a:lnTo>
                      <a:pt x="453" y="490"/>
                    </a:lnTo>
                    <a:lnTo>
                      <a:pt x="453" y="490"/>
                    </a:lnTo>
                    <a:lnTo>
                      <a:pt x="479" y="511"/>
                    </a:lnTo>
                    <a:lnTo>
                      <a:pt x="491" y="522"/>
                    </a:lnTo>
                    <a:lnTo>
                      <a:pt x="507" y="531"/>
                    </a:lnTo>
                    <a:lnTo>
                      <a:pt x="507" y="531"/>
                    </a:lnTo>
                    <a:close/>
                    <a:moveTo>
                      <a:pt x="502" y="494"/>
                    </a:moveTo>
                    <a:lnTo>
                      <a:pt x="502" y="494"/>
                    </a:lnTo>
                    <a:lnTo>
                      <a:pt x="500" y="494"/>
                    </a:lnTo>
                    <a:lnTo>
                      <a:pt x="499" y="494"/>
                    </a:lnTo>
                    <a:lnTo>
                      <a:pt x="497" y="493"/>
                    </a:lnTo>
                    <a:lnTo>
                      <a:pt x="496" y="494"/>
                    </a:lnTo>
                    <a:lnTo>
                      <a:pt x="496" y="494"/>
                    </a:lnTo>
                    <a:lnTo>
                      <a:pt x="500" y="496"/>
                    </a:lnTo>
                    <a:lnTo>
                      <a:pt x="502" y="496"/>
                    </a:lnTo>
                    <a:lnTo>
                      <a:pt x="502" y="494"/>
                    </a:lnTo>
                    <a:lnTo>
                      <a:pt x="502" y="494"/>
                    </a:lnTo>
                    <a:close/>
                    <a:moveTo>
                      <a:pt x="307" y="496"/>
                    </a:moveTo>
                    <a:lnTo>
                      <a:pt x="307" y="496"/>
                    </a:lnTo>
                    <a:lnTo>
                      <a:pt x="304" y="497"/>
                    </a:lnTo>
                    <a:lnTo>
                      <a:pt x="299" y="497"/>
                    </a:lnTo>
                    <a:lnTo>
                      <a:pt x="299" y="497"/>
                    </a:lnTo>
                    <a:lnTo>
                      <a:pt x="314" y="511"/>
                    </a:lnTo>
                    <a:lnTo>
                      <a:pt x="324" y="516"/>
                    </a:lnTo>
                    <a:lnTo>
                      <a:pt x="333" y="520"/>
                    </a:lnTo>
                    <a:lnTo>
                      <a:pt x="333" y="520"/>
                    </a:lnTo>
                    <a:lnTo>
                      <a:pt x="325" y="514"/>
                    </a:lnTo>
                    <a:lnTo>
                      <a:pt x="319" y="508"/>
                    </a:lnTo>
                    <a:lnTo>
                      <a:pt x="313" y="502"/>
                    </a:lnTo>
                    <a:lnTo>
                      <a:pt x="307" y="496"/>
                    </a:lnTo>
                    <a:lnTo>
                      <a:pt x="307" y="496"/>
                    </a:lnTo>
                    <a:close/>
                    <a:moveTo>
                      <a:pt x="343" y="513"/>
                    </a:moveTo>
                    <a:lnTo>
                      <a:pt x="343" y="513"/>
                    </a:lnTo>
                    <a:lnTo>
                      <a:pt x="333" y="504"/>
                    </a:lnTo>
                    <a:lnTo>
                      <a:pt x="327" y="500"/>
                    </a:lnTo>
                    <a:lnTo>
                      <a:pt x="321" y="499"/>
                    </a:lnTo>
                    <a:lnTo>
                      <a:pt x="321" y="499"/>
                    </a:lnTo>
                    <a:lnTo>
                      <a:pt x="331" y="507"/>
                    </a:lnTo>
                    <a:lnTo>
                      <a:pt x="343" y="513"/>
                    </a:lnTo>
                    <a:lnTo>
                      <a:pt x="343" y="513"/>
                    </a:lnTo>
                    <a:close/>
                    <a:moveTo>
                      <a:pt x="372" y="505"/>
                    </a:moveTo>
                    <a:lnTo>
                      <a:pt x="372" y="505"/>
                    </a:lnTo>
                    <a:lnTo>
                      <a:pt x="380" y="510"/>
                    </a:lnTo>
                    <a:lnTo>
                      <a:pt x="388" y="514"/>
                    </a:lnTo>
                    <a:lnTo>
                      <a:pt x="394" y="519"/>
                    </a:lnTo>
                    <a:lnTo>
                      <a:pt x="398" y="522"/>
                    </a:lnTo>
                    <a:lnTo>
                      <a:pt x="398" y="522"/>
                    </a:lnTo>
                    <a:lnTo>
                      <a:pt x="385" y="510"/>
                    </a:lnTo>
                    <a:lnTo>
                      <a:pt x="368" y="500"/>
                    </a:lnTo>
                    <a:lnTo>
                      <a:pt x="368" y="500"/>
                    </a:lnTo>
                    <a:lnTo>
                      <a:pt x="371" y="502"/>
                    </a:lnTo>
                    <a:lnTo>
                      <a:pt x="372" y="505"/>
                    </a:lnTo>
                    <a:lnTo>
                      <a:pt x="372" y="505"/>
                    </a:lnTo>
                    <a:close/>
                    <a:moveTo>
                      <a:pt x="345" y="505"/>
                    </a:moveTo>
                    <a:lnTo>
                      <a:pt x="345" y="505"/>
                    </a:lnTo>
                    <a:lnTo>
                      <a:pt x="342" y="504"/>
                    </a:lnTo>
                    <a:lnTo>
                      <a:pt x="340" y="502"/>
                    </a:lnTo>
                    <a:lnTo>
                      <a:pt x="339" y="504"/>
                    </a:lnTo>
                    <a:lnTo>
                      <a:pt x="339" y="504"/>
                    </a:lnTo>
                    <a:lnTo>
                      <a:pt x="342" y="505"/>
                    </a:lnTo>
                    <a:lnTo>
                      <a:pt x="343" y="507"/>
                    </a:lnTo>
                    <a:lnTo>
                      <a:pt x="345" y="505"/>
                    </a:lnTo>
                    <a:lnTo>
                      <a:pt x="345" y="505"/>
                    </a:lnTo>
                    <a:close/>
                    <a:moveTo>
                      <a:pt x="447" y="542"/>
                    </a:moveTo>
                    <a:lnTo>
                      <a:pt x="447" y="542"/>
                    </a:lnTo>
                    <a:lnTo>
                      <a:pt x="455" y="548"/>
                    </a:lnTo>
                    <a:lnTo>
                      <a:pt x="458" y="551"/>
                    </a:lnTo>
                    <a:lnTo>
                      <a:pt x="461" y="551"/>
                    </a:lnTo>
                    <a:lnTo>
                      <a:pt x="461" y="551"/>
                    </a:lnTo>
                    <a:lnTo>
                      <a:pt x="449" y="539"/>
                    </a:lnTo>
                    <a:lnTo>
                      <a:pt x="435" y="526"/>
                    </a:lnTo>
                    <a:lnTo>
                      <a:pt x="423" y="514"/>
                    </a:lnTo>
                    <a:lnTo>
                      <a:pt x="407" y="504"/>
                    </a:lnTo>
                    <a:lnTo>
                      <a:pt x="407" y="504"/>
                    </a:lnTo>
                    <a:lnTo>
                      <a:pt x="426" y="523"/>
                    </a:lnTo>
                    <a:lnTo>
                      <a:pt x="436" y="534"/>
                    </a:lnTo>
                    <a:lnTo>
                      <a:pt x="447" y="542"/>
                    </a:lnTo>
                    <a:lnTo>
                      <a:pt x="447" y="542"/>
                    </a:lnTo>
                    <a:close/>
                    <a:moveTo>
                      <a:pt x="848" y="513"/>
                    </a:moveTo>
                    <a:lnTo>
                      <a:pt x="848" y="513"/>
                    </a:lnTo>
                    <a:lnTo>
                      <a:pt x="847" y="508"/>
                    </a:lnTo>
                    <a:lnTo>
                      <a:pt x="845" y="505"/>
                    </a:lnTo>
                    <a:lnTo>
                      <a:pt x="845" y="505"/>
                    </a:lnTo>
                    <a:lnTo>
                      <a:pt x="845" y="510"/>
                    </a:lnTo>
                    <a:lnTo>
                      <a:pt x="848" y="513"/>
                    </a:lnTo>
                    <a:lnTo>
                      <a:pt x="848" y="513"/>
                    </a:lnTo>
                    <a:close/>
                    <a:moveTo>
                      <a:pt x="401" y="517"/>
                    </a:moveTo>
                    <a:lnTo>
                      <a:pt x="401" y="517"/>
                    </a:lnTo>
                    <a:lnTo>
                      <a:pt x="403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397" y="511"/>
                    </a:lnTo>
                    <a:lnTo>
                      <a:pt x="394" y="508"/>
                    </a:lnTo>
                    <a:lnTo>
                      <a:pt x="389" y="505"/>
                    </a:lnTo>
                    <a:lnTo>
                      <a:pt x="389" y="505"/>
                    </a:lnTo>
                    <a:lnTo>
                      <a:pt x="391" y="508"/>
                    </a:lnTo>
                    <a:lnTo>
                      <a:pt x="395" y="511"/>
                    </a:lnTo>
                    <a:lnTo>
                      <a:pt x="398" y="514"/>
                    </a:lnTo>
                    <a:lnTo>
                      <a:pt x="401" y="517"/>
                    </a:lnTo>
                    <a:lnTo>
                      <a:pt x="401" y="517"/>
                    </a:lnTo>
                    <a:close/>
                    <a:moveTo>
                      <a:pt x="670" y="526"/>
                    </a:moveTo>
                    <a:lnTo>
                      <a:pt x="670" y="526"/>
                    </a:lnTo>
                    <a:lnTo>
                      <a:pt x="664" y="522"/>
                    </a:lnTo>
                    <a:lnTo>
                      <a:pt x="658" y="516"/>
                    </a:lnTo>
                    <a:lnTo>
                      <a:pt x="651" y="510"/>
                    </a:lnTo>
                    <a:lnTo>
                      <a:pt x="644" y="505"/>
                    </a:lnTo>
                    <a:lnTo>
                      <a:pt x="644" y="505"/>
                    </a:lnTo>
                    <a:lnTo>
                      <a:pt x="656" y="519"/>
                    </a:lnTo>
                    <a:lnTo>
                      <a:pt x="662" y="523"/>
                    </a:lnTo>
                    <a:lnTo>
                      <a:pt x="665" y="526"/>
                    </a:lnTo>
                    <a:lnTo>
                      <a:pt x="670" y="526"/>
                    </a:lnTo>
                    <a:lnTo>
                      <a:pt x="670" y="526"/>
                    </a:lnTo>
                    <a:close/>
                    <a:moveTo>
                      <a:pt x="363" y="510"/>
                    </a:moveTo>
                    <a:lnTo>
                      <a:pt x="363" y="510"/>
                    </a:lnTo>
                    <a:lnTo>
                      <a:pt x="363" y="511"/>
                    </a:lnTo>
                    <a:lnTo>
                      <a:pt x="363" y="511"/>
                    </a:lnTo>
                    <a:lnTo>
                      <a:pt x="362" y="513"/>
                    </a:lnTo>
                    <a:lnTo>
                      <a:pt x="362" y="513"/>
                    </a:lnTo>
                    <a:lnTo>
                      <a:pt x="357" y="511"/>
                    </a:lnTo>
                    <a:lnTo>
                      <a:pt x="354" y="511"/>
                    </a:lnTo>
                    <a:lnTo>
                      <a:pt x="346" y="507"/>
                    </a:lnTo>
                    <a:lnTo>
                      <a:pt x="346" y="507"/>
                    </a:lnTo>
                    <a:lnTo>
                      <a:pt x="365" y="525"/>
                    </a:lnTo>
                    <a:lnTo>
                      <a:pt x="385" y="540"/>
                    </a:lnTo>
                    <a:lnTo>
                      <a:pt x="406" y="554"/>
                    </a:lnTo>
                    <a:lnTo>
                      <a:pt x="427" y="568"/>
                    </a:lnTo>
                    <a:lnTo>
                      <a:pt x="427" y="568"/>
                    </a:lnTo>
                    <a:lnTo>
                      <a:pt x="420" y="557"/>
                    </a:lnTo>
                    <a:lnTo>
                      <a:pt x="411" y="548"/>
                    </a:lnTo>
                    <a:lnTo>
                      <a:pt x="401" y="540"/>
                    </a:lnTo>
                    <a:lnTo>
                      <a:pt x="394" y="529"/>
                    </a:lnTo>
                    <a:lnTo>
                      <a:pt x="394" y="529"/>
                    </a:lnTo>
                    <a:lnTo>
                      <a:pt x="394" y="531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8"/>
                    </a:lnTo>
                    <a:lnTo>
                      <a:pt x="394" y="526"/>
                    </a:lnTo>
                    <a:lnTo>
                      <a:pt x="394" y="526"/>
                    </a:lnTo>
                    <a:lnTo>
                      <a:pt x="386" y="522"/>
                    </a:lnTo>
                    <a:lnTo>
                      <a:pt x="378" y="517"/>
                    </a:lnTo>
                    <a:lnTo>
                      <a:pt x="371" y="513"/>
                    </a:lnTo>
                    <a:lnTo>
                      <a:pt x="363" y="510"/>
                    </a:lnTo>
                    <a:lnTo>
                      <a:pt x="363" y="510"/>
                    </a:lnTo>
                    <a:close/>
                    <a:moveTo>
                      <a:pt x="728" y="526"/>
                    </a:moveTo>
                    <a:lnTo>
                      <a:pt x="728" y="526"/>
                    </a:lnTo>
                    <a:lnTo>
                      <a:pt x="719" y="516"/>
                    </a:lnTo>
                    <a:lnTo>
                      <a:pt x="708" y="507"/>
                    </a:lnTo>
                    <a:lnTo>
                      <a:pt x="708" y="507"/>
                    </a:lnTo>
                    <a:lnTo>
                      <a:pt x="717" y="517"/>
                    </a:lnTo>
                    <a:lnTo>
                      <a:pt x="728" y="526"/>
                    </a:lnTo>
                    <a:lnTo>
                      <a:pt x="728" y="526"/>
                    </a:lnTo>
                    <a:close/>
                    <a:moveTo>
                      <a:pt x="728" y="508"/>
                    </a:moveTo>
                    <a:lnTo>
                      <a:pt x="728" y="508"/>
                    </a:lnTo>
                    <a:lnTo>
                      <a:pt x="737" y="522"/>
                    </a:lnTo>
                    <a:lnTo>
                      <a:pt x="747" y="534"/>
                    </a:lnTo>
                    <a:lnTo>
                      <a:pt x="758" y="546"/>
                    </a:lnTo>
                    <a:lnTo>
                      <a:pt x="770" y="555"/>
                    </a:lnTo>
                    <a:lnTo>
                      <a:pt x="770" y="555"/>
                    </a:lnTo>
                    <a:lnTo>
                      <a:pt x="769" y="548"/>
                    </a:lnTo>
                    <a:lnTo>
                      <a:pt x="767" y="542"/>
                    </a:lnTo>
                    <a:lnTo>
                      <a:pt x="764" y="536"/>
                    </a:lnTo>
                    <a:lnTo>
                      <a:pt x="760" y="531"/>
                    </a:lnTo>
                    <a:lnTo>
                      <a:pt x="752" y="522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3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28" y="508"/>
                    </a:lnTo>
                    <a:lnTo>
                      <a:pt x="728" y="508"/>
                    </a:lnTo>
                    <a:close/>
                    <a:moveTo>
                      <a:pt x="241" y="558"/>
                    </a:moveTo>
                    <a:lnTo>
                      <a:pt x="241" y="558"/>
                    </a:lnTo>
                    <a:lnTo>
                      <a:pt x="234" y="549"/>
                    </a:lnTo>
                    <a:lnTo>
                      <a:pt x="225" y="542"/>
                    </a:lnTo>
                    <a:lnTo>
                      <a:pt x="217" y="534"/>
                    </a:lnTo>
                    <a:lnTo>
                      <a:pt x="209" y="525"/>
                    </a:lnTo>
                    <a:lnTo>
                      <a:pt x="209" y="525"/>
                    </a:lnTo>
                    <a:lnTo>
                      <a:pt x="211" y="525"/>
                    </a:lnTo>
                    <a:lnTo>
                      <a:pt x="211" y="523"/>
                    </a:lnTo>
                    <a:lnTo>
                      <a:pt x="214" y="522"/>
                    </a:lnTo>
                    <a:lnTo>
                      <a:pt x="214" y="522"/>
                    </a:lnTo>
                    <a:lnTo>
                      <a:pt x="206" y="516"/>
                    </a:lnTo>
                    <a:lnTo>
                      <a:pt x="197" y="508"/>
                    </a:lnTo>
                    <a:lnTo>
                      <a:pt x="197" y="508"/>
                    </a:lnTo>
                    <a:lnTo>
                      <a:pt x="209" y="536"/>
                    </a:lnTo>
                    <a:lnTo>
                      <a:pt x="217" y="546"/>
                    </a:lnTo>
                    <a:lnTo>
                      <a:pt x="221" y="551"/>
                    </a:lnTo>
                    <a:lnTo>
                      <a:pt x="228" y="555"/>
                    </a:lnTo>
                    <a:lnTo>
                      <a:pt x="228" y="555"/>
                    </a:lnTo>
                    <a:lnTo>
                      <a:pt x="226" y="552"/>
                    </a:lnTo>
                    <a:lnTo>
                      <a:pt x="228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35" y="554"/>
                    </a:lnTo>
                    <a:lnTo>
                      <a:pt x="241" y="558"/>
                    </a:lnTo>
                    <a:lnTo>
                      <a:pt x="241" y="558"/>
                    </a:lnTo>
                    <a:close/>
                    <a:moveTo>
                      <a:pt x="273" y="520"/>
                    </a:moveTo>
                    <a:lnTo>
                      <a:pt x="273" y="520"/>
                    </a:lnTo>
                    <a:lnTo>
                      <a:pt x="278" y="522"/>
                    </a:lnTo>
                    <a:lnTo>
                      <a:pt x="282" y="523"/>
                    </a:lnTo>
                    <a:lnTo>
                      <a:pt x="292" y="529"/>
                    </a:lnTo>
                    <a:lnTo>
                      <a:pt x="301" y="537"/>
                    </a:lnTo>
                    <a:lnTo>
                      <a:pt x="305" y="539"/>
                    </a:lnTo>
                    <a:lnTo>
                      <a:pt x="310" y="540"/>
                    </a:lnTo>
                    <a:lnTo>
                      <a:pt x="310" y="540"/>
                    </a:lnTo>
                    <a:lnTo>
                      <a:pt x="287" y="525"/>
                    </a:lnTo>
                    <a:lnTo>
                      <a:pt x="275" y="517"/>
                    </a:lnTo>
                    <a:lnTo>
                      <a:pt x="263" y="510"/>
                    </a:lnTo>
                    <a:lnTo>
                      <a:pt x="263" y="510"/>
                    </a:lnTo>
                    <a:lnTo>
                      <a:pt x="269" y="514"/>
                    </a:lnTo>
                    <a:lnTo>
                      <a:pt x="272" y="517"/>
                    </a:lnTo>
                    <a:lnTo>
                      <a:pt x="273" y="520"/>
                    </a:lnTo>
                    <a:lnTo>
                      <a:pt x="273" y="520"/>
                    </a:lnTo>
                    <a:close/>
                    <a:moveTo>
                      <a:pt x="238" y="511"/>
                    </a:moveTo>
                    <a:lnTo>
                      <a:pt x="238" y="511"/>
                    </a:lnTo>
                    <a:lnTo>
                      <a:pt x="243" y="514"/>
                    </a:lnTo>
                    <a:lnTo>
                      <a:pt x="247" y="519"/>
                    </a:lnTo>
                    <a:lnTo>
                      <a:pt x="252" y="522"/>
                    </a:lnTo>
                    <a:lnTo>
                      <a:pt x="257" y="522"/>
                    </a:lnTo>
                    <a:lnTo>
                      <a:pt x="257" y="522"/>
                    </a:lnTo>
                    <a:lnTo>
                      <a:pt x="252" y="519"/>
                    </a:lnTo>
                    <a:lnTo>
                      <a:pt x="247" y="516"/>
                    </a:lnTo>
                    <a:lnTo>
                      <a:pt x="243" y="511"/>
                    </a:lnTo>
                    <a:lnTo>
                      <a:pt x="241" y="511"/>
                    </a:lnTo>
                    <a:lnTo>
                      <a:pt x="238" y="511"/>
                    </a:lnTo>
                    <a:lnTo>
                      <a:pt x="238" y="511"/>
                    </a:lnTo>
                    <a:close/>
                    <a:moveTo>
                      <a:pt x="314" y="517"/>
                    </a:moveTo>
                    <a:lnTo>
                      <a:pt x="314" y="517"/>
                    </a:lnTo>
                    <a:lnTo>
                      <a:pt x="311" y="514"/>
                    </a:lnTo>
                    <a:lnTo>
                      <a:pt x="307" y="513"/>
                    </a:lnTo>
                    <a:lnTo>
                      <a:pt x="307" y="513"/>
                    </a:lnTo>
                    <a:lnTo>
                      <a:pt x="310" y="517"/>
                    </a:lnTo>
                    <a:lnTo>
                      <a:pt x="311" y="517"/>
                    </a:lnTo>
                    <a:lnTo>
                      <a:pt x="314" y="517"/>
                    </a:lnTo>
                    <a:lnTo>
                      <a:pt x="314" y="517"/>
                    </a:lnTo>
                    <a:close/>
                    <a:moveTo>
                      <a:pt x="775" y="536"/>
                    </a:moveTo>
                    <a:lnTo>
                      <a:pt x="775" y="536"/>
                    </a:lnTo>
                    <a:lnTo>
                      <a:pt x="775" y="528"/>
                    </a:lnTo>
                    <a:lnTo>
                      <a:pt x="773" y="523"/>
                    </a:lnTo>
                    <a:lnTo>
                      <a:pt x="770" y="519"/>
                    </a:lnTo>
                    <a:lnTo>
                      <a:pt x="766" y="514"/>
                    </a:lnTo>
                    <a:lnTo>
                      <a:pt x="766" y="514"/>
                    </a:lnTo>
                    <a:lnTo>
                      <a:pt x="760" y="514"/>
                    </a:lnTo>
                    <a:lnTo>
                      <a:pt x="752" y="513"/>
                    </a:lnTo>
                    <a:lnTo>
                      <a:pt x="752" y="513"/>
                    </a:lnTo>
                    <a:lnTo>
                      <a:pt x="763" y="525"/>
                    </a:lnTo>
                    <a:lnTo>
                      <a:pt x="769" y="531"/>
                    </a:lnTo>
                    <a:lnTo>
                      <a:pt x="775" y="536"/>
                    </a:lnTo>
                    <a:lnTo>
                      <a:pt x="775" y="536"/>
                    </a:lnTo>
                    <a:close/>
                    <a:moveTo>
                      <a:pt x="565" y="546"/>
                    </a:moveTo>
                    <a:lnTo>
                      <a:pt x="565" y="546"/>
                    </a:lnTo>
                    <a:lnTo>
                      <a:pt x="563" y="545"/>
                    </a:lnTo>
                    <a:lnTo>
                      <a:pt x="563" y="543"/>
                    </a:lnTo>
                    <a:lnTo>
                      <a:pt x="563" y="543"/>
                    </a:lnTo>
                    <a:lnTo>
                      <a:pt x="565" y="542"/>
                    </a:lnTo>
                    <a:lnTo>
                      <a:pt x="568" y="540"/>
                    </a:lnTo>
                    <a:lnTo>
                      <a:pt x="568" y="540"/>
                    </a:lnTo>
                    <a:lnTo>
                      <a:pt x="565" y="537"/>
                    </a:lnTo>
                    <a:lnTo>
                      <a:pt x="560" y="534"/>
                    </a:lnTo>
                    <a:lnTo>
                      <a:pt x="555" y="529"/>
                    </a:lnTo>
                    <a:lnTo>
                      <a:pt x="551" y="526"/>
                    </a:lnTo>
                    <a:lnTo>
                      <a:pt x="551" y="526"/>
                    </a:lnTo>
                    <a:lnTo>
                      <a:pt x="545" y="523"/>
                    </a:lnTo>
                    <a:lnTo>
                      <a:pt x="540" y="520"/>
                    </a:lnTo>
                    <a:lnTo>
                      <a:pt x="536" y="516"/>
                    </a:lnTo>
                    <a:lnTo>
                      <a:pt x="531" y="514"/>
                    </a:lnTo>
                    <a:lnTo>
                      <a:pt x="531" y="514"/>
                    </a:lnTo>
                    <a:lnTo>
                      <a:pt x="548" y="531"/>
                    </a:lnTo>
                    <a:lnTo>
                      <a:pt x="565" y="546"/>
                    </a:lnTo>
                    <a:lnTo>
                      <a:pt x="565" y="546"/>
                    </a:lnTo>
                    <a:close/>
                    <a:moveTo>
                      <a:pt x="401" y="565"/>
                    </a:moveTo>
                    <a:lnTo>
                      <a:pt x="401" y="565"/>
                    </a:lnTo>
                    <a:lnTo>
                      <a:pt x="372" y="539"/>
                    </a:lnTo>
                    <a:lnTo>
                      <a:pt x="357" y="526"/>
                    </a:lnTo>
                    <a:lnTo>
                      <a:pt x="348" y="522"/>
                    </a:lnTo>
                    <a:lnTo>
                      <a:pt x="340" y="517"/>
                    </a:lnTo>
                    <a:lnTo>
                      <a:pt x="340" y="517"/>
                    </a:lnTo>
                    <a:lnTo>
                      <a:pt x="353" y="532"/>
                    </a:lnTo>
                    <a:lnTo>
                      <a:pt x="368" y="545"/>
                    </a:lnTo>
                    <a:lnTo>
                      <a:pt x="385" y="555"/>
                    </a:lnTo>
                    <a:lnTo>
                      <a:pt x="392" y="560"/>
                    </a:lnTo>
                    <a:lnTo>
                      <a:pt x="401" y="565"/>
                    </a:lnTo>
                    <a:lnTo>
                      <a:pt x="401" y="565"/>
                    </a:lnTo>
                    <a:close/>
                    <a:moveTo>
                      <a:pt x="648" y="532"/>
                    </a:moveTo>
                    <a:lnTo>
                      <a:pt x="648" y="532"/>
                    </a:lnTo>
                    <a:lnTo>
                      <a:pt x="644" y="526"/>
                    </a:lnTo>
                    <a:lnTo>
                      <a:pt x="638" y="523"/>
                    </a:lnTo>
                    <a:lnTo>
                      <a:pt x="632" y="519"/>
                    </a:lnTo>
                    <a:lnTo>
                      <a:pt x="624" y="517"/>
                    </a:lnTo>
                    <a:lnTo>
                      <a:pt x="624" y="517"/>
                    </a:lnTo>
                    <a:lnTo>
                      <a:pt x="636" y="526"/>
                    </a:lnTo>
                    <a:lnTo>
                      <a:pt x="642" y="529"/>
                    </a:lnTo>
                    <a:lnTo>
                      <a:pt x="648" y="532"/>
                    </a:lnTo>
                    <a:lnTo>
                      <a:pt x="648" y="532"/>
                    </a:lnTo>
                    <a:close/>
                    <a:moveTo>
                      <a:pt x="856" y="526"/>
                    </a:moveTo>
                    <a:lnTo>
                      <a:pt x="856" y="526"/>
                    </a:lnTo>
                    <a:lnTo>
                      <a:pt x="856" y="520"/>
                    </a:lnTo>
                    <a:lnTo>
                      <a:pt x="856" y="519"/>
                    </a:lnTo>
                    <a:lnTo>
                      <a:pt x="854" y="517"/>
                    </a:lnTo>
                    <a:lnTo>
                      <a:pt x="854" y="517"/>
                    </a:lnTo>
                    <a:lnTo>
                      <a:pt x="854" y="522"/>
                    </a:lnTo>
                    <a:lnTo>
                      <a:pt x="854" y="525"/>
                    </a:lnTo>
                    <a:lnTo>
                      <a:pt x="856" y="526"/>
                    </a:lnTo>
                    <a:lnTo>
                      <a:pt x="856" y="526"/>
                    </a:lnTo>
                    <a:close/>
                    <a:moveTo>
                      <a:pt x="618" y="529"/>
                    </a:moveTo>
                    <a:lnTo>
                      <a:pt x="618" y="529"/>
                    </a:lnTo>
                    <a:lnTo>
                      <a:pt x="616" y="526"/>
                    </a:lnTo>
                    <a:lnTo>
                      <a:pt x="613" y="523"/>
                    </a:lnTo>
                    <a:lnTo>
                      <a:pt x="607" y="519"/>
                    </a:lnTo>
                    <a:lnTo>
                      <a:pt x="607" y="519"/>
                    </a:lnTo>
                    <a:lnTo>
                      <a:pt x="609" y="522"/>
                    </a:lnTo>
                    <a:lnTo>
                      <a:pt x="612" y="525"/>
                    </a:lnTo>
                    <a:lnTo>
                      <a:pt x="618" y="529"/>
                    </a:lnTo>
                    <a:lnTo>
                      <a:pt x="618" y="529"/>
                    </a:lnTo>
                    <a:close/>
                    <a:moveTo>
                      <a:pt x="565" y="522"/>
                    </a:moveTo>
                    <a:lnTo>
                      <a:pt x="565" y="522"/>
                    </a:lnTo>
                    <a:lnTo>
                      <a:pt x="566" y="523"/>
                    </a:lnTo>
                    <a:lnTo>
                      <a:pt x="569" y="523"/>
                    </a:lnTo>
                    <a:lnTo>
                      <a:pt x="571" y="523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68" y="522"/>
                    </a:lnTo>
                    <a:lnTo>
                      <a:pt x="566" y="520"/>
                    </a:lnTo>
                    <a:lnTo>
                      <a:pt x="565" y="522"/>
                    </a:lnTo>
                    <a:lnTo>
                      <a:pt x="565" y="522"/>
                    </a:lnTo>
                    <a:close/>
                    <a:moveTo>
                      <a:pt x="377" y="565"/>
                    </a:moveTo>
                    <a:lnTo>
                      <a:pt x="377" y="565"/>
                    </a:lnTo>
                    <a:lnTo>
                      <a:pt x="351" y="543"/>
                    </a:lnTo>
                    <a:lnTo>
                      <a:pt x="324" y="523"/>
                    </a:lnTo>
                    <a:lnTo>
                      <a:pt x="324" y="523"/>
                    </a:lnTo>
                    <a:lnTo>
                      <a:pt x="321" y="525"/>
                    </a:lnTo>
                    <a:lnTo>
                      <a:pt x="316" y="523"/>
                    </a:lnTo>
                    <a:lnTo>
                      <a:pt x="316" y="523"/>
                    </a:lnTo>
                    <a:lnTo>
                      <a:pt x="330" y="536"/>
                    </a:lnTo>
                    <a:lnTo>
                      <a:pt x="345" y="546"/>
                    </a:lnTo>
                    <a:lnTo>
                      <a:pt x="362" y="555"/>
                    </a:lnTo>
                    <a:lnTo>
                      <a:pt x="377" y="565"/>
                    </a:lnTo>
                    <a:lnTo>
                      <a:pt x="377" y="565"/>
                    </a:lnTo>
                    <a:close/>
                    <a:moveTo>
                      <a:pt x="683" y="532"/>
                    </a:moveTo>
                    <a:lnTo>
                      <a:pt x="683" y="532"/>
                    </a:lnTo>
                    <a:lnTo>
                      <a:pt x="682" y="529"/>
                    </a:lnTo>
                    <a:lnTo>
                      <a:pt x="679" y="528"/>
                    </a:lnTo>
                    <a:lnTo>
                      <a:pt x="674" y="525"/>
                    </a:lnTo>
                    <a:lnTo>
                      <a:pt x="674" y="525"/>
                    </a:lnTo>
                    <a:lnTo>
                      <a:pt x="676" y="526"/>
                    </a:lnTo>
                    <a:lnTo>
                      <a:pt x="677" y="529"/>
                    </a:lnTo>
                    <a:lnTo>
                      <a:pt x="680" y="531"/>
                    </a:lnTo>
                    <a:lnTo>
                      <a:pt x="683" y="532"/>
                    </a:lnTo>
                    <a:lnTo>
                      <a:pt x="683" y="532"/>
                    </a:lnTo>
                    <a:close/>
                    <a:moveTo>
                      <a:pt x="513" y="583"/>
                    </a:moveTo>
                    <a:lnTo>
                      <a:pt x="513" y="583"/>
                    </a:lnTo>
                    <a:lnTo>
                      <a:pt x="504" y="575"/>
                    </a:lnTo>
                    <a:lnTo>
                      <a:pt x="493" y="568"/>
                    </a:lnTo>
                    <a:lnTo>
                      <a:pt x="482" y="558"/>
                    </a:lnTo>
                    <a:lnTo>
                      <a:pt x="473" y="551"/>
                    </a:lnTo>
                    <a:lnTo>
                      <a:pt x="473" y="551"/>
                    </a:lnTo>
                    <a:lnTo>
                      <a:pt x="473" y="548"/>
                    </a:lnTo>
                    <a:lnTo>
                      <a:pt x="473" y="548"/>
                    </a:lnTo>
                    <a:lnTo>
                      <a:pt x="459" y="536"/>
                    </a:lnTo>
                    <a:lnTo>
                      <a:pt x="452" y="531"/>
                    </a:lnTo>
                    <a:lnTo>
                      <a:pt x="444" y="526"/>
                    </a:lnTo>
                    <a:lnTo>
                      <a:pt x="444" y="526"/>
                    </a:lnTo>
                    <a:lnTo>
                      <a:pt x="459" y="543"/>
                    </a:lnTo>
                    <a:lnTo>
                      <a:pt x="476" y="560"/>
                    </a:lnTo>
                    <a:lnTo>
                      <a:pt x="496" y="575"/>
                    </a:lnTo>
                    <a:lnTo>
                      <a:pt x="505" y="581"/>
                    </a:lnTo>
                    <a:lnTo>
                      <a:pt x="516" y="587"/>
                    </a:lnTo>
                    <a:lnTo>
                      <a:pt x="516" y="587"/>
                    </a:lnTo>
                    <a:lnTo>
                      <a:pt x="514" y="586"/>
                    </a:lnTo>
                    <a:lnTo>
                      <a:pt x="513" y="583"/>
                    </a:lnTo>
                    <a:lnTo>
                      <a:pt x="513" y="583"/>
                    </a:lnTo>
                    <a:close/>
                    <a:moveTo>
                      <a:pt x="504" y="537"/>
                    </a:moveTo>
                    <a:lnTo>
                      <a:pt x="504" y="537"/>
                    </a:lnTo>
                    <a:lnTo>
                      <a:pt x="499" y="532"/>
                    </a:lnTo>
                    <a:lnTo>
                      <a:pt x="494" y="529"/>
                    </a:lnTo>
                    <a:lnTo>
                      <a:pt x="493" y="529"/>
                    </a:lnTo>
                    <a:lnTo>
                      <a:pt x="493" y="529"/>
                    </a:lnTo>
                    <a:lnTo>
                      <a:pt x="494" y="531"/>
                    </a:lnTo>
                    <a:lnTo>
                      <a:pt x="497" y="534"/>
                    </a:lnTo>
                    <a:lnTo>
                      <a:pt x="500" y="537"/>
                    </a:lnTo>
                    <a:lnTo>
                      <a:pt x="502" y="537"/>
                    </a:lnTo>
                    <a:lnTo>
                      <a:pt x="504" y="537"/>
                    </a:lnTo>
                    <a:lnTo>
                      <a:pt x="504" y="537"/>
                    </a:lnTo>
                    <a:close/>
                    <a:moveTo>
                      <a:pt x="603" y="537"/>
                    </a:moveTo>
                    <a:lnTo>
                      <a:pt x="603" y="537"/>
                    </a:lnTo>
                    <a:lnTo>
                      <a:pt x="598" y="532"/>
                    </a:lnTo>
                    <a:lnTo>
                      <a:pt x="592" y="529"/>
                    </a:lnTo>
                    <a:lnTo>
                      <a:pt x="592" y="529"/>
                    </a:lnTo>
                    <a:lnTo>
                      <a:pt x="595" y="532"/>
                    </a:lnTo>
                    <a:lnTo>
                      <a:pt x="597" y="534"/>
                    </a:lnTo>
                    <a:lnTo>
                      <a:pt x="603" y="537"/>
                    </a:lnTo>
                    <a:lnTo>
                      <a:pt x="603" y="537"/>
                    </a:lnTo>
                    <a:close/>
                    <a:moveTo>
                      <a:pt x="658" y="543"/>
                    </a:moveTo>
                    <a:lnTo>
                      <a:pt x="658" y="543"/>
                    </a:lnTo>
                    <a:lnTo>
                      <a:pt x="651" y="540"/>
                    </a:lnTo>
                    <a:lnTo>
                      <a:pt x="645" y="537"/>
                    </a:lnTo>
                    <a:lnTo>
                      <a:pt x="639" y="534"/>
                    </a:lnTo>
                    <a:lnTo>
                      <a:pt x="635" y="531"/>
                    </a:lnTo>
                    <a:lnTo>
                      <a:pt x="635" y="531"/>
                    </a:lnTo>
                    <a:lnTo>
                      <a:pt x="642" y="540"/>
                    </a:lnTo>
                    <a:lnTo>
                      <a:pt x="651" y="549"/>
                    </a:lnTo>
                    <a:lnTo>
                      <a:pt x="661" y="558"/>
                    </a:lnTo>
                    <a:lnTo>
                      <a:pt x="667" y="561"/>
                    </a:lnTo>
                    <a:lnTo>
                      <a:pt x="673" y="565"/>
                    </a:lnTo>
                    <a:lnTo>
                      <a:pt x="673" y="565"/>
                    </a:lnTo>
                    <a:lnTo>
                      <a:pt x="670" y="560"/>
                    </a:lnTo>
                    <a:lnTo>
                      <a:pt x="665" y="554"/>
                    </a:lnTo>
                    <a:lnTo>
                      <a:pt x="662" y="548"/>
                    </a:lnTo>
                    <a:lnTo>
                      <a:pt x="658" y="543"/>
                    </a:lnTo>
                    <a:lnTo>
                      <a:pt x="658" y="543"/>
                    </a:lnTo>
                    <a:close/>
                    <a:moveTo>
                      <a:pt x="334" y="545"/>
                    </a:moveTo>
                    <a:lnTo>
                      <a:pt x="334" y="545"/>
                    </a:lnTo>
                    <a:lnTo>
                      <a:pt x="334" y="543"/>
                    </a:lnTo>
                    <a:lnTo>
                      <a:pt x="333" y="543"/>
                    </a:lnTo>
                    <a:lnTo>
                      <a:pt x="330" y="543"/>
                    </a:lnTo>
                    <a:lnTo>
                      <a:pt x="330" y="543"/>
                    </a:lnTo>
                    <a:lnTo>
                      <a:pt x="327" y="540"/>
                    </a:lnTo>
                    <a:lnTo>
                      <a:pt x="322" y="536"/>
                    </a:lnTo>
                    <a:lnTo>
                      <a:pt x="319" y="534"/>
                    </a:lnTo>
                    <a:lnTo>
                      <a:pt x="314" y="534"/>
                    </a:lnTo>
                    <a:lnTo>
                      <a:pt x="314" y="534"/>
                    </a:lnTo>
                    <a:lnTo>
                      <a:pt x="321" y="539"/>
                    </a:lnTo>
                    <a:lnTo>
                      <a:pt x="327" y="545"/>
                    </a:lnTo>
                    <a:lnTo>
                      <a:pt x="333" y="549"/>
                    </a:lnTo>
                    <a:lnTo>
                      <a:pt x="339" y="552"/>
                    </a:lnTo>
                    <a:lnTo>
                      <a:pt x="339" y="552"/>
                    </a:lnTo>
                    <a:lnTo>
                      <a:pt x="336" y="549"/>
                    </a:lnTo>
                    <a:lnTo>
                      <a:pt x="336" y="548"/>
                    </a:lnTo>
                    <a:lnTo>
                      <a:pt x="337" y="546"/>
                    </a:lnTo>
                    <a:lnTo>
                      <a:pt x="337" y="546"/>
                    </a:lnTo>
                    <a:lnTo>
                      <a:pt x="334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5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43"/>
                    </a:lnTo>
                    <a:lnTo>
                      <a:pt x="333" y="545"/>
                    </a:lnTo>
                    <a:lnTo>
                      <a:pt x="334" y="545"/>
                    </a:lnTo>
                    <a:lnTo>
                      <a:pt x="334" y="545"/>
                    </a:lnTo>
                    <a:close/>
                    <a:moveTo>
                      <a:pt x="625" y="537"/>
                    </a:moveTo>
                    <a:lnTo>
                      <a:pt x="625" y="537"/>
                    </a:lnTo>
                    <a:lnTo>
                      <a:pt x="625" y="536"/>
                    </a:lnTo>
                    <a:lnTo>
                      <a:pt x="624" y="534"/>
                    </a:lnTo>
                    <a:lnTo>
                      <a:pt x="624" y="534"/>
                    </a:lnTo>
                    <a:lnTo>
                      <a:pt x="624" y="532"/>
                    </a:lnTo>
                    <a:lnTo>
                      <a:pt x="624" y="532"/>
                    </a:lnTo>
                    <a:lnTo>
                      <a:pt x="622" y="532"/>
                    </a:lnTo>
                    <a:lnTo>
                      <a:pt x="621" y="532"/>
                    </a:lnTo>
                    <a:lnTo>
                      <a:pt x="621" y="532"/>
                    </a:lnTo>
                    <a:lnTo>
                      <a:pt x="622" y="534"/>
                    </a:lnTo>
                    <a:lnTo>
                      <a:pt x="625" y="537"/>
                    </a:lnTo>
                    <a:lnTo>
                      <a:pt x="625" y="537"/>
                    </a:lnTo>
                    <a:close/>
                    <a:moveTo>
                      <a:pt x="781" y="545"/>
                    </a:moveTo>
                    <a:lnTo>
                      <a:pt x="781" y="545"/>
                    </a:lnTo>
                    <a:lnTo>
                      <a:pt x="781" y="537"/>
                    </a:lnTo>
                    <a:lnTo>
                      <a:pt x="781" y="536"/>
                    </a:lnTo>
                    <a:lnTo>
                      <a:pt x="779" y="532"/>
                    </a:lnTo>
                    <a:lnTo>
                      <a:pt x="779" y="532"/>
                    </a:lnTo>
                    <a:lnTo>
                      <a:pt x="778" y="536"/>
                    </a:lnTo>
                    <a:lnTo>
                      <a:pt x="778" y="540"/>
                    </a:lnTo>
                    <a:lnTo>
                      <a:pt x="779" y="542"/>
                    </a:lnTo>
                    <a:lnTo>
                      <a:pt x="781" y="545"/>
                    </a:lnTo>
                    <a:lnTo>
                      <a:pt x="781" y="545"/>
                    </a:lnTo>
                    <a:close/>
                    <a:moveTo>
                      <a:pt x="247" y="543"/>
                    </a:moveTo>
                    <a:lnTo>
                      <a:pt x="247" y="543"/>
                    </a:lnTo>
                    <a:lnTo>
                      <a:pt x="241" y="537"/>
                    </a:lnTo>
                    <a:lnTo>
                      <a:pt x="237" y="534"/>
                    </a:lnTo>
                    <a:lnTo>
                      <a:pt x="237" y="534"/>
                    </a:lnTo>
                    <a:lnTo>
                      <a:pt x="241" y="539"/>
                    </a:lnTo>
                    <a:lnTo>
                      <a:pt x="244" y="542"/>
                    </a:lnTo>
                    <a:lnTo>
                      <a:pt x="247" y="543"/>
                    </a:lnTo>
                    <a:lnTo>
                      <a:pt x="247" y="543"/>
                    </a:lnTo>
                    <a:close/>
                    <a:moveTo>
                      <a:pt x="686" y="549"/>
                    </a:moveTo>
                    <a:lnTo>
                      <a:pt x="686" y="549"/>
                    </a:lnTo>
                    <a:lnTo>
                      <a:pt x="683" y="545"/>
                    </a:lnTo>
                    <a:lnTo>
                      <a:pt x="680" y="540"/>
                    </a:lnTo>
                    <a:lnTo>
                      <a:pt x="677" y="537"/>
                    </a:lnTo>
                    <a:lnTo>
                      <a:pt x="671" y="536"/>
                    </a:lnTo>
                    <a:lnTo>
                      <a:pt x="671" y="536"/>
                    </a:lnTo>
                    <a:lnTo>
                      <a:pt x="676" y="539"/>
                    </a:lnTo>
                    <a:lnTo>
                      <a:pt x="679" y="543"/>
                    </a:lnTo>
                    <a:lnTo>
                      <a:pt x="682" y="546"/>
                    </a:lnTo>
                    <a:lnTo>
                      <a:pt x="686" y="549"/>
                    </a:lnTo>
                    <a:lnTo>
                      <a:pt x="686" y="549"/>
                    </a:lnTo>
                    <a:close/>
                    <a:moveTo>
                      <a:pt x="719" y="572"/>
                    </a:moveTo>
                    <a:lnTo>
                      <a:pt x="719" y="572"/>
                    </a:lnTo>
                    <a:lnTo>
                      <a:pt x="723" y="574"/>
                    </a:lnTo>
                    <a:lnTo>
                      <a:pt x="729" y="577"/>
                    </a:lnTo>
                    <a:lnTo>
                      <a:pt x="732" y="580"/>
                    </a:lnTo>
                    <a:lnTo>
                      <a:pt x="737" y="581"/>
                    </a:lnTo>
                    <a:lnTo>
                      <a:pt x="737" y="581"/>
                    </a:lnTo>
                    <a:lnTo>
                      <a:pt x="732" y="577"/>
                    </a:lnTo>
                    <a:lnTo>
                      <a:pt x="728" y="572"/>
                    </a:lnTo>
                    <a:lnTo>
                      <a:pt x="725" y="568"/>
                    </a:lnTo>
                    <a:lnTo>
                      <a:pt x="720" y="563"/>
                    </a:lnTo>
                    <a:lnTo>
                      <a:pt x="720" y="563"/>
                    </a:lnTo>
                    <a:lnTo>
                      <a:pt x="720" y="560"/>
                    </a:lnTo>
                    <a:lnTo>
                      <a:pt x="720" y="560"/>
                    </a:lnTo>
                    <a:lnTo>
                      <a:pt x="711" y="554"/>
                    </a:lnTo>
                    <a:lnTo>
                      <a:pt x="703" y="548"/>
                    </a:lnTo>
                    <a:lnTo>
                      <a:pt x="696" y="542"/>
                    </a:lnTo>
                    <a:lnTo>
                      <a:pt x="686" y="536"/>
                    </a:lnTo>
                    <a:lnTo>
                      <a:pt x="686" y="536"/>
                    </a:lnTo>
                    <a:lnTo>
                      <a:pt x="693" y="545"/>
                    </a:lnTo>
                    <a:lnTo>
                      <a:pt x="702" y="554"/>
                    </a:lnTo>
                    <a:lnTo>
                      <a:pt x="709" y="563"/>
                    </a:lnTo>
                    <a:lnTo>
                      <a:pt x="719" y="572"/>
                    </a:lnTo>
                    <a:lnTo>
                      <a:pt x="719" y="572"/>
                    </a:lnTo>
                    <a:close/>
                    <a:moveTo>
                      <a:pt x="709" y="545"/>
                    </a:moveTo>
                    <a:lnTo>
                      <a:pt x="709" y="545"/>
                    </a:lnTo>
                    <a:lnTo>
                      <a:pt x="723" y="558"/>
                    </a:lnTo>
                    <a:lnTo>
                      <a:pt x="737" y="571"/>
                    </a:lnTo>
                    <a:lnTo>
                      <a:pt x="737" y="571"/>
                    </a:lnTo>
                    <a:lnTo>
                      <a:pt x="725" y="552"/>
                    </a:lnTo>
                    <a:lnTo>
                      <a:pt x="719" y="545"/>
                    </a:lnTo>
                    <a:lnTo>
                      <a:pt x="711" y="539"/>
                    </a:lnTo>
                    <a:lnTo>
                      <a:pt x="711" y="539"/>
                    </a:lnTo>
                    <a:lnTo>
                      <a:pt x="712" y="540"/>
                    </a:lnTo>
                    <a:lnTo>
                      <a:pt x="711" y="542"/>
                    </a:lnTo>
                    <a:lnTo>
                      <a:pt x="709" y="545"/>
                    </a:lnTo>
                    <a:lnTo>
                      <a:pt x="709" y="545"/>
                    </a:lnTo>
                    <a:close/>
                    <a:moveTo>
                      <a:pt x="525" y="543"/>
                    </a:moveTo>
                    <a:lnTo>
                      <a:pt x="525" y="543"/>
                    </a:lnTo>
                    <a:lnTo>
                      <a:pt x="528" y="545"/>
                    </a:lnTo>
                    <a:lnTo>
                      <a:pt x="529" y="545"/>
                    </a:lnTo>
                    <a:lnTo>
                      <a:pt x="529" y="543"/>
                    </a:lnTo>
                    <a:lnTo>
                      <a:pt x="529" y="543"/>
                    </a:lnTo>
                    <a:lnTo>
                      <a:pt x="528" y="542"/>
                    </a:lnTo>
                    <a:lnTo>
                      <a:pt x="526" y="540"/>
                    </a:lnTo>
                    <a:lnTo>
                      <a:pt x="522" y="539"/>
                    </a:lnTo>
                    <a:lnTo>
                      <a:pt x="522" y="539"/>
                    </a:lnTo>
                    <a:lnTo>
                      <a:pt x="523" y="540"/>
                    </a:lnTo>
                    <a:lnTo>
                      <a:pt x="525" y="543"/>
                    </a:lnTo>
                    <a:lnTo>
                      <a:pt x="525" y="543"/>
                    </a:lnTo>
                    <a:close/>
                    <a:moveTo>
                      <a:pt x="619" y="568"/>
                    </a:moveTo>
                    <a:lnTo>
                      <a:pt x="619" y="568"/>
                    </a:lnTo>
                    <a:lnTo>
                      <a:pt x="604" y="552"/>
                    </a:lnTo>
                    <a:lnTo>
                      <a:pt x="595" y="546"/>
                    </a:lnTo>
                    <a:lnTo>
                      <a:pt x="587" y="540"/>
                    </a:lnTo>
                    <a:lnTo>
                      <a:pt x="587" y="540"/>
                    </a:lnTo>
                    <a:lnTo>
                      <a:pt x="603" y="555"/>
                    </a:lnTo>
                    <a:lnTo>
                      <a:pt x="610" y="561"/>
                    </a:lnTo>
                    <a:lnTo>
                      <a:pt x="619" y="568"/>
                    </a:lnTo>
                    <a:lnTo>
                      <a:pt x="619" y="568"/>
                    </a:lnTo>
                    <a:close/>
                    <a:moveTo>
                      <a:pt x="746" y="546"/>
                    </a:moveTo>
                    <a:lnTo>
                      <a:pt x="746" y="546"/>
                    </a:lnTo>
                    <a:lnTo>
                      <a:pt x="743" y="542"/>
                    </a:lnTo>
                    <a:lnTo>
                      <a:pt x="740" y="540"/>
                    </a:lnTo>
                    <a:lnTo>
                      <a:pt x="738" y="540"/>
                    </a:lnTo>
                    <a:lnTo>
                      <a:pt x="738" y="540"/>
                    </a:lnTo>
                    <a:lnTo>
                      <a:pt x="741" y="543"/>
                    </a:lnTo>
                    <a:lnTo>
                      <a:pt x="746" y="546"/>
                    </a:lnTo>
                    <a:lnTo>
                      <a:pt x="746" y="546"/>
                    </a:lnTo>
                    <a:close/>
                    <a:moveTo>
                      <a:pt x="316" y="552"/>
                    </a:moveTo>
                    <a:lnTo>
                      <a:pt x="316" y="552"/>
                    </a:lnTo>
                    <a:lnTo>
                      <a:pt x="316" y="551"/>
                    </a:lnTo>
                    <a:lnTo>
                      <a:pt x="314" y="551"/>
                    </a:lnTo>
                    <a:lnTo>
                      <a:pt x="311" y="549"/>
                    </a:lnTo>
                    <a:lnTo>
                      <a:pt x="311" y="549"/>
                    </a:lnTo>
                    <a:lnTo>
                      <a:pt x="305" y="545"/>
                    </a:lnTo>
                    <a:lnTo>
                      <a:pt x="301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307" y="548"/>
                    </a:lnTo>
                    <a:lnTo>
                      <a:pt x="316" y="552"/>
                    </a:lnTo>
                    <a:lnTo>
                      <a:pt x="316" y="552"/>
                    </a:lnTo>
                    <a:close/>
                    <a:moveTo>
                      <a:pt x="346" y="603"/>
                    </a:moveTo>
                    <a:lnTo>
                      <a:pt x="346" y="603"/>
                    </a:lnTo>
                    <a:lnTo>
                      <a:pt x="348" y="603"/>
                    </a:lnTo>
                    <a:lnTo>
                      <a:pt x="348" y="601"/>
                    </a:lnTo>
                    <a:lnTo>
                      <a:pt x="348" y="601"/>
                    </a:lnTo>
                    <a:lnTo>
                      <a:pt x="345" y="600"/>
                    </a:lnTo>
                    <a:lnTo>
                      <a:pt x="345" y="600"/>
                    </a:lnTo>
                    <a:lnTo>
                      <a:pt x="345" y="601"/>
                    </a:lnTo>
                    <a:lnTo>
                      <a:pt x="345" y="601"/>
                    </a:lnTo>
                    <a:lnTo>
                      <a:pt x="328" y="587"/>
                    </a:lnTo>
                    <a:lnTo>
                      <a:pt x="311" y="575"/>
                    </a:lnTo>
                    <a:lnTo>
                      <a:pt x="293" y="561"/>
                    </a:lnTo>
                    <a:lnTo>
                      <a:pt x="276" y="549"/>
                    </a:lnTo>
                    <a:lnTo>
                      <a:pt x="276" y="549"/>
                    </a:lnTo>
                    <a:lnTo>
                      <a:pt x="273" y="548"/>
                    </a:lnTo>
                    <a:lnTo>
                      <a:pt x="272" y="546"/>
                    </a:lnTo>
                    <a:lnTo>
                      <a:pt x="269" y="545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76" y="555"/>
                    </a:lnTo>
                    <a:lnTo>
                      <a:pt x="289" y="565"/>
                    </a:lnTo>
                    <a:lnTo>
                      <a:pt x="301" y="575"/>
                    </a:lnTo>
                    <a:lnTo>
                      <a:pt x="313" y="586"/>
                    </a:lnTo>
                    <a:lnTo>
                      <a:pt x="313" y="586"/>
                    </a:lnTo>
                    <a:lnTo>
                      <a:pt x="325" y="595"/>
                    </a:lnTo>
                    <a:lnTo>
                      <a:pt x="337" y="606"/>
                    </a:lnTo>
                    <a:lnTo>
                      <a:pt x="348" y="618"/>
                    </a:lnTo>
                    <a:lnTo>
                      <a:pt x="362" y="627"/>
                    </a:lnTo>
                    <a:lnTo>
                      <a:pt x="362" y="627"/>
                    </a:lnTo>
                    <a:lnTo>
                      <a:pt x="359" y="621"/>
                    </a:lnTo>
                    <a:lnTo>
                      <a:pt x="354" y="613"/>
                    </a:lnTo>
                    <a:lnTo>
                      <a:pt x="350" y="607"/>
                    </a:lnTo>
                    <a:lnTo>
                      <a:pt x="346" y="603"/>
                    </a:lnTo>
                    <a:lnTo>
                      <a:pt x="346" y="603"/>
                    </a:lnTo>
                    <a:close/>
                    <a:moveTo>
                      <a:pt x="443" y="565"/>
                    </a:moveTo>
                    <a:lnTo>
                      <a:pt x="443" y="565"/>
                    </a:lnTo>
                    <a:lnTo>
                      <a:pt x="432" y="552"/>
                    </a:lnTo>
                    <a:lnTo>
                      <a:pt x="426" y="548"/>
                    </a:lnTo>
                    <a:lnTo>
                      <a:pt x="420" y="545"/>
                    </a:lnTo>
                    <a:lnTo>
                      <a:pt x="420" y="545"/>
                    </a:lnTo>
                    <a:lnTo>
                      <a:pt x="430" y="555"/>
                    </a:lnTo>
                    <a:lnTo>
                      <a:pt x="436" y="560"/>
                    </a:lnTo>
                    <a:lnTo>
                      <a:pt x="443" y="565"/>
                    </a:lnTo>
                    <a:lnTo>
                      <a:pt x="443" y="565"/>
                    </a:lnTo>
                    <a:close/>
                    <a:moveTo>
                      <a:pt x="536" y="558"/>
                    </a:moveTo>
                    <a:lnTo>
                      <a:pt x="536" y="558"/>
                    </a:lnTo>
                    <a:lnTo>
                      <a:pt x="532" y="554"/>
                    </a:lnTo>
                    <a:lnTo>
                      <a:pt x="528" y="551"/>
                    </a:lnTo>
                    <a:lnTo>
                      <a:pt x="528" y="551"/>
                    </a:lnTo>
                    <a:lnTo>
                      <a:pt x="531" y="555"/>
                    </a:lnTo>
                    <a:lnTo>
                      <a:pt x="534" y="557"/>
                    </a:lnTo>
                    <a:lnTo>
                      <a:pt x="536" y="558"/>
                    </a:lnTo>
                    <a:lnTo>
                      <a:pt x="536" y="558"/>
                    </a:lnTo>
                    <a:close/>
                    <a:moveTo>
                      <a:pt x="644" y="568"/>
                    </a:moveTo>
                    <a:lnTo>
                      <a:pt x="644" y="568"/>
                    </a:lnTo>
                    <a:lnTo>
                      <a:pt x="636" y="558"/>
                    </a:lnTo>
                    <a:lnTo>
                      <a:pt x="632" y="555"/>
                    </a:lnTo>
                    <a:lnTo>
                      <a:pt x="629" y="552"/>
                    </a:lnTo>
                    <a:lnTo>
                      <a:pt x="629" y="552"/>
                    </a:lnTo>
                    <a:lnTo>
                      <a:pt x="632" y="557"/>
                    </a:lnTo>
                    <a:lnTo>
                      <a:pt x="636" y="561"/>
                    </a:lnTo>
                    <a:lnTo>
                      <a:pt x="639" y="566"/>
                    </a:lnTo>
                    <a:lnTo>
                      <a:pt x="644" y="568"/>
                    </a:lnTo>
                    <a:lnTo>
                      <a:pt x="644" y="568"/>
                    </a:lnTo>
                    <a:close/>
                    <a:moveTo>
                      <a:pt x="700" y="580"/>
                    </a:moveTo>
                    <a:lnTo>
                      <a:pt x="700" y="580"/>
                    </a:lnTo>
                    <a:lnTo>
                      <a:pt x="686" y="565"/>
                    </a:lnTo>
                    <a:lnTo>
                      <a:pt x="679" y="558"/>
                    </a:lnTo>
                    <a:lnTo>
                      <a:pt x="670" y="552"/>
                    </a:lnTo>
                    <a:lnTo>
                      <a:pt x="670" y="552"/>
                    </a:lnTo>
                    <a:lnTo>
                      <a:pt x="676" y="561"/>
                    </a:lnTo>
                    <a:lnTo>
                      <a:pt x="683" y="569"/>
                    </a:lnTo>
                    <a:lnTo>
                      <a:pt x="691" y="575"/>
                    </a:lnTo>
                    <a:lnTo>
                      <a:pt x="700" y="580"/>
                    </a:lnTo>
                    <a:lnTo>
                      <a:pt x="700" y="580"/>
                    </a:lnTo>
                    <a:close/>
                    <a:moveTo>
                      <a:pt x="453" y="595"/>
                    </a:moveTo>
                    <a:lnTo>
                      <a:pt x="453" y="595"/>
                    </a:lnTo>
                    <a:lnTo>
                      <a:pt x="452" y="593"/>
                    </a:lnTo>
                    <a:lnTo>
                      <a:pt x="453" y="592"/>
                    </a:lnTo>
                    <a:lnTo>
                      <a:pt x="453" y="592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89"/>
                    </a:lnTo>
                    <a:lnTo>
                      <a:pt x="452" y="589"/>
                    </a:lnTo>
                    <a:lnTo>
                      <a:pt x="426" y="571"/>
                    </a:lnTo>
                    <a:lnTo>
                      <a:pt x="412" y="561"/>
                    </a:lnTo>
                    <a:lnTo>
                      <a:pt x="398" y="554"/>
                    </a:lnTo>
                    <a:lnTo>
                      <a:pt x="398" y="554"/>
                    </a:lnTo>
                    <a:lnTo>
                      <a:pt x="409" y="566"/>
                    </a:lnTo>
                    <a:lnTo>
                      <a:pt x="423" y="577"/>
                    </a:lnTo>
                    <a:lnTo>
                      <a:pt x="436" y="587"/>
                    </a:lnTo>
                    <a:lnTo>
                      <a:pt x="453" y="595"/>
                    </a:lnTo>
                    <a:lnTo>
                      <a:pt x="453" y="595"/>
                    </a:lnTo>
                    <a:close/>
                    <a:moveTo>
                      <a:pt x="354" y="568"/>
                    </a:moveTo>
                    <a:lnTo>
                      <a:pt x="354" y="568"/>
                    </a:lnTo>
                    <a:lnTo>
                      <a:pt x="366" y="577"/>
                    </a:lnTo>
                    <a:lnTo>
                      <a:pt x="380" y="586"/>
                    </a:lnTo>
                    <a:lnTo>
                      <a:pt x="392" y="59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375" y="578"/>
                    </a:lnTo>
                    <a:lnTo>
                      <a:pt x="346" y="554"/>
                    </a:lnTo>
                    <a:lnTo>
                      <a:pt x="346" y="554"/>
                    </a:lnTo>
                    <a:lnTo>
                      <a:pt x="350" y="560"/>
                    </a:lnTo>
                    <a:lnTo>
                      <a:pt x="354" y="568"/>
                    </a:lnTo>
                    <a:lnTo>
                      <a:pt x="354" y="568"/>
                    </a:lnTo>
                    <a:close/>
                    <a:moveTo>
                      <a:pt x="528" y="560"/>
                    </a:moveTo>
                    <a:lnTo>
                      <a:pt x="528" y="560"/>
                    </a:lnTo>
                    <a:lnTo>
                      <a:pt x="522" y="555"/>
                    </a:lnTo>
                    <a:lnTo>
                      <a:pt x="522" y="555"/>
                    </a:lnTo>
                    <a:lnTo>
                      <a:pt x="525" y="558"/>
                    </a:lnTo>
                    <a:lnTo>
                      <a:pt x="526" y="560"/>
                    </a:lnTo>
                    <a:lnTo>
                      <a:pt x="528" y="560"/>
                    </a:lnTo>
                    <a:lnTo>
                      <a:pt x="528" y="560"/>
                    </a:lnTo>
                    <a:close/>
                    <a:moveTo>
                      <a:pt x="423" y="593"/>
                    </a:moveTo>
                    <a:lnTo>
                      <a:pt x="423" y="593"/>
                    </a:lnTo>
                    <a:lnTo>
                      <a:pt x="423" y="592"/>
                    </a:lnTo>
                    <a:lnTo>
                      <a:pt x="421" y="590"/>
                    </a:lnTo>
                    <a:lnTo>
                      <a:pt x="421" y="589"/>
                    </a:lnTo>
                    <a:lnTo>
                      <a:pt x="421" y="589"/>
                    </a:lnTo>
                    <a:lnTo>
                      <a:pt x="423" y="587"/>
                    </a:lnTo>
                    <a:lnTo>
                      <a:pt x="424" y="587"/>
                    </a:lnTo>
                    <a:lnTo>
                      <a:pt x="424" y="587"/>
                    </a:lnTo>
                    <a:lnTo>
                      <a:pt x="415" y="580"/>
                    </a:lnTo>
                    <a:lnTo>
                      <a:pt x="406" y="572"/>
                    </a:lnTo>
                    <a:lnTo>
                      <a:pt x="395" y="566"/>
                    </a:lnTo>
                    <a:lnTo>
                      <a:pt x="385" y="560"/>
                    </a:lnTo>
                    <a:lnTo>
                      <a:pt x="385" y="560"/>
                    </a:lnTo>
                    <a:lnTo>
                      <a:pt x="383" y="561"/>
                    </a:lnTo>
                    <a:lnTo>
                      <a:pt x="382" y="560"/>
                    </a:lnTo>
                    <a:lnTo>
                      <a:pt x="382" y="560"/>
                    </a:lnTo>
                    <a:lnTo>
                      <a:pt x="382" y="558"/>
                    </a:lnTo>
                    <a:lnTo>
                      <a:pt x="380" y="557"/>
                    </a:lnTo>
                    <a:lnTo>
                      <a:pt x="375" y="557"/>
                    </a:lnTo>
                    <a:lnTo>
                      <a:pt x="375" y="557"/>
                    </a:lnTo>
                    <a:lnTo>
                      <a:pt x="388" y="566"/>
                    </a:lnTo>
                    <a:lnTo>
                      <a:pt x="398" y="577"/>
                    </a:lnTo>
                    <a:lnTo>
                      <a:pt x="409" y="586"/>
                    </a:lnTo>
                    <a:lnTo>
                      <a:pt x="423" y="593"/>
                    </a:lnTo>
                    <a:lnTo>
                      <a:pt x="423" y="593"/>
                    </a:lnTo>
                    <a:close/>
                    <a:moveTo>
                      <a:pt x="493" y="583"/>
                    </a:moveTo>
                    <a:lnTo>
                      <a:pt x="493" y="583"/>
                    </a:lnTo>
                    <a:lnTo>
                      <a:pt x="485" y="575"/>
                    </a:lnTo>
                    <a:lnTo>
                      <a:pt x="478" y="568"/>
                    </a:lnTo>
                    <a:lnTo>
                      <a:pt x="459" y="557"/>
                    </a:lnTo>
                    <a:lnTo>
                      <a:pt x="459" y="557"/>
                    </a:lnTo>
                    <a:lnTo>
                      <a:pt x="465" y="565"/>
                    </a:lnTo>
                    <a:lnTo>
                      <a:pt x="475" y="572"/>
                    </a:lnTo>
                    <a:lnTo>
                      <a:pt x="493" y="583"/>
                    </a:lnTo>
                    <a:lnTo>
                      <a:pt x="493" y="583"/>
                    </a:lnTo>
                    <a:close/>
                    <a:moveTo>
                      <a:pt x="322" y="561"/>
                    </a:moveTo>
                    <a:lnTo>
                      <a:pt x="322" y="561"/>
                    </a:lnTo>
                    <a:lnTo>
                      <a:pt x="334" y="569"/>
                    </a:lnTo>
                    <a:lnTo>
                      <a:pt x="346" y="577"/>
                    </a:lnTo>
                    <a:lnTo>
                      <a:pt x="346" y="577"/>
                    </a:lnTo>
                    <a:lnTo>
                      <a:pt x="362" y="589"/>
                    </a:lnTo>
                    <a:lnTo>
                      <a:pt x="362" y="589"/>
                    </a:lnTo>
                    <a:lnTo>
                      <a:pt x="369" y="593"/>
                    </a:lnTo>
                    <a:lnTo>
                      <a:pt x="375" y="597"/>
                    </a:lnTo>
                    <a:lnTo>
                      <a:pt x="375" y="597"/>
                    </a:lnTo>
                    <a:lnTo>
                      <a:pt x="369" y="590"/>
                    </a:lnTo>
                    <a:lnTo>
                      <a:pt x="368" y="587"/>
                    </a:lnTo>
                    <a:lnTo>
                      <a:pt x="368" y="584"/>
                    </a:lnTo>
                    <a:lnTo>
                      <a:pt x="368" y="584"/>
                    </a:lnTo>
                    <a:lnTo>
                      <a:pt x="363" y="584"/>
                    </a:lnTo>
                    <a:lnTo>
                      <a:pt x="360" y="581"/>
                    </a:lnTo>
                    <a:lnTo>
                      <a:pt x="357" y="577"/>
                    </a:lnTo>
                    <a:lnTo>
                      <a:pt x="353" y="575"/>
                    </a:lnTo>
                    <a:lnTo>
                      <a:pt x="353" y="575"/>
                    </a:lnTo>
                    <a:lnTo>
                      <a:pt x="354" y="574"/>
                    </a:lnTo>
                    <a:lnTo>
                      <a:pt x="354" y="574"/>
                    </a:lnTo>
                    <a:lnTo>
                      <a:pt x="350" y="572"/>
                    </a:lnTo>
                    <a:lnTo>
                      <a:pt x="345" y="571"/>
                    </a:lnTo>
                    <a:lnTo>
                      <a:pt x="337" y="566"/>
                    </a:lnTo>
                    <a:lnTo>
                      <a:pt x="334" y="563"/>
                    </a:lnTo>
                    <a:lnTo>
                      <a:pt x="331" y="560"/>
                    </a:lnTo>
                    <a:lnTo>
                      <a:pt x="327" y="560"/>
                    </a:lnTo>
                    <a:lnTo>
                      <a:pt x="322" y="561"/>
                    </a:lnTo>
                    <a:lnTo>
                      <a:pt x="322" y="561"/>
                    </a:lnTo>
                    <a:close/>
                    <a:moveTo>
                      <a:pt x="278" y="598"/>
                    </a:moveTo>
                    <a:lnTo>
                      <a:pt x="278" y="598"/>
                    </a:lnTo>
                    <a:lnTo>
                      <a:pt x="255" y="578"/>
                    </a:lnTo>
                    <a:lnTo>
                      <a:pt x="232" y="561"/>
                    </a:lnTo>
                    <a:lnTo>
                      <a:pt x="232" y="561"/>
                    </a:lnTo>
                    <a:lnTo>
                      <a:pt x="241" y="572"/>
                    </a:lnTo>
                    <a:lnTo>
                      <a:pt x="253" y="581"/>
                    </a:lnTo>
                    <a:lnTo>
                      <a:pt x="266" y="590"/>
                    </a:lnTo>
                    <a:lnTo>
                      <a:pt x="278" y="598"/>
                    </a:lnTo>
                    <a:lnTo>
                      <a:pt x="278" y="598"/>
                    </a:lnTo>
                    <a:close/>
                    <a:moveTo>
                      <a:pt x="565" y="598"/>
                    </a:moveTo>
                    <a:lnTo>
                      <a:pt x="565" y="598"/>
                    </a:lnTo>
                    <a:lnTo>
                      <a:pt x="566" y="600"/>
                    </a:lnTo>
                    <a:lnTo>
                      <a:pt x="569" y="601"/>
                    </a:lnTo>
                    <a:lnTo>
                      <a:pt x="571" y="603"/>
                    </a:lnTo>
                    <a:lnTo>
                      <a:pt x="575" y="604"/>
                    </a:lnTo>
                    <a:lnTo>
                      <a:pt x="575" y="604"/>
                    </a:lnTo>
                    <a:lnTo>
                      <a:pt x="565" y="592"/>
                    </a:lnTo>
                    <a:lnTo>
                      <a:pt x="552" y="581"/>
                    </a:lnTo>
                    <a:lnTo>
                      <a:pt x="529" y="563"/>
                    </a:lnTo>
                    <a:lnTo>
                      <a:pt x="529" y="563"/>
                    </a:lnTo>
                    <a:lnTo>
                      <a:pt x="548" y="580"/>
                    </a:lnTo>
                    <a:lnTo>
                      <a:pt x="557" y="589"/>
                    </a:lnTo>
                    <a:lnTo>
                      <a:pt x="565" y="598"/>
                    </a:lnTo>
                    <a:lnTo>
                      <a:pt x="565" y="598"/>
                    </a:lnTo>
                    <a:close/>
                    <a:moveTo>
                      <a:pt x="609" y="578"/>
                    </a:moveTo>
                    <a:lnTo>
                      <a:pt x="609" y="578"/>
                    </a:lnTo>
                    <a:lnTo>
                      <a:pt x="600" y="569"/>
                    </a:lnTo>
                    <a:lnTo>
                      <a:pt x="595" y="565"/>
                    </a:lnTo>
                    <a:lnTo>
                      <a:pt x="592" y="563"/>
                    </a:lnTo>
                    <a:lnTo>
                      <a:pt x="589" y="563"/>
                    </a:lnTo>
                    <a:lnTo>
                      <a:pt x="589" y="563"/>
                    </a:lnTo>
                    <a:lnTo>
                      <a:pt x="600" y="572"/>
                    </a:lnTo>
                    <a:lnTo>
                      <a:pt x="604" y="577"/>
                    </a:lnTo>
                    <a:lnTo>
                      <a:pt x="609" y="578"/>
                    </a:lnTo>
                    <a:lnTo>
                      <a:pt x="609" y="578"/>
                    </a:lnTo>
                    <a:close/>
                    <a:moveTo>
                      <a:pt x="658" y="577"/>
                    </a:moveTo>
                    <a:lnTo>
                      <a:pt x="658" y="577"/>
                    </a:lnTo>
                    <a:lnTo>
                      <a:pt x="664" y="583"/>
                    </a:lnTo>
                    <a:lnTo>
                      <a:pt x="671" y="587"/>
                    </a:lnTo>
                    <a:lnTo>
                      <a:pt x="686" y="595"/>
                    </a:lnTo>
                    <a:lnTo>
                      <a:pt x="686" y="595"/>
                    </a:lnTo>
                    <a:lnTo>
                      <a:pt x="683" y="589"/>
                    </a:lnTo>
                    <a:lnTo>
                      <a:pt x="679" y="586"/>
                    </a:lnTo>
                    <a:lnTo>
                      <a:pt x="674" y="583"/>
                    </a:lnTo>
                    <a:lnTo>
                      <a:pt x="670" y="580"/>
                    </a:lnTo>
                    <a:lnTo>
                      <a:pt x="670" y="580"/>
                    </a:lnTo>
                    <a:lnTo>
                      <a:pt x="661" y="571"/>
                    </a:lnTo>
                    <a:lnTo>
                      <a:pt x="656" y="568"/>
                    </a:lnTo>
                    <a:lnTo>
                      <a:pt x="651" y="566"/>
                    </a:lnTo>
                    <a:lnTo>
                      <a:pt x="651" y="566"/>
                    </a:lnTo>
                    <a:lnTo>
                      <a:pt x="656" y="571"/>
                    </a:lnTo>
                    <a:lnTo>
                      <a:pt x="658" y="574"/>
                    </a:lnTo>
                    <a:lnTo>
                      <a:pt x="658" y="577"/>
                    </a:lnTo>
                    <a:lnTo>
                      <a:pt x="658" y="577"/>
                    </a:lnTo>
                    <a:close/>
                    <a:moveTo>
                      <a:pt x="423" y="615"/>
                    </a:moveTo>
                    <a:lnTo>
                      <a:pt x="423" y="615"/>
                    </a:lnTo>
                    <a:lnTo>
                      <a:pt x="417" y="609"/>
                    </a:lnTo>
                    <a:lnTo>
                      <a:pt x="411" y="601"/>
                    </a:lnTo>
                    <a:lnTo>
                      <a:pt x="404" y="595"/>
                    </a:lnTo>
                    <a:lnTo>
                      <a:pt x="401" y="590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385" y="577"/>
                    </a:lnTo>
                    <a:lnTo>
                      <a:pt x="377" y="571"/>
                    </a:lnTo>
                    <a:lnTo>
                      <a:pt x="368" y="566"/>
                    </a:lnTo>
                    <a:lnTo>
                      <a:pt x="368" y="566"/>
                    </a:lnTo>
                    <a:lnTo>
                      <a:pt x="423" y="615"/>
                    </a:lnTo>
                    <a:lnTo>
                      <a:pt x="423" y="615"/>
                    </a:lnTo>
                    <a:close/>
                    <a:moveTo>
                      <a:pt x="481" y="609"/>
                    </a:moveTo>
                    <a:lnTo>
                      <a:pt x="481" y="609"/>
                    </a:lnTo>
                    <a:lnTo>
                      <a:pt x="494" y="619"/>
                    </a:lnTo>
                    <a:lnTo>
                      <a:pt x="500" y="624"/>
                    </a:lnTo>
                    <a:lnTo>
                      <a:pt x="508" y="627"/>
                    </a:lnTo>
                    <a:lnTo>
                      <a:pt x="508" y="627"/>
                    </a:lnTo>
                    <a:lnTo>
                      <a:pt x="507" y="622"/>
                    </a:lnTo>
                    <a:lnTo>
                      <a:pt x="504" y="619"/>
                    </a:lnTo>
                    <a:lnTo>
                      <a:pt x="500" y="616"/>
                    </a:lnTo>
                    <a:lnTo>
                      <a:pt x="500" y="613"/>
                    </a:lnTo>
                    <a:lnTo>
                      <a:pt x="500" y="613"/>
                    </a:lnTo>
                    <a:lnTo>
                      <a:pt x="496" y="612"/>
                    </a:lnTo>
                    <a:lnTo>
                      <a:pt x="491" y="609"/>
                    </a:lnTo>
                    <a:lnTo>
                      <a:pt x="488" y="604"/>
                    </a:lnTo>
                    <a:lnTo>
                      <a:pt x="487" y="601"/>
                    </a:lnTo>
                    <a:lnTo>
                      <a:pt x="487" y="601"/>
                    </a:lnTo>
                    <a:lnTo>
                      <a:pt x="482" y="598"/>
                    </a:lnTo>
                    <a:lnTo>
                      <a:pt x="478" y="595"/>
                    </a:lnTo>
                    <a:lnTo>
                      <a:pt x="472" y="587"/>
                    </a:lnTo>
                    <a:lnTo>
                      <a:pt x="472" y="587"/>
                    </a:lnTo>
                    <a:lnTo>
                      <a:pt x="468" y="589"/>
                    </a:lnTo>
                    <a:lnTo>
                      <a:pt x="467" y="590"/>
                    </a:lnTo>
                    <a:lnTo>
                      <a:pt x="467" y="590"/>
                    </a:lnTo>
                    <a:lnTo>
                      <a:pt x="458" y="586"/>
                    </a:lnTo>
                    <a:lnTo>
                      <a:pt x="450" y="580"/>
                    </a:lnTo>
                    <a:lnTo>
                      <a:pt x="435" y="568"/>
                    </a:lnTo>
                    <a:lnTo>
                      <a:pt x="435" y="568"/>
                    </a:lnTo>
                    <a:lnTo>
                      <a:pt x="439" y="574"/>
                    </a:lnTo>
                    <a:lnTo>
                      <a:pt x="446" y="580"/>
                    </a:lnTo>
                    <a:lnTo>
                      <a:pt x="456" y="590"/>
                    </a:lnTo>
                    <a:lnTo>
                      <a:pt x="470" y="600"/>
                    </a:lnTo>
                    <a:lnTo>
                      <a:pt x="481" y="609"/>
                    </a:lnTo>
                    <a:lnTo>
                      <a:pt x="481" y="609"/>
                    </a:lnTo>
                    <a:close/>
                    <a:moveTo>
                      <a:pt x="714" y="575"/>
                    </a:moveTo>
                    <a:lnTo>
                      <a:pt x="714" y="575"/>
                    </a:lnTo>
                    <a:lnTo>
                      <a:pt x="712" y="574"/>
                    </a:lnTo>
                    <a:lnTo>
                      <a:pt x="711" y="572"/>
                    </a:lnTo>
                    <a:lnTo>
                      <a:pt x="708" y="571"/>
                    </a:lnTo>
                    <a:lnTo>
                      <a:pt x="708" y="569"/>
                    </a:lnTo>
                    <a:lnTo>
                      <a:pt x="708" y="569"/>
                    </a:lnTo>
                    <a:lnTo>
                      <a:pt x="706" y="569"/>
                    </a:lnTo>
                    <a:lnTo>
                      <a:pt x="705" y="569"/>
                    </a:lnTo>
                    <a:lnTo>
                      <a:pt x="705" y="568"/>
                    </a:lnTo>
                    <a:lnTo>
                      <a:pt x="703" y="569"/>
                    </a:lnTo>
                    <a:lnTo>
                      <a:pt x="703" y="569"/>
                    </a:lnTo>
                    <a:lnTo>
                      <a:pt x="709" y="572"/>
                    </a:lnTo>
                    <a:lnTo>
                      <a:pt x="714" y="575"/>
                    </a:lnTo>
                    <a:lnTo>
                      <a:pt x="714" y="575"/>
                    </a:lnTo>
                    <a:close/>
                    <a:moveTo>
                      <a:pt x="624" y="580"/>
                    </a:moveTo>
                    <a:lnTo>
                      <a:pt x="624" y="580"/>
                    </a:lnTo>
                    <a:lnTo>
                      <a:pt x="619" y="578"/>
                    </a:lnTo>
                    <a:lnTo>
                      <a:pt x="616" y="574"/>
                    </a:lnTo>
                    <a:lnTo>
                      <a:pt x="613" y="571"/>
                    </a:lnTo>
                    <a:lnTo>
                      <a:pt x="609" y="569"/>
                    </a:lnTo>
                    <a:lnTo>
                      <a:pt x="609" y="569"/>
                    </a:lnTo>
                    <a:lnTo>
                      <a:pt x="616" y="577"/>
                    </a:lnTo>
                    <a:lnTo>
                      <a:pt x="621" y="580"/>
                    </a:lnTo>
                    <a:lnTo>
                      <a:pt x="624" y="580"/>
                    </a:lnTo>
                    <a:lnTo>
                      <a:pt x="624" y="580"/>
                    </a:lnTo>
                    <a:close/>
                    <a:moveTo>
                      <a:pt x="683" y="580"/>
                    </a:moveTo>
                    <a:lnTo>
                      <a:pt x="683" y="580"/>
                    </a:lnTo>
                    <a:lnTo>
                      <a:pt x="682" y="577"/>
                    </a:lnTo>
                    <a:lnTo>
                      <a:pt x="679" y="574"/>
                    </a:lnTo>
                    <a:lnTo>
                      <a:pt x="676" y="572"/>
                    </a:lnTo>
                    <a:lnTo>
                      <a:pt x="673" y="572"/>
                    </a:lnTo>
                    <a:lnTo>
                      <a:pt x="673" y="572"/>
                    </a:lnTo>
                    <a:lnTo>
                      <a:pt x="679" y="577"/>
                    </a:lnTo>
                    <a:lnTo>
                      <a:pt x="683" y="580"/>
                    </a:lnTo>
                    <a:lnTo>
                      <a:pt x="683" y="580"/>
                    </a:lnTo>
                    <a:close/>
                    <a:moveTo>
                      <a:pt x="725" y="595"/>
                    </a:moveTo>
                    <a:lnTo>
                      <a:pt x="725" y="595"/>
                    </a:lnTo>
                    <a:lnTo>
                      <a:pt x="720" y="589"/>
                    </a:lnTo>
                    <a:lnTo>
                      <a:pt x="714" y="583"/>
                    </a:lnTo>
                    <a:lnTo>
                      <a:pt x="702" y="574"/>
                    </a:lnTo>
                    <a:lnTo>
                      <a:pt x="702" y="574"/>
                    </a:lnTo>
                    <a:lnTo>
                      <a:pt x="712" y="586"/>
                    </a:lnTo>
                    <a:lnTo>
                      <a:pt x="719" y="590"/>
                    </a:lnTo>
                    <a:lnTo>
                      <a:pt x="725" y="595"/>
                    </a:lnTo>
                    <a:lnTo>
                      <a:pt x="725" y="595"/>
                    </a:lnTo>
                    <a:close/>
                    <a:moveTo>
                      <a:pt x="235" y="581"/>
                    </a:moveTo>
                    <a:lnTo>
                      <a:pt x="235" y="581"/>
                    </a:lnTo>
                    <a:lnTo>
                      <a:pt x="234" y="581"/>
                    </a:lnTo>
                    <a:lnTo>
                      <a:pt x="232" y="580"/>
                    </a:lnTo>
                    <a:lnTo>
                      <a:pt x="231" y="580"/>
                    </a:lnTo>
                    <a:lnTo>
                      <a:pt x="231" y="580"/>
                    </a:lnTo>
                    <a:lnTo>
                      <a:pt x="231" y="581"/>
                    </a:lnTo>
                    <a:lnTo>
                      <a:pt x="232" y="583"/>
                    </a:lnTo>
                    <a:lnTo>
                      <a:pt x="234" y="583"/>
                    </a:lnTo>
                    <a:lnTo>
                      <a:pt x="235" y="581"/>
                    </a:lnTo>
                    <a:lnTo>
                      <a:pt x="235" y="581"/>
                    </a:lnTo>
                    <a:close/>
                    <a:moveTo>
                      <a:pt x="691" y="587"/>
                    </a:moveTo>
                    <a:lnTo>
                      <a:pt x="691" y="587"/>
                    </a:lnTo>
                    <a:lnTo>
                      <a:pt x="699" y="592"/>
                    </a:lnTo>
                    <a:lnTo>
                      <a:pt x="706" y="598"/>
                    </a:lnTo>
                    <a:lnTo>
                      <a:pt x="714" y="604"/>
                    </a:lnTo>
                    <a:lnTo>
                      <a:pt x="722" y="609"/>
                    </a:lnTo>
                    <a:lnTo>
                      <a:pt x="722" y="609"/>
                    </a:lnTo>
                    <a:lnTo>
                      <a:pt x="720" y="604"/>
                    </a:lnTo>
                    <a:lnTo>
                      <a:pt x="717" y="600"/>
                    </a:lnTo>
                    <a:lnTo>
                      <a:pt x="709" y="592"/>
                    </a:lnTo>
                    <a:lnTo>
                      <a:pt x="700" y="586"/>
                    </a:lnTo>
                    <a:lnTo>
                      <a:pt x="691" y="580"/>
                    </a:lnTo>
                    <a:lnTo>
                      <a:pt x="691" y="580"/>
                    </a:lnTo>
                    <a:lnTo>
                      <a:pt x="691" y="584"/>
                    </a:lnTo>
                    <a:lnTo>
                      <a:pt x="693" y="586"/>
                    </a:lnTo>
                    <a:lnTo>
                      <a:pt x="691" y="587"/>
                    </a:lnTo>
                    <a:lnTo>
                      <a:pt x="691" y="587"/>
                    </a:lnTo>
                    <a:close/>
                    <a:moveTo>
                      <a:pt x="644" y="593"/>
                    </a:moveTo>
                    <a:lnTo>
                      <a:pt x="644" y="593"/>
                    </a:lnTo>
                    <a:lnTo>
                      <a:pt x="638" y="586"/>
                    </a:lnTo>
                    <a:lnTo>
                      <a:pt x="635" y="583"/>
                    </a:lnTo>
                    <a:lnTo>
                      <a:pt x="632" y="581"/>
                    </a:lnTo>
                    <a:lnTo>
                      <a:pt x="632" y="581"/>
                    </a:lnTo>
                    <a:lnTo>
                      <a:pt x="638" y="587"/>
                    </a:lnTo>
                    <a:lnTo>
                      <a:pt x="644" y="593"/>
                    </a:lnTo>
                    <a:lnTo>
                      <a:pt x="644" y="593"/>
                    </a:lnTo>
                    <a:close/>
                    <a:moveTo>
                      <a:pt x="746" y="592"/>
                    </a:moveTo>
                    <a:lnTo>
                      <a:pt x="746" y="592"/>
                    </a:lnTo>
                    <a:lnTo>
                      <a:pt x="740" y="590"/>
                    </a:lnTo>
                    <a:lnTo>
                      <a:pt x="738" y="589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5" y="584"/>
                    </a:lnTo>
                    <a:lnTo>
                      <a:pt x="732" y="584"/>
                    </a:lnTo>
                    <a:lnTo>
                      <a:pt x="732" y="584"/>
                    </a:lnTo>
                    <a:lnTo>
                      <a:pt x="735" y="587"/>
                    </a:lnTo>
                    <a:lnTo>
                      <a:pt x="738" y="590"/>
                    </a:lnTo>
                    <a:lnTo>
                      <a:pt x="741" y="593"/>
                    </a:lnTo>
                    <a:lnTo>
                      <a:pt x="746" y="592"/>
                    </a:lnTo>
                    <a:lnTo>
                      <a:pt x="746" y="592"/>
                    </a:lnTo>
                    <a:close/>
                    <a:moveTo>
                      <a:pt x="691" y="621"/>
                    </a:moveTo>
                    <a:lnTo>
                      <a:pt x="691" y="621"/>
                    </a:lnTo>
                    <a:lnTo>
                      <a:pt x="686" y="615"/>
                    </a:lnTo>
                    <a:lnTo>
                      <a:pt x="682" y="610"/>
                    </a:lnTo>
                    <a:lnTo>
                      <a:pt x="671" y="601"/>
                    </a:lnTo>
                    <a:lnTo>
                      <a:pt x="645" y="586"/>
                    </a:lnTo>
                    <a:lnTo>
                      <a:pt x="645" y="586"/>
                    </a:lnTo>
                    <a:lnTo>
                      <a:pt x="654" y="597"/>
                    </a:lnTo>
                    <a:lnTo>
                      <a:pt x="665" y="607"/>
                    </a:lnTo>
                    <a:lnTo>
                      <a:pt x="677" y="616"/>
                    </a:lnTo>
                    <a:lnTo>
                      <a:pt x="683" y="619"/>
                    </a:lnTo>
                    <a:lnTo>
                      <a:pt x="691" y="621"/>
                    </a:lnTo>
                    <a:lnTo>
                      <a:pt x="691" y="621"/>
                    </a:lnTo>
                    <a:close/>
                    <a:moveTo>
                      <a:pt x="488" y="587"/>
                    </a:moveTo>
                    <a:lnTo>
                      <a:pt x="488" y="587"/>
                    </a:lnTo>
                    <a:lnTo>
                      <a:pt x="508" y="607"/>
                    </a:lnTo>
                    <a:lnTo>
                      <a:pt x="526" y="626"/>
                    </a:lnTo>
                    <a:lnTo>
                      <a:pt x="526" y="626"/>
                    </a:lnTo>
                    <a:lnTo>
                      <a:pt x="529" y="626"/>
                    </a:lnTo>
                    <a:lnTo>
                      <a:pt x="531" y="627"/>
                    </a:lnTo>
                    <a:lnTo>
                      <a:pt x="534" y="627"/>
                    </a:lnTo>
                    <a:lnTo>
                      <a:pt x="534" y="627"/>
                    </a:lnTo>
                    <a:lnTo>
                      <a:pt x="525" y="615"/>
                    </a:lnTo>
                    <a:lnTo>
                      <a:pt x="514" y="604"/>
                    </a:lnTo>
                    <a:lnTo>
                      <a:pt x="502" y="595"/>
                    </a:lnTo>
                    <a:lnTo>
                      <a:pt x="488" y="587"/>
                    </a:lnTo>
                    <a:lnTo>
                      <a:pt x="488" y="587"/>
                    </a:lnTo>
                    <a:close/>
                    <a:moveTo>
                      <a:pt x="505" y="587"/>
                    </a:moveTo>
                    <a:lnTo>
                      <a:pt x="505" y="587"/>
                    </a:lnTo>
                    <a:lnTo>
                      <a:pt x="511" y="595"/>
                    </a:lnTo>
                    <a:lnTo>
                      <a:pt x="519" y="601"/>
                    </a:lnTo>
                    <a:lnTo>
                      <a:pt x="536" y="610"/>
                    </a:lnTo>
                    <a:lnTo>
                      <a:pt x="536" y="610"/>
                    </a:lnTo>
                    <a:lnTo>
                      <a:pt x="520" y="597"/>
                    </a:lnTo>
                    <a:lnTo>
                      <a:pt x="513" y="592"/>
                    </a:lnTo>
                    <a:lnTo>
                      <a:pt x="505" y="587"/>
                    </a:lnTo>
                    <a:lnTo>
                      <a:pt x="505" y="587"/>
                    </a:lnTo>
                    <a:close/>
                    <a:moveTo>
                      <a:pt x="667" y="590"/>
                    </a:moveTo>
                    <a:lnTo>
                      <a:pt x="667" y="590"/>
                    </a:lnTo>
                    <a:lnTo>
                      <a:pt x="664" y="589"/>
                    </a:lnTo>
                    <a:lnTo>
                      <a:pt x="662" y="587"/>
                    </a:lnTo>
                    <a:lnTo>
                      <a:pt x="661" y="587"/>
                    </a:lnTo>
                    <a:lnTo>
                      <a:pt x="661" y="587"/>
                    </a:lnTo>
                    <a:lnTo>
                      <a:pt x="664" y="590"/>
                    </a:lnTo>
                    <a:lnTo>
                      <a:pt x="665" y="592"/>
                    </a:lnTo>
                    <a:lnTo>
                      <a:pt x="667" y="590"/>
                    </a:lnTo>
                    <a:lnTo>
                      <a:pt x="667" y="590"/>
                    </a:lnTo>
                    <a:close/>
                    <a:moveTo>
                      <a:pt x="635" y="598"/>
                    </a:moveTo>
                    <a:lnTo>
                      <a:pt x="635" y="598"/>
                    </a:lnTo>
                    <a:lnTo>
                      <a:pt x="630" y="593"/>
                    </a:lnTo>
                    <a:lnTo>
                      <a:pt x="624" y="589"/>
                    </a:lnTo>
                    <a:lnTo>
                      <a:pt x="624" y="589"/>
                    </a:lnTo>
                    <a:lnTo>
                      <a:pt x="629" y="593"/>
                    </a:lnTo>
                    <a:lnTo>
                      <a:pt x="632" y="597"/>
                    </a:lnTo>
                    <a:lnTo>
                      <a:pt x="635" y="598"/>
                    </a:lnTo>
                    <a:lnTo>
                      <a:pt x="635" y="598"/>
                    </a:lnTo>
                    <a:close/>
                    <a:moveTo>
                      <a:pt x="363" y="597"/>
                    </a:moveTo>
                    <a:lnTo>
                      <a:pt x="363" y="597"/>
                    </a:lnTo>
                    <a:lnTo>
                      <a:pt x="360" y="592"/>
                    </a:lnTo>
                    <a:lnTo>
                      <a:pt x="357" y="590"/>
                    </a:lnTo>
                    <a:lnTo>
                      <a:pt x="354" y="589"/>
                    </a:lnTo>
                    <a:lnTo>
                      <a:pt x="354" y="589"/>
                    </a:lnTo>
                    <a:lnTo>
                      <a:pt x="356" y="592"/>
                    </a:lnTo>
                    <a:lnTo>
                      <a:pt x="357" y="593"/>
                    </a:lnTo>
                    <a:lnTo>
                      <a:pt x="363" y="597"/>
                    </a:lnTo>
                    <a:lnTo>
                      <a:pt x="363" y="597"/>
                    </a:lnTo>
                    <a:close/>
                    <a:moveTo>
                      <a:pt x="257" y="598"/>
                    </a:moveTo>
                    <a:lnTo>
                      <a:pt x="257" y="598"/>
                    </a:lnTo>
                    <a:lnTo>
                      <a:pt x="253" y="595"/>
                    </a:lnTo>
                    <a:lnTo>
                      <a:pt x="250" y="592"/>
                    </a:lnTo>
                    <a:lnTo>
                      <a:pt x="250" y="592"/>
                    </a:lnTo>
                    <a:lnTo>
                      <a:pt x="253" y="597"/>
                    </a:lnTo>
                    <a:lnTo>
                      <a:pt x="255" y="598"/>
                    </a:lnTo>
                    <a:lnTo>
                      <a:pt x="257" y="598"/>
                    </a:lnTo>
                    <a:lnTo>
                      <a:pt x="257" y="598"/>
                    </a:lnTo>
                    <a:close/>
                    <a:moveTo>
                      <a:pt x="761" y="601"/>
                    </a:moveTo>
                    <a:lnTo>
                      <a:pt x="761" y="601"/>
                    </a:lnTo>
                    <a:lnTo>
                      <a:pt x="758" y="597"/>
                    </a:lnTo>
                    <a:lnTo>
                      <a:pt x="754" y="592"/>
                    </a:lnTo>
                    <a:lnTo>
                      <a:pt x="754" y="592"/>
                    </a:lnTo>
                    <a:lnTo>
                      <a:pt x="757" y="597"/>
                    </a:lnTo>
                    <a:lnTo>
                      <a:pt x="761" y="601"/>
                    </a:lnTo>
                    <a:lnTo>
                      <a:pt x="761" y="601"/>
                    </a:lnTo>
                    <a:close/>
                    <a:moveTo>
                      <a:pt x="630" y="600"/>
                    </a:moveTo>
                    <a:lnTo>
                      <a:pt x="630" y="600"/>
                    </a:lnTo>
                    <a:lnTo>
                      <a:pt x="627" y="597"/>
                    </a:lnTo>
                    <a:lnTo>
                      <a:pt x="624" y="595"/>
                    </a:lnTo>
                    <a:lnTo>
                      <a:pt x="624" y="595"/>
                    </a:lnTo>
                    <a:lnTo>
                      <a:pt x="627" y="598"/>
                    </a:lnTo>
                    <a:lnTo>
                      <a:pt x="629" y="600"/>
                    </a:lnTo>
                    <a:lnTo>
                      <a:pt x="630" y="600"/>
                    </a:lnTo>
                    <a:lnTo>
                      <a:pt x="630" y="600"/>
                    </a:lnTo>
                    <a:close/>
                    <a:moveTo>
                      <a:pt x="472" y="606"/>
                    </a:moveTo>
                    <a:lnTo>
                      <a:pt x="472" y="606"/>
                    </a:lnTo>
                    <a:lnTo>
                      <a:pt x="467" y="601"/>
                    </a:lnTo>
                    <a:lnTo>
                      <a:pt x="464" y="600"/>
                    </a:lnTo>
                    <a:lnTo>
                      <a:pt x="461" y="598"/>
                    </a:lnTo>
                    <a:lnTo>
                      <a:pt x="461" y="598"/>
                    </a:lnTo>
                    <a:lnTo>
                      <a:pt x="465" y="603"/>
                    </a:lnTo>
                    <a:lnTo>
                      <a:pt x="468" y="606"/>
                    </a:lnTo>
                    <a:lnTo>
                      <a:pt x="472" y="606"/>
                    </a:lnTo>
                    <a:lnTo>
                      <a:pt x="472" y="606"/>
                    </a:lnTo>
                    <a:close/>
                    <a:moveTo>
                      <a:pt x="374" y="603"/>
                    </a:moveTo>
                    <a:lnTo>
                      <a:pt x="374" y="603"/>
                    </a:lnTo>
                    <a:lnTo>
                      <a:pt x="369" y="600"/>
                    </a:lnTo>
                    <a:lnTo>
                      <a:pt x="368" y="598"/>
                    </a:lnTo>
                    <a:lnTo>
                      <a:pt x="366" y="600"/>
                    </a:lnTo>
                    <a:lnTo>
                      <a:pt x="366" y="600"/>
                    </a:lnTo>
                    <a:lnTo>
                      <a:pt x="369" y="601"/>
                    </a:lnTo>
                    <a:lnTo>
                      <a:pt x="374" y="603"/>
                    </a:lnTo>
                    <a:lnTo>
                      <a:pt x="374" y="603"/>
                    </a:lnTo>
                    <a:close/>
                    <a:moveTo>
                      <a:pt x="749" y="610"/>
                    </a:moveTo>
                    <a:lnTo>
                      <a:pt x="749" y="610"/>
                    </a:lnTo>
                    <a:lnTo>
                      <a:pt x="749" y="609"/>
                    </a:lnTo>
                    <a:lnTo>
                      <a:pt x="747" y="607"/>
                    </a:lnTo>
                    <a:lnTo>
                      <a:pt x="746" y="606"/>
                    </a:lnTo>
                    <a:lnTo>
                      <a:pt x="744" y="603"/>
                    </a:lnTo>
                    <a:lnTo>
                      <a:pt x="744" y="603"/>
                    </a:lnTo>
                    <a:lnTo>
                      <a:pt x="743" y="603"/>
                    </a:lnTo>
                    <a:lnTo>
                      <a:pt x="741" y="601"/>
                    </a:lnTo>
                    <a:lnTo>
                      <a:pt x="740" y="600"/>
                    </a:lnTo>
                    <a:lnTo>
                      <a:pt x="738" y="600"/>
                    </a:lnTo>
                    <a:lnTo>
                      <a:pt x="738" y="600"/>
                    </a:lnTo>
                    <a:lnTo>
                      <a:pt x="740" y="603"/>
                    </a:lnTo>
                    <a:lnTo>
                      <a:pt x="741" y="607"/>
                    </a:lnTo>
                    <a:lnTo>
                      <a:pt x="746" y="609"/>
                    </a:lnTo>
                    <a:lnTo>
                      <a:pt x="749" y="610"/>
                    </a:lnTo>
                    <a:lnTo>
                      <a:pt x="749" y="610"/>
                    </a:lnTo>
                    <a:close/>
                    <a:moveTo>
                      <a:pt x="690" y="606"/>
                    </a:moveTo>
                    <a:lnTo>
                      <a:pt x="690" y="606"/>
                    </a:lnTo>
                    <a:lnTo>
                      <a:pt x="685" y="603"/>
                    </a:lnTo>
                    <a:lnTo>
                      <a:pt x="680" y="600"/>
                    </a:lnTo>
                    <a:lnTo>
                      <a:pt x="680" y="600"/>
                    </a:lnTo>
                    <a:lnTo>
                      <a:pt x="682" y="603"/>
                    </a:lnTo>
                    <a:lnTo>
                      <a:pt x="685" y="604"/>
                    </a:lnTo>
                    <a:lnTo>
                      <a:pt x="688" y="606"/>
                    </a:lnTo>
                    <a:lnTo>
                      <a:pt x="690" y="606"/>
                    </a:lnTo>
                    <a:lnTo>
                      <a:pt x="690" y="606"/>
                    </a:lnTo>
                    <a:close/>
                    <a:moveTo>
                      <a:pt x="479" y="626"/>
                    </a:moveTo>
                    <a:lnTo>
                      <a:pt x="479" y="626"/>
                    </a:lnTo>
                    <a:lnTo>
                      <a:pt x="464" y="613"/>
                    </a:lnTo>
                    <a:lnTo>
                      <a:pt x="447" y="601"/>
                    </a:lnTo>
                    <a:lnTo>
                      <a:pt x="447" y="601"/>
                    </a:lnTo>
                    <a:lnTo>
                      <a:pt x="453" y="609"/>
                    </a:lnTo>
                    <a:lnTo>
                      <a:pt x="462" y="615"/>
                    </a:lnTo>
                    <a:lnTo>
                      <a:pt x="470" y="621"/>
                    </a:lnTo>
                    <a:lnTo>
                      <a:pt x="479" y="626"/>
                    </a:lnTo>
                    <a:lnTo>
                      <a:pt x="479" y="626"/>
                    </a:lnTo>
                    <a:close/>
                    <a:moveTo>
                      <a:pt x="719" y="612"/>
                    </a:moveTo>
                    <a:lnTo>
                      <a:pt x="719" y="612"/>
                    </a:lnTo>
                    <a:lnTo>
                      <a:pt x="709" y="606"/>
                    </a:lnTo>
                    <a:lnTo>
                      <a:pt x="706" y="604"/>
                    </a:lnTo>
                    <a:lnTo>
                      <a:pt x="702" y="603"/>
                    </a:lnTo>
                    <a:lnTo>
                      <a:pt x="702" y="603"/>
                    </a:lnTo>
                    <a:lnTo>
                      <a:pt x="706" y="606"/>
                    </a:lnTo>
                    <a:lnTo>
                      <a:pt x="709" y="609"/>
                    </a:lnTo>
                    <a:lnTo>
                      <a:pt x="714" y="612"/>
                    </a:lnTo>
                    <a:lnTo>
                      <a:pt x="715" y="612"/>
                    </a:lnTo>
                    <a:lnTo>
                      <a:pt x="719" y="612"/>
                    </a:lnTo>
                    <a:lnTo>
                      <a:pt x="719" y="612"/>
                    </a:lnTo>
                    <a:close/>
                    <a:moveTo>
                      <a:pt x="427" y="609"/>
                    </a:moveTo>
                    <a:lnTo>
                      <a:pt x="427" y="609"/>
                    </a:lnTo>
                    <a:lnTo>
                      <a:pt x="424" y="607"/>
                    </a:lnTo>
                    <a:lnTo>
                      <a:pt x="423" y="604"/>
                    </a:lnTo>
                    <a:lnTo>
                      <a:pt x="420" y="603"/>
                    </a:lnTo>
                    <a:lnTo>
                      <a:pt x="418" y="603"/>
                    </a:lnTo>
                    <a:lnTo>
                      <a:pt x="418" y="603"/>
                    </a:lnTo>
                    <a:lnTo>
                      <a:pt x="420" y="604"/>
                    </a:lnTo>
                    <a:lnTo>
                      <a:pt x="421" y="607"/>
                    </a:lnTo>
                    <a:lnTo>
                      <a:pt x="424" y="609"/>
                    </a:lnTo>
                    <a:lnTo>
                      <a:pt x="427" y="609"/>
                    </a:lnTo>
                    <a:lnTo>
                      <a:pt x="427" y="609"/>
                    </a:lnTo>
                    <a:close/>
                    <a:moveTo>
                      <a:pt x="696" y="610"/>
                    </a:moveTo>
                    <a:lnTo>
                      <a:pt x="696" y="610"/>
                    </a:lnTo>
                    <a:lnTo>
                      <a:pt x="694" y="610"/>
                    </a:lnTo>
                    <a:lnTo>
                      <a:pt x="693" y="609"/>
                    </a:lnTo>
                    <a:lnTo>
                      <a:pt x="693" y="607"/>
                    </a:lnTo>
                    <a:lnTo>
                      <a:pt x="691" y="609"/>
                    </a:lnTo>
                    <a:lnTo>
                      <a:pt x="691" y="609"/>
                    </a:lnTo>
                    <a:lnTo>
                      <a:pt x="694" y="610"/>
                    </a:lnTo>
                    <a:lnTo>
                      <a:pt x="694" y="610"/>
                    </a:lnTo>
                    <a:lnTo>
                      <a:pt x="696" y="610"/>
                    </a:lnTo>
                    <a:lnTo>
                      <a:pt x="696" y="610"/>
                    </a:lnTo>
                    <a:close/>
                    <a:moveTo>
                      <a:pt x="743" y="622"/>
                    </a:moveTo>
                    <a:lnTo>
                      <a:pt x="743" y="622"/>
                    </a:lnTo>
                    <a:lnTo>
                      <a:pt x="744" y="619"/>
                    </a:lnTo>
                    <a:lnTo>
                      <a:pt x="746" y="616"/>
                    </a:lnTo>
                    <a:lnTo>
                      <a:pt x="746" y="616"/>
                    </a:lnTo>
                    <a:lnTo>
                      <a:pt x="740" y="616"/>
                    </a:lnTo>
                    <a:lnTo>
                      <a:pt x="735" y="613"/>
                    </a:lnTo>
                    <a:lnTo>
                      <a:pt x="732" y="610"/>
                    </a:lnTo>
                    <a:lnTo>
                      <a:pt x="728" y="609"/>
                    </a:lnTo>
                    <a:lnTo>
                      <a:pt x="728" y="609"/>
                    </a:lnTo>
                    <a:lnTo>
                      <a:pt x="729" y="613"/>
                    </a:lnTo>
                    <a:lnTo>
                      <a:pt x="734" y="618"/>
                    </a:lnTo>
                    <a:lnTo>
                      <a:pt x="743" y="622"/>
                    </a:lnTo>
                    <a:lnTo>
                      <a:pt x="743" y="622"/>
                    </a:lnTo>
                    <a:close/>
                    <a:moveTo>
                      <a:pt x="577" y="622"/>
                    </a:moveTo>
                    <a:lnTo>
                      <a:pt x="577" y="622"/>
                    </a:lnTo>
                    <a:lnTo>
                      <a:pt x="577" y="621"/>
                    </a:lnTo>
                    <a:lnTo>
                      <a:pt x="575" y="619"/>
                    </a:lnTo>
                    <a:lnTo>
                      <a:pt x="569" y="615"/>
                    </a:lnTo>
                    <a:lnTo>
                      <a:pt x="569" y="615"/>
                    </a:lnTo>
                    <a:lnTo>
                      <a:pt x="565" y="612"/>
                    </a:lnTo>
                    <a:lnTo>
                      <a:pt x="563" y="610"/>
                    </a:lnTo>
                    <a:lnTo>
                      <a:pt x="560" y="610"/>
                    </a:lnTo>
                    <a:lnTo>
                      <a:pt x="560" y="610"/>
                    </a:lnTo>
                    <a:lnTo>
                      <a:pt x="565" y="613"/>
                    </a:lnTo>
                    <a:lnTo>
                      <a:pt x="568" y="616"/>
                    </a:lnTo>
                    <a:lnTo>
                      <a:pt x="572" y="619"/>
                    </a:lnTo>
                    <a:lnTo>
                      <a:pt x="577" y="622"/>
                    </a:lnTo>
                    <a:lnTo>
                      <a:pt x="577" y="622"/>
                    </a:lnTo>
                    <a:close/>
                    <a:moveTo>
                      <a:pt x="578" y="610"/>
                    </a:moveTo>
                    <a:lnTo>
                      <a:pt x="578" y="610"/>
                    </a:lnTo>
                    <a:lnTo>
                      <a:pt x="578" y="612"/>
                    </a:lnTo>
                    <a:lnTo>
                      <a:pt x="581" y="615"/>
                    </a:lnTo>
                    <a:lnTo>
                      <a:pt x="584" y="615"/>
                    </a:lnTo>
                    <a:lnTo>
                      <a:pt x="587" y="613"/>
                    </a:lnTo>
                    <a:lnTo>
                      <a:pt x="587" y="613"/>
                    </a:lnTo>
                    <a:lnTo>
                      <a:pt x="584" y="613"/>
                    </a:lnTo>
                    <a:lnTo>
                      <a:pt x="583" y="612"/>
                    </a:lnTo>
                    <a:lnTo>
                      <a:pt x="581" y="610"/>
                    </a:lnTo>
                    <a:lnTo>
                      <a:pt x="580" y="609"/>
                    </a:lnTo>
                    <a:lnTo>
                      <a:pt x="580" y="609"/>
                    </a:lnTo>
                    <a:lnTo>
                      <a:pt x="578" y="610"/>
                    </a:lnTo>
                    <a:lnTo>
                      <a:pt x="578" y="610"/>
                    </a:lnTo>
                    <a:close/>
                    <a:moveTo>
                      <a:pt x="539" y="626"/>
                    </a:moveTo>
                    <a:lnTo>
                      <a:pt x="539" y="626"/>
                    </a:lnTo>
                    <a:lnTo>
                      <a:pt x="542" y="626"/>
                    </a:lnTo>
                    <a:lnTo>
                      <a:pt x="545" y="626"/>
                    </a:lnTo>
                    <a:lnTo>
                      <a:pt x="545" y="626"/>
                    </a:lnTo>
                    <a:lnTo>
                      <a:pt x="543" y="624"/>
                    </a:lnTo>
                    <a:lnTo>
                      <a:pt x="540" y="622"/>
                    </a:lnTo>
                    <a:lnTo>
                      <a:pt x="539" y="621"/>
                    </a:lnTo>
                    <a:lnTo>
                      <a:pt x="539" y="618"/>
                    </a:lnTo>
                    <a:lnTo>
                      <a:pt x="539" y="618"/>
                    </a:lnTo>
                    <a:lnTo>
                      <a:pt x="532" y="615"/>
                    </a:lnTo>
                    <a:lnTo>
                      <a:pt x="529" y="613"/>
                    </a:lnTo>
                    <a:lnTo>
                      <a:pt x="526" y="612"/>
                    </a:lnTo>
                    <a:lnTo>
                      <a:pt x="526" y="612"/>
                    </a:lnTo>
                    <a:lnTo>
                      <a:pt x="532" y="618"/>
                    </a:lnTo>
                    <a:lnTo>
                      <a:pt x="539" y="626"/>
                    </a:lnTo>
                    <a:lnTo>
                      <a:pt x="539" y="626"/>
                    </a:lnTo>
                    <a:close/>
                    <a:moveTo>
                      <a:pt x="671" y="630"/>
                    </a:moveTo>
                    <a:lnTo>
                      <a:pt x="671" y="630"/>
                    </a:lnTo>
                    <a:lnTo>
                      <a:pt x="668" y="626"/>
                    </a:lnTo>
                    <a:lnTo>
                      <a:pt x="661" y="619"/>
                    </a:lnTo>
                    <a:lnTo>
                      <a:pt x="645" y="612"/>
                    </a:lnTo>
                    <a:lnTo>
                      <a:pt x="645" y="612"/>
                    </a:lnTo>
                    <a:lnTo>
                      <a:pt x="651" y="618"/>
                    </a:lnTo>
                    <a:lnTo>
                      <a:pt x="658" y="622"/>
                    </a:lnTo>
                    <a:lnTo>
                      <a:pt x="664" y="627"/>
                    </a:lnTo>
                    <a:lnTo>
                      <a:pt x="671" y="630"/>
                    </a:lnTo>
                    <a:lnTo>
                      <a:pt x="671" y="630"/>
                    </a:lnTo>
                    <a:close/>
                    <a:moveTo>
                      <a:pt x="493" y="630"/>
                    </a:moveTo>
                    <a:lnTo>
                      <a:pt x="493" y="630"/>
                    </a:lnTo>
                    <a:lnTo>
                      <a:pt x="505" y="641"/>
                    </a:lnTo>
                    <a:lnTo>
                      <a:pt x="511" y="645"/>
                    </a:lnTo>
                    <a:lnTo>
                      <a:pt x="517" y="648"/>
                    </a:lnTo>
                    <a:lnTo>
                      <a:pt x="517" y="648"/>
                    </a:lnTo>
                    <a:lnTo>
                      <a:pt x="508" y="639"/>
                    </a:lnTo>
                    <a:lnTo>
                      <a:pt x="497" y="630"/>
                    </a:lnTo>
                    <a:lnTo>
                      <a:pt x="485" y="621"/>
                    </a:lnTo>
                    <a:lnTo>
                      <a:pt x="475" y="612"/>
                    </a:lnTo>
                    <a:lnTo>
                      <a:pt x="475" y="612"/>
                    </a:lnTo>
                    <a:lnTo>
                      <a:pt x="478" y="618"/>
                    </a:lnTo>
                    <a:lnTo>
                      <a:pt x="482" y="622"/>
                    </a:lnTo>
                    <a:lnTo>
                      <a:pt x="493" y="630"/>
                    </a:lnTo>
                    <a:lnTo>
                      <a:pt x="493" y="630"/>
                    </a:lnTo>
                    <a:close/>
                    <a:moveTo>
                      <a:pt x="366" y="635"/>
                    </a:moveTo>
                    <a:lnTo>
                      <a:pt x="366" y="635"/>
                    </a:lnTo>
                    <a:lnTo>
                      <a:pt x="375" y="639"/>
                    </a:lnTo>
                    <a:lnTo>
                      <a:pt x="388" y="642"/>
                    </a:lnTo>
                    <a:lnTo>
                      <a:pt x="388" y="642"/>
                    </a:lnTo>
                    <a:lnTo>
                      <a:pt x="382" y="635"/>
                    </a:lnTo>
                    <a:lnTo>
                      <a:pt x="375" y="627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0" y="613"/>
                    </a:lnTo>
                    <a:lnTo>
                      <a:pt x="360" y="613"/>
                    </a:lnTo>
                    <a:lnTo>
                      <a:pt x="363" y="618"/>
                    </a:lnTo>
                    <a:lnTo>
                      <a:pt x="366" y="622"/>
                    </a:lnTo>
                    <a:lnTo>
                      <a:pt x="368" y="629"/>
                    </a:lnTo>
                    <a:lnTo>
                      <a:pt x="366" y="635"/>
                    </a:lnTo>
                    <a:lnTo>
                      <a:pt x="366" y="635"/>
                    </a:lnTo>
                    <a:close/>
                    <a:moveTo>
                      <a:pt x="490" y="658"/>
                    </a:moveTo>
                    <a:lnTo>
                      <a:pt x="490" y="658"/>
                    </a:lnTo>
                    <a:lnTo>
                      <a:pt x="479" y="644"/>
                    </a:lnTo>
                    <a:lnTo>
                      <a:pt x="467" y="632"/>
                    </a:lnTo>
                    <a:lnTo>
                      <a:pt x="453" y="621"/>
                    </a:lnTo>
                    <a:lnTo>
                      <a:pt x="446" y="616"/>
                    </a:lnTo>
                    <a:lnTo>
                      <a:pt x="438" y="613"/>
                    </a:lnTo>
                    <a:lnTo>
                      <a:pt x="438" y="613"/>
                    </a:lnTo>
                    <a:lnTo>
                      <a:pt x="450" y="626"/>
                    </a:lnTo>
                    <a:lnTo>
                      <a:pt x="462" y="638"/>
                    </a:lnTo>
                    <a:lnTo>
                      <a:pt x="490" y="658"/>
                    </a:lnTo>
                    <a:lnTo>
                      <a:pt x="490" y="658"/>
                    </a:lnTo>
                    <a:close/>
                    <a:moveTo>
                      <a:pt x="622" y="616"/>
                    </a:moveTo>
                    <a:lnTo>
                      <a:pt x="622" y="616"/>
                    </a:lnTo>
                    <a:lnTo>
                      <a:pt x="629" y="622"/>
                    </a:lnTo>
                    <a:lnTo>
                      <a:pt x="635" y="630"/>
                    </a:lnTo>
                    <a:lnTo>
                      <a:pt x="642" y="635"/>
                    </a:lnTo>
                    <a:lnTo>
                      <a:pt x="647" y="638"/>
                    </a:lnTo>
                    <a:lnTo>
                      <a:pt x="650" y="639"/>
                    </a:lnTo>
                    <a:lnTo>
                      <a:pt x="650" y="639"/>
                    </a:lnTo>
                    <a:lnTo>
                      <a:pt x="647" y="633"/>
                    </a:lnTo>
                    <a:lnTo>
                      <a:pt x="641" y="629"/>
                    </a:lnTo>
                    <a:lnTo>
                      <a:pt x="635" y="624"/>
                    </a:lnTo>
                    <a:lnTo>
                      <a:pt x="630" y="618"/>
                    </a:lnTo>
                    <a:lnTo>
                      <a:pt x="630" y="618"/>
                    </a:lnTo>
                    <a:lnTo>
                      <a:pt x="633" y="616"/>
                    </a:lnTo>
                    <a:lnTo>
                      <a:pt x="633" y="616"/>
                    </a:lnTo>
                    <a:lnTo>
                      <a:pt x="635" y="618"/>
                    </a:lnTo>
                    <a:lnTo>
                      <a:pt x="636" y="618"/>
                    </a:lnTo>
                    <a:lnTo>
                      <a:pt x="638" y="618"/>
                    </a:lnTo>
                    <a:lnTo>
                      <a:pt x="638" y="618"/>
                    </a:lnTo>
                    <a:lnTo>
                      <a:pt x="636" y="616"/>
                    </a:lnTo>
                    <a:lnTo>
                      <a:pt x="635" y="615"/>
                    </a:lnTo>
                    <a:lnTo>
                      <a:pt x="632" y="613"/>
                    </a:lnTo>
                    <a:lnTo>
                      <a:pt x="632" y="613"/>
                    </a:lnTo>
                    <a:lnTo>
                      <a:pt x="630" y="616"/>
                    </a:lnTo>
                    <a:lnTo>
                      <a:pt x="629" y="616"/>
                    </a:lnTo>
                    <a:lnTo>
                      <a:pt x="625" y="616"/>
                    </a:lnTo>
                    <a:lnTo>
                      <a:pt x="622" y="616"/>
                    </a:lnTo>
                    <a:lnTo>
                      <a:pt x="622" y="616"/>
                    </a:lnTo>
                    <a:close/>
                    <a:moveTo>
                      <a:pt x="319" y="661"/>
                    </a:moveTo>
                    <a:lnTo>
                      <a:pt x="319" y="661"/>
                    </a:lnTo>
                    <a:lnTo>
                      <a:pt x="318" y="654"/>
                    </a:lnTo>
                    <a:lnTo>
                      <a:pt x="313" y="650"/>
                    </a:lnTo>
                    <a:lnTo>
                      <a:pt x="308" y="647"/>
                    </a:lnTo>
                    <a:lnTo>
                      <a:pt x="304" y="642"/>
                    </a:lnTo>
                    <a:lnTo>
                      <a:pt x="304" y="642"/>
                    </a:lnTo>
                    <a:lnTo>
                      <a:pt x="302" y="642"/>
                    </a:lnTo>
                    <a:lnTo>
                      <a:pt x="299" y="644"/>
                    </a:lnTo>
                    <a:lnTo>
                      <a:pt x="299" y="644"/>
                    </a:lnTo>
                    <a:lnTo>
                      <a:pt x="293" y="636"/>
                    </a:lnTo>
                    <a:lnTo>
                      <a:pt x="285" y="629"/>
                    </a:lnTo>
                    <a:lnTo>
                      <a:pt x="278" y="622"/>
                    </a:lnTo>
                    <a:lnTo>
                      <a:pt x="270" y="616"/>
                    </a:lnTo>
                    <a:lnTo>
                      <a:pt x="270" y="616"/>
                    </a:lnTo>
                    <a:lnTo>
                      <a:pt x="295" y="639"/>
                    </a:lnTo>
                    <a:lnTo>
                      <a:pt x="319" y="661"/>
                    </a:lnTo>
                    <a:lnTo>
                      <a:pt x="319" y="661"/>
                    </a:lnTo>
                    <a:close/>
                    <a:moveTo>
                      <a:pt x="330" y="624"/>
                    </a:moveTo>
                    <a:lnTo>
                      <a:pt x="330" y="624"/>
                    </a:lnTo>
                    <a:lnTo>
                      <a:pt x="328" y="622"/>
                    </a:lnTo>
                    <a:lnTo>
                      <a:pt x="325" y="619"/>
                    </a:lnTo>
                    <a:lnTo>
                      <a:pt x="324" y="618"/>
                    </a:lnTo>
                    <a:lnTo>
                      <a:pt x="321" y="618"/>
                    </a:lnTo>
                    <a:lnTo>
                      <a:pt x="321" y="618"/>
                    </a:lnTo>
                    <a:lnTo>
                      <a:pt x="324" y="619"/>
                    </a:lnTo>
                    <a:lnTo>
                      <a:pt x="325" y="622"/>
                    </a:lnTo>
                    <a:lnTo>
                      <a:pt x="328" y="624"/>
                    </a:lnTo>
                    <a:lnTo>
                      <a:pt x="330" y="624"/>
                    </a:lnTo>
                    <a:lnTo>
                      <a:pt x="330" y="624"/>
                    </a:lnTo>
                    <a:close/>
                    <a:moveTo>
                      <a:pt x="723" y="638"/>
                    </a:moveTo>
                    <a:lnTo>
                      <a:pt x="723" y="638"/>
                    </a:lnTo>
                    <a:lnTo>
                      <a:pt x="717" y="632"/>
                    </a:lnTo>
                    <a:lnTo>
                      <a:pt x="709" y="626"/>
                    </a:lnTo>
                    <a:lnTo>
                      <a:pt x="694" y="616"/>
                    </a:lnTo>
                    <a:lnTo>
                      <a:pt x="694" y="616"/>
                    </a:lnTo>
                    <a:lnTo>
                      <a:pt x="696" y="621"/>
                    </a:lnTo>
                    <a:lnTo>
                      <a:pt x="699" y="626"/>
                    </a:lnTo>
                    <a:lnTo>
                      <a:pt x="706" y="630"/>
                    </a:lnTo>
                    <a:lnTo>
                      <a:pt x="715" y="635"/>
                    </a:lnTo>
                    <a:lnTo>
                      <a:pt x="723" y="638"/>
                    </a:lnTo>
                    <a:lnTo>
                      <a:pt x="723" y="638"/>
                    </a:lnTo>
                    <a:close/>
                    <a:moveTo>
                      <a:pt x="449" y="633"/>
                    </a:moveTo>
                    <a:lnTo>
                      <a:pt x="449" y="633"/>
                    </a:lnTo>
                    <a:lnTo>
                      <a:pt x="446" y="629"/>
                    </a:lnTo>
                    <a:lnTo>
                      <a:pt x="441" y="624"/>
                    </a:lnTo>
                    <a:lnTo>
                      <a:pt x="436" y="621"/>
                    </a:lnTo>
                    <a:lnTo>
                      <a:pt x="430" y="618"/>
                    </a:lnTo>
                    <a:lnTo>
                      <a:pt x="430" y="618"/>
                    </a:lnTo>
                    <a:lnTo>
                      <a:pt x="433" y="622"/>
                    </a:lnTo>
                    <a:lnTo>
                      <a:pt x="438" y="627"/>
                    </a:lnTo>
                    <a:lnTo>
                      <a:pt x="449" y="633"/>
                    </a:lnTo>
                    <a:lnTo>
                      <a:pt x="449" y="633"/>
                    </a:lnTo>
                    <a:close/>
                    <a:moveTo>
                      <a:pt x="741" y="629"/>
                    </a:moveTo>
                    <a:lnTo>
                      <a:pt x="741" y="629"/>
                    </a:lnTo>
                    <a:lnTo>
                      <a:pt x="737" y="626"/>
                    </a:lnTo>
                    <a:lnTo>
                      <a:pt x="732" y="622"/>
                    </a:lnTo>
                    <a:lnTo>
                      <a:pt x="729" y="619"/>
                    </a:lnTo>
                    <a:lnTo>
                      <a:pt x="725" y="618"/>
                    </a:lnTo>
                    <a:lnTo>
                      <a:pt x="725" y="618"/>
                    </a:lnTo>
                    <a:lnTo>
                      <a:pt x="728" y="621"/>
                    </a:lnTo>
                    <a:lnTo>
                      <a:pt x="732" y="626"/>
                    </a:lnTo>
                    <a:lnTo>
                      <a:pt x="737" y="627"/>
                    </a:lnTo>
                    <a:lnTo>
                      <a:pt x="741" y="629"/>
                    </a:lnTo>
                    <a:lnTo>
                      <a:pt x="741" y="629"/>
                    </a:lnTo>
                    <a:close/>
                    <a:moveTo>
                      <a:pt x="293" y="656"/>
                    </a:moveTo>
                    <a:lnTo>
                      <a:pt x="293" y="656"/>
                    </a:lnTo>
                    <a:lnTo>
                      <a:pt x="284" y="647"/>
                    </a:lnTo>
                    <a:lnTo>
                      <a:pt x="275" y="638"/>
                    </a:lnTo>
                    <a:lnTo>
                      <a:pt x="253" y="621"/>
                    </a:lnTo>
                    <a:lnTo>
                      <a:pt x="253" y="621"/>
                    </a:lnTo>
                    <a:lnTo>
                      <a:pt x="272" y="641"/>
                    </a:lnTo>
                    <a:lnTo>
                      <a:pt x="282" y="648"/>
                    </a:lnTo>
                    <a:lnTo>
                      <a:pt x="293" y="656"/>
                    </a:lnTo>
                    <a:lnTo>
                      <a:pt x="293" y="656"/>
                    </a:lnTo>
                    <a:close/>
                    <a:moveTo>
                      <a:pt x="342" y="651"/>
                    </a:moveTo>
                    <a:lnTo>
                      <a:pt x="342" y="651"/>
                    </a:lnTo>
                    <a:lnTo>
                      <a:pt x="333" y="644"/>
                    </a:lnTo>
                    <a:lnTo>
                      <a:pt x="325" y="636"/>
                    </a:lnTo>
                    <a:lnTo>
                      <a:pt x="316" y="630"/>
                    </a:lnTo>
                    <a:lnTo>
                      <a:pt x="307" y="624"/>
                    </a:lnTo>
                    <a:lnTo>
                      <a:pt x="307" y="624"/>
                    </a:lnTo>
                    <a:lnTo>
                      <a:pt x="324" y="639"/>
                    </a:lnTo>
                    <a:lnTo>
                      <a:pt x="333" y="645"/>
                    </a:lnTo>
                    <a:lnTo>
                      <a:pt x="342" y="651"/>
                    </a:lnTo>
                    <a:lnTo>
                      <a:pt x="342" y="651"/>
                    </a:lnTo>
                    <a:close/>
                    <a:moveTo>
                      <a:pt x="737" y="638"/>
                    </a:moveTo>
                    <a:lnTo>
                      <a:pt x="737" y="638"/>
                    </a:lnTo>
                    <a:lnTo>
                      <a:pt x="737" y="636"/>
                    </a:lnTo>
                    <a:lnTo>
                      <a:pt x="737" y="635"/>
                    </a:lnTo>
                    <a:lnTo>
                      <a:pt x="735" y="633"/>
                    </a:lnTo>
                    <a:lnTo>
                      <a:pt x="732" y="630"/>
                    </a:lnTo>
                    <a:lnTo>
                      <a:pt x="731" y="630"/>
                    </a:lnTo>
                    <a:lnTo>
                      <a:pt x="731" y="629"/>
                    </a:lnTo>
                    <a:lnTo>
                      <a:pt x="731" y="629"/>
                    </a:lnTo>
                    <a:lnTo>
                      <a:pt x="728" y="627"/>
                    </a:lnTo>
                    <a:lnTo>
                      <a:pt x="726" y="627"/>
                    </a:lnTo>
                    <a:lnTo>
                      <a:pt x="725" y="626"/>
                    </a:lnTo>
                    <a:lnTo>
                      <a:pt x="722" y="624"/>
                    </a:lnTo>
                    <a:lnTo>
                      <a:pt x="722" y="624"/>
                    </a:lnTo>
                    <a:lnTo>
                      <a:pt x="725" y="629"/>
                    </a:lnTo>
                    <a:lnTo>
                      <a:pt x="728" y="632"/>
                    </a:lnTo>
                    <a:lnTo>
                      <a:pt x="737" y="638"/>
                    </a:lnTo>
                    <a:lnTo>
                      <a:pt x="737" y="638"/>
                    </a:lnTo>
                    <a:close/>
                    <a:moveTo>
                      <a:pt x="398" y="639"/>
                    </a:moveTo>
                    <a:lnTo>
                      <a:pt x="398" y="639"/>
                    </a:lnTo>
                    <a:lnTo>
                      <a:pt x="394" y="636"/>
                    </a:lnTo>
                    <a:lnTo>
                      <a:pt x="389" y="633"/>
                    </a:lnTo>
                    <a:lnTo>
                      <a:pt x="386" y="629"/>
                    </a:lnTo>
                    <a:lnTo>
                      <a:pt x="382" y="627"/>
                    </a:lnTo>
                    <a:lnTo>
                      <a:pt x="382" y="627"/>
                    </a:lnTo>
                    <a:lnTo>
                      <a:pt x="386" y="630"/>
                    </a:lnTo>
                    <a:lnTo>
                      <a:pt x="389" y="635"/>
                    </a:lnTo>
                    <a:lnTo>
                      <a:pt x="394" y="638"/>
                    </a:lnTo>
                    <a:lnTo>
                      <a:pt x="398" y="639"/>
                    </a:lnTo>
                    <a:lnTo>
                      <a:pt x="398" y="639"/>
                    </a:lnTo>
                    <a:close/>
                    <a:moveTo>
                      <a:pt x="696" y="632"/>
                    </a:moveTo>
                    <a:lnTo>
                      <a:pt x="696" y="632"/>
                    </a:lnTo>
                    <a:lnTo>
                      <a:pt x="694" y="630"/>
                    </a:lnTo>
                    <a:lnTo>
                      <a:pt x="693" y="629"/>
                    </a:lnTo>
                    <a:lnTo>
                      <a:pt x="686" y="626"/>
                    </a:lnTo>
                    <a:lnTo>
                      <a:pt x="686" y="626"/>
                    </a:lnTo>
                    <a:lnTo>
                      <a:pt x="690" y="630"/>
                    </a:lnTo>
                    <a:lnTo>
                      <a:pt x="693" y="632"/>
                    </a:lnTo>
                    <a:lnTo>
                      <a:pt x="696" y="632"/>
                    </a:lnTo>
                    <a:lnTo>
                      <a:pt x="696" y="632"/>
                    </a:lnTo>
                    <a:close/>
                    <a:moveTo>
                      <a:pt x="757" y="635"/>
                    </a:moveTo>
                    <a:lnTo>
                      <a:pt x="757" y="635"/>
                    </a:lnTo>
                    <a:lnTo>
                      <a:pt x="758" y="630"/>
                    </a:lnTo>
                    <a:lnTo>
                      <a:pt x="758" y="627"/>
                    </a:lnTo>
                    <a:lnTo>
                      <a:pt x="757" y="626"/>
                    </a:lnTo>
                    <a:lnTo>
                      <a:pt x="757" y="626"/>
                    </a:lnTo>
                    <a:lnTo>
                      <a:pt x="757" y="629"/>
                    </a:lnTo>
                    <a:lnTo>
                      <a:pt x="757" y="630"/>
                    </a:lnTo>
                    <a:lnTo>
                      <a:pt x="755" y="633"/>
                    </a:lnTo>
                    <a:lnTo>
                      <a:pt x="757" y="635"/>
                    </a:lnTo>
                    <a:lnTo>
                      <a:pt x="757" y="635"/>
                    </a:lnTo>
                    <a:close/>
                    <a:moveTo>
                      <a:pt x="310" y="641"/>
                    </a:moveTo>
                    <a:lnTo>
                      <a:pt x="310" y="641"/>
                    </a:lnTo>
                    <a:lnTo>
                      <a:pt x="308" y="636"/>
                    </a:lnTo>
                    <a:lnTo>
                      <a:pt x="304" y="633"/>
                    </a:lnTo>
                    <a:lnTo>
                      <a:pt x="299" y="630"/>
                    </a:lnTo>
                    <a:lnTo>
                      <a:pt x="296" y="629"/>
                    </a:lnTo>
                    <a:lnTo>
                      <a:pt x="296" y="629"/>
                    </a:lnTo>
                    <a:lnTo>
                      <a:pt x="302" y="635"/>
                    </a:lnTo>
                    <a:lnTo>
                      <a:pt x="310" y="641"/>
                    </a:lnTo>
                    <a:lnTo>
                      <a:pt x="310" y="641"/>
                    </a:lnTo>
                    <a:close/>
                    <a:moveTo>
                      <a:pt x="487" y="630"/>
                    </a:moveTo>
                    <a:lnTo>
                      <a:pt x="487" y="630"/>
                    </a:lnTo>
                    <a:lnTo>
                      <a:pt x="484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4" y="632"/>
                    </a:lnTo>
                    <a:lnTo>
                      <a:pt x="485" y="632"/>
                    </a:lnTo>
                    <a:lnTo>
                      <a:pt x="487" y="630"/>
                    </a:lnTo>
                    <a:lnTo>
                      <a:pt x="487" y="630"/>
                    </a:lnTo>
                    <a:close/>
                    <a:moveTo>
                      <a:pt x="528" y="647"/>
                    </a:moveTo>
                    <a:lnTo>
                      <a:pt x="528" y="647"/>
                    </a:lnTo>
                    <a:lnTo>
                      <a:pt x="523" y="641"/>
                    </a:lnTo>
                    <a:lnTo>
                      <a:pt x="517" y="636"/>
                    </a:lnTo>
                    <a:lnTo>
                      <a:pt x="511" y="632"/>
                    </a:lnTo>
                    <a:lnTo>
                      <a:pt x="504" y="630"/>
                    </a:lnTo>
                    <a:lnTo>
                      <a:pt x="504" y="630"/>
                    </a:lnTo>
                    <a:lnTo>
                      <a:pt x="508" y="635"/>
                    </a:lnTo>
                    <a:lnTo>
                      <a:pt x="514" y="641"/>
                    </a:lnTo>
                    <a:lnTo>
                      <a:pt x="519" y="645"/>
                    </a:lnTo>
                    <a:lnTo>
                      <a:pt x="523" y="647"/>
                    </a:lnTo>
                    <a:lnTo>
                      <a:pt x="528" y="647"/>
                    </a:lnTo>
                    <a:lnTo>
                      <a:pt x="528" y="647"/>
                    </a:lnTo>
                    <a:close/>
                    <a:moveTo>
                      <a:pt x="769" y="644"/>
                    </a:moveTo>
                    <a:lnTo>
                      <a:pt x="769" y="644"/>
                    </a:lnTo>
                    <a:lnTo>
                      <a:pt x="770" y="638"/>
                    </a:lnTo>
                    <a:lnTo>
                      <a:pt x="770" y="636"/>
                    </a:lnTo>
                    <a:lnTo>
                      <a:pt x="770" y="633"/>
                    </a:lnTo>
                    <a:lnTo>
                      <a:pt x="770" y="633"/>
                    </a:lnTo>
                    <a:lnTo>
                      <a:pt x="769" y="633"/>
                    </a:lnTo>
                    <a:lnTo>
                      <a:pt x="769" y="633"/>
                    </a:lnTo>
                    <a:lnTo>
                      <a:pt x="766" y="639"/>
                    </a:lnTo>
                    <a:lnTo>
                      <a:pt x="766" y="642"/>
                    </a:lnTo>
                    <a:lnTo>
                      <a:pt x="769" y="644"/>
                    </a:lnTo>
                    <a:lnTo>
                      <a:pt x="769" y="644"/>
                    </a:lnTo>
                    <a:close/>
                    <a:moveTo>
                      <a:pt x="699" y="639"/>
                    </a:moveTo>
                    <a:lnTo>
                      <a:pt x="699" y="639"/>
                    </a:lnTo>
                    <a:lnTo>
                      <a:pt x="709" y="645"/>
                    </a:lnTo>
                    <a:lnTo>
                      <a:pt x="720" y="650"/>
                    </a:lnTo>
                    <a:lnTo>
                      <a:pt x="720" y="650"/>
                    </a:lnTo>
                    <a:lnTo>
                      <a:pt x="722" y="650"/>
                    </a:lnTo>
                    <a:lnTo>
                      <a:pt x="722" y="650"/>
                    </a:lnTo>
                    <a:lnTo>
                      <a:pt x="723" y="648"/>
                    </a:lnTo>
                    <a:lnTo>
                      <a:pt x="725" y="648"/>
                    </a:lnTo>
                    <a:lnTo>
                      <a:pt x="725" y="648"/>
                    </a:lnTo>
                    <a:lnTo>
                      <a:pt x="728" y="650"/>
                    </a:lnTo>
                    <a:lnTo>
                      <a:pt x="728" y="651"/>
                    </a:lnTo>
                    <a:lnTo>
                      <a:pt x="729" y="656"/>
                    </a:lnTo>
                    <a:lnTo>
                      <a:pt x="729" y="656"/>
                    </a:lnTo>
                    <a:lnTo>
                      <a:pt x="732" y="653"/>
                    </a:lnTo>
                    <a:lnTo>
                      <a:pt x="732" y="648"/>
                    </a:lnTo>
                    <a:lnTo>
                      <a:pt x="732" y="648"/>
                    </a:lnTo>
                    <a:lnTo>
                      <a:pt x="702" y="633"/>
                    </a:lnTo>
                    <a:lnTo>
                      <a:pt x="702" y="633"/>
                    </a:lnTo>
                    <a:lnTo>
                      <a:pt x="702" y="636"/>
                    </a:lnTo>
                    <a:lnTo>
                      <a:pt x="702" y="636"/>
                    </a:lnTo>
                    <a:lnTo>
                      <a:pt x="700" y="638"/>
                    </a:lnTo>
                    <a:lnTo>
                      <a:pt x="699" y="639"/>
                    </a:lnTo>
                    <a:lnTo>
                      <a:pt x="699" y="639"/>
                    </a:lnTo>
                    <a:close/>
                    <a:moveTo>
                      <a:pt x="360" y="639"/>
                    </a:moveTo>
                    <a:lnTo>
                      <a:pt x="360" y="639"/>
                    </a:lnTo>
                    <a:lnTo>
                      <a:pt x="360" y="644"/>
                    </a:lnTo>
                    <a:lnTo>
                      <a:pt x="363" y="648"/>
                    </a:lnTo>
                    <a:lnTo>
                      <a:pt x="371" y="654"/>
                    </a:lnTo>
                    <a:lnTo>
                      <a:pt x="371" y="654"/>
                    </a:lnTo>
                    <a:lnTo>
                      <a:pt x="375" y="654"/>
                    </a:lnTo>
                    <a:lnTo>
                      <a:pt x="378" y="656"/>
                    </a:lnTo>
                    <a:lnTo>
                      <a:pt x="383" y="658"/>
                    </a:lnTo>
                    <a:lnTo>
                      <a:pt x="388" y="656"/>
                    </a:lnTo>
                    <a:lnTo>
                      <a:pt x="388" y="656"/>
                    </a:lnTo>
                    <a:lnTo>
                      <a:pt x="378" y="650"/>
                    </a:lnTo>
                    <a:lnTo>
                      <a:pt x="372" y="644"/>
                    </a:lnTo>
                    <a:lnTo>
                      <a:pt x="365" y="638"/>
                    </a:lnTo>
                    <a:lnTo>
                      <a:pt x="360" y="636"/>
                    </a:lnTo>
                    <a:lnTo>
                      <a:pt x="356" y="635"/>
                    </a:lnTo>
                    <a:lnTo>
                      <a:pt x="356" y="635"/>
                    </a:lnTo>
                    <a:lnTo>
                      <a:pt x="356" y="636"/>
                    </a:lnTo>
                    <a:lnTo>
                      <a:pt x="357" y="636"/>
                    </a:lnTo>
                    <a:lnTo>
                      <a:pt x="359" y="638"/>
                    </a:lnTo>
                    <a:lnTo>
                      <a:pt x="360" y="639"/>
                    </a:lnTo>
                    <a:lnTo>
                      <a:pt x="360" y="639"/>
                    </a:lnTo>
                    <a:close/>
                    <a:moveTo>
                      <a:pt x="511" y="650"/>
                    </a:moveTo>
                    <a:lnTo>
                      <a:pt x="511" y="650"/>
                    </a:lnTo>
                    <a:lnTo>
                      <a:pt x="502" y="642"/>
                    </a:lnTo>
                    <a:lnTo>
                      <a:pt x="493" y="636"/>
                    </a:lnTo>
                    <a:lnTo>
                      <a:pt x="493" y="636"/>
                    </a:lnTo>
                    <a:lnTo>
                      <a:pt x="496" y="641"/>
                    </a:lnTo>
                    <a:lnTo>
                      <a:pt x="500" y="645"/>
                    </a:lnTo>
                    <a:lnTo>
                      <a:pt x="505" y="648"/>
                    </a:lnTo>
                    <a:lnTo>
                      <a:pt x="511" y="650"/>
                    </a:lnTo>
                    <a:lnTo>
                      <a:pt x="511" y="650"/>
                    </a:lnTo>
                    <a:close/>
                    <a:moveTo>
                      <a:pt x="778" y="650"/>
                    </a:moveTo>
                    <a:lnTo>
                      <a:pt x="778" y="650"/>
                    </a:lnTo>
                    <a:lnTo>
                      <a:pt x="781" y="645"/>
                    </a:lnTo>
                    <a:lnTo>
                      <a:pt x="783" y="639"/>
                    </a:lnTo>
                    <a:lnTo>
                      <a:pt x="783" y="639"/>
                    </a:lnTo>
                    <a:lnTo>
                      <a:pt x="779" y="638"/>
                    </a:lnTo>
                    <a:lnTo>
                      <a:pt x="776" y="636"/>
                    </a:lnTo>
                    <a:lnTo>
                      <a:pt x="776" y="636"/>
                    </a:lnTo>
                    <a:lnTo>
                      <a:pt x="775" y="644"/>
                    </a:lnTo>
                    <a:lnTo>
                      <a:pt x="775" y="648"/>
                    </a:lnTo>
                    <a:lnTo>
                      <a:pt x="776" y="650"/>
                    </a:lnTo>
                    <a:lnTo>
                      <a:pt x="778" y="650"/>
                    </a:lnTo>
                    <a:lnTo>
                      <a:pt x="778" y="650"/>
                    </a:lnTo>
                    <a:close/>
                    <a:moveTo>
                      <a:pt x="542" y="656"/>
                    </a:moveTo>
                    <a:lnTo>
                      <a:pt x="542" y="656"/>
                    </a:lnTo>
                    <a:lnTo>
                      <a:pt x="575" y="674"/>
                    </a:lnTo>
                    <a:lnTo>
                      <a:pt x="593" y="682"/>
                    </a:lnTo>
                    <a:lnTo>
                      <a:pt x="610" y="690"/>
                    </a:lnTo>
                    <a:lnTo>
                      <a:pt x="610" y="690"/>
                    </a:lnTo>
                    <a:lnTo>
                      <a:pt x="586" y="674"/>
                    </a:lnTo>
                    <a:lnTo>
                      <a:pt x="572" y="667"/>
                    </a:lnTo>
                    <a:lnTo>
                      <a:pt x="566" y="664"/>
                    </a:lnTo>
                    <a:lnTo>
                      <a:pt x="558" y="662"/>
                    </a:lnTo>
                    <a:lnTo>
                      <a:pt x="558" y="662"/>
                    </a:lnTo>
                    <a:lnTo>
                      <a:pt x="549" y="658"/>
                    </a:lnTo>
                    <a:lnTo>
                      <a:pt x="542" y="650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1" y="642"/>
                    </a:lnTo>
                    <a:lnTo>
                      <a:pt x="534" y="647"/>
                    </a:lnTo>
                    <a:lnTo>
                      <a:pt x="542" y="656"/>
                    </a:lnTo>
                    <a:lnTo>
                      <a:pt x="542" y="656"/>
                    </a:lnTo>
                    <a:close/>
                    <a:moveTo>
                      <a:pt x="455" y="644"/>
                    </a:moveTo>
                    <a:lnTo>
                      <a:pt x="455" y="644"/>
                    </a:lnTo>
                    <a:lnTo>
                      <a:pt x="450" y="641"/>
                    </a:lnTo>
                    <a:lnTo>
                      <a:pt x="447" y="639"/>
                    </a:lnTo>
                    <a:lnTo>
                      <a:pt x="446" y="639"/>
                    </a:lnTo>
                    <a:lnTo>
                      <a:pt x="446" y="639"/>
                    </a:lnTo>
                    <a:lnTo>
                      <a:pt x="449" y="642"/>
                    </a:lnTo>
                    <a:lnTo>
                      <a:pt x="452" y="644"/>
                    </a:lnTo>
                    <a:lnTo>
                      <a:pt x="455" y="644"/>
                    </a:lnTo>
                    <a:lnTo>
                      <a:pt x="455" y="644"/>
                    </a:lnTo>
                    <a:close/>
                    <a:moveTo>
                      <a:pt x="418" y="645"/>
                    </a:moveTo>
                    <a:lnTo>
                      <a:pt x="418" y="645"/>
                    </a:lnTo>
                    <a:lnTo>
                      <a:pt x="417" y="642"/>
                    </a:lnTo>
                    <a:lnTo>
                      <a:pt x="415" y="641"/>
                    </a:lnTo>
                    <a:lnTo>
                      <a:pt x="414" y="642"/>
                    </a:lnTo>
                    <a:lnTo>
                      <a:pt x="414" y="642"/>
                    </a:lnTo>
                    <a:lnTo>
                      <a:pt x="415" y="644"/>
                    </a:lnTo>
                    <a:lnTo>
                      <a:pt x="417" y="645"/>
                    </a:lnTo>
                    <a:lnTo>
                      <a:pt x="418" y="645"/>
                    </a:lnTo>
                    <a:lnTo>
                      <a:pt x="418" y="645"/>
                    </a:lnTo>
                    <a:close/>
                    <a:moveTo>
                      <a:pt x="616" y="645"/>
                    </a:moveTo>
                    <a:lnTo>
                      <a:pt x="616" y="645"/>
                    </a:lnTo>
                    <a:lnTo>
                      <a:pt x="615" y="644"/>
                    </a:lnTo>
                    <a:lnTo>
                      <a:pt x="612" y="642"/>
                    </a:lnTo>
                    <a:lnTo>
                      <a:pt x="612" y="642"/>
                    </a:lnTo>
                    <a:lnTo>
                      <a:pt x="612" y="644"/>
                    </a:lnTo>
                    <a:lnTo>
                      <a:pt x="613" y="645"/>
                    </a:lnTo>
                    <a:lnTo>
                      <a:pt x="616" y="645"/>
                    </a:lnTo>
                    <a:lnTo>
                      <a:pt x="616" y="645"/>
                    </a:lnTo>
                    <a:close/>
                    <a:moveTo>
                      <a:pt x="571" y="656"/>
                    </a:moveTo>
                    <a:lnTo>
                      <a:pt x="571" y="656"/>
                    </a:lnTo>
                    <a:lnTo>
                      <a:pt x="578" y="659"/>
                    </a:lnTo>
                    <a:lnTo>
                      <a:pt x="584" y="664"/>
                    </a:lnTo>
                    <a:lnTo>
                      <a:pt x="590" y="667"/>
                    </a:lnTo>
                    <a:lnTo>
                      <a:pt x="597" y="668"/>
                    </a:lnTo>
                    <a:lnTo>
                      <a:pt x="597" y="668"/>
                    </a:lnTo>
                    <a:lnTo>
                      <a:pt x="577" y="65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4" y="644"/>
                    </a:lnTo>
                    <a:lnTo>
                      <a:pt x="554" y="644"/>
                    </a:lnTo>
                    <a:lnTo>
                      <a:pt x="557" y="648"/>
                    </a:lnTo>
                    <a:lnTo>
                      <a:pt x="560" y="651"/>
                    </a:lnTo>
                    <a:lnTo>
                      <a:pt x="571" y="656"/>
                    </a:lnTo>
                    <a:lnTo>
                      <a:pt x="571" y="656"/>
                    </a:lnTo>
                    <a:close/>
                    <a:moveTo>
                      <a:pt x="604" y="651"/>
                    </a:moveTo>
                    <a:lnTo>
                      <a:pt x="604" y="651"/>
                    </a:lnTo>
                    <a:lnTo>
                      <a:pt x="598" y="647"/>
                    </a:lnTo>
                    <a:lnTo>
                      <a:pt x="590" y="644"/>
                    </a:lnTo>
                    <a:lnTo>
                      <a:pt x="590" y="644"/>
                    </a:lnTo>
                    <a:lnTo>
                      <a:pt x="597" y="648"/>
                    </a:lnTo>
                    <a:lnTo>
                      <a:pt x="604" y="651"/>
                    </a:lnTo>
                    <a:lnTo>
                      <a:pt x="604" y="651"/>
                    </a:lnTo>
                    <a:close/>
                    <a:moveTo>
                      <a:pt x="728" y="691"/>
                    </a:moveTo>
                    <a:lnTo>
                      <a:pt x="728" y="691"/>
                    </a:lnTo>
                    <a:lnTo>
                      <a:pt x="729" y="683"/>
                    </a:lnTo>
                    <a:lnTo>
                      <a:pt x="731" y="677"/>
                    </a:lnTo>
                    <a:lnTo>
                      <a:pt x="731" y="677"/>
                    </a:lnTo>
                    <a:lnTo>
                      <a:pt x="728" y="680"/>
                    </a:lnTo>
                    <a:lnTo>
                      <a:pt x="726" y="680"/>
                    </a:lnTo>
                    <a:lnTo>
                      <a:pt x="723" y="680"/>
                    </a:lnTo>
                    <a:lnTo>
                      <a:pt x="723" y="680"/>
                    </a:lnTo>
                    <a:lnTo>
                      <a:pt x="722" y="676"/>
                    </a:lnTo>
                    <a:lnTo>
                      <a:pt x="722" y="673"/>
                    </a:lnTo>
                    <a:lnTo>
                      <a:pt x="722" y="673"/>
                    </a:lnTo>
                    <a:lnTo>
                      <a:pt x="697" y="658"/>
                    </a:lnTo>
                    <a:lnTo>
                      <a:pt x="685" y="650"/>
                    </a:lnTo>
                    <a:lnTo>
                      <a:pt x="673" y="645"/>
                    </a:lnTo>
                    <a:lnTo>
                      <a:pt x="673" y="645"/>
                    </a:lnTo>
                    <a:lnTo>
                      <a:pt x="679" y="651"/>
                    </a:lnTo>
                    <a:lnTo>
                      <a:pt x="685" y="658"/>
                    </a:lnTo>
                    <a:lnTo>
                      <a:pt x="699" y="670"/>
                    </a:lnTo>
                    <a:lnTo>
                      <a:pt x="714" y="680"/>
                    </a:lnTo>
                    <a:lnTo>
                      <a:pt x="728" y="691"/>
                    </a:lnTo>
                    <a:lnTo>
                      <a:pt x="728" y="691"/>
                    </a:lnTo>
                    <a:close/>
                    <a:moveTo>
                      <a:pt x="749" y="645"/>
                    </a:moveTo>
                    <a:lnTo>
                      <a:pt x="749" y="645"/>
                    </a:lnTo>
                    <a:lnTo>
                      <a:pt x="749" y="647"/>
                    </a:lnTo>
                    <a:lnTo>
                      <a:pt x="751" y="647"/>
                    </a:lnTo>
                    <a:lnTo>
                      <a:pt x="754" y="647"/>
                    </a:lnTo>
                    <a:lnTo>
                      <a:pt x="754" y="647"/>
                    </a:lnTo>
                    <a:lnTo>
                      <a:pt x="752" y="645"/>
                    </a:lnTo>
                    <a:lnTo>
                      <a:pt x="751" y="645"/>
                    </a:lnTo>
                    <a:lnTo>
                      <a:pt x="749" y="645"/>
                    </a:lnTo>
                    <a:lnTo>
                      <a:pt x="749" y="645"/>
                    </a:lnTo>
                    <a:close/>
                    <a:moveTo>
                      <a:pt x="555" y="653"/>
                    </a:moveTo>
                    <a:lnTo>
                      <a:pt x="555" y="653"/>
                    </a:lnTo>
                    <a:lnTo>
                      <a:pt x="551" y="650"/>
                    </a:lnTo>
                    <a:lnTo>
                      <a:pt x="549" y="648"/>
                    </a:lnTo>
                    <a:lnTo>
                      <a:pt x="546" y="647"/>
                    </a:lnTo>
                    <a:lnTo>
                      <a:pt x="546" y="647"/>
                    </a:lnTo>
                    <a:lnTo>
                      <a:pt x="551" y="651"/>
                    </a:lnTo>
                    <a:lnTo>
                      <a:pt x="554" y="653"/>
                    </a:lnTo>
                    <a:lnTo>
                      <a:pt x="555" y="653"/>
                    </a:lnTo>
                    <a:lnTo>
                      <a:pt x="555" y="653"/>
                    </a:lnTo>
                    <a:close/>
                    <a:moveTo>
                      <a:pt x="429" y="656"/>
                    </a:moveTo>
                    <a:lnTo>
                      <a:pt x="429" y="656"/>
                    </a:lnTo>
                    <a:lnTo>
                      <a:pt x="446" y="665"/>
                    </a:lnTo>
                    <a:lnTo>
                      <a:pt x="462" y="674"/>
                    </a:lnTo>
                    <a:lnTo>
                      <a:pt x="462" y="674"/>
                    </a:lnTo>
                    <a:lnTo>
                      <a:pt x="455" y="667"/>
                    </a:lnTo>
                    <a:lnTo>
                      <a:pt x="447" y="661"/>
                    </a:lnTo>
                    <a:lnTo>
                      <a:pt x="429" y="650"/>
                    </a:lnTo>
                    <a:lnTo>
                      <a:pt x="429" y="650"/>
                    </a:lnTo>
                    <a:lnTo>
                      <a:pt x="429" y="653"/>
                    </a:lnTo>
                    <a:lnTo>
                      <a:pt x="429" y="656"/>
                    </a:lnTo>
                    <a:lnTo>
                      <a:pt x="429" y="656"/>
                    </a:lnTo>
                    <a:close/>
                    <a:moveTo>
                      <a:pt x="485" y="667"/>
                    </a:moveTo>
                    <a:lnTo>
                      <a:pt x="485" y="667"/>
                    </a:lnTo>
                    <a:lnTo>
                      <a:pt x="475" y="658"/>
                    </a:lnTo>
                    <a:lnTo>
                      <a:pt x="468" y="654"/>
                    </a:lnTo>
                    <a:lnTo>
                      <a:pt x="461" y="650"/>
                    </a:lnTo>
                    <a:lnTo>
                      <a:pt x="461" y="650"/>
                    </a:lnTo>
                    <a:lnTo>
                      <a:pt x="473" y="659"/>
                    </a:lnTo>
                    <a:lnTo>
                      <a:pt x="479" y="664"/>
                    </a:lnTo>
                    <a:lnTo>
                      <a:pt x="485" y="667"/>
                    </a:lnTo>
                    <a:lnTo>
                      <a:pt x="485" y="667"/>
                    </a:lnTo>
                    <a:close/>
                    <a:moveTo>
                      <a:pt x="394" y="651"/>
                    </a:moveTo>
                    <a:lnTo>
                      <a:pt x="394" y="651"/>
                    </a:lnTo>
                    <a:lnTo>
                      <a:pt x="392" y="653"/>
                    </a:lnTo>
                    <a:lnTo>
                      <a:pt x="391" y="653"/>
                    </a:lnTo>
                    <a:lnTo>
                      <a:pt x="391" y="653"/>
                    </a:lnTo>
                    <a:lnTo>
                      <a:pt x="407" y="662"/>
                    </a:lnTo>
                    <a:lnTo>
                      <a:pt x="415" y="667"/>
                    </a:lnTo>
                    <a:lnTo>
                      <a:pt x="424" y="670"/>
                    </a:lnTo>
                    <a:lnTo>
                      <a:pt x="424" y="670"/>
                    </a:lnTo>
                    <a:lnTo>
                      <a:pt x="409" y="661"/>
                    </a:lnTo>
                    <a:lnTo>
                      <a:pt x="394" y="651"/>
                    </a:lnTo>
                    <a:lnTo>
                      <a:pt x="394" y="651"/>
                    </a:lnTo>
                    <a:close/>
                    <a:moveTo>
                      <a:pt x="767" y="654"/>
                    </a:moveTo>
                    <a:lnTo>
                      <a:pt x="767" y="654"/>
                    </a:lnTo>
                    <a:lnTo>
                      <a:pt x="761" y="651"/>
                    </a:lnTo>
                    <a:lnTo>
                      <a:pt x="761" y="651"/>
                    </a:lnTo>
                    <a:lnTo>
                      <a:pt x="761" y="654"/>
                    </a:lnTo>
                    <a:lnTo>
                      <a:pt x="763" y="654"/>
                    </a:lnTo>
                    <a:lnTo>
                      <a:pt x="766" y="656"/>
                    </a:lnTo>
                    <a:lnTo>
                      <a:pt x="767" y="654"/>
                    </a:lnTo>
                    <a:lnTo>
                      <a:pt x="767" y="654"/>
                    </a:lnTo>
                    <a:close/>
                    <a:moveTo>
                      <a:pt x="735" y="659"/>
                    </a:moveTo>
                    <a:lnTo>
                      <a:pt x="735" y="659"/>
                    </a:lnTo>
                    <a:lnTo>
                      <a:pt x="738" y="656"/>
                    </a:lnTo>
                    <a:lnTo>
                      <a:pt x="738" y="654"/>
                    </a:lnTo>
                    <a:lnTo>
                      <a:pt x="738" y="653"/>
                    </a:lnTo>
                    <a:lnTo>
                      <a:pt x="738" y="653"/>
                    </a:lnTo>
                    <a:lnTo>
                      <a:pt x="735" y="659"/>
                    </a:lnTo>
                    <a:lnTo>
                      <a:pt x="735" y="659"/>
                    </a:lnTo>
                    <a:close/>
                    <a:moveTo>
                      <a:pt x="715" y="659"/>
                    </a:moveTo>
                    <a:lnTo>
                      <a:pt x="715" y="659"/>
                    </a:lnTo>
                    <a:lnTo>
                      <a:pt x="712" y="658"/>
                    </a:lnTo>
                    <a:lnTo>
                      <a:pt x="711" y="654"/>
                    </a:lnTo>
                    <a:lnTo>
                      <a:pt x="703" y="654"/>
                    </a:lnTo>
                    <a:lnTo>
                      <a:pt x="703" y="654"/>
                    </a:lnTo>
                    <a:lnTo>
                      <a:pt x="709" y="658"/>
                    </a:lnTo>
                    <a:lnTo>
                      <a:pt x="712" y="659"/>
                    </a:lnTo>
                    <a:lnTo>
                      <a:pt x="715" y="659"/>
                    </a:lnTo>
                    <a:lnTo>
                      <a:pt x="715" y="659"/>
                    </a:lnTo>
                    <a:close/>
                    <a:moveTo>
                      <a:pt x="744" y="665"/>
                    </a:moveTo>
                    <a:lnTo>
                      <a:pt x="744" y="665"/>
                    </a:lnTo>
                    <a:lnTo>
                      <a:pt x="746" y="665"/>
                    </a:lnTo>
                    <a:lnTo>
                      <a:pt x="746" y="665"/>
                    </a:lnTo>
                    <a:lnTo>
                      <a:pt x="746" y="667"/>
                    </a:lnTo>
                    <a:lnTo>
                      <a:pt x="747" y="667"/>
                    </a:lnTo>
                    <a:lnTo>
                      <a:pt x="747" y="667"/>
                    </a:lnTo>
                    <a:lnTo>
                      <a:pt x="749" y="658"/>
                    </a:lnTo>
                    <a:lnTo>
                      <a:pt x="749" y="658"/>
                    </a:lnTo>
                    <a:lnTo>
                      <a:pt x="747" y="658"/>
                    </a:lnTo>
                    <a:lnTo>
                      <a:pt x="746" y="656"/>
                    </a:lnTo>
                    <a:lnTo>
                      <a:pt x="746" y="656"/>
                    </a:lnTo>
                    <a:lnTo>
                      <a:pt x="744" y="661"/>
                    </a:lnTo>
                    <a:lnTo>
                      <a:pt x="744" y="665"/>
                    </a:lnTo>
                    <a:lnTo>
                      <a:pt x="744" y="665"/>
                    </a:lnTo>
                    <a:close/>
                    <a:moveTo>
                      <a:pt x="532" y="693"/>
                    </a:moveTo>
                    <a:lnTo>
                      <a:pt x="532" y="693"/>
                    </a:lnTo>
                    <a:lnTo>
                      <a:pt x="548" y="699"/>
                    </a:lnTo>
                    <a:lnTo>
                      <a:pt x="561" y="705"/>
                    </a:lnTo>
                    <a:lnTo>
                      <a:pt x="575" y="711"/>
                    </a:lnTo>
                    <a:lnTo>
                      <a:pt x="589" y="715"/>
                    </a:lnTo>
                    <a:lnTo>
                      <a:pt x="589" y="715"/>
                    </a:lnTo>
                    <a:lnTo>
                      <a:pt x="581" y="709"/>
                    </a:lnTo>
                    <a:lnTo>
                      <a:pt x="569" y="703"/>
                    </a:lnTo>
                    <a:lnTo>
                      <a:pt x="543" y="690"/>
                    </a:lnTo>
                    <a:lnTo>
                      <a:pt x="543" y="690"/>
                    </a:lnTo>
                    <a:lnTo>
                      <a:pt x="545" y="688"/>
                    </a:lnTo>
                    <a:lnTo>
                      <a:pt x="543" y="688"/>
                    </a:lnTo>
                    <a:lnTo>
                      <a:pt x="542" y="686"/>
                    </a:lnTo>
                    <a:lnTo>
                      <a:pt x="542" y="686"/>
                    </a:lnTo>
                    <a:lnTo>
                      <a:pt x="543" y="683"/>
                    </a:lnTo>
                    <a:lnTo>
                      <a:pt x="542" y="682"/>
                    </a:lnTo>
                    <a:lnTo>
                      <a:pt x="540" y="679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29" y="665"/>
                    </a:lnTo>
                    <a:lnTo>
                      <a:pt x="523" y="662"/>
                    </a:lnTo>
                    <a:lnTo>
                      <a:pt x="519" y="662"/>
                    </a:lnTo>
                    <a:lnTo>
                      <a:pt x="516" y="662"/>
                    </a:lnTo>
                    <a:lnTo>
                      <a:pt x="516" y="662"/>
                    </a:lnTo>
                    <a:lnTo>
                      <a:pt x="520" y="665"/>
                    </a:lnTo>
                    <a:lnTo>
                      <a:pt x="525" y="670"/>
                    </a:lnTo>
                    <a:lnTo>
                      <a:pt x="525" y="670"/>
                    </a:lnTo>
                    <a:lnTo>
                      <a:pt x="523" y="671"/>
                    </a:lnTo>
                    <a:lnTo>
                      <a:pt x="520" y="673"/>
                    </a:lnTo>
                    <a:lnTo>
                      <a:pt x="520" y="673"/>
                    </a:lnTo>
                    <a:lnTo>
                      <a:pt x="511" y="668"/>
                    </a:lnTo>
                    <a:lnTo>
                      <a:pt x="504" y="662"/>
                    </a:lnTo>
                    <a:lnTo>
                      <a:pt x="504" y="662"/>
                    </a:lnTo>
                    <a:lnTo>
                      <a:pt x="500" y="662"/>
                    </a:lnTo>
                    <a:lnTo>
                      <a:pt x="497" y="661"/>
                    </a:lnTo>
                    <a:lnTo>
                      <a:pt x="491" y="658"/>
                    </a:lnTo>
                    <a:lnTo>
                      <a:pt x="491" y="658"/>
                    </a:lnTo>
                    <a:lnTo>
                      <a:pt x="502" y="667"/>
                    </a:lnTo>
                    <a:lnTo>
                      <a:pt x="513" y="676"/>
                    </a:lnTo>
                    <a:lnTo>
                      <a:pt x="523" y="683"/>
                    </a:lnTo>
                    <a:lnTo>
                      <a:pt x="532" y="693"/>
                    </a:lnTo>
                    <a:lnTo>
                      <a:pt x="532" y="693"/>
                    </a:lnTo>
                    <a:close/>
                    <a:moveTo>
                      <a:pt x="618" y="673"/>
                    </a:moveTo>
                    <a:lnTo>
                      <a:pt x="618" y="673"/>
                    </a:lnTo>
                    <a:lnTo>
                      <a:pt x="615" y="668"/>
                    </a:lnTo>
                    <a:lnTo>
                      <a:pt x="609" y="665"/>
                    </a:lnTo>
                    <a:lnTo>
                      <a:pt x="598" y="659"/>
                    </a:lnTo>
                    <a:lnTo>
                      <a:pt x="598" y="659"/>
                    </a:lnTo>
                    <a:lnTo>
                      <a:pt x="603" y="664"/>
                    </a:lnTo>
                    <a:lnTo>
                      <a:pt x="607" y="668"/>
                    </a:lnTo>
                    <a:lnTo>
                      <a:pt x="612" y="671"/>
                    </a:lnTo>
                    <a:lnTo>
                      <a:pt x="618" y="673"/>
                    </a:lnTo>
                    <a:lnTo>
                      <a:pt x="618" y="673"/>
                    </a:lnTo>
                    <a:close/>
                    <a:moveTo>
                      <a:pt x="632" y="671"/>
                    </a:moveTo>
                    <a:lnTo>
                      <a:pt x="632" y="671"/>
                    </a:lnTo>
                    <a:lnTo>
                      <a:pt x="624" y="665"/>
                    </a:lnTo>
                    <a:lnTo>
                      <a:pt x="621" y="662"/>
                    </a:lnTo>
                    <a:lnTo>
                      <a:pt x="616" y="661"/>
                    </a:lnTo>
                    <a:lnTo>
                      <a:pt x="616" y="661"/>
                    </a:lnTo>
                    <a:lnTo>
                      <a:pt x="619" y="664"/>
                    </a:lnTo>
                    <a:lnTo>
                      <a:pt x="622" y="667"/>
                    </a:lnTo>
                    <a:lnTo>
                      <a:pt x="632" y="671"/>
                    </a:lnTo>
                    <a:lnTo>
                      <a:pt x="632" y="671"/>
                    </a:lnTo>
                    <a:close/>
                    <a:moveTo>
                      <a:pt x="532" y="664"/>
                    </a:moveTo>
                    <a:lnTo>
                      <a:pt x="532" y="664"/>
                    </a:lnTo>
                    <a:lnTo>
                      <a:pt x="542" y="670"/>
                    </a:lnTo>
                    <a:lnTo>
                      <a:pt x="551" y="677"/>
                    </a:lnTo>
                    <a:lnTo>
                      <a:pt x="551" y="677"/>
                    </a:lnTo>
                    <a:lnTo>
                      <a:pt x="548" y="671"/>
                    </a:lnTo>
                    <a:lnTo>
                      <a:pt x="543" y="667"/>
                    </a:lnTo>
                    <a:lnTo>
                      <a:pt x="539" y="664"/>
                    </a:lnTo>
                    <a:lnTo>
                      <a:pt x="534" y="661"/>
                    </a:lnTo>
                    <a:lnTo>
                      <a:pt x="534" y="661"/>
                    </a:lnTo>
                    <a:lnTo>
                      <a:pt x="532" y="664"/>
                    </a:lnTo>
                    <a:lnTo>
                      <a:pt x="532" y="664"/>
                    </a:lnTo>
                    <a:close/>
                    <a:moveTo>
                      <a:pt x="719" y="662"/>
                    </a:moveTo>
                    <a:lnTo>
                      <a:pt x="719" y="662"/>
                    </a:lnTo>
                    <a:lnTo>
                      <a:pt x="719" y="664"/>
                    </a:lnTo>
                    <a:lnTo>
                      <a:pt x="720" y="665"/>
                    </a:lnTo>
                    <a:lnTo>
                      <a:pt x="723" y="665"/>
                    </a:lnTo>
                    <a:lnTo>
                      <a:pt x="723" y="665"/>
                    </a:lnTo>
                    <a:lnTo>
                      <a:pt x="723" y="662"/>
                    </a:lnTo>
                    <a:lnTo>
                      <a:pt x="722" y="662"/>
                    </a:lnTo>
                    <a:lnTo>
                      <a:pt x="720" y="661"/>
                    </a:lnTo>
                    <a:lnTo>
                      <a:pt x="719" y="662"/>
                    </a:lnTo>
                    <a:lnTo>
                      <a:pt x="719" y="662"/>
                    </a:lnTo>
                    <a:close/>
                    <a:moveTo>
                      <a:pt x="420" y="680"/>
                    </a:moveTo>
                    <a:lnTo>
                      <a:pt x="420" y="680"/>
                    </a:lnTo>
                    <a:lnTo>
                      <a:pt x="407" y="671"/>
                    </a:lnTo>
                    <a:lnTo>
                      <a:pt x="401" y="667"/>
                    </a:lnTo>
                    <a:lnTo>
                      <a:pt x="394" y="665"/>
                    </a:lnTo>
                    <a:lnTo>
                      <a:pt x="394" y="665"/>
                    </a:lnTo>
                    <a:lnTo>
                      <a:pt x="407" y="673"/>
                    </a:lnTo>
                    <a:lnTo>
                      <a:pt x="414" y="677"/>
                    </a:lnTo>
                    <a:lnTo>
                      <a:pt x="420" y="680"/>
                    </a:lnTo>
                    <a:lnTo>
                      <a:pt x="420" y="680"/>
                    </a:lnTo>
                    <a:close/>
                    <a:moveTo>
                      <a:pt x="767" y="679"/>
                    </a:moveTo>
                    <a:lnTo>
                      <a:pt x="767" y="679"/>
                    </a:lnTo>
                    <a:lnTo>
                      <a:pt x="772" y="671"/>
                    </a:lnTo>
                    <a:lnTo>
                      <a:pt x="773" y="668"/>
                    </a:lnTo>
                    <a:lnTo>
                      <a:pt x="772" y="665"/>
                    </a:lnTo>
                    <a:lnTo>
                      <a:pt x="772" y="665"/>
                    </a:lnTo>
                    <a:lnTo>
                      <a:pt x="770" y="668"/>
                    </a:lnTo>
                    <a:lnTo>
                      <a:pt x="770" y="671"/>
                    </a:lnTo>
                    <a:lnTo>
                      <a:pt x="769" y="676"/>
                    </a:lnTo>
                    <a:lnTo>
                      <a:pt x="767" y="679"/>
                    </a:lnTo>
                    <a:lnTo>
                      <a:pt x="767" y="679"/>
                    </a:lnTo>
                    <a:close/>
                    <a:moveTo>
                      <a:pt x="491" y="671"/>
                    </a:moveTo>
                    <a:lnTo>
                      <a:pt x="491" y="671"/>
                    </a:lnTo>
                    <a:lnTo>
                      <a:pt x="490" y="668"/>
                    </a:lnTo>
                    <a:lnTo>
                      <a:pt x="485" y="667"/>
                    </a:lnTo>
                    <a:lnTo>
                      <a:pt x="485" y="667"/>
                    </a:lnTo>
                    <a:lnTo>
                      <a:pt x="487" y="668"/>
                    </a:lnTo>
                    <a:lnTo>
                      <a:pt x="488" y="670"/>
                    </a:lnTo>
                    <a:lnTo>
                      <a:pt x="491" y="671"/>
                    </a:lnTo>
                    <a:lnTo>
                      <a:pt x="491" y="671"/>
                    </a:lnTo>
                    <a:close/>
                    <a:moveTo>
                      <a:pt x="734" y="671"/>
                    </a:moveTo>
                    <a:lnTo>
                      <a:pt x="734" y="671"/>
                    </a:lnTo>
                    <a:lnTo>
                      <a:pt x="734" y="668"/>
                    </a:lnTo>
                    <a:lnTo>
                      <a:pt x="732" y="667"/>
                    </a:lnTo>
                    <a:lnTo>
                      <a:pt x="732" y="667"/>
                    </a:lnTo>
                    <a:lnTo>
                      <a:pt x="732" y="670"/>
                    </a:lnTo>
                    <a:lnTo>
                      <a:pt x="732" y="670"/>
                    </a:lnTo>
                    <a:lnTo>
                      <a:pt x="734" y="671"/>
                    </a:lnTo>
                    <a:lnTo>
                      <a:pt x="734" y="671"/>
                    </a:lnTo>
                    <a:close/>
                    <a:moveTo>
                      <a:pt x="465" y="709"/>
                    </a:moveTo>
                    <a:lnTo>
                      <a:pt x="465" y="709"/>
                    </a:lnTo>
                    <a:lnTo>
                      <a:pt x="473" y="714"/>
                    </a:lnTo>
                    <a:lnTo>
                      <a:pt x="478" y="714"/>
                    </a:lnTo>
                    <a:lnTo>
                      <a:pt x="481" y="715"/>
                    </a:lnTo>
                    <a:lnTo>
                      <a:pt x="481" y="715"/>
                    </a:lnTo>
                    <a:lnTo>
                      <a:pt x="482" y="714"/>
                    </a:lnTo>
                    <a:lnTo>
                      <a:pt x="481" y="712"/>
                    </a:lnTo>
                    <a:lnTo>
                      <a:pt x="479" y="712"/>
                    </a:lnTo>
                    <a:lnTo>
                      <a:pt x="479" y="709"/>
                    </a:lnTo>
                    <a:lnTo>
                      <a:pt x="479" y="709"/>
                    </a:lnTo>
                    <a:lnTo>
                      <a:pt x="475" y="709"/>
                    </a:lnTo>
                    <a:lnTo>
                      <a:pt x="472" y="706"/>
                    </a:lnTo>
                    <a:lnTo>
                      <a:pt x="468" y="705"/>
                    </a:lnTo>
                    <a:lnTo>
                      <a:pt x="467" y="702"/>
                    </a:lnTo>
                    <a:lnTo>
                      <a:pt x="467" y="702"/>
                    </a:lnTo>
                    <a:lnTo>
                      <a:pt x="461" y="699"/>
                    </a:lnTo>
                    <a:lnTo>
                      <a:pt x="458" y="697"/>
                    </a:lnTo>
                    <a:lnTo>
                      <a:pt x="456" y="694"/>
                    </a:lnTo>
                    <a:lnTo>
                      <a:pt x="456" y="694"/>
                    </a:lnTo>
                    <a:lnTo>
                      <a:pt x="452" y="691"/>
                    </a:lnTo>
                    <a:lnTo>
                      <a:pt x="446" y="686"/>
                    </a:lnTo>
                    <a:lnTo>
                      <a:pt x="441" y="683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79"/>
                    </a:lnTo>
                    <a:lnTo>
                      <a:pt x="433" y="679"/>
                    </a:lnTo>
                    <a:lnTo>
                      <a:pt x="430" y="679"/>
                    </a:lnTo>
                    <a:lnTo>
                      <a:pt x="426" y="677"/>
                    </a:lnTo>
                    <a:lnTo>
                      <a:pt x="420" y="674"/>
                    </a:lnTo>
                    <a:lnTo>
                      <a:pt x="420" y="674"/>
                    </a:lnTo>
                    <a:lnTo>
                      <a:pt x="443" y="693"/>
                    </a:lnTo>
                    <a:lnTo>
                      <a:pt x="453" y="702"/>
                    </a:lnTo>
                    <a:lnTo>
                      <a:pt x="465" y="709"/>
                    </a:lnTo>
                    <a:lnTo>
                      <a:pt x="465" y="709"/>
                    </a:lnTo>
                    <a:close/>
                    <a:moveTo>
                      <a:pt x="565" y="690"/>
                    </a:moveTo>
                    <a:lnTo>
                      <a:pt x="565" y="690"/>
                    </a:lnTo>
                    <a:lnTo>
                      <a:pt x="589" y="702"/>
                    </a:lnTo>
                    <a:lnTo>
                      <a:pt x="601" y="706"/>
                    </a:lnTo>
                    <a:lnTo>
                      <a:pt x="613" y="709"/>
                    </a:lnTo>
                    <a:lnTo>
                      <a:pt x="613" y="709"/>
                    </a:lnTo>
                    <a:lnTo>
                      <a:pt x="587" y="693"/>
                    </a:lnTo>
                    <a:lnTo>
                      <a:pt x="574" y="685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3" y="683"/>
                    </a:lnTo>
                    <a:lnTo>
                      <a:pt x="565" y="686"/>
                    </a:lnTo>
                    <a:lnTo>
                      <a:pt x="565" y="690"/>
                    </a:lnTo>
                    <a:lnTo>
                      <a:pt x="565" y="690"/>
                    </a:lnTo>
                    <a:close/>
                    <a:moveTo>
                      <a:pt x="510" y="693"/>
                    </a:moveTo>
                    <a:lnTo>
                      <a:pt x="510" y="693"/>
                    </a:lnTo>
                    <a:lnTo>
                      <a:pt x="507" y="691"/>
                    </a:lnTo>
                    <a:lnTo>
                      <a:pt x="504" y="688"/>
                    </a:lnTo>
                    <a:lnTo>
                      <a:pt x="504" y="688"/>
                    </a:lnTo>
                    <a:lnTo>
                      <a:pt x="505" y="691"/>
                    </a:lnTo>
                    <a:lnTo>
                      <a:pt x="507" y="693"/>
                    </a:lnTo>
                    <a:lnTo>
                      <a:pt x="510" y="693"/>
                    </a:lnTo>
                    <a:lnTo>
                      <a:pt x="510" y="693"/>
                    </a:lnTo>
                    <a:close/>
                    <a:moveTo>
                      <a:pt x="656" y="719"/>
                    </a:moveTo>
                    <a:lnTo>
                      <a:pt x="656" y="719"/>
                    </a:lnTo>
                    <a:lnTo>
                      <a:pt x="644" y="711"/>
                    </a:lnTo>
                    <a:lnTo>
                      <a:pt x="632" y="705"/>
                    </a:lnTo>
                    <a:lnTo>
                      <a:pt x="618" y="699"/>
                    </a:lnTo>
                    <a:lnTo>
                      <a:pt x="606" y="694"/>
                    </a:lnTo>
                    <a:lnTo>
                      <a:pt x="606" y="694"/>
                    </a:lnTo>
                    <a:lnTo>
                      <a:pt x="618" y="700"/>
                    </a:lnTo>
                    <a:lnTo>
                      <a:pt x="629" y="708"/>
                    </a:lnTo>
                    <a:lnTo>
                      <a:pt x="641" y="715"/>
                    </a:lnTo>
                    <a:lnTo>
                      <a:pt x="648" y="717"/>
                    </a:lnTo>
                    <a:lnTo>
                      <a:pt x="656" y="719"/>
                    </a:lnTo>
                    <a:lnTo>
                      <a:pt x="656" y="719"/>
                    </a:lnTo>
                    <a:close/>
                    <a:moveTo>
                      <a:pt x="258" y="740"/>
                    </a:moveTo>
                    <a:lnTo>
                      <a:pt x="258" y="740"/>
                    </a:lnTo>
                    <a:lnTo>
                      <a:pt x="249" y="728"/>
                    </a:lnTo>
                    <a:lnTo>
                      <a:pt x="238" y="717"/>
                    </a:lnTo>
                    <a:lnTo>
                      <a:pt x="218" y="697"/>
                    </a:lnTo>
                    <a:lnTo>
                      <a:pt x="218" y="697"/>
                    </a:lnTo>
                    <a:lnTo>
                      <a:pt x="226" y="709"/>
                    </a:lnTo>
                    <a:lnTo>
                      <a:pt x="237" y="720"/>
                    </a:lnTo>
                    <a:lnTo>
                      <a:pt x="258" y="740"/>
                    </a:lnTo>
                    <a:lnTo>
                      <a:pt x="258" y="740"/>
                    </a:lnTo>
                    <a:close/>
                    <a:moveTo>
                      <a:pt x="438" y="702"/>
                    </a:moveTo>
                    <a:lnTo>
                      <a:pt x="438" y="702"/>
                    </a:lnTo>
                    <a:lnTo>
                      <a:pt x="435" y="700"/>
                    </a:lnTo>
                    <a:lnTo>
                      <a:pt x="432" y="699"/>
                    </a:lnTo>
                    <a:lnTo>
                      <a:pt x="432" y="699"/>
                    </a:lnTo>
                    <a:lnTo>
                      <a:pt x="435" y="700"/>
                    </a:lnTo>
                    <a:lnTo>
                      <a:pt x="436" y="702"/>
                    </a:lnTo>
                    <a:lnTo>
                      <a:pt x="438" y="702"/>
                    </a:lnTo>
                    <a:lnTo>
                      <a:pt x="438" y="702"/>
                    </a:lnTo>
                    <a:close/>
                    <a:moveTo>
                      <a:pt x="444" y="706"/>
                    </a:moveTo>
                    <a:lnTo>
                      <a:pt x="444" y="706"/>
                    </a:lnTo>
                    <a:lnTo>
                      <a:pt x="441" y="703"/>
                    </a:lnTo>
                    <a:lnTo>
                      <a:pt x="441" y="703"/>
                    </a:lnTo>
                    <a:lnTo>
                      <a:pt x="439" y="703"/>
                    </a:lnTo>
                    <a:lnTo>
                      <a:pt x="439" y="703"/>
                    </a:lnTo>
                    <a:lnTo>
                      <a:pt x="441" y="706"/>
                    </a:lnTo>
                    <a:lnTo>
                      <a:pt x="443" y="706"/>
                    </a:lnTo>
                    <a:lnTo>
                      <a:pt x="444" y="706"/>
                    </a:lnTo>
                    <a:lnTo>
                      <a:pt x="444" y="706"/>
                    </a:lnTo>
                    <a:close/>
                    <a:moveTo>
                      <a:pt x="276" y="735"/>
                    </a:moveTo>
                    <a:lnTo>
                      <a:pt x="276" y="735"/>
                    </a:lnTo>
                    <a:lnTo>
                      <a:pt x="273" y="731"/>
                    </a:lnTo>
                    <a:lnTo>
                      <a:pt x="269" y="725"/>
                    </a:lnTo>
                    <a:lnTo>
                      <a:pt x="269" y="725"/>
                    </a:lnTo>
                    <a:lnTo>
                      <a:pt x="264" y="720"/>
                    </a:lnTo>
                    <a:lnTo>
                      <a:pt x="260" y="715"/>
                    </a:lnTo>
                    <a:lnTo>
                      <a:pt x="260" y="715"/>
                    </a:lnTo>
                    <a:lnTo>
                      <a:pt x="257" y="709"/>
                    </a:lnTo>
                    <a:lnTo>
                      <a:pt x="253" y="706"/>
                    </a:lnTo>
                    <a:lnTo>
                      <a:pt x="252" y="706"/>
                    </a:lnTo>
                    <a:lnTo>
                      <a:pt x="252" y="706"/>
                    </a:lnTo>
                    <a:lnTo>
                      <a:pt x="258" y="714"/>
                    </a:lnTo>
                    <a:lnTo>
                      <a:pt x="264" y="723"/>
                    </a:lnTo>
                    <a:lnTo>
                      <a:pt x="269" y="731"/>
                    </a:lnTo>
                    <a:lnTo>
                      <a:pt x="273" y="734"/>
                    </a:lnTo>
                    <a:lnTo>
                      <a:pt x="276" y="735"/>
                    </a:lnTo>
                    <a:lnTo>
                      <a:pt x="276" y="735"/>
                    </a:lnTo>
                    <a:close/>
                    <a:moveTo>
                      <a:pt x="450" y="711"/>
                    </a:moveTo>
                    <a:lnTo>
                      <a:pt x="450" y="711"/>
                    </a:lnTo>
                    <a:lnTo>
                      <a:pt x="447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7" y="709"/>
                    </a:lnTo>
                    <a:lnTo>
                      <a:pt x="450" y="711"/>
                    </a:lnTo>
                    <a:lnTo>
                      <a:pt x="450" y="711"/>
                    </a:lnTo>
                    <a:close/>
                    <a:moveTo>
                      <a:pt x="606" y="714"/>
                    </a:moveTo>
                    <a:lnTo>
                      <a:pt x="606" y="714"/>
                    </a:lnTo>
                    <a:lnTo>
                      <a:pt x="613" y="720"/>
                    </a:lnTo>
                    <a:lnTo>
                      <a:pt x="624" y="726"/>
                    </a:lnTo>
                    <a:lnTo>
                      <a:pt x="633" y="731"/>
                    </a:lnTo>
                    <a:lnTo>
                      <a:pt x="642" y="735"/>
                    </a:lnTo>
                    <a:lnTo>
                      <a:pt x="642" y="735"/>
                    </a:lnTo>
                    <a:lnTo>
                      <a:pt x="648" y="740"/>
                    </a:lnTo>
                    <a:lnTo>
                      <a:pt x="651" y="741"/>
                    </a:lnTo>
                    <a:lnTo>
                      <a:pt x="654" y="743"/>
                    </a:lnTo>
                    <a:lnTo>
                      <a:pt x="654" y="743"/>
                    </a:lnTo>
                    <a:lnTo>
                      <a:pt x="650" y="737"/>
                    </a:lnTo>
                    <a:lnTo>
                      <a:pt x="644" y="731"/>
                    </a:lnTo>
                    <a:lnTo>
                      <a:pt x="630" y="723"/>
                    </a:lnTo>
                    <a:lnTo>
                      <a:pt x="615" y="715"/>
                    </a:lnTo>
                    <a:lnTo>
                      <a:pt x="598" y="711"/>
                    </a:lnTo>
                    <a:lnTo>
                      <a:pt x="598" y="711"/>
                    </a:lnTo>
                    <a:lnTo>
                      <a:pt x="603" y="712"/>
                    </a:lnTo>
                    <a:lnTo>
                      <a:pt x="604" y="714"/>
                    </a:lnTo>
                    <a:lnTo>
                      <a:pt x="606" y="714"/>
                    </a:lnTo>
                    <a:lnTo>
                      <a:pt x="606" y="714"/>
                    </a:lnTo>
                    <a:close/>
                    <a:moveTo>
                      <a:pt x="467" y="719"/>
                    </a:moveTo>
                    <a:lnTo>
                      <a:pt x="467" y="719"/>
                    </a:lnTo>
                    <a:lnTo>
                      <a:pt x="467" y="717"/>
                    </a:lnTo>
                    <a:lnTo>
                      <a:pt x="468" y="715"/>
                    </a:lnTo>
                    <a:lnTo>
                      <a:pt x="468" y="715"/>
                    </a:lnTo>
                    <a:lnTo>
                      <a:pt x="468" y="717"/>
                    </a:lnTo>
                    <a:lnTo>
                      <a:pt x="468" y="717"/>
                    </a:lnTo>
                    <a:lnTo>
                      <a:pt x="467" y="714"/>
                    </a:lnTo>
                    <a:lnTo>
                      <a:pt x="467" y="714"/>
                    </a:lnTo>
                    <a:lnTo>
                      <a:pt x="465" y="715"/>
                    </a:lnTo>
                    <a:lnTo>
                      <a:pt x="465" y="715"/>
                    </a:lnTo>
                    <a:lnTo>
                      <a:pt x="467" y="715"/>
                    </a:lnTo>
                    <a:lnTo>
                      <a:pt x="467" y="717"/>
                    </a:lnTo>
                    <a:lnTo>
                      <a:pt x="465" y="719"/>
                    </a:lnTo>
                    <a:lnTo>
                      <a:pt x="467" y="719"/>
                    </a:lnTo>
                    <a:lnTo>
                      <a:pt x="467" y="719"/>
                    </a:lnTo>
                    <a:close/>
                    <a:moveTo>
                      <a:pt x="479" y="772"/>
                    </a:moveTo>
                    <a:lnTo>
                      <a:pt x="479" y="772"/>
                    </a:lnTo>
                    <a:lnTo>
                      <a:pt x="478" y="770"/>
                    </a:lnTo>
                    <a:lnTo>
                      <a:pt x="478" y="770"/>
                    </a:lnTo>
                    <a:lnTo>
                      <a:pt x="461" y="755"/>
                    </a:lnTo>
                    <a:lnTo>
                      <a:pt x="441" y="741"/>
                    </a:lnTo>
                    <a:lnTo>
                      <a:pt x="421" y="728"/>
                    </a:lnTo>
                    <a:lnTo>
                      <a:pt x="401" y="715"/>
                    </a:lnTo>
                    <a:lnTo>
                      <a:pt x="401" y="715"/>
                    </a:lnTo>
                    <a:lnTo>
                      <a:pt x="420" y="732"/>
                    </a:lnTo>
                    <a:lnTo>
                      <a:pt x="436" y="747"/>
                    </a:lnTo>
                    <a:lnTo>
                      <a:pt x="446" y="755"/>
                    </a:lnTo>
                    <a:lnTo>
                      <a:pt x="456" y="761"/>
                    </a:lnTo>
                    <a:lnTo>
                      <a:pt x="467" y="767"/>
                    </a:lnTo>
                    <a:lnTo>
                      <a:pt x="479" y="772"/>
                    </a:lnTo>
                    <a:lnTo>
                      <a:pt x="479" y="772"/>
                    </a:lnTo>
                    <a:close/>
                    <a:moveTo>
                      <a:pt x="638" y="752"/>
                    </a:moveTo>
                    <a:lnTo>
                      <a:pt x="638" y="752"/>
                    </a:lnTo>
                    <a:lnTo>
                      <a:pt x="624" y="741"/>
                    </a:lnTo>
                    <a:lnTo>
                      <a:pt x="610" y="731"/>
                    </a:lnTo>
                    <a:lnTo>
                      <a:pt x="593" y="723"/>
                    </a:lnTo>
                    <a:lnTo>
                      <a:pt x="577" y="715"/>
                    </a:lnTo>
                    <a:lnTo>
                      <a:pt x="577" y="715"/>
                    </a:lnTo>
                    <a:lnTo>
                      <a:pt x="606" y="735"/>
                    </a:lnTo>
                    <a:lnTo>
                      <a:pt x="621" y="744"/>
                    </a:lnTo>
                    <a:lnTo>
                      <a:pt x="638" y="752"/>
                    </a:lnTo>
                    <a:lnTo>
                      <a:pt x="638" y="752"/>
                    </a:lnTo>
                    <a:close/>
                    <a:moveTo>
                      <a:pt x="604" y="747"/>
                    </a:moveTo>
                    <a:lnTo>
                      <a:pt x="604" y="747"/>
                    </a:lnTo>
                    <a:lnTo>
                      <a:pt x="613" y="751"/>
                    </a:lnTo>
                    <a:lnTo>
                      <a:pt x="619" y="752"/>
                    </a:lnTo>
                    <a:lnTo>
                      <a:pt x="622" y="752"/>
                    </a:lnTo>
                    <a:lnTo>
                      <a:pt x="622" y="752"/>
                    </a:lnTo>
                    <a:lnTo>
                      <a:pt x="597" y="737"/>
                    </a:lnTo>
                    <a:lnTo>
                      <a:pt x="571" y="723"/>
                    </a:lnTo>
                    <a:lnTo>
                      <a:pt x="571" y="723"/>
                    </a:lnTo>
                    <a:lnTo>
                      <a:pt x="577" y="731"/>
                    </a:lnTo>
                    <a:lnTo>
                      <a:pt x="584" y="737"/>
                    </a:lnTo>
                    <a:lnTo>
                      <a:pt x="593" y="743"/>
                    </a:lnTo>
                    <a:lnTo>
                      <a:pt x="604" y="747"/>
                    </a:lnTo>
                    <a:lnTo>
                      <a:pt x="604" y="747"/>
                    </a:lnTo>
                    <a:close/>
                    <a:moveTo>
                      <a:pt x="246" y="746"/>
                    </a:moveTo>
                    <a:lnTo>
                      <a:pt x="246" y="746"/>
                    </a:lnTo>
                    <a:lnTo>
                      <a:pt x="241" y="738"/>
                    </a:lnTo>
                    <a:lnTo>
                      <a:pt x="235" y="734"/>
                    </a:lnTo>
                    <a:lnTo>
                      <a:pt x="235" y="734"/>
                    </a:lnTo>
                    <a:lnTo>
                      <a:pt x="240" y="740"/>
                    </a:lnTo>
                    <a:lnTo>
                      <a:pt x="243" y="743"/>
                    </a:lnTo>
                    <a:lnTo>
                      <a:pt x="246" y="746"/>
                    </a:lnTo>
                    <a:lnTo>
                      <a:pt x="246" y="746"/>
                    </a:lnTo>
                    <a:close/>
                    <a:moveTo>
                      <a:pt x="481" y="744"/>
                    </a:moveTo>
                    <a:lnTo>
                      <a:pt x="481" y="744"/>
                    </a:lnTo>
                    <a:lnTo>
                      <a:pt x="476" y="738"/>
                    </a:lnTo>
                    <a:lnTo>
                      <a:pt x="473" y="737"/>
                    </a:lnTo>
                    <a:lnTo>
                      <a:pt x="470" y="735"/>
                    </a:lnTo>
                    <a:lnTo>
                      <a:pt x="470" y="735"/>
                    </a:lnTo>
                    <a:lnTo>
                      <a:pt x="475" y="740"/>
                    </a:lnTo>
                    <a:lnTo>
                      <a:pt x="481" y="744"/>
                    </a:lnTo>
                    <a:lnTo>
                      <a:pt x="481" y="744"/>
                    </a:lnTo>
                    <a:close/>
                    <a:moveTo>
                      <a:pt x="266" y="747"/>
                    </a:moveTo>
                    <a:lnTo>
                      <a:pt x="266" y="747"/>
                    </a:lnTo>
                    <a:lnTo>
                      <a:pt x="264" y="744"/>
                    </a:lnTo>
                    <a:lnTo>
                      <a:pt x="263" y="743"/>
                    </a:lnTo>
                    <a:lnTo>
                      <a:pt x="261" y="743"/>
                    </a:lnTo>
                    <a:lnTo>
                      <a:pt x="261" y="743"/>
                    </a:lnTo>
                    <a:lnTo>
                      <a:pt x="266" y="747"/>
                    </a:lnTo>
                    <a:lnTo>
                      <a:pt x="266" y="747"/>
                    </a:lnTo>
                    <a:close/>
                    <a:moveTo>
                      <a:pt x="421" y="766"/>
                    </a:moveTo>
                    <a:lnTo>
                      <a:pt x="421" y="766"/>
                    </a:lnTo>
                    <a:lnTo>
                      <a:pt x="429" y="775"/>
                    </a:lnTo>
                    <a:lnTo>
                      <a:pt x="436" y="783"/>
                    </a:lnTo>
                    <a:lnTo>
                      <a:pt x="436" y="783"/>
                    </a:lnTo>
                    <a:lnTo>
                      <a:pt x="447" y="789"/>
                    </a:lnTo>
                    <a:lnTo>
                      <a:pt x="458" y="793"/>
                    </a:lnTo>
                    <a:lnTo>
                      <a:pt x="458" y="793"/>
                    </a:lnTo>
                    <a:lnTo>
                      <a:pt x="467" y="799"/>
                    </a:lnTo>
                    <a:lnTo>
                      <a:pt x="472" y="801"/>
                    </a:lnTo>
                    <a:lnTo>
                      <a:pt x="478" y="802"/>
                    </a:lnTo>
                    <a:lnTo>
                      <a:pt x="478" y="802"/>
                    </a:lnTo>
                    <a:lnTo>
                      <a:pt x="461" y="787"/>
                    </a:lnTo>
                    <a:lnTo>
                      <a:pt x="443" y="773"/>
                    </a:lnTo>
                    <a:lnTo>
                      <a:pt x="423" y="760"/>
                    </a:lnTo>
                    <a:lnTo>
                      <a:pt x="403" y="747"/>
                    </a:lnTo>
                    <a:lnTo>
                      <a:pt x="403" y="747"/>
                    </a:lnTo>
                    <a:lnTo>
                      <a:pt x="411" y="757"/>
                    </a:lnTo>
                    <a:lnTo>
                      <a:pt x="421" y="766"/>
                    </a:lnTo>
                    <a:lnTo>
                      <a:pt x="421" y="766"/>
                    </a:lnTo>
                    <a:close/>
                    <a:moveTo>
                      <a:pt x="606" y="764"/>
                    </a:moveTo>
                    <a:lnTo>
                      <a:pt x="606" y="764"/>
                    </a:lnTo>
                    <a:lnTo>
                      <a:pt x="610" y="769"/>
                    </a:lnTo>
                    <a:lnTo>
                      <a:pt x="613" y="770"/>
                    </a:lnTo>
                    <a:lnTo>
                      <a:pt x="616" y="770"/>
                    </a:lnTo>
                    <a:lnTo>
                      <a:pt x="616" y="770"/>
                    </a:lnTo>
                    <a:lnTo>
                      <a:pt x="604" y="763"/>
                    </a:lnTo>
                    <a:lnTo>
                      <a:pt x="600" y="758"/>
                    </a:lnTo>
                    <a:lnTo>
                      <a:pt x="593" y="757"/>
                    </a:lnTo>
                    <a:lnTo>
                      <a:pt x="593" y="757"/>
                    </a:lnTo>
                    <a:lnTo>
                      <a:pt x="606" y="764"/>
                    </a:lnTo>
                    <a:lnTo>
                      <a:pt x="606" y="764"/>
                    </a:lnTo>
                    <a:close/>
                    <a:moveTo>
                      <a:pt x="383" y="766"/>
                    </a:moveTo>
                    <a:lnTo>
                      <a:pt x="383" y="766"/>
                    </a:lnTo>
                    <a:lnTo>
                      <a:pt x="385" y="764"/>
                    </a:lnTo>
                    <a:lnTo>
                      <a:pt x="386" y="764"/>
                    </a:lnTo>
                    <a:lnTo>
                      <a:pt x="388" y="764"/>
                    </a:lnTo>
                    <a:lnTo>
                      <a:pt x="389" y="763"/>
                    </a:lnTo>
                    <a:lnTo>
                      <a:pt x="389" y="763"/>
                    </a:lnTo>
                    <a:lnTo>
                      <a:pt x="386" y="763"/>
                    </a:lnTo>
                    <a:lnTo>
                      <a:pt x="383" y="761"/>
                    </a:lnTo>
                    <a:lnTo>
                      <a:pt x="383" y="761"/>
                    </a:lnTo>
                    <a:lnTo>
                      <a:pt x="383" y="764"/>
                    </a:lnTo>
                    <a:lnTo>
                      <a:pt x="383" y="764"/>
                    </a:lnTo>
                    <a:lnTo>
                      <a:pt x="383" y="766"/>
                    </a:lnTo>
                    <a:lnTo>
                      <a:pt x="383" y="766"/>
                    </a:lnTo>
                    <a:close/>
                    <a:moveTo>
                      <a:pt x="659" y="769"/>
                    </a:moveTo>
                    <a:lnTo>
                      <a:pt x="659" y="769"/>
                    </a:lnTo>
                    <a:lnTo>
                      <a:pt x="656" y="769"/>
                    </a:lnTo>
                    <a:lnTo>
                      <a:pt x="654" y="766"/>
                    </a:lnTo>
                    <a:lnTo>
                      <a:pt x="653" y="764"/>
                    </a:lnTo>
                    <a:lnTo>
                      <a:pt x="651" y="764"/>
                    </a:lnTo>
                    <a:lnTo>
                      <a:pt x="651" y="764"/>
                    </a:lnTo>
                    <a:lnTo>
                      <a:pt x="653" y="766"/>
                    </a:lnTo>
                    <a:lnTo>
                      <a:pt x="654" y="769"/>
                    </a:lnTo>
                    <a:lnTo>
                      <a:pt x="659" y="769"/>
                    </a:lnTo>
                    <a:lnTo>
                      <a:pt x="659" y="769"/>
                    </a:lnTo>
                    <a:close/>
                    <a:moveTo>
                      <a:pt x="641" y="796"/>
                    </a:moveTo>
                    <a:lnTo>
                      <a:pt x="641" y="796"/>
                    </a:lnTo>
                    <a:lnTo>
                      <a:pt x="621" y="783"/>
                    </a:lnTo>
                    <a:lnTo>
                      <a:pt x="610" y="775"/>
                    </a:lnTo>
                    <a:lnTo>
                      <a:pt x="598" y="770"/>
                    </a:lnTo>
                    <a:lnTo>
                      <a:pt x="598" y="770"/>
                    </a:lnTo>
                    <a:lnTo>
                      <a:pt x="619" y="784"/>
                    </a:lnTo>
                    <a:lnTo>
                      <a:pt x="641" y="796"/>
                    </a:lnTo>
                    <a:lnTo>
                      <a:pt x="641" y="796"/>
                    </a:lnTo>
                    <a:close/>
                    <a:moveTo>
                      <a:pt x="472" y="784"/>
                    </a:moveTo>
                    <a:lnTo>
                      <a:pt x="472" y="784"/>
                    </a:lnTo>
                    <a:lnTo>
                      <a:pt x="465" y="781"/>
                    </a:lnTo>
                    <a:lnTo>
                      <a:pt x="464" y="781"/>
                    </a:lnTo>
                    <a:lnTo>
                      <a:pt x="461" y="781"/>
                    </a:lnTo>
                    <a:lnTo>
                      <a:pt x="461" y="781"/>
                    </a:lnTo>
                    <a:lnTo>
                      <a:pt x="464" y="781"/>
                    </a:lnTo>
                    <a:lnTo>
                      <a:pt x="465" y="784"/>
                    </a:lnTo>
                    <a:lnTo>
                      <a:pt x="468" y="784"/>
                    </a:lnTo>
                    <a:lnTo>
                      <a:pt x="472" y="784"/>
                    </a:lnTo>
                    <a:lnTo>
                      <a:pt x="472" y="784"/>
                    </a:lnTo>
                    <a:close/>
                    <a:moveTo>
                      <a:pt x="446" y="813"/>
                    </a:moveTo>
                    <a:lnTo>
                      <a:pt x="446" y="813"/>
                    </a:lnTo>
                    <a:lnTo>
                      <a:pt x="429" y="798"/>
                    </a:lnTo>
                    <a:lnTo>
                      <a:pt x="411" y="786"/>
                    </a:lnTo>
                    <a:lnTo>
                      <a:pt x="411" y="786"/>
                    </a:lnTo>
                    <a:lnTo>
                      <a:pt x="427" y="801"/>
                    </a:lnTo>
                    <a:lnTo>
                      <a:pt x="436" y="807"/>
                    </a:lnTo>
                    <a:lnTo>
                      <a:pt x="446" y="813"/>
                    </a:lnTo>
                    <a:lnTo>
                      <a:pt x="446" y="813"/>
                    </a:lnTo>
                    <a:close/>
                    <a:moveTo>
                      <a:pt x="615" y="793"/>
                    </a:moveTo>
                    <a:lnTo>
                      <a:pt x="615" y="793"/>
                    </a:lnTo>
                    <a:lnTo>
                      <a:pt x="612" y="792"/>
                    </a:lnTo>
                    <a:lnTo>
                      <a:pt x="610" y="790"/>
                    </a:lnTo>
                    <a:lnTo>
                      <a:pt x="609" y="790"/>
                    </a:lnTo>
                    <a:lnTo>
                      <a:pt x="609" y="790"/>
                    </a:lnTo>
                    <a:lnTo>
                      <a:pt x="612" y="793"/>
                    </a:lnTo>
                    <a:lnTo>
                      <a:pt x="613" y="795"/>
                    </a:lnTo>
                    <a:lnTo>
                      <a:pt x="615" y="793"/>
                    </a:lnTo>
                    <a:lnTo>
                      <a:pt x="615" y="793"/>
                    </a:lnTo>
                    <a:close/>
                    <a:moveTo>
                      <a:pt x="472" y="822"/>
                    </a:moveTo>
                    <a:lnTo>
                      <a:pt x="472" y="822"/>
                    </a:lnTo>
                    <a:lnTo>
                      <a:pt x="470" y="819"/>
                    </a:lnTo>
                    <a:lnTo>
                      <a:pt x="468" y="818"/>
                    </a:lnTo>
                    <a:lnTo>
                      <a:pt x="464" y="813"/>
                    </a:lnTo>
                    <a:lnTo>
                      <a:pt x="464" y="813"/>
                    </a:lnTo>
                    <a:lnTo>
                      <a:pt x="467" y="819"/>
                    </a:lnTo>
                    <a:lnTo>
                      <a:pt x="472" y="822"/>
                    </a:lnTo>
                    <a:lnTo>
                      <a:pt x="472" y="822"/>
                    </a:lnTo>
                    <a:close/>
                    <a:moveTo>
                      <a:pt x="455" y="818"/>
                    </a:moveTo>
                    <a:lnTo>
                      <a:pt x="455" y="818"/>
                    </a:lnTo>
                    <a:lnTo>
                      <a:pt x="449" y="816"/>
                    </a:lnTo>
                    <a:lnTo>
                      <a:pt x="449" y="816"/>
                    </a:lnTo>
                    <a:lnTo>
                      <a:pt x="452" y="818"/>
                    </a:lnTo>
                    <a:lnTo>
                      <a:pt x="453" y="818"/>
                    </a:lnTo>
                    <a:lnTo>
                      <a:pt x="455" y="818"/>
                    </a:lnTo>
                    <a:lnTo>
                      <a:pt x="455" y="818"/>
                    </a:lnTo>
                    <a:close/>
                    <a:moveTo>
                      <a:pt x="429" y="865"/>
                    </a:moveTo>
                    <a:lnTo>
                      <a:pt x="429" y="865"/>
                    </a:lnTo>
                    <a:lnTo>
                      <a:pt x="426" y="863"/>
                    </a:lnTo>
                    <a:lnTo>
                      <a:pt x="424" y="860"/>
                    </a:lnTo>
                    <a:lnTo>
                      <a:pt x="423" y="859"/>
                    </a:lnTo>
                    <a:lnTo>
                      <a:pt x="420" y="857"/>
                    </a:lnTo>
                    <a:lnTo>
                      <a:pt x="420" y="857"/>
                    </a:lnTo>
                    <a:lnTo>
                      <a:pt x="423" y="860"/>
                    </a:lnTo>
                    <a:lnTo>
                      <a:pt x="424" y="863"/>
                    </a:lnTo>
                    <a:lnTo>
                      <a:pt x="426" y="865"/>
                    </a:lnTo>
                    <a:lnTo>
                      <a:pt x="427" y="865"/>
                    </a:lnTo>
                    <a:lnTo>
                      <a:pt x="429" y="865"/>
                    </a:lnTo>
                    <a:lnTo>
                      <a:pt x="429" y="8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7086">
                <a:extLst>
                  <a:ext uri="{FF2B5EF4-FFF2-40B4-BE49-F238E27FC236}">
                    <a16:creationId xmlns:a16="http://schemas.microsoft.com/office/drawing/2014/main" id="{26F81A3E-134C-0D46-637A-DB13DBFC1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4695825"/>
                <a:ext cx="206375" cy="190500"/>
              </a:xfrm>
              <a:custGeom>
                <a:avLst/>
                <a:gdLst/>
                <a:ahLst/>
                <a:cxnLst>
                  <a:cxn ang="0">
                    <a:pos x="87" y="5"/>
                  </a:cxn>
                  <a:cxn ang="0">
                    <a:pos x="118" y="17"/>
                  </a:cxn>
                  <a:cxn ang="0">
                    <a:pos x="124" y="69"/>
                  </a:cxn>
                  <a:cxn ang="0">
                    <a:pos x="72" y="119"/>
                  </a:cxn>
                  <a:cxn ang="0">
                    <a:pos x="31" y="113"/>
                  </a:cxn>
                  <a:cxn ang="0">
                    <a:pos x="3" y="76"/>
                  </a:cxn>
                  <a:cxn ang="0">
                    <a:pos x="8" y="26"/>
                  </a:cxn>
                  <a:cxn ang="0">
                    <a:pos x="55" y="0"/>
                  </a:cxn>
                  <a:cxn ang="0">
                    <a:pos x="124" y="46"/>
                  </a:cxn>
                  <a:cxn ang="0">
                    <a:pos x="119" y="58"/>
                  </a:cxn>
                  <a:cxn ang="0">
                    <a:pos x="122" y="59"/>
                  </a:cxn>
                  <a:cxn ang="0">
                    <a:pos x="53" y="8"/>
                  </a:cxn>
                  <a:cxn ang="0">
                    <a:pos x="93" y="20"/>
                  </a:cxn>
                  <a:cxn ang="0">
                    <a:pos x="60" y="14"/>
                  </a:cxn>
                  <a:cxn ang="0">
                    <a:pos x="95" y="23"/>
                  </a:cxn>
                  <a:cxn ang="0">
                    <a:pos x="101" y="15"/>
                  </a:cxn>
                  <a:cxn ang="0">
                    <a:pos x="99" y="18"/>
                  </a:cxn>
                  <a:cxn ang="0">
                    <a:pos x="113" y="26"/>
                  </a:cxn>
                  <a:cxn ang="0">
                    <a:pos x="101" y="50"/>
                  </a:cxn>
                  <a:cxn ang="0">
                    <a:pos x="64" y="23"/>
                  </a:cxn>
                  <a:cxn ang="0">
                    <a:pos x="21" y="35"/>
                  </a:cxn>
                  <a:cxn ang="0">
                    <a:pos x="29" y="33"/>
                  </a:cxn>
                  <a:cxn ang="0">
                    <a:pos x="58" y="26"/>
                  </a:cxn>
                  <a:cxn ang="0">
                    <a:pos x="99" y="55"/>
                  </a:cxn>
                  <a:cxn ang="0">
                    <a:pos x="79" y="46"/>
                  </a:cxn>
                  <a:cxn ang="0">
                    <a:pos x="79" y="46"/>
                  </a:cxn>
                  <a:cxn ang="0">
                    <a:pos x="76" y="69"/>
                  </a:cxn>
                  <a:cxn ang="0">
                    <a:pos x="57" y="46"/>
                  </a:cxn>
                  <a:cxn ang="0">
                    <a:pos x="70" y="75"/>
                  </a:cxn>
                  <a:cxn ang="0">
                    <a:pos x="28" y="55"/>
                  </a:cxn>
                  <a:cxn ang="0">
                    <a:pos x="32" y="53"/>
                  </a:cxn>
                  <a:cxn ang="0">
                    <a:pos x="50" y="65"/>
                  </a:cxn>
                  <a:cxn ang="0">
                    <a:pos x="49" y="49"/>
                  </a:cxn>
                  <a:cxn ang="0">
                    <a:pos x="50" y="65"/>
                  </a:cxn>
                  <a:cxn ang="0">
                    <a:pos x="105" y="49"/>
                  </a:cxn>
                  <a:cxn ang="0">
                    <a:pos x="63" y="76"/>
                  </a:cxn>
                  <a:cxn ang="0">
                    <a:pos x="58" y="59"/>
                  </a:cxn>
                  <a:cxn ang="0">
                    <a:pos x="89" y="55"/>
                  </a:cxn>
                  <a:cxn ang="0">
                    <a:pos x="89" y="76"/>
                  </a:cxn>
                  <a:cxn ang="0">
                    <a:pos x="15" y="76"/>
                  </a:cxn>
                  <a:cxn ang="0">
                    <a:pos x="44" y="105"/>
                  </a:cxn>
                  <a:cxn ang="0">
                    <a:pos x="44" y="99"/>
                  </a:cxn>
                  <a:cxn ang="0">
                    <a:pos x="14" y="62"/>
                  </a:cxn>
                  <a:cxn ang="0">
                    <a:pos x="15" y="76"/>
                  </a:cxn>
                  <a:cxn ang="0">
                    <a:pos x="72" y="108"/>
                  </a:cxn>
                  <a:cxn ang="0">
                    <a:pos x="107" y="76"/>
                  </a:cxn>
                  <a:cxn ang="0">
                    <a:pos x="108" y="73"/>
                  </a:cxn>
                  <a:cxn ang="0">
                    <a:pos x="87" y="96"/>
                  </a:cxn>
                  <a:cxn ang="0">
                    <a:pos x="44" y="85"/>
                  </a:cxn>
                  <a:cxn ang="0">
                    <a:pos x="41" y="85"/>
                  </a:cxn>
                  <a:cxn ang="0">
                    <a:pos x="53" y="98"/>
                  </a:cxn>
                  <a:cxn ang="0">
                    <a:pos x="66" y="107"/>
                  </a:cxn>
                  <a:cxn ang="0">
                    <a:pos x="66" y="105"/>
                  </a:cxn>
                  <a:cxn ang="0">
                    <a:pos x="66" y="107"/>
                  </a:cxn>
                  <a:cxn ang="0">
                    <a:pos x="49" y="114"/>
                  </a:cxn>
                  <a:cxn ang="0">
                    <a:pos x="49" y="113"/>
                  </a:cxn>
                </a:cxnLst>
                <a:rect l="0" t="0" r="r" b="b"/>
                <a:pathLst>
                  <a:path w="130" h="120">
                    <a:moveTo>
                      <a:pt x="64" y="0"/>
                    </a:moveTo>
                    <a:lnTo>
                      <a:pt x="64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93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10" y="9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5" y="24"/>
                    </a:lnTo>
                    <a:lnTo>
                      <a:pt x="128" y="33"/>
                    </a:lnTo>
                    <a:lnTo>
                      <a:pt x="130" y="46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4" y="69"/>
                    </a:lnTo>
                    <a:lnTo>
                      <a:pt x="119" y="78"/>
                    </a:lnTo>
                    <a:lnTo>
                      <a:pt x="111" y="88"/>
                    </a:lnTo>
                    <a:lnTo>
                      <a:pt x="104" y="98"/>
                    </a:lnTo>
                    <a:lnTo>
                      <a:pt x="93" y="107"/>
                    </a:lnTo>
                    <a:lnTo>
                      <a:pt x="84" y="114"/>
                    </a:lnTo>
                    <a:lnTo>
                      <a:pt x="72" y="119"/>
                    </a:lnTo>
                    <a:lnTo>
                      <a:pt x="61" y="120"/>
                    </a:lnTo>
                    <a:lnTo>
                      <a:pt x="61" y="120"/>
                    </a:lnTo>
                    <a:lnTo>
                      <a:pt x="52" y="120"/>
                    </a:lnTo>
                    <a:lnTo>
                      <a:pt x="44" y="119"/>
                    </a:lnTo>
                    <a:lnTo>
                      <a:pt x="37" y="116"/>
                    </a:lnTo>
                    <a:lnTo>
                      <a:pt x="31" y="113"/>
                    </a:lnTo>
                    <a:lnTo>
                      <a:pt x="25" y="108"/>
                    </a:lnTo>
                    <a:lnTo>
                      <a:pt x="20" y="104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6" y="84"/>
                    </a:lnTo>
                    <a:lnTo>
                      <a:pt x="3" y="76"/>
                    </a:lnTo>
                    <a:lnTo>
                      <a:pt x="2" y="69"/>
                    </a:lnTo>
                    <a:lnTo>
                      <a:pt x="0" y="59"/>
                    </a:lnTo>
                    <a:lnTo>
                      <a:pt x="2" y="52"/>
                    </a:lnTo>
                    <a:lnTo>
                      <a:pt x="2" y="43"/>
                    </a:lnTo>
                    <a:lnTo>
                      <a:pt x="5" y="35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6" y="3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122" y="59"/>
                    </a:moveTo>
                    <a:lnTo>
                      <a:pt x="122" y="59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4" y="38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2" y="40"/>
                    </a:lnTo>
                    <a:lnTo>
                      <a:pt x="121" y="49"/>
                    </a:lnTo>
                    <a:lnTo>
                      <a:pt x="119" y="58"/>
                    </a:lnTo>
                    <a:lnTo>
                      <a:pt x="116" y="65"/>
                    </a:lnTo>
                    <a:lnTo>
                      <a:pt x="116" y="65"/>
                    </a:lnTo>
                    <a:lnTo>
                      <a:pt x="119" y="64"/>
                    </a:lnTo>
                    <a:lnTo>
                      <a:pt x="121" y="61"/>
                    </a:lnTo>
                    <a:lnTo>
                      <a:pt x="121" y="59"/>
                    </a:lnTo>
                    <a:lnTo>
                      <a:pt x="122" y="59"/>
                    </a:lnTo>
                    <a:lnTo>
                      <a:pt x="122" y="59"/>
                    </a:lnTo>
                    <a:close/>
                    <a:moveTo>
                      <a:pt x="43" y="12"/>
                    </a:moveTo>
                    <a:lnTo>
                      <a:pt x="43" y="12"/>
                    </a:lnTo>
                    <a:lnTo>
                      <a:pt x="49" y="11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47" y="9"/>
                    </a:lnTo>
                    <a:lnTo>
                      <a:pt x="44" y="11"/>
                    </a:lnTo>
                    <a:lnTo>
                      <a:pt x="43" y="12"/>
                    </a:lnTo>
                    <a:lnTo>
                      <a:pt x="43" y="12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85" y="15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7" y="11"/>
                    </a:lnTo>
                    <a:lnTo>
                      <a:pt x="63" y="11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70" y="17"/>
                    </a:lnTo>
                    <a:lnTo>
                      <a:pt x="81" y="20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0"/>
                    </a:lnTo>
                    <a:lnTo>
                      <a:pt x="93" y="20"/>
                    </a:lnTo>
                    <a:close/>
                    <a:moveTo>
                      <a:pt x="99" y="14"/>
                    </a:moveTo>
                    <a:lnTo>
                      <a:pt x="99" y="14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9" y="18"/>
                    </a:lnTo>
                    <a:lnTo>
                      <a:pt x="107" y="27"/>
                    </a:lnTo>
                    <a:lnTo>
                      <a:pt x="113" y="3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16" y="37"/>
                    </a:lnTo>
                    <a:lnTo>
                      <a:pt x="113" y="26"/>
                    </a:lnTo>
                    <a:lnTo>
                      <a:pt x="107" y="18"/>
                    </a:lnTo>
                    <a:lnTo>
                      <a:pt x="104" y="15"/>
                    </a:lnTo>
                    <a:lnTo>
                      <a:pt x="99" y="14"/>
                    </a:lnTo>
                    <a:lnTo>
                      <a:pt x="99" y="14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98" y="43"/>
                    </a:lnTo>
                    <a:lnTo>
                      <a:pt x="92" y="37"/>
                    </a:lnTo>
                    <a:lnTo>
                      <a:pt x="84" y="29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64" y="23"/>
                    </a:lnTo>
                    <a:lnTo>
                      <a:pt x="50" y="23"/>
                    </a:lnTo>
                    <a:lnTo>
                      <a:pt x="38" y="23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5" y="29"/>
                    </a:lnTo>
                    <a:lnTo>
                      <a:pt x="21" y="35"/>
                    </a:lnTo>
                    <a:lnTo>
                      <a:pt x="18" y="41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21" y="41"/>
                    </a:lnTo>
                    <a:lnTo>
                      <a:pt x="26" y="35"/>
                    </a:lnTo>
                    <a:lnTo>
                      <a:pt x="29" y="33"/>
                    </a:lnTo>
                    <a:lnTo>
                      <a:pt x="34" y="32"/>
                    </a:lnTo>
                    <a:lnTo>
                      <a:pt x="37" y="32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50" y="29"/>
                    </a:lnTo>
                    <a:lnTo>
                      <a:pt x="58" y="26"/>
                    </a:lnTo>
                    <a:lnTo>
                      <a:pt x="67" y="27"/>
                    </a:lnTo>
                    <a:lnTo>
                      <a:pt x="75" y="30"/>
                    </a:lnTo>
                    <a:lnTo>
                      <a:pt x="82" y="35"/>
                    </a:lnTo>
                    <a:lnTo>
                      <a:pt x="90" y="41"/>
                    </a:lnTo>
                    <a:lnTo>
                      <a:pt x="96" y="4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2"/>
                    </a:lnTo>
                    <a:lnTo>
                      <a:pt x="101" y="50"/>
                    </a:lnTo>
                    <a:lnTo>
                      <a:pt x="101" y="50"/>
                    </a:lnTo>
                    <a:close/>
                    <a:moveTo>
                      <a:pt x="79" y="46"/>
                    </a:moveTo>
                    <a:lnTo>
                      <a:pt x="79" y="46"/>
                    </a:lnTo>
                    <a:lnTo>
                      <a:pt x="76" y="43"/>
                    </a:lnTo>
                    <a:lnTo>
                      <a:pt x="73" y="40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9" y="46"/>
                    </a:lnTo>
                    <a:lnTo>
                      <a:pt x="79" y="46"/>
                    </a:lnTo>
                    <a:close/>
                    <a:moveTo>
                      <a:pt x="64" y="84"/>
                    </a:moveTo>
                    <a:lnTo>
                      <a:pt x="64" y="84"/>
                    </a:lnTo>
                    <a:lnTo>
                      <a:pt x="70" y="81"/>
                    </a:lnTo>
                    <a:lnTo>
                      <a:pt x="75" y="75"/>
                    </a:lnTo>
                    <a:lnTo>
                      <a:pt x="76" y="69"/>
                    </a:lnTo>
                    <a:lnTo>
                      <a:pt x="75" y="62"/>
                    </a:lnTo>
                    <a:lnTo>
                      <a:pt x="72" y="56"/>
                    </a:lnTo>
                    <a:lnTo>
                      <a:pt x="67" y="50"/>
                    </a:lnTo>
                    <a:lnTo>
                      <a:pt x="63" y="47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61" y="47"/>
                    </a:lnTo>
                    <a:lnTo>
                      <a:pt x="64" y="52"/>
                    </a:lnTo>
                    <a:lnTo>
                      <a:pt x="67" y="56"/>
                    </a:lnTo>
                    <a:lnTo>
                      <a:pt x="70" y="62"/>
                    </a:lnTo>
                    <a:lnTo>
                      <a:pt x="70" y="69"/>
                    </a:lnTo>
                    <a:lnTo>
                      <a:pt x="70" y="75"/>
                    </a:lnTo>
                    <a:lnTo>
                      <a:pt x="69" y="79"/>
                    </a:lnTo>
                    <a:lnTo>
                      <a:pt x="64" y="84"/>
                    </a:lnTo>
                    <a:lnTo>
                      <a:pt x="64" y="84"/>
                    </a:lnTo>
                    <a:close/>
                    <a:moveTo>
                      <a:pt x="26" y="47"/>
                    </a:moveTo>
                    <a:lnTo>
                      <a:pt x="26" y="47"/>
                    </a:lnTo>
                    <a:lnTo>
                      <a:pt x="28" y="55"/>
                    </a:lnTo>
                    <a:lnTo>
                      <a:pt x="29" y="62"/>
                    </a:lnTo>
                    <a:lnTo>
                      <a:pt x="31" y="70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2" y="59"/>
                    </a:lnTo>
                    <a:lnTo>
                      <a:pt x="32" y="53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29" y="46"/>
                    </a:lnTo>
                    <a:lnTo>
                      <a:pt x="26" y="47"/>
                    </a:lnTo>
                    <a:lnTo>
                      <a:pt x="26" y="47"/>
                    </a:lnTo>
                    <a:close/>
                    <a:moveTo>
                      <a:pt x="50" y="65"/>
                    </a:moveTo>
                    <a:lnTo>
                      <a:pt x="50" y="65"/>
                    </a:lnTo>
                    <a:lnTo>
                      <a:pt x="52" y="61"/>
                    </a:lnTo>
                    <a:lnTo>
                      <a:pt x="52" y="56"/>
                    </a:lnTo>
                    <a:lnTo>
                      <a:pt x="50" y="52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4" y="58"/>
                    </a:lnTo>
                    <a:lnTo>
                      <a:pt x="47" y="62"/>
                    </a:lnTo>
                    <a:lnTo>
                      <a:pt x="50" y="65"/>
                    </a:lnTo>
                    <a:lnTo>
                      <a:pt x="50" y="65"/>
                    </a:lnTo>
                    <a:close/>
                    <a:moveTo>
                      <a:pt x="107" y="69"/>
                    </a:moveTo>
                    <a:lnTo>
                      <a:pt x="107" y="69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07" y="53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7" y="59"/>
                    </a:lnTo>
                    <a:lnTo>
                      <a:pt x="107" y="69"/>
                    </a:lnTo>
                    <a:lnTo>
                      <a:pt x="107" y="69"/>
                    </a:lnTo>
                    <a:close/>
                    <a:moveTo>
                      <a:pt x="63" y="76"/>
                    </a:moveTo>
                    <a:lnTo>
                      <a:pt x="63" y="76"/>
                    </a:lnTo>
                    <a:lnTo>
                      <a:pt x="64" y="70"/>
                    </a:lnTo>
                    <a:lnTo>
                      <a:pt x="64" y="62"/>
                    </a:lnTo>
                    <a:lnTo>
                      <a:pt x="63" y="56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58" y="59"/>
                    </a:lnTo>
                    <a:lnTo>
                      <a:pt x="57" y="67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3" y="76"/>
                    </a:lnTo>
                    <a:lnTo>
                      <a:pt x="63" y="76"/>
                    </a:lnTo>
                    <a:close/>
                    <a:moveTo>
                      <a:pt x="89" y="55"/>
                    </a:moveTo>
                    <a:lnTo>
                      <a:pt x="89" y="55"/>
                    </a:lnTo>
                    <a:lnTo>
                      <a:pt x="89" y="61"/>
                    </a:lnTo>
                    <a:lnTo>
                      <a:pt x="89" y="6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9" y="76"/>
                    </a:lnTo>
                    <a:lnTo>
                      <a:pt x="90" y="73"/>
                    </a:lnTo>
                    <a:lnTo>
                      <a:pt x="92" y="67"/>
                    </a:lnTo>
                    <a:lnTo>
                      <a:pt x="90" y="61"/>
                    </a:lnTo>
                    <a:lnTo>
                      <a:pt x="89" y="55"/>
                    </a:lnTo>
                    <a:lnTo>
                      <a:pt x="89" y="55"/>
                    </a:lnTo>
                    <a:close/>
                    <a:moveTo>
                      <a:pt x="15" y="76"/>
                    </a:moveTo>
                    <a:lnTo>
                      <a:pt x="15" y="76"/>
                    </a:lnTo>
                    <a:lnTo>
                      <a:pt x="20" y="85"/>
                    </a:lnTo>
                    <a:lnTo>
                      <a:pt x="28" y="94"/>
                    </a:lnTo>
                    <a:lnTo>
                      <a:pt x="35" y="101"/>
                    </a:lnTo>
                    <a:lnTo>
                      <a:pt x="44" y="105"/>
                    </a:lnTo>
                    <a:lnTo>
                      <a:pt x="44" y="105"/>
                    </a:lnTo>
                    <a:lnTo>
                      <a:pt x="50" y="107"/>
                    </a:lnTo>
                    <a:lnTo>
                      <a:pt x="53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49" y="102"/>
                    </a:lnTo>
                    <a:lnTo>
                      <a:pt x="44" y="99"/>
                    </a:lnTo>
                    <a:lnTo>
                      <a:pt x="41" y="98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23" y="81"/>
                    </a:lnTo>
                    <a:lnTo>
                      <a:pt x="18" y="7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4" y="70"/>
                    </a:lnTo>
                    <a:lnTo>
                      <a:pt x="15" y="76"/>
                    </a:lnTo>
                    <a:lnTo>
                      <a:pt x="15" y="76"/>
                    </a:lnTo>
                    <a:close/>
                    <a:moveTo>
                      <a:pt x="70" y="105"/>
                    </a:moveTo>
                    <a:lnTo>
                      <a:pt x="70" y="105"/>
                    </a:lnTo>
                    <a:lnTo>
                      <a:pt x="72" y="105"/>
                    </a:lnTo>
                    <a:lnTo>
                      <a:pt x="72" y="108"/>
                    </a:lnTo>
                    <a:lnTo>
                      <a:pt x="72" y="108"/>
                    </a:lnTo>
                    <a:lnTo>
                      <a:pt x="84" y="104"/>
                    </a:lnTo>
                    <a:lnTo>
                      <a:pt x="95" y="96"/>
                    </a:lnTo>
                    <a:lnTo>
                      <a:pt x="99" y="91"/>
                    </a:lnTo>
                    <a:lnTo>
                      <a:pt x="104" y="87"/>
                    </a:lnTo>
                    <a:lnTo>
                      <a:pt x="105" y="82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08" y="75"/>
                    </a:lnTo>
                    <a:lnTo>
                      <a:pt x="108" y="73"/>
                    </a:lnTo>
                    <a:lnTo>
                      <a:pt x="108" y="73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02" y="76"/>
                    </a:lnTo>
                    <a:lnTo>
                      <a:pt x="98" y="81"/>
                    </a:lnTo>
                    <a:lnTo>
                      <a:pt x="90" y="91"/>
                    </a:lnTo>
                    <a:lnTo>
                      <a:pt x="87" y="96"/>
                    </a:lnTo>
                    <a:lnTo>
                      <a:pt x="82" y="99"/>
                    </a:lnTo>
                    <a:lnTo>
                      <a:pt x="76" y="102"/>
                    </a:lnTo>
                    <a:lnTo>
                      <a:pt x="70" y="105"/>
                    </a:lnTo>
                    <a:lnTo>
                      <a:pt x="70" y="105"/>
                    </a:lnTo>
                    <a:close/>
                    <a:moveTo>
                      <a:pt x="44" y="85"/>
                    </a:moveTo>
                    <a:lnTo>
                      <a:pt x="44" y="85"/>
                    </a:lnTo>
                    <a:lnTo>
                      <a:pt x="41" y="84"/>
                    </a:lnTo>
                    <a:lnTo>
                      <a:pt x="40" y="82"/>
                    </a:lnTo>
                    <a:lnTo>
                      <a:pt x="37" y="84"/>
                    </a:lnTo>
                    <a:lnTo>
                      <a:pt x="37" y="84"/>
                    </a:lnTo>
                    <a:lnTo>
                      <a:pt x="40" y="84"/>
                    </a:lnTo>
                    <a:lnTo>
                      <a:pt x="41" y="85"/>
                    </a:lnTo>
                    <a:lnTo>
                      <a:pt x="43" y="87"/>
                    </a:lnTo>
                    <a:lnTo>
                      <a:pt x="44" y="85"/>
                    </a:lnTo>
                    <a:lnTo>
                      <a:pt x="44" y="85"/>
                    </a:lnTo>
                    <a:close/>
                    <a:moveTo>
                      <a:pt x="70" y="98"/>
                    </a:moveTo>
                    <a:lnTo>
                      <a:pt x="70" y="98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61" y="99"/>
                    </a:lnTo>
                    <a:lnTo>
                      <a:pt x="66" y="99"/>
                    </a:lnTo>
                    <a:lnTo>
                      <a:pt x="70" y="98"/>
                    </a:lnTo>
                    <a:lnTo>
                      <a:pt x="70" y="98"/>
                    </a:lnTo>
                    <a:close/>
                    <a:moveTo>
                      <a:pt x="66" y="107"/>
                    </a:moveTo>
                    <a:lnTo>
                      <a:pt x="66" y="107"/>
                    </a:lnTo>
                    <a:lnTo>
                      <a:pt x="67" y="105"/>
                    </a:lnTo>
                    <a:lnTo>
                      <a:pt x="69" y="105"/>
                    </a:lnTo>
                    <a:lnTo>
                      <a:pt x="67" y="104"/>
                    </a:lnTo>
                    <a:lnTo>
                      <a:pt x="67" y="104"/>
                    </a:lnTo>
                    <a:lnTo>
                      <a:pt x="66" y="105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5"/>
                    </a:lnTo>
                    <a:lnTo>
                      <a:pt x="61" y="105"/>
                    </a:lnTo>
                    <a:lnTo>
                      <a:pt x="64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close/>
                    <a:moveTo>
                      <a:pt x="49" y="114"/>
                    </a:moveTo>
                    <a:lnTo>
                      <a:pt x="49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5" y="113"/>
                    </a:lnTo>
                    <a:lnTo>
                      <a:pt x="55" y="113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9" y="114"/>
                    </a:ln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087">
                <a:extLst>
                  <a:ext uri="{FF2B5EF4-FFF2-40B4-BE49-F238E27FC236}">
                    <a16:creationId xmlns:a16="http://schemas.microsoft.com/office/drawing/2014/main" id="{81B6C7D7-BB3A-9C33-2CF7-75179DA55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1488" y="4884738"/>
                <a:ext cx="136525" cy="134938"/>
              </a:xfrm>
              <a:custGeom>
                <a:avLst/>
                <a:gdLst/>
                <a:ahLst/>
                <a:cxnLst>
                  <a:cxn ang="0">
                    <a:pos x="51" y="4"/>
                  </a:cxn>
                  <a:cxn ang="0">
                    <a:pos x="47" y="6"/>
                  </a:cxn>
                  <a:cxn ang="0">
                    <a:pos x="70" y="17"/>
                  </a:cxn>
                  <a:cxn ang="0">
                    <a:pos x="86" y="49"/>
                  </a:cxn>
                  <a:cxn ang="0">
                    <a:pos x="81" y="72"/>
                  </a:cxn>
                  <a:cxn ang="0">
                    <a:pos x="72" y="81"/>
                  </a:cxn>
                  <a:cxn ang="0">
                    <a:pos x="58" y="85"/>
                  </a:cxn>
                  <a:cxn ang="0">
                    <a:pos x="54" y="84"/>
                  </a:cxn>
                  <a:cxn ang="0">
                    <a:pos x="18" y="81"/>
                  </a:cxn>
                  <a:cxn ang="0">
                    <a:pos x="11" y="75"/>
                  </a:cxn>
                  <a:cxn ang="0">
                    <a:pos x="5" y="65"/>
                  </a:cxn>
                  <a:cxn ang="0">
                    <a:pos x="2" y="41"/>
                  </a:cxn>
                  <a:cxn ang="0">
                    <a:pos x="12" y="24"/>
                  </a:cxn>
                  <a:cxn ang="0">
                    <a:pos x="26" y="11"/>
                  </a:cxn>
                  <a:cxn ang="0">
                    <a:pos x="40" y="0"/>
                  </a:cxn>
                  <a:cxn ang="0">
                    <a:pos x="47" y="0"/>
                  </a:cxn>
                  <a:cxn ang="0">
                    <a:pos x="23" y="20"/>
                  </a:cxn>
                  <a:cxn ang="0">
                    <a:pos x="32" y="14"/>
                  </a:cxn>
                  <a:cxn ang="0">
                    <a:pos x="23" y="20"/>
                  </a:cxn>
                  <a:cxn ang="0">
                    <a:pos x="43" y="17"/>
                  </a:cxn>
                  <a:cxn ang="0">
                    <a:pos x="57" y="20"/>
                  </a:cxn>
                  <a:cxn ang="0">
                    <a:pos x="52" y="15"/>
                  </a:cxn>
                  <a:cxn ang="0">
                    <a:pos x="43" y="17"/>
                  </a:cxn>
                  <a:cxn ang="0">
                    <a:pos x="26" y="52"/>
                  </a:cxn>
                  <a:cxn ang="0">
                    <a:pos x="35" y="29"/>
                  </a:cxn>
                  <a:cxn ang="0">
                    <a:pos x="35" y="21"/>
                  </a:cxn>
                  <a:cxn ang="0">
                    <a:pos x="23" y="33"/>
                  </a:cxn>
                  <a:cxn ang="0">
                    <a:pos x="25" y="52"/>
                  </a:cxn>
                  <a:cxn ang="0">
                    <a:pos x="72" y="38"/>
                  </a:cxn>
                  <a:cxn ang="0">
                    <a:pos x="75" y="49"/>
                  </a:cxn>
                  <a:cxn ang="0">
                    <a:pos x="76" y="43"/>
                  </a:cxn>
                  <a:cxn ang="0">
                    <a:pos x="64" y="26"/>
                  </a:cxn>
                  <a:cxn ang="0">
                    <a:pos x="72" y="38"/>
                  </a:cxn>
                  <a:cxn ang="0">
                    <a:pos x="61" y="52"/>
                  </a:cxn>
                  <a:cxn ang="0">
                    <a:pos x="57" y="38"/>
                  </a:cxn>
                  <a:cxn ang="0">
                    <a:pos x="55" y="41"/>
                  </a:cxn>
                  <a:cxn ang="0">
                    <a:pos x="58" y="50"/>
                  </a:cxn>
                  <a:cxn ang="0">
                    <a:pos x="60" y="73"/>
                  </a:cxn>
                  <a:cxn ang="0">
                    <a:pos x="49" y="67"/>
                  </a:cxn>
                  <a:cxn ang="0">
                    <a:pos x="38" y="55"/>
                  </a:cxn>
                  <a:cxn ang="0">
                    <a:pos x="35" y="38"/>
                  </a:cxn>
                  <a:cxn ang="0">
                    <a:pos x="32" y="52"/>
                  </a:cxn>
                  <a:cxn ang="0">
                    <a:pos x="41" y="72"/>
                  </a:cxn>
                  <a:cxn ang="0">
                    <a:pos x="60" y="73"/>
                  </a:cxn>
                  <a:cxn ang="0">
                    <a:pos x="28" y="76"/>
                  </a:cxn>
                  <a:cxn ang="0">
                    <a:pos x="8" y="44"/>
                  </a:cxn>
                  <a:cxn ang="0">
                    <a:pos x="6" y="55"/>
                  </a:cxn>
                  <a:cxn ang="0">
                    <a:pos x="14" y="70"/>
                  </a:cxn>
                  <a:cxn ang="0">
                    <a:pos x="28" y="76"/>
                  </a:cxn>
                  <a:cxn ang="0">
                    <a:pos x="55" y="64"/>
                  </a:cxn>
                  <a:cxn ang="0">
                    <a:pos x="60" y="58"/>
                  </a:cxn>
                  <a:cxn ang="0">
                    <a:pos x="52" y="61"/>
                  </a:cxn>
                </a:cxnLst>
                <a:rect l="0" t="0" r="r" b="b"/>
                <a:pathLst>
                  <a:path w="86" h="85">
                    <a:moveTo>
                      <a:pt x="51" y="3"/>
                    </a:moveTo>
                    <a:lnTo>
                      <a:pt x="51" y="3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54" y="7"/>
                    </a:lnTo>
                    <a:lnTo>
                      <a:pt x="60" y="9"/>
                    </a:lnTo>
                    <a:lnTo>
                      <a:pt x="70" y="17"/>
                    </a:lnTo>
                    <a:lnTo>
                      <a:pt x="78" y="26"/>
                    </a:lnTo>
                    <a:lnTo>
                      <a:pt x="84" y="36"/>
                    </a:lnTo>
                    <a:lnTo>
                      <a:pt x="86" y="49"/>
                    </a:lnTo>
                    <a:lnTo>
                      <a:pt x="86" y="61"/>
                    </a:lnTo>
                    <a:lnTo>
                      <a:pt x="84" y="65"/>
                    </a:lnTo>
                    <a:lnTo>
                      <a:pt x="81" y="72"/>
                    </a:lnTo>
                    <a:lnTo>
                      <a:pt x="76" y="76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66" y="82"/>
                    </a:lnTo>
                    <a:lnTo>
                      <a:pt x="58" y="85"/>
                    </a:lnTo>
                    <a:lnTo>
                      <a:pt x="58" y="85"/>
                    </a:lnTo>
                    <a:lnTo>
                      <a:pt x="55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43" y="84"/>
                    </a:lnTo>
                    <a:lnTo>
                      <a:pt x="31" y="84"/>
                    </a:lnTo>
                    <a:lnTo>
                      <a:pt x="18" y="81"/>
                    </a:lnTo>
                    <a:lnTo>
                      <a:pt x="14" y="78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5" y="65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6" y="33"/>
                    </a:lnTo>
                    <a:lnTo>
                      <a:pt x="12" y="24"/>
                    </a:lnTo>
                    <a:lnTo>
                      <a:pt x="18" y="17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  <a:moveTo>
                      <a:pt x="23" y="20"/>
                    </a:moveTo>
                    <a:lnTo>
                      <a:pt x="23" y="20"/>
                    </a:lnTo>
                    <a:lnTo>
                      <a:pt x="28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26" y="17"/>
                    </a:lnTo>
                    <a:lnTo>
                      <a:pt x="23" y="20"/>
                    </a:lnTo>
                    <a:lnTo>
                      <a:pt x="23" y="20"/>
                    </a:lnTo>
                    <a:close/>
                    <a:moveTo>
                      <a:pt x="43" y="17"/>
                    </a:moveTo>
                    <a:lnTo>
                      <a:pt x="43" y="17"/>
                    </a:lnTo>
                    <a:lnTo>
                      <a:pt x="47" y="17"/>
                    </a:lnTo>
                    <a:lnTo>
                      <a:pt x="52" y="20"/>
                    </a:lnTo>
                    <a:lnTo>
                      <a:pt x="57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15"/>
                    </a:lnTo>
                    <a:lnTo>
                      <a:pt x="47" y="15"/>
                    </a:lnTo>
                    <a:lnTo>
                      <a:pt x="43" y="17"/>
                    </a:lnTo>
                    <a:lnTo>
                      <a:pt x="43" y="17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lnTo>
                      <a:pt x="26" y="52"/>
                    </a:lnTo>
                    <a:lnTo>
                      <a:pt x="26" y="47"/>
                    </a:lnTo>
                    <a:lnTo>
                      <a:pt x="29" y="36"/>
                    </a:lnTo>
                    <a:lnTo>
                      <a:pt x="35" y="29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35" y="21"/>
                    </a:lnTo>
                    <a:lnTo>
                      <a:pt x="31" y="24"/>
                    </a:lnTo>
                    <a:lnTo>
                      <a:pt x="26" y="27"/>
                    </a:lnTo>
                    <a:lnTo>
                      <a:pt x="23" y="33"/>
                    </a:lnTo>
                    <a:lnTo>
                      <a:pt x="23" y="39"/>
                    </a:lnTo>
                    <a:lnTo>
                      <a:pt x="23" y="46"/>
                    </a:lnTo>
                    <a:lnTo>
                      <a:pt x="25" y="52"/>
                    </a:lnTo>
                    <a:lnTo>
                      <a:pt x="28" y="58"/>
                    </a:lnTo>
                    <a:lnTo>
                      <a:pt x="28" y="58"/>
                    </a:lnTo>
                    <a:close/>
                    <a:moveTo>
                      <a:pt x="72" y="38"/>
                    </a:moveTo>
                    <a:lnTo>
                      <a:pt x="72" y="38"/>
                    </a:lnTo>
                    <a:lnTo>
                      <a:pt x="73" y="44"/>
                    </a:lnTo>
                    <a:lnTo>
                      <a:pt x="75" y="49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3"/>
                    </a:lnTo>
                    <a:lnTo>
                      <a:pt x="73" y="35"/>
                    </a:lnTo>
                    <a:lnTo>
                      <a:pt x="70" y="30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32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  <a:moveTo>
                      <a:pt x="61" y="52"/>
                    </a:moveTo>
                    <a:lnTo>
                      <a:pt x="61" y="52"/>
                    </a:lnTo>
                    <a:lnTo>
                      <a:pt x="61" y="47"/>
                    </a:lnTo>
                    <a:lnTo>
                      <a:pt x="60" y="43"/>
                    </a:lnTo>
                    <a:lnTo>
                      <a:pt x="57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5" y="41"/>
                    </a:lnTo>
                    <a:lnTo>
                      <a:pt x="55" y="46"/>
                    </a:lnTo>
                    <a:lnTo>
                      <a:pt x="57" y="50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1" y="52"/>
                    </a:lnTo>
                    <a:close/>
                    <a:moveTo>
                      <a:pt x="60" y="73"/>
                    </a:moveTo>
                    <a:lnTo>
                      <a:pt x="60" y="73"/>
                    </a:lnTo>
                    <a:lnTo>
                      <a:pt x="54" y="70"/>
                    </a:lnTo>
                    <a:lnTo>
                      <a:pt x="49" y="67"/>
                    </a:lnTo>
                    <a:lnTo>
                      <a:pt x="44" y="64"/>
                    </a:lnTo>
                    <a:lnTo>
                      <a:pt x="41" y="59"/>
                    </a:lnTo>
                    <a:lnTo>
                      <a:pt x="38" y="55"/>
                    </a:lnTo>
                    <a:lnTo>
                      <a:pt x="37" y="50"/>
                    </a:lnTo>
                    <a:lnTo>
                      <a:pt x="35" y="44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2" y="44"/>
                    </a:lnTo>
                    <a:lnTo>
                      <a:pt x="32" y="52"/>
                    </a:lnTo>
                    <a:lnTo>
                      <a:pt x="34" y="59"/>
                    </a:lnTo>
                    <a:lnTo>
                      <a:pt x="37" y="65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2" y="76"/>
                    </a:lnTo>
                    <a:lnTo>
                      <a:pt x="60" y="73"/>
                    </a:lnTo>
                    <a:lnTo>
                      <a:pt x="60" y="73"/>
                    </a:lnTo>
                    <a:close/>
                    <a:moveTo>
                      <a:pt x="28" y="76"/>
                    </a:moveTo>
                    <a:lnTo>
                      <a:pt x="28" y="76"/>
                    </a:lnTo>
                    <a:lnTo>
                      <a:pt x="20" y="70"/>
                    </a:lnTo>
                    <a:lnTo>
                      <a:pt x="15" y="6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8" y="59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2" y="75"/>
                    </a:lnTo>
                    <a:lnTo>
                      <a:pt x="28" y="76"/>
                    </a:lnTo>
                    <a:lnTo>
                      <a:pt x="28" y="76"/>
                    </a:lnTo>
                    <a:close/>
                    <a:moveTo>
                      <a:pt x="55" y="64"/>
                    </a:moveTo>
                    <a:lnTo>
                      <a:pt x="55" y="64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7" y="56"/>
                    </a:lnTo>
                    <a:lnTo>
                      <a:pt x="54" y="58"/>
                    </a:lnTo>
                    <a:lnTo>
                      <a:pt x="52" y="61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B524B5-6435-C80C-40B1-1E77F36922B2}"/>
                </a:ext>
              </a:extLst>
            </p:cNvPr>
            <p:cNvSpPr txBox="1"/>
            <p:nvPr/>
          </p:nvSpPr>
          <p:spPr>
            <a:xfrm>
              <a:off x="107504" y="1170987"/>
              <a:ext cx="1224136" cy="9612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20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ARP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流程梳理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033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7" y="0"/>
            <a:ext cx="7733123" cy="516156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8748379-3587-612F-EBE8-73823708A029}"/>
              </a:ext>
            </a:extLst>
          </p:cNvPr>
          <p:cNvGrpSpPr/>
          <p:nvPr/>
        </p:nvGrpSpPr>
        <p:grpSpPr>
          <a:xfrm>
            <a:off x="107504" y="123478"/>
            <a:ext cx="1224136" cy="1815316"/>
            <a:chOff x="107504" y="123478"/>
            <a:chExt cx="1224136" cy="181531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8C0CA64-A25A-D06D-00C8-31A19480DBA1}"/>
                </a:ext>
              </a:extLst>
            </p:cNvPr>
            <p:cNvGrpSpPr/>
            <p:nvPr/>
          </p:nvGrpSpPr>
          <p:grpSpPr>
            <a:xfrm>
              <a:off x="179512" y="123478"/>
              <a:ext cx="792088" cy="936104"/>
              <a:chOff x="5465763" y="3317875"/>
              <a:chExt cx="1511300" cy="1701801"/>
            </a:xfrm>
          </p:grpSpPr>
          <p:sp>
            <p:nvSpPr>
              <p:cNvPr id="39" name="Freeform 7085">
                <a:extLst>
                  <a:ext uri="{FF2B5EF4-FFF2-40B4-BE49-F238E27FC236}">
                    <a16:creationId xmlns:a16="http://schemas.microsoft.com/office/drawing/2014/main" id="{5CCD9C9C-0E1B-8933-5BBE-479536679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3317875"/>
                <a:ext cx="1511300" cy="1400175"/>
              </a:xfrm>
              <a:custGeom>
                <a:avLst/>
                <a:gdLst/>
                <a:ahLst/>
                <a:cxnLst>
                  <a:cxn ang="0">
                    <a:pos x="513" y="81"/>
                  </a:cxn>
                  <a:cxn ang="0">
                    <a:pos x="517" y="101"/>
                  </a:cxn>
                  <a:cxn ang="0">
                    <a:pos x="679" y="26"/>
                  </a:cxn>
                  <a:cxn ang="0">
                    <a:pos x="763" y="279"/>
                  </a:cxn>
                  <a:cxn ang="0">
                    <a:pos x="851" y="141"/>
                  </a:cxn>
                  <a:cxn ang="0">
                    <a:pos x="764" y="350"/>
                  </a:cxn>
                  <a:cxn ang="0">
                    <a:pos x="933" y="308"/>
                  </a:cxn>
                  <a:cxn ang="0">
                    <a:pos x="816" y="459"/>
                  </a:cxn>
                  <a:cxn ang="0">
                    <a:pos x="860" y="537"/>
                  </a:cxn>
                  <a:cxn ang="0">
                    <a:pos x="799" y="642"/>
                  </a:cxn>
                  <a:cxn ang="0">
                    <a:pos x="725" y="711"/>
                  </a:cxn>
                  <a:cxn ang="0">
                    <a:pos x="651" y="795"/>
                  </a:cxn>
                  <a:cxn ang="0">
                    <a:pos x="525" y="699"/>
                  </a:cxn>
                  <a:cxn ang="0">
                    <a:pos x="407" y="816"/>
                  </a:cxn>
                  <a:cxn ang="0">
                    <a:pos x="305" y="709"/>
                  </a:cxn>
                  <a:cxn ang="0">
                    <a:pos x="220" y="717"/>
                  </a:cxn>
                  <a:cxn ang="0">
                    <a:pos x="101" y="674"/>
                  </a:cxn>
                  <a:cxn ang="0">
                    <a:pos x="157" y="482"/>
                  </a:cxn>
                  <a:cxn ang="0">
                    <a:pos x="28" y="436"/>
                  </a:cxn>
                  <a:cxn ang="0">
                    <a:pos x="171" y="287"/>
                  </a:cxn>
                  <a:cxn ang="0">
                    <a:pos x="81" y="247"/>
                  </a:cxn>
                  <a:cxn ang="0">
                    <a:pos x="319" y="218"/>
                  </a:cxn>
                  <a:cxn ang="0">
                    <a:pos x="328" y="147"/>
                  </a:cxn>
                  <a:cxn ang="0">
                    <a:pos x="394" y="51"/>
                  </a:cxn>
                  <a:cxn ang="0">
                    <a:pos x="651" y="173"/>
                  </a:cxn>
                  <a:cxn ang="0">
                    <a:pos x="528" y="176"/>
                  </a:cxn>
                  <a:cxn ang="0">
                    <a:pos x="508" y="243"/>
                  </a:cxn>
                  <a:cxn ang="0">
                    <a:pos x="314" y="243"/>
                  </a:cxn>
                  <a:cxn ang="0">
                    <a:pos x="435" y="247"/>
                  </a:cxn>
                  <a:cxn ang="0">
                    <a:pos x="592" y="266"/>
                  </a:cxn>
                  <a:cxn ang="0">
                    <a:pos x="555" y="336"/>
                  </a:cxn>
                  <a:cxn ang="0">
                    <a:pos x="607" y="270"/>
                  </a:cxn>
                  <a:cxn ang="0">
                    <a:pos x="583" y="295"/>
                  </a:cxn>
                  <a:cxn ang="0">
                    <a:pos x="180" y="316"/>
                  </a:cxn>
                  <a:cxn ang="0">
                    <a:pos x="263" y="374"/>
                  </a:cxn>
                  <a:cxn ang="0">
                    <a:pos x="641" y="423"/>
                  </a:cxn>
                  <a:cxn ang="0">
                    <a:pos x="430" y="339"/>
                  </a:cxn>
                  <a:cxn ang="0">
                    <a:pos x="421" y="380"/>
                  </a:cxn>
                  <a:cxn ang="0">
                    <a:pos x="382" y="386"/>
                  </a:cxn>
                  <a:cxn ang="0">
                    <a:pos x="203" y="372"/>
                  </a:cxn>
                  <a:cxn ang="0">
                    <a:pos x="552" y="389"/>
                  </a:cxn>
                  <a:cxn ang="0">
                    <a:pos x="578" y="417"/>
                  </a:cxn>
                  <a:cxn ang="0">
                    <a:pos x="781" y="427"/>
                  </a:cxn>
                  <a:cxn ang="0">
                    <a:pos x="699" y="429"/>
                  </a:cxn>
                  <a:cxn ang="0">
                    <a:pos x="478" y="449"/>
                  </a:cxn>
                  <a:cxn ang="0">
                    <a:pos x="792" y="452"/>
                  </a:cxn>
                  <a:cxn ang="0">
                    <a:pos x="331" y="470"/>
                  </a:cxn>
                  <a:cxn ang="0">
                    <a:pos x="563" y="529"/>
                  </a:cxn>
                  <a:cxn ang="0">
                    <a:pos x="577" y="493"/>
                  </a:cxn>
                  <a:cxn ang="0">
                    <a:pos x="327" y="500"/>
                  </a:cxn>
                  <a:cxn ang="0">
                    <a:pos x="228" y="555"/>
                  </a:cxn>
                  <a:cxn ang="0">
                    <a:pos x="677" y="529"/>
                  </a:cxn>
                  <a:cxn ang="0">
                    <a:pos x="686" y="536"/>
                  </a:cxn>
                  <a:cxn ang="0">
                    <a:pos x="354" y="568"/>
                  </a:cxn>
                  <a:cxn ang="0">
                    <a:pos x="500" y="624"/>
                  </a:cxn>
                  <a:cxn ang="0">
                    <a:pos x="536" y="610"/>
                  </a:cxn>
                  <a:cxn ang="0">
                    <a:pos x="735" y="613"/>
                  </a:cxn>
                  <a:cxn ang="0">
                    <a:pos x="325" y="619"/>
                  </a:cxn>
                  <a:cxn ang="0">
                    <a:pos x="766" y="642"/>
                  </a:cxn>
                  <a:cxn ang="0">
                    <a:pos x="685" y="650"/>
                  </a:cxn>
                  <a:cxn ang="0">
                    <a:pos x="618" y="673"/>
                  </a:cxn>
                  <a:cxn ang="0">
                    <a:pos x="432" y="699"/>
                  </a:cxn>
                  <a:cxn ang="0">
                    <a:pos x="478" y="802"/>
                  </a:cxn>
                </a:cxnLst>
                <a:rect l="0" t="0" r="r" b="b"/>
                <a:pathLst>
                  <a:path w="952" h="882">
                    <a:moveTo>
                      <a:pt x="438" y="58"/>
                    </a:moveTo>
                    <a:lnTo>
                      <a:pt x="438" y="58"/>
                    </a:lnTo>
                    <a:lnTo>
                      <a:pt x="443" y="63"/>
                    </a:lnTo>
                    <a:lnTo>
                      <a:pt x="450" y="66"/>
                    </a:lnTo>
                    <a:lnTo>
                      <a:pt x="456" y="69"/>
                    </a:lnTo>
                    <a:lnTo>
                      <a:pt x="461" y="74"/>
                    </a:lnTo>
                    <a:lnTo>
                      <a:pt x="461" y="74"/>
                    </a:lnTo>
                    <a:lnTo>
                      <a:pt x="461" y="75"/>
                    </a:lnTo>
                    <a:lnTo>
                      <a:pt x="461" y="75"/>
                    </a:lnTo>
                    <a:lnTo>
                      <a:pt x="459" y="75"/>
                    </a:lnTo>
                    <a:lnTo>
                      <a:pt x="458" y="77"/>
                    </a:lnTo>
                    <a:lnTo>
                      <a:pt x="458" y="77"/>
                    </a:lnTo>
                    <a:lnTo>
                      <a:pt x="447" y="74"/>
                    </a:lnTo>
                    <a:lnTo>
                      <a:pt x="438" y="71"/>
                    </a:lnTo>
                    <a:lnTo>
                      <a:pt x="427" y="67"/>
                    </a:lnTo>
                    <a:lnTo>
                      <a:pt x="417" y="64"/>
                    </a:lnTo>
                    <a:lnTo>
                      <a:pt x="417" y="64"/>
                    </a:lnTo>
                    <a:lnTo>
                      <a:pt x="423" y="67"/>
                    </a:lnTo>
                    <a:lnTo>
                      <a:pt x="430" y="71"/>
                    </a:lnTo>
                    <a:lnTo>
                      <a:pt x="438" y="74"/>
                    </a:lnTo>
                    <a:lnTo>
                      <a:pt x="446" y="78"/>
                    </a:lnTo>
                    <a:lnTo>
                      <a:pt x="446" y="78"/>
                    </a:lnTo>
                    <a:lnTo>
                      <a:pt x="461" y="8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2" y="95"/>
                    </a:lnTo>
                    <a:lnTo>
                      <a:pt x="468" y="96"/>
                    </a:lnTo>
                    <a:lnTo>
                      <a:pt x="461" y="95"/>
                    </a:lnTo>
                    <a:lnTo>
                      <a:pt x="446" y="89"/>
                    </a:lnTo>
                    <a:lnTo>
                      <a:pt x="446" y="89"/>
                    </a:lnTo>
                    <a:lnTo>
                      <a:pt x="455" y="95"/>
                    </a:lnTo>
                    <a:lnTo>
                      <a:pt x="465" y="101"/>
                    </a:lnTo>
                    <a:lnTo>
                      <a:pt x="488" y="113"/>
                    </a:lnTo>
                    <a:lnTo>
                      <a:pt x="488" y="113"/>
                    </a:lnTo>
                    <a:lnTo>
                      <a:pt x="487" y="116"/>
                    </a:lnTo>
                    <a:lnTo>
                      <a:pt x="484" y="116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0" y="110"/>
                    </a:lnTo>
                    <a:lnTo>
                      <a:pt x="467" y="110"/>
                    </a:lnTo>
                    <a:lnTo>
                      <a:pt x="467" y="110"/>
                    </a:lnTo>
                    <a:lnTo>
                      <a:pt x="465" y="109"/>
                    </a:lnTo>
                    <a:lnTo>
                      <a:pt x="464" y="107"/>
                    </a:lnTo>
                    <a:lnTo>
                      <a:pt x="464" y="107"/>
                    </a:lnTo>
                    <a:lnTo>
                      <a:pt x="462" y="106"/>
                    </a:lnTo>
                    <a:lnTo>
                      <a:pt x="462" y="106"/>
                    </a:lnTo>
                    <a:lnTo>
                      <a:pt x="420" y="90"/>
                    </a:lnTo>
                    <a:lnTo>
                      <a:pt x="397" y="81"/>
                    </a:lnTo>
                    <a:lnTo>
                      <a:pt x="372" y="74"/>
                    </a:lnTo>
                    <a:lnTo>
                      <a:pt x="372" y="74"/>
                    </a:lnTo>
                    <a:lnTo>
                      <a:pt x="383" y="81"/>
                    </a:lnTo>
                    <a:lnTo>
                      <a:pt x="394" y="87"/>
                    </a:lnTo>
                    <a:lnTo>
                      <a:pt x="418" y="98"/>
                    </a:lnTo>
                    <a:lnTo>
                      <a:pt x="444" y="110"/>
                    </a:lnTo>
                    <a:lnTo>
                      <a:pt x="468" y="121"/>
                    </a:lnTo>
                    <a:lnTo>
                      <a:pt x="468" y="121"/>
                    </a:lnTo>
                    <a:lnTo>
                      <a:pt x="482" y="125"/>
                    </a:lnTo>
                    <a:lnTo>
                      <a:pt x="488" y="128"/>
                    </a:lnTo>
                    <a:lnTo>
                      <a:pt x="493" y="133"/>
                    </a:lnTo>
                    <a:lnTo>
                      <a:pt x="493" y="133"/>
                    </a:lnTo>
                    <a:lnTo>
                      <a:pt x="485" y="133"/>
                    </a:lnTo>
                    <a:lnTo>
                      <a:pt x="478" y="131"/>
                    </a:lnTo>
                    <a:lnTo>
                      <a:pt x="462" y="124"/>
                    </a:lnTo>
                    <a:lnTo>
                      <a:pt x="462" y="124"/>
                    </a:lnTo>
                    <a:lnTo>
                      <a:pt x="456" y="122"/>
                    </a:lnTo>
                    <a:lnTo>
                      <a:pt x="453" y="122"/>
                    </a:lnTo>
                    <a:lnTo>
                      <a:pt x="450" y="119"/>
                    </a:lnTo>
                    <a:lnTo>
                      <a:pt x="450" y="119"/>
                    </a:lnTo>
                    <a:lnTo>
                      <a:pt x="443" y="119"/>
                    </a:lnTo>
                    <a:lnTo>
                      <a:pt x="436" y="116"/>
                    </a:lnTo>
                    <a:lnTo>
                      <a:pt x="430" y="115"/>
                    </a:lnTo>
                    <a:lnTo>
                      <a:pt x="424" y="113"/>
                    </a:lnTo>
                    <a:lnTo>
                      <a:pt x="424" y="113"/>
                    </a:lnTo>
                    <a:lnTo>
                      <a:pt x="455" y="128"/>
                    </a:lnTo>
                    <a:lnTo>
                      <a:pt x="485" y="144"/>
                    </a:lnTo>
                    <a:lnTo>
                      <a:pt x="485" y="144"/>
                    </a:lnTo>
                    <a:lnTo>
                      <a:pt x="484" y="147"/>
                    </a:lnTo>
                    <a:lnTo>
                      <a:pt x="482" y="147"/>
                    </a:lnTo>
                    <a:lnTo>
                      <a:pt x="476" y="147"/>
                    </a:lnTo>
                    <a:lnTo>
                      <a:pt x="464" y="144"/>
                    </a:lnTo>
                    <a:lnTo>
                      <a:pt x="464" y="144"/>
                    </a:lnTo>
                    <a:lnTo>
                      <a:pt x="472" y="148"/>
                    </a:lnTo>
                    <a:lnTo>
                      <a:pt x="476" y="151"/>
                    </a:lnTo>
                    <a:lnTo>
                      <a:pt x="482" y="153"/>
                    </a:lnTo>
                    <a:lnTo>
                      <a:pt x="482" y="153"/>
                    </a:lnTo>
                    <a:lnTo>
                      <a:pt x="504" y="164"/>
                    </a:lnTo>
                    <a:lnTo>
                      <a:pt x="526" y="176"/>
                    </a:lnTo>
                    <a:lnTo>
                      <a:pt x="526" y="176"/>
                    </a:lnTo>
                    <a:lnTo>
                      <a:pt x="525" y="173"/>
                    </a:lnTo>
                    <a:lnTo>
                      <a:pt x="522" y="171"/>
                    </a:lnTo>
                    <a:lnTo>
                      <a:pt x="516" y="168"/>
                    </a:lnTo>
                    <a:lnTo>
                      <a:pt x="516" y="168"/>
                    </a:lnTo>
                    <a:lnTo>
                      <a:pt x="507" y="162"/>
                    </a:lnTo>
                    <a:lnTo>
                      <a:pt x="507" y="162"/>
                    </a:lnTo>
                    <a:lnTo>
                      <a:pt x="499" y="159"/>
                    </a:lnTo>
                    <a:lnTo>
                      <a:pt x="496" y="156"/>
                    </a:lnTo>
                    <a:lnTo>
                      <a:pt x="496" y="153"/>
                    </a:lnTo>
                    <a:lnTo>
                      <a:pt x="496" y="153"/>
                    </a:lnTo>
                    <a:lnTo>
                      <a:pt x="504" y="154"/>
                    </a:lnTo>
                    <a:lnTo>
                      <a:pt x="513" y="156"/>
                    </a:lnTo>
                    <a:lnTo>
                      <a:pt x="528" y="164"/>
                    </a:lnTo>
                    <a:lnTo>
                      <a:pt x="542" y="171"/>
                    </a:lnTo>
                    <a:lnTo>
                      <a:pt x="557" y="177"/>
                    </a:lnTo>
                    <a:lnTo>
                      <a:pt x="557" y="177"/>
                    </a:lnTo>
                    <a:lnTo>
                      <a:pt x="572" y="186"/>
                    </a:lnTo>
                    <a:lnTo>
                      <a:pt x="590" y="194"/>
                    </a:lnTo>
                    <a:lnTo>
                      <a:pt x="590" y="194"/>
                    </a:lnTo>
                    <a:lnTo>
                      <a:pt x="589" y="192"/>
                    </a:lnTo>
                    <a:lnTo>
                      <a:pt x="586" y="191"/>
                    </a:lnTo>
                    <a:lnTo>
                      <a:pt x="580" y="188"/>
                    </a:lnTo>
                    <a:lnTo>
                      <a:pt x="580" y="188"/>
                    </a:lnTo>
                    <a:lnTo>
                      <a:pt x="578" y="185"/>
                    </a:lnTo>
                    <a:lnTo>
                      <a:pt x="577" y="183"/>
                    </a:lnTo>
                    <a:lnTo>
                      <a:pt x="577" y="183"/>
                    </a:lnTo>
                    <a:lnTo>
                      <a:pt x="572" y="183"/>
                    </a:lnTo>
                    <a:lnTo>
                      <a:pt x="569" y="182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80"/>
                    </a:lnTo>
                    <a:lnTo>
                      <a:pt x="568" y="180"/>
                    </a:lnTo>
                    <a:lnTo>
                      <a:pt x="560" y="174"/>
                    </a:lnTo>
                    <a:lnTo>
                      <a:pt x="551" y="170"/>
                    </a:lnTo>
                    <a:lnTo>
                      <a:pt x="532" y="160"/>
                    </a:lnTo>
                    <a:lnTo>
                      <a:pt x="532" y="160"/>
                    </a:lnTo>
                    <a:lnTo>
                      <a:pt x="529" y="157"/>
                    </a:lnTo>
                    <a:lnTo>
                      <a:pt x="525" y="154"/>
                    </a:lnTo>
                    <a:lnTo>
                      <a:pt x="513" y="150"/>
                    </a:lnTo>
                    <a:lnTo>
                      <a:pt x="508" y="148"/>
                    </a:lnTo>
                    <a:lnTo>
                      <a:pt x="502" y="145"/>
                    </a:lnTo>
                    <a:lnTo>
                      <a:pt x="499" y="142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508" y="139"/>
                    </a:lnTo>
                    <a:lnTo>
                      <a:pt x="519" y="145"/>
                    </a:lnTo>
                    <a:lnTo>
                      <a:pt x="529" y="150"/>
                    </a:lnTo>
                    <a:lnTo>
                      <a:pt x="540" y="154"/>
                    </a:lnTo>
                    <a:lnTo>
                      <a:pt x="540" y="154"/>
                    </a:lnTo>
                    <a:lnTo>
                      <a:pt x="539" y="150"/>
                    </a:lnTo>
                    <a:lnTo>
                      <a:pt x="536" y="147"/>
                    </a:lnTo>
                    <a:lnTo>
                      <a:pt x="528" y="139"/>
                    </a:lnTo>
                    <a:lnTo>
                      <a:pt x="525" y="135"/>
                    </a:lnTo>
                    <a:lnTo>
                      <a:pt x="523" y="131"/>
                    </a:lnTo>
                    <a:lnTo>
                      <a:pt x="522" y="127"/>
                    </a:lnTo>
                    <a:lnTo>
                      <a:pt x="523" y="121"/>
                    </a:lnTo>
                    <a:lnTo>
                      <a:pt x="523" y="121"/>
                    </a:lnTo>
                    <a:lnTo>
                      <a:pt x="516" y="110"/>
                    </a:lnTo>
                    <a:lnTo>
                      <a:pt x="513" y="104"/>
                    </a:lnTo>
                    <a:lnTo>
                      <a:pt x="511" y="98"/>
                    </a:lnTo>
                    <a:lnTo>
                      <a:pt x="511" y="98"/>
                    </a:lnTo>
                    <a:lnTo>
                      <a:pt x="513" y="96"/>
                    </a:lnTo>
                    <a:lnTo>
                      <a:pt x="516" y="95"/>
                    </a:lnTo>
                    <a:lnTo>
                      <a:pt x="522" y="96"/>
                    </a:lnTo>
                    <a:lnTo>
                      <a:pt x="522" y="96"/>
                    </a:lnTo>
                    <a:lnTo>
                      <a:pt x="520" y="93"/>
                    </a:lnTo>
                    <a:lnTo>
                      <a:pt x="517" y="90"/>
                    </a:lnTo>
                    <a:lnTo>
                      <a:pt x="514" y="86"/>
                    </a:lnTo>
                    <a:lnTo>
                      <a:pt x="513" y="81"/>
                    </a:lnTo>
                    <a:lnTo>
                      <a:pt x="513" y="81"/>
                    </a:lnTo>
                    <a:lnTo>
                      <a:pt x="517" y="80"/>
                    </a:lnTo>
                    <a:lnTo>
                      <a:pt x="520" y="80"/>
                    </a:lnTo>
                    <a:lnTo>
                      <a:pt x="525" y="83"/>
                    </a:lnTo>
                    <a:lnTo>
                      <a:pt x="525" y="83"/>
                    </a:lnTo>
                    <a:lnTo>
                      <a:pt x="522" y="78"/>
                    </a:lnTo>
                    <a:lnTo>
                      <a:pt x="520" y="77"/>
                    </a:lnTo>
                    <a:lnTo>
                      <a:pt x="520" y="72"/>
                    </a:lnTo>
                    <a:lnTo>
                      <a:pt x="520" y="72"/>
                    </a:lnTo>
                    <a:lnTo>
                      <a:pt x="525" y="72"/>
                    </a:lnTo>
                    <a:lnTo>
                      <a:pt x="526" y="74"/>
                    </a:lnTo>
                    <a:lnTo>
                      <a:pt x="532" y="77"/>
                    </a:lnTo>
                    <a:lnTo>
                      <a:pt x="532" y="77"/>
                    </a:lnTo>
                    <a:lnTo>
                      <a:pt x="529" y="74"/>
                    </a:lnTo>
                    <a:lnTo>
                      <a:pt x="525" y="69"/>
                    </a:lnTo>
                    <a:lnTo>
                      <a:pt x="522" y="64"/>
                    </a:lnTo>
                    <a:lnTo>
                      <a:pt x="519" y="60"/>
                    </a:lnTo>
                    <a:lnTo>
                      <a:pt x="519" y="60"/>
                    </a:lnTo>
                    <a:lnTo>
                      <a:pt x="519" y="58"/>
                    </a:lnTo>
                    <a:lnTo>
                      <a:pt x="520" y="58"/>
                    </a:lnTo>
                    <a:lnTo>
                      <a:pt x="523" y="58"/>
                    </a:lnTo>
                    <a:lnTo>
                      <a:pt x="523" y="58"/>
                    </a:lnTo>
                    <a:lnTo>
                      <a:pt x="517" y="52"/>
                    </a:lnTo>
                    <a:lnTo>
                      <a:pt x="516" y="49"/>
                    </a:lnTo>
                    <a:lnTo>
                      <a:pt x="514" y="45"/>
                    </a:lnTo>
                    <a:lnTo>
                      <a:pt x="514" y="45"/>
                    </a:lnTo>
                    <a:lnTo>
                      <a:pt x="516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38"/>
                    </a:lnTo>
                    <a:lnTo>
                      <a:pt x="517" y="35"/>
                    </a:lnTo>
                    <a:lnTo>
                      <a:pt x="517" y="35"/>
                    </a:lnTo>
                    <a:lnTo>
                      <a:pt x="522" y="35"/>
                    </a:lnTo>
                    <a:lnTo>
                      <a:pt x="526" y="37"/>
                    </a:lnTo>
                    <a:lnTo>
                      <a:pt x="534" y="42"/>
                    </a:lnTo>
                    <a:lnTo>
                      <a:pt x="542" y="48"/>
                    </a:lnTo>
                    <a:lnTo>
                      <a:pt x="551" y="52"/>
                    </a:lnTo>
                    <a:lnTo>
                      <a:pt x="551" y="52"/>
                    </a:lnTo>
                    <a:lnTo>
                      <a:pt x="546" y="48"/>
                    </a:lnTo>
                    <a:lnTo>
                      <a:pt x="542" y="43"/>
                    </a:lnTo>
                    <a:lnTo>
                      <a:pt x="532" y="35"/>
                    </a:lnTo>
                    <a:lnTo>
                      <a:pt x="525" y="28"/>
                    </a:lnTo>
                    <a:lnTo>
                      <a:pt x="522" y="23"/>
                    </a:lnTo>
                    <a:lnTo>
                      <a:pt x="520" y="17"/>
                    </a:lnTo>
                    <a:lnTo>
                      <a:pt x="520" y="17"/>
                    </a:lnTo>
                    <a:lnTo>
                      <a:pt x="525" y="17"/>
                    </a:lnTo>
                    <a:lnTo>
                      <a:pt x="529" y="19"/>
                    </a:lnTo>
                    <a:lnTo>
                      <a:pt x="536" y="23"/>
                    </a:lnTo>
                    <a:lnTo>
                      <a:pt x="543" y="29"/>
                    </a:lnTo>
                    <a:lnTo>
                      <a:pt x="551" y="34"/>
                    </a:lnTo>
                    <a:lnTo>
                      <a:pt x="551" y="34"/>
                    </a:lnTo>
                    <a:lnTo>
                      <a:pt x="545" y="28"/>
                    </a:lnTo>
                    <a:lnTo>
                      <a:pt x="537" y="22"/>
                    </a:lnTo>
                    <a:lnTo>
                      <a:pt x="531" y="16"/>
                    </a:lnTo>
                    <a:lnTo>
                      <a:pt x="529" y="11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36" y="6"/>
                    </a:lnTo>
                    <a:lnTo>
                      <a:pt x="542" y="8"/>
                    </a:lnTo>
                    <a:lnTo>
                      <a:pt x="548" y="11"/>
                    </a:lnTo>
                    <a:lnTo>
                      <a:pt x="552" y="14"/>
                    </a:lnTo>
                    <a:lnTo>
                      <a:pt x="561" y="22"/>
                    </a:lnTo>
                    <a:lnTo>
                      <a:pt x="569" y="29"/>
                    </a:lnTo>
                    <a:lnTo>
                      <a:pt x="569" y="29"/>
                    </a:lnTo>
                    <a:lnTo>
                      <a:pt x="569" y="32"/>
                    </a:lnTo>
                    <a:lnTo>
                      <a:pt x="569" y="35"/>
                    </a:lnTo>
                    <a:lnTo>
                      <a:pt x="571" y="38"/>
                    </a:lnTo>
                    <a:lnTo>
                      <a:pt x="568" y="42"/>
                    </a:lnTo>
                    <a:lnTo>
                      <a:pt x="568" y="42"/>
                    </a:lnTo>
                    <a:lnTo>
                      <a:pt x="572" y="46"/>
                    </a:lnTo>
                    <a:lnTo>
                      <a:pt x="577" y="51"/>
                    </a:lnTo>
                    <a:lnTo>
                      <a:pt x="577" y="51"/>
                    </a:lnTo>
                    <a:lnTo>
                      <a:pt x="577" y="52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5"/>
                    </a:lnTo>
                    <a:lnTo>
                      <a:pt x="566" y="52"/>
                    </a:lnTo>
                    <a:lnTo>
                      <a:pt x="560" y="48"/>
                    </a:lnTo>
                    <a:lnTo>
                      <a:pt x="548" y="40"/>
                    </a:lnTo>
                    <a:lnTo>
                      <a:pt x="548" y="40"/>
                    </a:lnTo>
                    <a:lnTo>
                      <a:pt x="554" y="48"/>
                    </a:lnTo>
                    <a:lnTo>
                      <a:pt x="563" y="55"/>
                    </a:lnTo>
                    <a:lnTo>
                      <a:pt x="571" y="63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4"/>
                    </a:lnTo>
                    <a:lnTo>
                      <a:pt x="577" y="74"/>
                    </a:lnTo>
                    <a:lnTo>
                      <a:pt x="577" y="75"/>
                    </a:lnTo>
                    <a:lnTo>
                      <a:pt x="577" y="75"/>
                    </a:lnTo>
                    <a:lnTo>
                      <a:pt x="572" y="75"/>
                    </a:lnTo>
                    <a:lnTo>
                      <a:pt x="569" y="74"/>
                    </a:lnTo>
                    <a:lnTo>
                      <a:pt x="565" y="71"/>
                    </a:lnTo>
                    <a:lnTo>
                      <a:pt x="560" y="66"/>
                    </a:lnTo>
                    <a:lnTo>
                      <a:pt x="554" y="64"/>
                    </a:lnTo>
                    <a:lnTo>
                      <a:pt x="554" y="64"/>
                    </a:lnTo>
                    <a:lnTo>
                      <a:pt x="546" y="58"/>
                    </a:lnTo>
                    <a:lnTo>
                      <a:pt x="539" y="52"/>
                    </a:lnTo>
                    <a:lnTo>
                      <a:pt x="539" y="52"/>
                    </a:lnTo>
                    <a:lnTo>
                      <a:pt x="548" y="61"/>
                    </a:lnTo>
                    <a:lnTo>
                      <a:pt x="557" y="71"/>
                    </a:lnTo>
                    <a:lnTo>
                      <a:pt x="578" y="89"/>
                    </a:lnTo>
                    <a:lnTo>
                      <a:pt x="578" y="89"/>
                    </a:lnTo>
                    <a:lnTo>
                      <a:pt x="578" y="90"/>
                    </a:lnTo>
                    <a:lnTo>
                      <a:pt x="577" y="92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80" y="98"/>
                    </a:lnTo>
                    <a:lnTo>
                      <a:pt x="587" y="103"/>
                    </a:lnTo>
                    <a:lnTo>
                      <a:pt x="592" y="109"/>
                    </a:lnTo>
                    <a:lnTo>
                      <a:pt x="593" y="112"/>
                    </a:lnTo>
                    <a:lnTo>
                      <a:pt x="592" y="116"/>
                    </a:lnTo>
                    <a:lnTo>
                      <a:pt x="592" y="116"/>
                    </a:lnTo>
                    <a:lnTo>
                      <a:pt x="587" y="116"/>
                    </a:lnTo>
                    <a:lnTo>
                      <a:pt x="583" y="115"/>
                    </a:lnTo>
                    <a:lnTo>
                      <a:pt x="574" y="109"/>
                    </a:lnTo>
                    <a:lnTo>
                      <a:pt x="566" y="104"/>
                    </a:lnTo>
                    <a:lnTo>
                      <a:pt x="557" y="99"/>
                    </a:lnTo>
                    <a:lnTo>
                      <a:pt x="557" y="99"/>
                    </a:lnTo>
                    <a:lnTo>
                      <a:pt x="560" y="104"/>
                    </a:lnTo>
                    <a:lnTo>
                      <a:pt x="565" y="107"/>
                    </a:lnTo>
                    <a:lnTo>
                      <a:pt x="571" y="112"/>
                    </a:lnTo>
                    <a:lnTo>
                      <a:pt x="575" y="118"/>
                    </a:lnTo>
                    <a:lnTo>
                      <a:pt x="575" y="118"/>
                    </a:lnTo>
                    <a:lnTo>
                      <a:pt x="583" y="122"/>
                    </a:lnTo>
                    <a:lnTo>
                      <a:pt x="590" y="130"/>
                    </a:lnTo>
                    <a:lnTo>
                      <a:pt x="590" y="130"/>
                    </a:lnTo>
                    <a:lnTo>
                      <a:pt x="600" y="136"/>
                    </a:lnTo>
                    <a:lnTo>
                      <a:pt x="603" y="139"/>
                    </a:lnTo>
                    <a:lnTo>
                      <a:pt x="606" y="144"/>
                    </a:lnTo>
                    <a:lnTo>
                      <a:pt x="606" y="144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3" y="142"/>
                    </a:lnTo>
                    <a:lnTo>
                      <a:pt x="586" y="133"/>
                    </a:lnTo>
                    <a:lnTo>
                      <a:pt x="586" y="133"/>
                    </a:lnTo>
                    <a:lnTo>
                      <a:pt x="574" y="127"/>
                    </a:lnTo>
                    <a:lnTo>
                      <a:pt x="569" y="122"/>
                    </a:lnTo>
                    <a:lnTo>
                      <a:pt x="565" y="118"/>
                    </a:lnTo>
                    <a:lnTo>
                      <a:pt x="565" y="118"/>
                    </a:lnTo>
                    <a:lnTo>
                      <a:pt x="555" y="112"/>
                    </a:lnTo>
                    <a:lnTo>
                      <a:pt x="548" y="106"/>
                    </a:lnTo>
                    <a:lnTo>
                      <a:pt x="531" y="93"/>
                    </a:lnTo>
                    <a:lnTo>
                      <a:pt x="531" y="93"/>
                    </a:lnTo>
                    <a:lnTo>
                      <a:pt x="545" y="109"/>
                    </a:lnTo>
                    <a:lnTo>
                      <a:pt x="561" y="121"/>
                    </a:lnTo>
                    <a:lnTo>
                      <a:pt x="578" y="13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2" y="151"/>
                    </a:lnTo>
                    <a:lnTo>
                      <a:pt x="592" y="151"/>
                    </a:lnTo>
                    <a:lnTo>
                      <a:pt x="572" y="139"/>
                    </a:lnTo>
                    <a:lnTo>
                      <a:pt x="555" y="125"/>
                    </a:lnTo>
                    <a:lnTo>
                      <a:pt x="537" y="112"/>
                    </a:lnTo>
                    <a:lnTo>
                      <a:pt x="528" y="106"/>
                    </a:lnTo>
                    <a:lnTo>
                      <a:pt x="517" y="101"/>
                    </a:lnTo>
                    <a:lnTo>
                      <a:pt x="517" y="101"/>
                    </a:lnTo>
                    <a:lnTo>
                      <a:pt x="523" y="112"/>
                    </a:lnTo>
                    <a:lnTo>
                      <a:pt x="526" y="116"/>
                    </a:lnTo>
                    <a:lnTo>
                      <a:pt x="531" y="119"/>
                    </a:lnTo>
                    <a:lnTo>
                      <a:pt x="531" y="119"/>
                    </a:lnTo>
                    <a:lnTo>
                      <a:pt x="537" y="124"/>
                    </a:lnTo>
                    <a:lnTo>
                      <a:pt x="543" y="125"/>
                    </a:lnTo>
                    <a:lnTo>
                      <a:pt x="543" y="125"/>
                    </a:lnTo>
                    <a:lnTo>
                      <a:pt x="561" y="138"/>
                    </a:lnTo>
                    <a:lnTo>
                      <a:pt x="569" y="145"/>
                    </a:lnTo>
                    <a:lnTo>
                      <a:pt x="577" y="153"/>
                    </a:lnTo>
                    <a:lnTo>
                      <a:pt x="577" y="153"/>
                    </a:lnTo>
                    <a:lnTo>
                      <a:pt x="581" y="159"/>
                    </a:lnTo>
                    <a:lnTo>
                      <a:pt x="583" y="162"/>
                    </a:lnTo>
                    <a:lnTo>
                      <a:pt x="581" y="165"/>
                    </a:lnTo>
                    <a:lnTo>
                      <a:pt x="581" y="165"/>
                    </a:lnTo>
                    <a:lnTo>
                      <a:pt x="577" y="164"/>
                    </a:lnTo>
                    <a:lnTo>
                      <a:pt x="574" y="162"/>
                    </a:lnTo>
                    <a:lnTo>
                      <a:pt x="566" y="157"/>
                    </a:lnTo>
                    <a:lnTo>
                      <a:pt x="566" y="157"/>
                    </a:lnTo>
                    <a:lnTo>
                      <a:pt x="549" y="144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32" y="131"/>
                    </a:lnTo>
                    <a:lnTo>
                      <a:pt x="534" y="135"/>
                    </a:lnTo>
                    <a:lnTo>
                      <a:pt x="537" y="138"/>
                    </a:lnTo>
                    <a:lnTo>
                      <a:pt x="539" y="141"/>
                    </a:lnTo>
                    <a:lnTo>
                      <a:pt x="539" y="141"/>
                    </a:lnTo>
                    <a:lnTo>
                      <a:pt x="554" y="159"/>
                    </a:lnTo>
                    <a:lnTo>
                      <a:pt x="563" y="168"/>
                    </a:lnTo>
                    <a:lnTo>
                      <a:pt x="574" y="174"/>
                    </a:lnTo>
                    <a:lnTo>
                      <a:pt x="574" y="174"/>
                    </a:lnTo>
                    <a:lnTo>
                      <a:pt x="583" y="179"/>
                    </a:lnTo>
                    <a:lnTo>
                      <a:pt x="592" y="183"/>
                    </a:lnTo>
                    <a:lnTo>
                      <a:pt x="601" y="189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0" y="192"/>
                    </a:lnTo>
                    <a:lnTo>
                      <a:pt x="609" y="189"/>
                    </a:lnTo>
                    <a:lnTo>
                      <a:pt x="607" y="186"/>
                    </a:lnTo>
                    <a:lnTo>
                      <a:pt x="607" y="183"/>
                    </a:lnTo>
                    <a:lnTo>
                      <a:pt x="607" y="183"/>
                    </a:lnTo>
                    <a:lnTo>
                      <a:pt x="612" y="183"/>
                    </a:lnTo>
                    <a:lnTo>
                      <a:pt x="616" y="185"/>
                    </a:lnTo>
                    <a:lnTo>
                      <a:pt x="622" y="189"/>
                    </a:lnTo>
                    <a:lnTo>
                      <a:pt x="630" y="196"/>
                    </a:lnTo>
                    <a:lnTo>
                      <a:pt x="638" y="200"/>
                    </a:lnTo>
                    <a:lnTo>
                      <a:pt x="638" y="200"/>
                    </a:lnTo>
                    <a:lnTo>
                      <a:pt x="635" y="196"/>
                    </a:lnTo>
                    <a:lnTo>
                      <a:pt x="632" y="191"/>
                    </a:lnTo>
                    <a:lnTo>
                      <a:pt x="622" y="183"/>
                    </a:lnTo>
                    <a:lnTo>
                      <a:pt x="612" y="177"/>
                    </a:lnTo>
                    <a:lnTo>
                      <a:pt x="609" y="173"/>
                    </a:lnTo>
                    <a:lnTo>
                      <a:pt x="607" y="167"/>
                    </a:lnTo>
                    <a:lnTo>
                      <a:pt x="607" y="167"/>
                    </a:lnTo>
                    <a:lnTo>
                      <a:pt x="613" y="167"/>
                    </a:lnTo>
                    <a:lnTo>
                      <a:pt x="619" y="167"/>
                    </a:lnTo>
                    <a:lnTo>
                      <a:pt x="619" y="167"/>
                    </a:lnTo>
                    <a:lnTo>
                      <a:pt x="621" y="164"/>
                    </a:lnTo>
                    <a:lnTo>
                      <a:pt x="622" y="160"/>
                    </a:lnTo>
                    <a:lnTo>
                      <a:pt x="622" y="160"/>
                    </a:lnTo>
                    <a:lnTo>
                      <a:pt x="630" y="160"/>
                    </a:lnTo>
                    <a:lnTo>
                      <a:pt x="633" y="160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633" y="156"/>
                    </a:lnTo>
                    <a:lnTo>
                      <a:pt x="630" y="151"/>
                    </a:lnTo>
                    <a:lnTo>
                      <a:pt x="627" y="147"/>
                    </a:lnTo>
                    <a:lnTo>
                      <a:pt x="627" y="139"/>
                    </a:lnTo>
                    <a:lnTo>
                      <a:pt x="627" y="139"/>
                    </a:lnTo>
                    <a:lnTo>
                      <a:pt x="632" y="139"/>
                    </a:lnTo>
                    <a:lnTo>
                      <a:pt x="635" y="139"/>
                    </a:lnTo>
                    <a:lnTo>
                      <a:pt x="641" y="142"/>
                    </a:lnTo>
                    <a:lnTo>
                      <a:pt x="641" y="142"/>
                    </a:lnTo>
                    <a:lnTo>
                      <a:pt x="636" y="136"/>
                    </a:lnTo>
                    <a:lnTo>
                      <a:pt x="635" y="130"/>
                    </a:lnTo>
                    <a:lnTo>
                      <a:pt x="635" y="128"/>
                    </a:lnTo>
                    <a:lnTo>
                      <a:pt x="636" y="125"/>
                    </a:lnTo>
                    <a:lnTo>
                      <a:pt x="636" y="125"/>
                    </a:lnTo>
                    <a:lnTo>
                      <a:pt x="641" y="127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38" y="121"/>
                    </a:lnTo>
                    <a:lnTo>
                      <a:pt x="636" y="116"/>
                    </a:lnTo>
                    <a:lnTo>
                      <a:pt x="635" y="112"/>
                    </a:lnTo>
                    <a:lnTo>
                      <a:pt x="635" y="112"/>
                    </a:lnTo>
                    <a:lnTo>
                      <a:pt x="641" y="112"/>
                    </a:lnTo>
                    <a:lnTo>
                      <a:pt x="645" y="113"/>
                    </a:lnTo>
                    <a:lnTo>
                      <a:pt x="648" y="115"/>
                    </a:lnTo>
                    <a:lnTo>
                      <a:pt x="653" y="118"/>
                    </a:lnTo>
                    <a:lnTo>
                      <a:pt x="659" y="125"/>
                    </a:lnTo>
                    <a:lnTo>
                      <a:pt x="667" y="130"/>
                    </a:lnTo>
                    <a:lnTo>
                      <a:pt x="667" y="130"/>
                    </a:lnTo>
                    <a:lnTo>
                      <a:pt x="661" y="122"/>
                    </a:lnTo>
                    <a:lnTo>
                      <a:pt x="654" y="115"/>
                    </a:lnTo>
                    <a:lnTo>
                      <a:pt x="647" y="107"/>
                    </a:lnTo>
                    <a:lnTo>
                      <a:pt x="644" y="103"/>
                    </a:lnTo>
                    <a:lnTo>
                      <a:pt x="642" y="96"/>
                    </a:lnTo>
                    <a:lnTo>
                      <a:pt x="642" y="96"/>
                    </a:lnTo>
                    <a:lnTo>
                      <a:pt x="647" y="96"/>
                    </a:lnTo>
                    <a:lnTo>
                      <a:pt x="650" y="98"/>
                    </a:lnTo>
                    <a:lnTo>
                      <a:pt x="650" y="98"/>
                    </a:lnTo>
                    <a:lnTo>
                      <a:pt x="650" y="96"/>
                    </a:lnTo>
                    <a:lnTo>
                      <a:pt x="650" y="93"/>
                    </a:lnTo>
                    <a:lnTo>
                      <a:pt x="648" y="92"/>
                    </a:lnTo>
                    <a:lnTo>
                      <a:pt x="648" y="89"/>
                    </a:lnTo>
                    <a:lnTo>
                      <a:pt x="648" y="89"/>
                    </a:lnTo>
                    <a:lnTo>
                      <a:pt x="654" y="87"/>
                    </a:lnTo>
                    <a:lnTo>
                      <a:pt x="659" y="90"/>
                    </a:lnTo>
                    <a:lnTo>
                      <a:pt x="667" y="95"/>
                    </a:lnTo>
                    <a:lnTo>
                      <a:pt x="667" y="95"/>
                    </a:lnTo>
                    <a:lnTo>
                      <a:pt x="662" y="89"/>
                    </a:lnTo>
                    <a:lnTo>
                      <a:pt x="658" y="83"/>
                    </a:lnTo>
                    <a:lnTo>
                      <a:pt x="653" y="77"/>
                    </a:lnTo>
                    <a:lnTo>
                      <a:pt x="651" y="72"/>
                    </a:lnTo>
                    <a:lnTo>
                      <a:pt x="650" y="67"/>
                    </a:lnTo>
                    <a:lnTo>
                      <a:pt x="650" y="67"/>
                    </a:lnTo>
                    <a:lnTo>
                      <a:pt x="656" y="69"/>
                    </a:lnTo>
                    <a:lnTo>
                      <a:pt x="661" y="72"/>
                    </a:lnTo>
                    <a:lnTo>
                      <a:pt x="667" y="80"/>
                    </a:lnTo>
                    <a:lnTo>
                      <a:pt x="667" y="80"/>
                    </a:lnTo>
                    <a:lnTo>
                      <a:pt x="673" y="87"/>
                    </a:lnTo>
                    <a:lnTo>
                      <a:pt x="679" y="95"/>
                    </a:lnTo>
                    <a:lnTo>
                      <a:pt x="679" y="95"/>
                    </a:lnTo>
                    <a:lnTo>
                      <a:pt x="676" y="90"/>
                    </a:lnTo>
                    <a:lnTo>
                      <a:pt x="673" y="86"/>
                    </a:lnTo>
                    <a:lnTo>
                      <a:pt x="665" y="77"/>
                    </a:lnTo>
                    <a:lnTo>
                      <a:pt x="659" y="67"/>
                    </a:lnTo>
                    <a:lnTo>
                      <a:pt x="658" y="63"/>
                    </a:lnTo>
                    <a:lnTo>
                      <a:pt x="658" y="57"/>
                    </a:lnTo>
                    <a:lnTo>
                      <a:pt x="658" y="57"/>
                    </a:lnTo>
                    <a:lnTo>
                      <a:pt x="661" y="58"/>
                    </a:lnTo>
                    <a:lnTo>
                      <a:pt x="664" y="58"/>
                    </a:lnTo>
                    <a:lnTo>
                      <a:pt x="665" y="58"/>
                    </a:lnTo>
                    <a:lnTo>
                      <a:pt x="668" y="58"/>
                    </a:lnTo>
                    <a:lnTo>
                      <a:pt x="668" y="58"/>
                    </a:lnTo>
                    <a:lnTo>
                      <a:pt x="679" y="67"/>
                    </a:lnTo>
                    <a:lnTo>
                      <a:pt x="690" y="80"/>
                    </a:lnTo>
                    <a:lnTo>
                      <a:pt x="708" y="101"/>
                    </a:lnTo>
                    <a:lnTo>
                      <a:pt x="708" y="101"/>
                    </a:lnTo>
                    <a:lnTo>
                      <a:pt x="703" y="93"/>
                    </a:lnTo>
                    <a:lnTo>
                      <a:pt x="699" y="87"/>
                    </a:lnTo>
                    <a:lnTo>
                      <a:pt x="688" y="74"/>
                    </a:lnTo>
                    <a:lnTo>
                      <a:pt x="677" y="58"/>
                    </a:lnTo>
                    <a:lnTo>
                      <a:pt x="673" y="51"/>
                    </a:lnTo>
                    <a:lnTo>
                      <a:pt x="670" y="42"/>
                    </a:lnTo>
                    <a:lnTo>
                      <a:pt x="670" y="42"/>
                    </a:lnTo>
                    <a:lnTo>
                      <a:pt x="673" y="42"/>
                    </a:lnTo>
                    <a:lnTo>
                      <a:pt x="674" y="42"/>
                    </a:lnTo>
                    <a:lnTo>
                      <a:pt x="674" y="42"/>
                    </a:lnTo>
                    <a:lnTo>
                      <a:pt x="673" y="31"/>
                    </a:lnTo>
                    <a:lnTo>
                      <a:pt x="673" y="31"/>
                    </a:lnTo>
                    <a:lnTo>
                      <a:pt x="674" y="29"/>
                    </a:lnTo>
                    <a:lnTo>
                      <a:pt x="677" y="29"/>
                    </a:lnTo>
                    <a:lnTo>
                      <a:pt x="677" y="29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9" y="26"/>
                    </a:lnTo>
                    <a:lnTo>
                      <a:pt x="679" y="25"/>
                    </a:lnTo>
                    <a:lnTo>
                      <a:pt x="679" y="25"/>
                    </a:lnTo>
                    <a:lnTo>
                      <a:pt x="682" y="23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3" y="20"/>
                    </a:lnTo>
                    <a:lnTo>
                      <a:pt x="682" y="17"/>
                    </a:lnTo>
                    <a:lnTo>
                      <a:pt x="682" y="13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8" y="10"/>
                    </a:lnTo>
                    <a:lnTo>
                      <a:pt x="688" y="11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700" y="26"/>
                    </a:lnTo>
                    <a:lnTo>
                      <a:pt x="705" y="3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5" y="42"/>
                    </a:lnTo>
                    <a:lnTo>
                      <a:pt x="703" y="43"/>
                    </a:lnTo>
                    <a:lnTo>
                      <a:pt x="703" y="45"/>
                    </a:lnTo>
                    <a:lnTo>
                      <a:pt x="703" y="45"/>
                    </a:lnTo>
                    <a:lnTo>
                      <a:pt x="705" y="51"/>
                    </a:lnTo>
                    <a:lnTo>
                      <a:pt x="703" y="54"/>
                    </a:lnTo>
                    <a:lnTo>
                      <a:pt x="700" y="55"/>
                    </a:lnTo>
                    <a:lnTo>
                      <a:pt x="700" y="55"/>
                    </a:lnTo>
                    <a:lnTo>
                      <a:pt x="705" y="61"/>
                    </a:lnTo>
                    <a:lnTo>
                      <a:pt x="708" y="69"/>
                    </a:lnTo>
                    <a:lnTo>
                      <a:pt x="708" y="69"/>
                    </a:lnTo>
                    <a:lnTo>
                      <a:pt x="706" y="71"/>
                    </a:lnTo>
                    <a:lnTo>
                      <a:pt x="706" y="72"/>
                    </a:lnTo>
                    <a:lnTo>
                      <a:pt x="703" y="72"/>
                    </a:lnTo>
                    <a:lnTo>
                      <a:pt x="703" y="72"/>
                    </a:lnTo>
                    <a:lnTo>
                      <a:pt x="708" y="81"/>
                    </a:lnTo>
                    <a:lnTo>
                      <a:pt x="708" y="81"/>
                    </a:lnTo>
                    <a:lnTo>
                      <a:pt x="708" y="83"/>
                    </a:lnTo>
                    <a:lnTo>
                      <a:pt x="706" y="83"/>
                    </a:lnTo>
                    <a:lnTo>
                      <a:pt x="705" y="84"/>
                    </a:lnTo>
                    <a:lnTo>
                      <a:pt x="705" y="84"/>
                    </a:lnTo>
                    <a:lnTo>
                      <a:pt x="709" y="93"/>
                    </a:lnTo>
                    <a:lnTo>
                      <a:pt x="715" y="101"/>
                    </a:lnTo>
                    <a:lnTo>
                      <a:pt x="720" y="110"/>
                    </a:lnTo>
                    <a:lnTo>
                      <a:pt x="722" y="115"/>
                    </a:lnTo>
                    <a:lnTo>
                      <a:pt x="723" y="119"/>
                    </a:lnTo>
                    <a:lnTo>
                      <a:pt x="723" y="119"/>
                    </a:lnTo>
                    <a:lnTo>
                      <a:pt x="720" y="121"/>
                    </a:lnTo>
                    <a:lnTo>
                      <a:pt x="717" y="119"/>
                    </a:lnTo>
                    <a:lnTo>
                      <a:pt x="712" y="115"/>
                    </a:lnTo>
                    <a:lnTo>
                      <a:pt x="712" y="115"/>
                    </a:lnTo>
                    <a:lnTo>
                      <a:pt x="711" y="116"/>
                    </a:lnTo>
                    <a:lnTo>
                      <a:pt x="708" y="118"/>
                    </a:lnTo>
                    <a:lnTo>
                      <a:pt x="708" y="118"/>
                    </a:lnTo>
                    <a:lnTo>
                      <a:pt x="697" y="106"/>
                    </a:lnTo>
                    <a:lnTo>
                      <a:pt x="693" y="101"/>
                    </a:lnTo>
                    <a:lnTo>
                      <a:pt x="688" y="95"/>
                    </a:lnTo>
                    <a:lnTo>
                      <a:pt x="688" y="95"/>
                    </a:lnTo>
                    <a:lnTo>
                      <a:pt x="694" y="106"/>
                    </a:lnTo>
                    <a:lnTo>
                      <a:pt x="702" y="116"/>
                    </a:lnTo>
                    <a:lnTo>
                      <a:pt x="709" y="125"/>
                    </a:lnTo>
                    <a:lnTo>
                      <a:pt x="715" y="136"/>
                    </a:lnTo>
                    <a:lnTo>
                      <a:pt x="715" y="136"/>
                    </a:lnTo>
                    <a:lnTo>
                      <a:pt x="714" y="139"/>
                    </a:lnTo>
                    <a:lnTo>
                      <a:pt x="715" y="142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5" y="148"/>
                    </a:lnTo>
                    <a:lnTo>
                      <a:pt x="715" y="150"/>
                    </a:lnTo>
                    <a:lnTo>
                      <a:pt x="715" y="150"/>
                    </a:lnTo>
                    <a:lnTo>
                      <a:pt x="703" y="142"/>
                    </a:lnTo>
                    <a:lnTo>
                      <a:pt x="694" y="131"/>
                    </a:lnTo>
                    <a:lnTo>
                      <a:pt x="686" y="121"/>
                    </a:lnTo>
                    <a:lnTo>
                      <a:pt x="676" y="112"/>
                    </a:lnTo>
                    <a:lnTo>
                      <a:pt x="676" y="112"/>
                    </a:lnTo>
                    <a:lnTo>
                      <a:pt x="676" y="110"/>
                    </a:lnTo>
                    <a:lnTo>
                      <a:pt x="676" y="109"/>
                    </a:lnTo>
                    <a:lnTo>
                      <a:pt x="676" y="109"/>
                    </a:lnTo>
                    <a:lnTo>
                      <a:pt x="671" y="106"/>
                    </a:lnTo>
                    <a:lnTo>
                      <a:pt x="667" y="103"/>
                    </a:lnTo>
                    <a:lnTo>
                      <a:pt x="659" y="95"/>
                    </a:lnTo>
                    <a:lnTo>
                      <a:pt x="659" y="95"/>
                    </a:lnTo>
                    <a:lnTo>
                      <a:pt x="661" y="99"/>
                    </a:lnTo>
                    <a:lnTo>
                      <a:pt x="664" y="104"/>
                    </a:lnTo>
                    <a:lnTo>
                      <a:pt x="670" y="113"/>
                    </a:lnTo>
                    <a:lnTo>
                      <a:pt x="670" y="113"/>
                    </a:lnTo>
                    <a:lnTo>
                      <a:pt x="683" y="128"/>
                    </a:lnTo>
                    <a:lnTo>
                      <a:pt x="697" y="142"/>
                    </a:lnTo>
                    <a:lnTo>
                      <a:pt x="711" y="157"/>
                    </a:lnTo>
                    <a:lnTo>
                      <a:pt x="717" y="165"/>
                    </a:lnTo>
                    <a:lnTo>
                      <a:pt x="723" y="174"/>
                    </a:lnTo>
                    <a:lnTo>
                      <a:pt x="723" y="174"/>
                    </a:lnTo>
                    <a:lnTo>
                      <a:pt x="722" y="174"/>
                    </a:lnTo>
                    <a:lnTo>
                      <a:pt x="720" y="176"/>
                    </a:lnTo>
                    <a:lnTo>
                      <a:pt x="720" y="176"/>
                    </a:lnTo>
                    <a:lnTo>
                      <a:pt x="715" y="174"/>
                    </a:lnTo>
                    <a:lnTo>
                      <a:pt x="714" y="171"/>
                    </a:lnTo>
                    <a:lnTo>
                      <a:pt x="711" y="168"/>
                    </a:lnTo>
                    <a:lnTo>
                      <a:pt x="709" y="165"/>
                    </a:lnTo>
                    <a:lnTo>
                      <a:pt x="709" y="165"/>
                    </a:lnTo>
                    <a:lnTo>
                      <a:pt x="731" y="200"/>
                    </a:lnTo>
                    <a:lnTo>
                      <a:pt x="731" y="200"/>
                    </a:lnTo>
                    <a:lnTo>
                      <a:pt x="729" y="202"/>
                    </a:lnTo>
                    <a:lnTo>
                      <a:pt x="728" y="203"/>
                    </a:lnTo>
                    <a:lnTo>
                      <a:pt x="728" y="203"/>
                    </a:lnTo>
                    <a:lnTo>
                      <a:pt x="731" y="208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1" y="215"/>
                    </a:lnTo>
                    <a:lnTo>
                      <a:pt x="729" y="215"/>
                    </a:lnTo>
                    <a:lnTo>
                      <a:pt x="725" y="215"/>
                    </a:lnTo>
                    <a:lnTo>
                      <a:pt x="720" y="214"/>
                    </a:lnTo>
                    <a:lnTo>
                      <a:pt x="715" y="211"/>
                    </a:lnTo>
                    <a:lnTo>
                      <a:pt x="715" y="211"/>
                    </a:lnTo>
                    <a:lnTo>
                      <a:pt x="700" y="196"/>
                    </a:lnTo>
                    <a:lnTo>
                      <a:pt x="685" y="180"/>
                    </a:lnTo>
                    <a:lnTo>
                      <a:pt x="685" y="180"/>
                    </a:lnTo>
                    <a:lnTo>
                      <a:pt x="686" y="185"/>
                    </a:lnTo>
                    <a:lnTo>
                      <a:pt x="690" y="188"/>
                    </a:lnTo>
                    <a:lnTo>
                      <a:pt x="690" y="188"/>
                    </a:lnTo>
                    <a:lnTo>
                      <a:pt x="711" y="208"/>
                    </a:lnTo>
                    <a:lnTo>
                      <a:pt x="720" y="218"/>
                    </a:lnTo>
                    <a:lnTo>
                      <a:pt x="725" y="225"/>
                    </a:lnTo>
                    <a:lnTo>
                      <a:pt x="728" y="231"/>
                    </a:lnTo>
                    <a:lnTo>
                      <a:pt x="728" y="231"/>
                    </a:lnTo>
                    <a:lnTo>
                      <a:pt x="725" y="232"/>
                    </a:lnTo>
                    <a:lnTo>
                      <a:pt x="722" y="231"/>
                    </a:lnTo>
                    <a:lnTo>
                      <a:pt x="719" y="229"/>
                    </a:lnTo>
                    <a:lnTo>
                      <a:pt x="717" y="226"/>
                    </a:lnTo>
                    <a:lnTo>
                      <a:pt x="717" y="226"/>
                    </a:lnTo>
                    <a:lnTo>
                      <a:pt x="706" y="220"/>
                    </a:lnTo>
                    <a:lnTo>
                      <a:pt x="697" y="212"/>
                    </a:lnTo>
                    <a:lnTo>
                      <a:pt x="688" y="205"/>
                    </a:lnTo>
                    <a:lnTo>
                      <a:pt x="677" y="197"/>
                    </a:lnTo>
                    <a:lnTo>
                      <a:pt x="677" y="197"/>
                    </a:lnTo>
                    <a:lnTo>
                      <a:pt x="677" y="196"/>
                    </a:lnTo>
                    <a:lnTo>
                      <a:pt x="676" y="194"/>
                    </a:lnTo>
                    <a:lnTo>
                      <a:pt x="676" y="194"/>
                    </a:lnTo>
                    <a:lnTo>
                      <a:pt x="673" y="192"/>
                    </a:lnTo>
                    <a:lnTo>
                      <a:pt x="670" y="191"/>
                    </a:lnTo>
                    <a:lnTo>
                      <a:pt x="664" y="186"/>
                    </a:lnTo>
                    <a:lnTo>
                      <a:pt x="664" y="186"/>
                    </a:lnTo>
                    <a:lnTo>
                      <a:pt x="665" y="189"/>
                    </a:lnTo>
                    <a:lnTo>
                      <a:pt x="668" y="194"/>
                    </a:lnTo>
                    <a:lnTo>
                      <a:pt x="676" y="200"/>
                    </a:lnTo>
                    <a:lnTo>
                      <a:pt x="676" y="200"/>
                    </a:lnTo>
                    <a:lnTo>
                      <a:pt x="700" y="223"/>
                    </a:lnTo>
                    <a:lnTo>
                      <a:pt x="726" y="246"/>
                    </a:lnTo>
                    <a:lnTo>
                      <a:pt x="726" y="246"/>
                    </a:lnTo>
                    <a:lnTo>
                      <a:pt x="726" y="241"/>
                    </a:lnTo>
                    <a:lnTo>
                      <a:pt x="728" y="240"/>
                    </a:lnTo>
                    <a:lnTo>
                      <a:pt x="728" y="237"/>
                    </a:lnTo>
                    <a:lnTo>
                      <a:pt x="728" y="237"/>
                    </a:lnTo>
                    <a:lnTo>
                      <a:pt x="734" y="241"/>
                    </a:lnTo>
                    <a:lnTo>
                      <a:pt x="738" y="246"/>
                    </a:lnTo>
                    <a:lnTo>
                      <a:pt x="746" y="257"/>
                    </a:lnTo>
                    <a:lnTo>
                      <a:pt x="754" y="269"/>
                    </a:lnTo>
                    <a:lnTo>
                      <a:pt x="758" y="275"/>
                    </a:lnTo>
                    <a:lnTo>
                      <a:pt x="763" y="279"/>
                    </a:lnTo>
                    <a:lnTo>
                      <a:pt x="763" y="279"/>
                    </a:lnTo>
                    <a:lnTo>
                      <a:pt x="749" y="257"/>
                    </a:lnTo>
                    <a:lnTo>
                      <a:pt x="734" y="235"/>
                    </a:lnTo>
                    <a:lnTo>
                      <a:pt x="734" y="235"/>
                    </a:lnTo>
                    <a:lnTo>
                      <a:pt x="734" y="231"/>
                    </a:lnTo>
                    <a:lnTo>
                      <a:pt x="735" y="226"/>
                    </a:lnTo>
                    <a:lnTo>
                      <a:pt x="735" y="226"/>
                    </a:lnTo>
                    <a:lnTo>
                      <a:pt x="741" y="231"/>
                    </a:lnTo>
                    <a:lnTo>
                      <a:pt x="746" y="23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61" y="255"/>
                    </a:lnTo>
                    <a:lnTo>
                      <a:pt x="767" y="264"/>
                    </a:lnTo>
                    <a:lnTo>
                      <a:pt x="767" y="264"/>
                    </a:lnTo>
                    <a:lnTo>
                      <a:pt x="775" y="272"/>
                    </a:lnTo>
                    <a:lnTo>
                      <a:pt x="781" y="281"/>
                    </a:lnTo>
                    <a:lnTo>
                      <a:pt x="789" y="290"/>
                    </a:lnTo>
                    <a:lnTo>
                      <a:pt x="796" y="298"/>
                    </a:lnTo>
                    <a:lnTo>
                      <a:pt x="796" y="298"/>
                    </a:lnTo>
                    <a:lnTo>
                      <a:pt x="792" y="290"/>
                    </a:lnTo>
                    <a:lnTo>
                      <a:pt x="789" y="281"/>
                    </a:lnTo>
                    <a:lnTo>
                      <a:pt x="789" y="281"/>
                    </a:lnTo>
                    <a:lnTo>
                      <a:pt x="787" y="279"/>
                    </a:lnTo>
                    <a:lnTo>
                      <a:pt x="784" y="279"/>
                    </a:lnTo>
                    <a:lnTo>
                      <a:pt x="784" y="279"/>
                    </a:lnTo>
                    <a:lnTo>
                      <a:pt x="781" y="270"/>
                    </a:lnTo>
                    <a:lnTo>
                      <a:pt x="775" y="263"/>
                    </a:lnTo>
                    <a:lnTo>
                      <a:pt x="775" y="263"/>
                    </a:lnTo>
                    <a:lnTo>
                      <a:pt x="766" y="250"/>
                    </a:lnTo>
                    <a:lnTo>
                      <a:pt x="757" y="238"/>
                    </a:lnTo>
                    <a:lnTo>
                      <a:pt x="747" y="225"/>
                    </a:lnTo>
                    <a:lnTo>
                      <a:pt x="740" y="211"/>
                    </a:lnTo>
                    <a:lnTo>
                      <a:pt x="740" y="211"/>
                    </a:lnTo>
                    <a:lnTo>
                      <a:pt x="743" y="209"/>
                    </a:lnTo>
                    <a:lnTo>
                      <a:pt x="743" y="209"/>
                    </a:lnTo>
                    <a:lnTo>
                      <a:pt x="754" y="220"/>
                    </a:lnTo>
                    <a:lnTo>
                      <a:pt x="763" y="231"/>
                    </a:lnTo>
                    <a:lnTo>
                      <a:pt x="781" y="255"/>
                    </a:lnTo>
                    <a:lnTo>
                      <a:pt x="781" y="255"/>
                    </a:lnTo>
                    <a:lnTo>
                      <a:pt x="779" y="250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3" y="241"/>
                    </a:lnTo>
                    <a:lnTo>
                      <a:pt x="770" y="235"/>
                    </a:lnTo>
                    <a:lnTo>
                      <a:pt x="761" y="225"/>
                    </a:lnTo>
                    <a:lnTo>
                      <a:pt x="754" y="214"/>
                    </a:lnTo>
                    <a:lnTo>
                      <a:pt x="752" y="208"/>
                    </a:lnTo>
                    <a:lnTo>
                      <a:pt x="751" y="200"/>
                    </a:lnTo>
                    <a:lnTo>
                      <a:pt x="751" y="200"/>
                    </a:lnTo>
                    <a:lnTo>
                      <a:pt x="754" y="200"/>
                    </a:lnTo>
                    <a:lnTo>
                      <a:pt x="757" y="203"/>
                    </a:lnTo>
                    <a:lnTo>
                      <a:pt x="760" y="208"/>
                    </a:lnTo>
                    <a:lnTo>
                      <a:pt x="760" y="208"/>
                    </a:lnTo>
                    <a:lnTo>
                      <a:pt x="770" y="221"/>
                    </a:lnTo>
                    <a:lnTo>
                      <a:pt x="781" y="235"/>
                    </a:lnTo>
                    <a:lnTo>
                      <a:pt x="792" y="249"/>
                    </a:lnTo>
                    <a:lnTo>
                      <a:pt x="802" y="263"/>
                    </a:lnTo>
                    <a:lnTo>
                      <a:pt x="802" y="263"/>
                    </a:lnTo>
                    <a:lnTo>
                      <a:pt x="795" y="247"/>
                    </a:lnTo>
                    <a:lnTo>
                      <a:pt x="786" y="232"/>
                    </a:lnTo>
                    <a:lnTo>
                      <a:pt x="786" y="232"/>
                    </a:lnTo>
                    <a:lnTo>
                      <a:pt x="775" y="214"/>
                    </a:lnTo>
                    <a:lnTo>
                      <a:pt x="770" y="205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69" y="196"/>
                    </a:lnTo>
                    <a:lnTo>
                      <a:pt x="773" y="197"/>
                    </a:lnTo>
                    <a:lnTo>
                      <a:pt x="776" y="199"/>
                    </a:lnTo>
                    <a:lnTo>
                      <a:pt x="779" y="202"/>
                    </a:lnTo>
                    <a:lnTo>
                      <a:pt x="783" y="205"/>
                    </a:lnTo>
                    <a:lnTo>
                      <a:pt x="783" y="205"/>
                    </a:lnTo>
                    <a:lnTo>
                      <a:pt x="799" y="229"/>
                    </a:lnTo>
                    <a:lnTo>
                      <a:pt x="818" y="253"/>
                    </a:lnTo>
                    <a:lnTo>
                      <a:pt x="818" y="253"/>
                    </a:lnTo>
                    <a:lnTo>
                      <a:pt x="813" y="243"/>
                    </a:lnTo>
                    <a:lnTo>
                      <a:pt x="808" y="232"/>
                    </a:lnTo>
                    <a:lnTo>
                      <a:pt x="808" y="232"/>
                    </a:lnTo>
                    <a:lnTo>
                      <a:pt x="799" y="217"/>
                    </a:lnTo>
                    <a:lnTo>
                      <a:pt x="789" y="200"/>
                    </a:lnTo>
                    <a:lnTo>
                      <a:pt x="789" y="200"/>
                    </a:lnTo>
                    <a:lnTo>
                      <a:pt x="784" y="194"/>
                    </a:lnTo>
                    <a:lnTo>
                      <a:pt x="783" y="191"/>
                    </a:lnTo>
                    <a:lnTo>
                      <a:pt x="783" y="186"/>
                    </a:lnTo>
                    <a:lnTo>
                      <a:pt x="783" y="186"/>
                    </a:lnTo>
                    <a:lnTo>
                      <a:pt x="787" y="186"/>
                    </a:lnTo>
                    <a:lnTo>
                      <a:pt x="792" y="18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804" y="205"/>
                    </a:lnTo>
                    <a:lnTo>
                      <a:pt x="810" y="214"/>
                    </a:lnTo>
                    <a:lnTo>
                      <a:pt x="816" y="223"/>
                    </a:lnTo>
                    <a:lnTo>
                      <a:pt x="824" y="231"/>
                    </a:lnTo>
                    <a:lnTo>
                      <a:pt x="824" y="231"/>
                    </a:lnTo>
                    <a:lnTo>
                      <a:pt x="816" y="217"/>
                    </a:lnTo>
                    <a:lnTo>
                      <a:pt x="808" y="203"/>
                    </a:lnTo>
                    <a:lnTo>
                      <a:pt x="793" y="179"/>
                    </a:lnTo>
                    <a:lnTo>
                      <a:pt x="793" y="179"/>
                    </a:lnTo>
                    <a:lnTo>
                      <a:pt x="793" y="177"/>
                    </a:lnTo>
                    <a:lnTo>
                      <a:pt x="793" y="176"/>
                    </a:lnTo>
                    <a:lnTo>
                      <a:pt x="793" y="174"/>
                    </a:lnTo>
                    <a:lnTo>
                      <a:pt x="793" y="173"/>
                    </a:lnTo>
                    <a:lnTo>
                      <a:pt x="793" y="173"/>
                    </a:lnTo>
                    <a:lnTo>
                      <a:pt x="799" y="176"/>
                    </a:lnTo>
                    <a:lnTo>
                      <a:pt x="805" y="182"/>
                    </a:lnTo>
                    <a:lnTo>
                      <a:pt x="812" y="194"/>
                    </a:lnTo>
                    <a:lnTo>
                      <a:pt x="812" y="194"/>
                    </a:lnTo>
                    <a:lnTo>
                      <a:pt x="836" y="228"/>
                    </a:lnTo>
                    <a:lnTo>
                      <a:pt x="836" y="228"/>
                    </a:lnTo>
                    <a:lnTo>
                      <a:pt x="833" y="218"/>
                    </a:lnTo>
                    <a:lnTo>
                      <a:pt x="828" y="209"/>
                    </a:lnTo>
                    <a:lnTo>
                      <a:pt x="818" y="191"/>
                    </a:lnTo>
                    <a:lnTo>
                      <a:pt x="818" y="191"/>
                    </a:lnTo>
                    <a:lnTo>
                      <a:pt x="810" y="177"/>
                    </a:lnTo>
                    <a:lnTo>
                      <a:pt x="807" y="171"/>
                    </a:lnTo>
                    <a:lnTo>
                      <a:pt x="807" y="164"/>
                    </a:lnTo>
                    <a:lnTo>
                      <a:pt x="807" y="164"/>
                    </a:lnTo>
                    <a:lnTo>
                      <a:pt x="812" y="167"/>
                    </a:lnTo>
                    <a:lnTo>
                      <a:pt x="816" y="171"/>
                    </a:lnTo>
                    <a:lnTo>
                      <a:pt x="824" y="180"/>
                    </a:lnTo>
                    <a:lnTo>
                      <a:pt x="830" y="189"/>
                    </a:lnTo>
                    <a:lnTo>
                      <a:pt x="836" y="199"/>
                    </a:lnTo>
                    <a:lnTo>
                      <a:pt x="836" y="199"/>
                    </a:lnTo>
                    <a:lnTo>
                      <a:pt x="831" y="186"/>
                    </a:lnTo>
                    <a:lnTo>
                      <a:pt x="824" y="176"/>
                    </a:lnTo>
                    <a:lnTo>
                      <a:pt x="818" y="164"/>
                    </a:lnTo>
                    <a:lnTo>
                      <a:pt x="812" y="151"/>
                    </a:lnTo>
                    <a:lnTo>
                      <a:pt x="812" y="151"/>
                    </a:lnTo>
                    <a:lnTo>
                      <a:pt x="815" y="151"/>
                    </a:lnTo>
                    <a:lnTo>
                      <a:pt x="816" y="151"/>
                    </a:lnTo>
                    <a:lnTo>
                      <a:pt x="816" y="151"/>
                    </a:lnTo>
                    <a:lnTo>
                      <a:pt x="825" y="160"/>
                    </a:lnTo>
                    <a:lnTo>
                      <a:pt x="833" y="171"/>
                    </a:lnTo>
                    <a:lnTo>
                      <a:pt x="848" y="192"/>
                    </a:lnTo>
                    <a:lnTo>
                      <a:pt x="848" y="192"/>
                    </a:lnTo>
                    <a:lnTo>
                      <a:pt x="847" y="186"/>
                    </a:lnTo>
                    <a:lnTo>
                      <a:pt x="844" y="180"/>
                    </a:lnTo>
                    <a:lnTo>
                      <a:pt x="836" y="167"/>
                    </a:lnTo>
                    <a:lnTo>
                      <a:pt x="828" y="154"/>
                    </a:lnTo>
                    <a:lnTo>
                      <a:pt x="825" y="148"/>
                    </a:lnTo>
                    <a:lnTo>
                      <a:pt x="824" y="141"/>
                    </a:lnTo>
                    <a:lnTo>
                      <a:pt x="824" y="141"/>
                    </a:lnTo>
                    <a:lnTo>
                      <a:pt x="828" y="142"/>
                    </a:lnTo>
                    <a:lnTo>
                      <a:pt x="831" y="144"/>
                    </a:lnTo>
                    <a:lnTo>
                      <a:pt x="837" y="151"/>
                    </a:lnTo>
                    <a:lnTo>
                      <a:pt x="842" y="160"/>
                    </a:lnTo>
                    <a:lnTo>
                      <a:pt x="848" y="168"/>
                    </a:lnTo>
                    <a:lnTo>
                      <a:pt x="848" y="168"/>
                    </a:lnTo>
                    <a:lnTo>
                      <a:pt x="847" y="162"/>
                    </a:lnTo>
                    <a:lnTo>
                      <a:pt x="842" y="154"/>
                    </a:lnTo>
                    <a:lnTo>
                      <a:pt x="839" y="148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40" y="139"/>
                    </a:lnTo>
                    <a:lnTo>
                      <a:pt x="842" y="138"/>
                    </a:lnTo>
                    <a:lnTo>
                      <a:pt x="844" y="138"/>
                    </a:lnTo>
                    <a:lnTo>
                      <a:pt x="845" y="136"/>
                    </a:lnTo>
                    <a:lnTo>
                      <a:pt x="845" y="136"/>
                    </a:lnTo>
                    <a:lnTo>
                      <a:pt x="848" y="138"/>
                    </a:lnTo>
                    <a:lnTo>
                      <a:pt x="851" y="141"/>
                    </a:lnTo>
                    <a:lnTo>
                      <a:pt x="856" y="151"/>
                    </a:lnTo>
                    <a:lnTo>
                      <a:pt x="860" y="164"/>
                    </a:lnTo>
                    <a:lnTo>
                      <a:pt x="863" y="173"/>
                    </a:lnTo>
                    <a:lnTo>
                      <a:pt x="863" y="173"/>
                    </a:lnTo>
                    <a:lnTo>
                      <a:pt x="860" y="174"/>
                    </a:lnTo>
                    <a:lnTo>
                      <a:pt x="857" y="176"/>
                    </a:lnTo>
                    <a:lnTo>
                      <a:pt x="857" y="176"/>
                    </a:lnTo>
                    <a:lnTo>
                      <a:pt x="859" y="182"/>
                    </a:lnTo>
                    <a:lnTo>
                      <a:pt x="860" y="188"/>
                    </a:lnTo>
                    <a:lnTo>
                      <a:pt x="860" y="188"/>
                    </a:lnTo>
                    <a:lnTo>
                      <a:pt x="857" y="188"/>
                    </a:lnTo>
                    <a:lnTo>
                      <a:pt x="856" y="188"/>
                    </a:lnTo>
                    <a:lnTo>
                      <a:pt x="853" y="186"/>
                    </a:lnTo>
                    <a:lnTo>
                      <a:pt x="853" y="186"/>
                    </a:lnTo>
                    <a:lnTo>
                      <a:pt x="857" y="197"/>
                    </a:lnTo>
                    <a:lnTo>
                      <a:pt x="859" y="202"/>
                    </a:lnTo>
                    <a:lnTo>
                      <a:pt x="859" y="208"/>
                    </a:lnTo>
                    <a:lnTo>
                      <a:pt x="859" y="208"/>
                    </a:lnTo>
                    <a:lnTo>
                      <a:pt x="857" y="208"/>
                    </a:lnTo>
                    <a:lnTo>
                      <a:pt x="856" y="209"/>
                    </a:lnTo>
                    <a:lnTo>
                      <a:pt x="856" y="209"/>
                    </a:lnTo>
                    <a:lnTo>
                      <a:pt x="850" y="205"/>
                    </a:lnTo>
                    <a:lnTo>
                      <a:pt x="845" y="200"/>
                    </a:lnTo>
                    <a:lnTo>
                      <a:pt x="837" y="188"/>
                    </a:lnTo>
                    <a:lnTo>
                      <a:pt x="837" y="188"/>
                    </a:lnTo>
                    <a:lnTo>
                      <a:pt x="842" y="196"/>
                    </a:lnTo>
                    <a:lnTo>
                      <a:pt x="847" y="205"/>
                    </a:lnTo>
                    <a:lnTo>
                      <a:pt x="850" y="215"/>
                    </a:lnTo>
                    <a:lnTo>
                      <a:pt x="851" y="220"/>
                    </a:lnTo>
                    <a:lnTo>
                      <a:pt x="851" y="225"/>
                    </a:lnTo>
                    <a:lnTo>
                      <a:pt x="851" y="225"/>
                    </a:lnTo>
                    <a:lnTo>
                      <a:pt x="850" y="225"/>
                    </a:lnTo>
                    <a:lnTo>
                      <a:pt x="850" y="226"/>
                    </a:lnTo>
                    <a:lnTo>
                      <a:pt x="850" y="226"/>
                    </a:lnTo>
                    <a:lnTo>
                      <a:pt x="845" y="225"/>
                    </a:lnTo>
                    <a:lnTo>
                      <a:pt x="842" y="220"/>
                    </a:lnTo>
                    <a:lnTo>
                      <a:pt x="840" y="217"/>
                    </a:lnTo>
                    <a:lnTo>
                      <a:pt x="837" y="212"/>
                    </a:lnTo>
                    <a:lnTo>
                      <a:pt x="837" y="212"/>
                    </a:lnTo>
                    <a:lnTo>
                      <a:pt x="839" y="218"/>
                    </a:lnTo>
                    <a:lnTo>
                      <a:pt x="842" y="225"/>
                    </a:lnTo>
                    <a:lnTo>
                      <a:pt x="845" y="232"/>
                    </a:lnTo>
                    <a:lnTo>
                      <a:pt x="845" y="240"/>
                    </a:lnTo>
                    <a:lnTo>
                      <a:pt x="845" y="240"/>
                    </a:lnTo>
                    <a:lnTo>
                      <a:pt x="842" y="240"/>
                    </a:lnTo>
                    <a:lnTo>
                      <a:pt x="842" y="241"/>
                    </a:lnTo>
                    <a:lnTo>
                      <a:pt x="842" y="241"/>
                    </a:lnTo>
                    <a:lnTo>
                      <a:pt x="837" y="240"/>
                    </a:lnTo>
                    <a:lnTo>
                      <a:pt x="834" y="237"/>
                    </a:lnTo>
                    <a:lnTo>
                      <a:pt x="831" y="229"/>
                    </a:lnTo>
                    <a:lnTo>
                      <a:pt x="831" y="229"/>
                    </a:lnTo>
                    <a:lnTo>
                      <a:pt x="831" y="234"/>
                    </a:lnTo>
                    <a:lnTo>
                      <a:pt x="831" y="237"/>
                    </a:lnTo>
                    <a:lnTo>
                      <a:pt x="833" y="241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30" y="246"/>
                    </a:lnTo>
                    <a:lnTo>
                      <a:pt x="827" y="246"/>
                    </a:lnTo>
                    <a:lnTo>
                      <a:pt x="824" y="243"/>
                    </a:lnTo>
                    <a:lnTo>
                      <a:pt x="821" y="240"/>
                    </a:lnTo>
                    <a:lnTo>
                      <a:pt x="816" y="232"/>
                    </a:lnTo>
                    <a:lnTo>
                      <a:pt x="815" y="229"/>
                    </a:lnTo>
                    <a:lnTo>
                      <a:pt x="812" y="226"/>
                    </a:lnTo>
                    <a:lnTo>
                      <a:pt x="812" y="226"/>
                    </a:lnTo>
                    <a:lnTo>
                      <a:pt x="821" y="244"/>
                    </a:lnTo>
                    <a:lnTo>
                      <a:pt x="824" y="253"/>
                    </a:lnTo>
                    <a:lnTo>
                      <a:pt x="827" y="264"/>
                    </a:lnTo>
                    <a:lnTo>
                      <a:pt x="827" y="264"/>
                    </a:lnTo>
                    <a:lnTo>
                      <a:pt x="825" y="266"/>
                    </a:lnTo>
                    <a:lnTo>
                      <a:pt x="822" y="266"/>
                    </a:lnTo>
                    <a:lnTo>
                      <a:pt x="818" y="263"/>
                    </a:lnTo>
                    <a:lnTo>
                      <a:pt x="813" y="258"/>
                    </a:lnTo>
                    <a:lnTo>
                      <a:pt x="810" y="253"/>
                    </a:lnTo>
                    <a:lnTo>
                      <a:pt x="810" y="253"/>
                    </a:lnTo>
                    <a:lnTo>
                      <a:pt x="798" y="235"/>
                    </a:lnTo>
                    <a:lnTo>
                      <a:pt x="792" y="225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93" y="232"/>
                    </a:lnTo>
                    <a:lnTo>
                      <a:pt x="801" y="247"/>
                    </a:lnTo>
                    <a:lnTo>
                      <a:pt x="808" y="264"/>
                    </a:lnTo>
                    <a:lnTo>
                      <a:pt x="812" y="272"/>
                    </a:lnTo>
                    <a:lnTo>
                      <a:pt x="813" y="281"/>
                    </a:lnTo>
                    <a:lnTo>
                      <a:pt x="813" y="281"/>
                    </a:lnTo>
                    <a:lnTo>
                      <a:pt x="808" y="279"/>
                    </a:lnTo>
                    <a:lnTo>
                      <a:pt x="805" y="279"/>
                    </a:lnTo>
                    <a:lnTo>
                      <a:pt x="801" y="273"/>
                    </a:lnTo>
                    <a:lnTo>
                      <a:pt x="796" y="266"/>
                    </a:lnTo>
                    <a:lnTo>
                      <a:pt x="793" y="260"/>
                    </a:lnTo>
                    <a:lnTo>
                      <a:pt x="793" y="260"/>
                    </a:lnTo>
                    <a:lnTo>
                      <a:pt x="795" y="266"/>
                    </a:lnTo>
                    <a:lnTo>
                      <a:pt x="798" y="272"/>
                    </a:lnTo>
                    <a:lnTo>
                      <a:pt x="799" y="278"/>
                    </a:lnTo>
                    <a:lnTo>
                      <a:pt x="801" y="284"/>
                    </a:lnTo>
                    <a:lnTo>
                      <a:pt x="801" y="284"/>
                    </a:lnTo>
                    <a:lnTo>
                      <a:pt x="801" y="285"/>
                    </a:lnTo>
                    <a:lnTo>
                      <a:pt x="799" y="285"/>
                    </a:lnTo>
                    <a:lnTo>
                      <a:pt x="798" y="285"/>
                    </a:lnTo>
                    <a:lnTo>
                      <a:pt x="798" y="287"/>
                    </a:lnTo>
                    <a:lnTo>
                      <a:pt x="798" y="287"/>
                    </a:lnTo>
                    <a:lnTo>
                      <a:pt x="798" y="290"/>
                    </a:lnTo>
                    <a:lnTo>
                      <a:pt x="799" y="295"/>
                    </a:lnTo>
                    <a:lnTo>
                      <a:pt x="804" y="301"/>
                    </a:lnTo>
                    <a:lnTo>
                      <a:pt x="807" y="308"/>
                    </a:lnTo>
                    <a:lnTo>
                      <a:pt x="805" y="311"/>
                    </a:lnTo>
                    <a:lnTo>
                      <a:pt x="804" y="313"/>
                    </a:lnTo>
                    <a:lnTo>
                      <a:pt x="804" y="313"/>
                    </a:lnTo>
                    <a:lnTo>
                      <a:pt x="798" y="308"/>
                    </a:lnTo>
                    <a:lnTo>
                      <a:pt x="792" y="302"/>
                    </a:lnTo>
                    <a:lnTo>
                      <a:pt x="781" y="290"/>
                    </a:lnTo>
                    <a:lnTo>
                      <a:pt x="772" y="276"/>
                    </a:lnTo>
                    <a:lnTo>
                      <a:pt x="761" y="264"/>
                    </a:lnTo>
                    <a:lnTo>
                      <a:pt x="761" y="264"/>
                    </a:lnTo>
                    <a:lnTo>
                      <a:pt x="773" y="290"/>
                    </a:lnTo>
                    <a:lnTo>
                      <a:pt x="773" y="290"/>
                    </a:lnTo>
                    <a:lnTo>
                      <a:pt x="778" y="299"/>
                    </a:lnTo>
                    <a:lnTo>
                      <a:pt x="779" y="304"/>
                    </a:lnTo>
                    <a:lnTo>
                      <a:pt x="778" y="310"/>
                    </a:lnTo>
                    <a:lnTo>
                      <a:pt x="778" y="310"/>
                    </a:lnTo>
                    <a:lnTo>
                      <a:pt x="767" y="307"/>
                    </a:lnTo>
                    <a:lnTo>
                      <a:pt x="758" y="302"/>
                    </a:lnTo>
                    <a:lnTo>
                      <a:pt x="758" y="302"/>
                    </a:lnTo>
                    <a:lnTo>
                      <a:pt x="760" y="305"/>
                    </a:lnTo>
                    <a:lnTo>
                      <a:pt x="761" y="308"/>
                    </a:lnTo>
                    <a:lnTo>
                      <a:pt x="763" y="310"/>
                    </a:lnTo>
                    <a:lnTo>
                      <a:pt x="764" y="313"/>
                    </a:lnTo>
                    <a:lnTo>
                      <a:pt x="764" y="313"/>
                    </a:lnTo>
                    <a:lnTo>
                      <a:pt x="763" y="314"/>
                    </a:lnTo>
                    <a:lnTo>
                      <a:pt x="760" y="314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8"/>
                    </a:lnTo>
                    <a:lnTo>
                      <a:pt x="757" y="319"/>
                    </a:lnTo>
                    <a:lnTo>
                      <a:pt x="755" y="321"/>
                    </a:lnTo>
                    <a:lnTo>
                      <a:pt x="755" y="321"/>
                    </a:lnTo>
                    <a:lnTo>
                      <a:pt x="754" y="322"/>
                    </a:lnTo>
                    <a:lnTo>
                      <a:pt x="751" y="322"/>
                    </a:lnTo>
                    <a:lnTo>
                      <a:pt x="743" y="319"/>
                    </a:lnTo>
                    <a:lnTo>
                      <a:pt x="731" y="310"/>
                    </a:lnTo>
                    <a:lnTo>
                      <a:pt x="731" y="310"/>
                    </a:lnTo>
                    <a:lnTo>
                      <a:pt x="711" y="293"/>
                    </a:lnTo>
                    <a:lnTo>
                      <a:pt x="702" y="285"/>
                    </a:lnTo>
                    <a:lnTo>
                      <a:pt x="691" y="281"/>
                    </a:lnTo>
                    <a:lnTo>
                      <a:pt x="691" y="281"/>
                    </a:lnTo>
                    <a:lnTo>
                      <a:pt x="691" y="282"/>
                    </a:lnTo>
                    <a:lnTo>
                      <a:pt x="693" y="284"/>
                    </a:lnTo>
                    <a:lnTo>
                      <a:pt x="696" y="285"/>
                    </a:lnTo>
                    <a:lnTo>
                      <a:pt x="700" y="289"/>
                    </a:lnTo>
                    <a:lnTo>
                      <a:pt x="703" y="293"/>
                    </a:lnTo>
                    <a:lnTo>
                      <a:pt x="703" y="293"/>
                    </a:lnTo>
                    <a:lnTo>
                      <a:pt x="717" y="302"/>
                    </a:lnTo>
                    <a:lnTo>
                      <a:pt x="729" y="311"/>
                    </a:lnTo>
                    <a:lnTo>
                      <a:pt x="752" y="334"/>
                    </a:lnTo>
                    <a:lnTo>
                      <a:pt x="752" y="334"/>
                    </a:lnTo>
                    <a:lnTo>
                      <a:pt x="760" y="340"/>
                    </a:lnTo>
                    <a:lnTo>
                      <a:pt x="763" y="345"/>
                    </a:lnTo>
                    <a:lnTo>
                      <a:pt x="764" y="350"/>
                    </a:lnTo>
                    <a:lnTo>
                      <a:pt x="764" y="350"/>
                    </a:lnTo>
                    <a:lnTo>
                      <a:pt x="761" y="350"/>
                    </a:lnTo>
                    <a:lnTo>
                      <a:pt x="758" y="350"/>
                    </a:lnTo>
                    <a:lnTo>
                      <a:pt x="752" y="346"/>
                    </a:lnTo>
                    <a:lnTo>
                      <a:pt x="752" y="346"/>
                    </a:lnTo>
                    <a:lnTo>
                      <a:pt x="754" y="350"/>
                    </a:lnTo>
                    <a:lnTo>
                      <a:pt x="755" y="351"/>
                    </a:lnTo>
                    <a:lnTo>
                      <a:pt x="758" y="353"/>
                    </a:lnTo>
                    <a:lnTo>
                      <a:pt x="758" y="356"/>
                    </a:lnTo>
                    <a:lnTo>
                      <a:pt x="758" y="356"/>
                    </a:lnTo>
                    <a:lnTo>
                      <a:pt x="761" y="354"/>
                    </a:lnTo>
                    <a:lnTo>
                      <a:pt x="764" y="354"/>
                    </a:lnTo>
                    <a:lnTo>
                      <a:pt x="764" y="354"/>
                    </a:lnTo>
                    <a:lnTo>
                      <a:pt x="767" y="360"/>
                    </a:lnTo>
                    <a:lnTo>
                      <a:pt x="772" y="365"/>
                    </a:lnTo>
                    <a:lnTo>
                      <a:pt x="784" y="372"/>
                    </a:lnTo>
                    <a:lnTo>
                      <a:pt x="784" y="372"/>
                    </a:lnTo>
                    <a:lnTo>
                      <a:pt x="781" y="363"/>
                    </a:lnTo>
                    <a:lnTo>
                      <a:pt x="776" y="353"/>
                    </a:lnTo>
                    <a:lnTo>
                      <a:pt x="773" y="343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5" y="333"/>
                    </a:lnTo>
                    <a:lnTo>
                      <a:pt x="778" y="336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90" y="363"/>
                    </a:lnTo>
                    <a:lnTo>
                      <a:pt x="790" y="363"/>
                    </a:lnTo>
                    <a:lnTo>
                      <a:pt x="796" y="377"/>
                    </a:lnTo>
                    <a:lnTo>
                      <a:pt x="804" y="391"/>
                    </a:lnTo>
                    <a:lnTo>
                      <a:pt x="804" y="391"/>
                    </a:lnTo>
                    <a:lnTo>
                      <a:pt x="801" y="382"/>
                    </a:lnTo>
                    <a:lnTo>
                      <a:pt x="799" y="377"/>
                    </a:lnTo>
                    <a:lnTo>
                      <a:pt x="798" y="374"/>
                    </a:lnTo>
                    <a:lnTo>
                      <a:pt x="798" y="374"/>
                    </a:lnTo>
                    <a:lnTo>
                      <a:pt x="796" y="366"/>
                    </a:lnTo>
                    <a:lnTo>
                      <a:pt x="795" y="360"/>
                    </a:lnTo>
                    <a:lnTo>
                      <a:pt x="789" y="348"/>
                    </a:lnTo>
                    <a:lnTo>
                      <a:pt x="783" y="336"/>
                    </a:lnTo>
                    <a:lnTo>
                      <a:pt x="781" y="328"/>
                    </a:lnTo>
                    <a:lnTo>
                      <a:pt x="779" y="322"/>
                    </a:lnTo>
                    <a:lnTo>
                      <a:pt x="779" y="322"/>
                    </a:lnTo>
                    <a:lnTo>
                      <a:pt x="786" y="325"/>
                    </a:lnTo>
                    <a:lnTo>
                      <a:pt x="790" y="330"/>
                    </a:lnTo>
                    <a:lnTo>
                      <a:pt x="796" y="342"/>
                    </a:lnTo>
                    <a:lnTo>
                      <a:pt x="796" y="342"/>
                    </a:lnTo>
                    <a:lnTo>
                      <a:pt x="813" y="377"/>
                    </a:lnTo>
                    <a:lnTo>
                      <a:pt x="828" y="412"/>
                    </a:lnTo>
                    <a:lnTo>
                      <a:pt x="828" y="412"/>
                    </a:lnTo>
                    <a:lnTo>
                      <a:pt x="825" y="389"/>
                    </a:lnTo>
                    <a:lnTo>
                      <a:pt x="821" y="369"/>
                    </a:lnTo>
                    <a:lnTo>
                      <a:pt x="805" y="330"/>
                    </a:lnTo>
                    <a:lnTo>
                      <a:pt x="805" y="330"/>
                    </a:lnTo>
                    <a:lnTo>
                      <a:pt x="802" y="325"/>
                    </a:lnTo>
                    <a:lnTo>
                      <a:pt x="802" y="322"/>
                    </a:lnTo>
                    <a:lnTo>
                      <a:pt x="804" y="319"/>
                    </a:lnTo>
                    <a:lnTo>
                      <a:pt x="804" y="319"/>
                    </a:lnTo>
                    <a:lnTo>
                      <a:pt x="808" y="321"/>
                    </a:lnTo>
                    <a:lnTo>
                      <a:pt x="812" y="32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25" y="350"/>
                    </a:lnTo>
                    <a:lnTo>
                      <a:pt x="830" y="357"/>
                    </a:lnTo>
                    <a:lnTo>
                      <a:pt x="833" y="366"/>
                    </a:lnTo>
                    <a:lnTo>
                      <a:pt x="833" y="366"/>
                    </a:lnTo>
                    <a:lnTo>
                      <a:pt x="831" y="360"/>
                    </a:lnTo>
                    <a:lnTo>
                      <a:pt x="830" y="354"/>
                    </a:lnTo>
                    <a:lnTo>
                      <a:pt x="824" y="342"/>
                    </a:lnTo>
                    <a:lnTo>
                      <a:pt x="819" y="330"/>
                    </a:lnTo>
                    <a:lnTo>
                      <a:pt x="818" y="325"/>
                    </a:lnTo>
                    <a:lnTo>
                      <a:pt x="819" y="321"/>
                    </a:lnTo>
                    <a:lnTo>
                      <a:pt x="819" y="321"/>
                    </a:lnTo>
                    <a:lnTo>
                      <a:pt x="825" y="325"/>
                    </a:lnTo>
                    <a:lnTo>
                      <a:pt x="831" y="331"/>
                    </a:lnTo>
                    <a:lnTo>
                      <a:pt x="840" y="346"/>
                    </a:lnTo>
                    <a:lnTo>
                      <a:pt x="848" y="362"/>
                    </a:lnTo>
                    <a:lnTo>
                      <a:pt x="856" y="377"/>
                    </a:lnTo>
                    <a:lnTo>
                      <a:pt x="856" y="377"/>
                    </a:lnTo>
                    <a:lnTo>
                      <a:pt x="854" y="368"/>
                    </a:lnTo>
                    <a:lnTo>
                      <a:pt x="851" y="360"/>
                    </a:lnTo>
                    <a:lnTo>
                      <a:pt x="845" y="346"/>
                    </a:lnTo>
                    <a:lnTo>
                      <a:pt x="839" y="331"/>
                    </a:lnTo>
                    <a:lnTo>
                      <a:pt x="837" y="324"/>
                    </a:lnTo>
                    <a:lnTo>
                      <a:pt x="837" y="316"/>
                    </a:lnTo>
                    <a:lnTo>
                      <a:pt x="837" y="316"/>
                    </a:lnTo>
                    <a:lnTo>
                      <a:pt x="844" y="321"/>
                    </a:lnTo>
                    <a:lnTo>
                      <a:pt x="850" y="327"/>
                    </a:lnTo>
                    <a:lnTo>
                      <a:pt x="859" y="342"/>
                    </a:lnTo>
                    <a:lnTo>
                      <a:pt x="866" y="357"/>
                    </a:lnTo>
                    <a:lnTo>
                      <a:pt x="876" y="372"/>
                    </a:lnTo>
                    <a:lnTo>
                      <a:pt x="876" y="372"/>
                    </a:lnTo>
                    <a:lnTo>
                      <a:pt x="876" y="368"/>
                    </a:lnTo>
                    <a:lnTo>
                      <a:pt x="872" y="365"/>
                    </a:lnTo>
                    <a:lnTo>
                      <a:pt x="869" y="359"/>
                    </a:lnTo>
                    <a:lnTo>
                      <a:pt x="869" y="359"/>
                    </a:lnTo>
                    <a:lnTo>
                      <a:pt x="868" y="353"/>
                    </a:lnTo>
                    <a:lnTo>
                      <a:pt x="865" y="346"/>
                    </a:lnTo>
                    <a:lnTo>
                      <a:pt x="865" y="346"/>
                    </a:lnTo>
                    <a:lnTo>
                      <a:pt x="857" y="333"/>
                    </a:lnTo>
                    <a:lnTo>
                      <a:pt x="854" y="325"/>
                    </a:lnTo>
                    <a:lnTo>
                      <a:pt x="854" y="322"/>
                    </a:lnTo>
                    <a:lnTo>
                      <a:pt x="856" y="318"/>
                    </a:lnTo>
                    <a:lnTo>
                      <a:pt x="856" y="318"/>
                    </a:lnTo>
                    <a:lnTo>
                      <a:pt x="859" y="319"/>
                    </a:lnTo>
                    <a:lnTo>
                      <a:pt x="862" y="322"/>
                    </a:lnTo>
                    <a:lnTo>
                      <a:pt x="866" y="328"/>
                    </a:lnTo>
                    <a:lnTo>
                      <a:pt x="876" y="343"/>
                    </a:lnTo>
                    <a:lnTo>
                      <a:pt x="876" y="343"/>
                    </a:lnTo>
                    <a:lnTo>
                      <a:pt x="874" y="337"/>
                    </a:lnTo>
                    <a:lnTo>
                      <a:pt x="871" y="331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9" y="319"/>
                    </a:lnTo>
                    <a:lnTo>
                      <a:pt x="869" y="319"/>
                    </a:lnTo>
                    <a:lnTo>
                      <a:pt x="872" y="319"/>
                    </a:lnTo>
                    <a:lnTo>
                      <a:pt x="876" y="321"/>
                    </a:lnTo>
                    <a:lnTo>
                      <a:pt x="880" y="325"/>
                    </a:lnTo>
                    <a:lnTo>
                      <a:pt x="886" y="336"/>
                    </a:lnTo>
                    <a:lnTo>
                      <a:pt x="886" y="336"/>
                    </a:lnTo>
                    <a:lnTo>
                      <a:pt x="894" y="346"/>
                    </a:lnTo>
                    <a:lnTo>
                      <a:pt x="900" y="357"/>
                    </a:lnTo>
                    <a:lnTo>
                      <a:pt x="900" y="357"/>
                    </a:lnTo>
                    <a:lnTo>
                      <a:pt x="897" y="346"/>
                    </a:lnTo>
                    <a:lnTo>
                      <a:pt x="892" y="337"/>
                    </a:lnTo>
                    <a:lnTo>
                      <a:pt x="888" y="327"/>
                    </a:lnTo>
                    <a:lnTo>
                      <a:pt x="886" y="321"/>
                    </a:lnTo>
                    <a:lnTo>
                      <a:pt x="886" y="314"/>
                    </a:lnTo>
                    <a:lnTo>
                      <a:pt x="886" y="314"/>
                    </a:lnTo>
                    <a:lnTo>
                      <a:pt x="892" y="318"/>
                    </a:lnTo>
                    <a:lnTo>
                      <a:pt x="897" y="321"/>
                    </a:lnTo>
                    <a:lnTo>
                      <a:pt x="903" y="328"/>
                    </a:lnTo>
                    <a:lnTo>
                      <a:pt x="908" y="337"/>
                    </a:lnTo>
                    <a:lnTo>
                      <a:pt x="914" y="346"/>
                    </a:lnTo>
                    <a:lnTo>
                      <a:pt x="914" y="346"/>
                    </a:lnTo>
                    <a:lnTo>
                      <a:pt x="911" y="336"/>
                    </a:lnTo>
                    <a:lnTo>
                      <a:pt x="906" y="327"/>
                    </a:lnTo>
                    <a:lnTo>
                      <a:pt x="903" y="318"/>
                    </a:lnTo>
                    <a:lnTo>
                      <a:pt x="903" y="313"/>
                    </a:lnTo>
                    <a:lnTo>
                      <a:pt x="903" y="307"/>
                    </a:lnTo>
                    <a:lnTo>
                      <a:pt x="903" y="307"/>
                    </a:lnTo>
                    <a:lnTo>
                      <a:pt x="906" y="308"/>
                    </a:lnTo>
                    <a:lnTo>
                      <a:pt x="909" y="311"/>
                    </a:lnTo>
                    <a:lnTo>
                      <a:pt x="915" y="318"/>
                    </a:lnTo>
                    <a:lnTo>
                      <a:pt x="924" y="333"/>
                    </a:lnTo>
                    <a:lnTo>
                      <a:pt x="924" y="333"/>
                    </a:lnTo>
                    <a:lnTo>
                      <a:pt x="923" y="328"/>
                    </a:lnTo>
                    <a:lnTo>
                      <a:pt x="921" y="322"/>
                    </a:lnTo>
                    <a:lnTo>
                      <a:pt x="920" y="316"/>
                    </a:lnTo>
                    <a:lnTo>
                      <a:pt x="920" y="311"/>
                    </a:lnTo>
                    <a:lnTo>
                      <a:pt x="920" y="311"/>
                    </a:lnTo>
                    <a:lnTo>
                      <a:pt x="926" y="313"/>
                    </a:lnTo>
                    <a:lnTo>
                      <a:pt x="929" y="316"/>
                    </a:lnTo>
                    <a:lnTo>
                      <a:pt x="932" y="319"/>
                    </a:lnTo>
                    <a:lnTo>
                      <a:pt x="935" y="324"/>
                    </a:lnTo>
                    <a:lnTo>
                      <a:pt x="935" y="324"/>
                    </a:lnTo>
                    <a:lnTo>
                      <a:pt x="933" y="318"/>
                    </a:lnTo>
                    <a:lnTo>
                      <a:pt x="933" y="308"/>
                    </a:lnTo>
                    <a:lnTo>
                      <a:pt x="933" y="308"/>
                    </a:lnTo>
                    <a:lnTo>
                      <a:pt x="935" y="307"/>
                    </a:lnTo>
                    <a:lnTo>
                      <a:pt x="938" y="307"/>
                    </a:lnTo>
                    <a:lnTo>
                      <a:pt x="938" y="307"/>
                    </a:lnTo>
                    <a:lnTo>
                      <a:pt x="937" y="302"/>
                    </a:lnTo>
                    <a:lnTo>
                      <a:pt x="937" y="298"/>
                    </a:lnTo>
                    <a:lnTo>
                      <a:pt x="937" y="298"/>
                    </a:lnTo>
                    <a:lnTo>
                      <a:pt x="941" y="301"/>
                    </a:lnTo>
                    <a:lnTo>
                      <a:pt x="944" y="304"/>
                    </a:lnTo>
                    <a:lnTo>
                      <a:pt x="947" y="313"/>
                    </a:lnTo>
                    <a:lnTo>
                      <a:pt x="947" y="313"/>
                    </a:lnTo>
                    <a:lnTo>
                      <a:pt x="950" y="322"/>
                    </a:lnTo>
                    <a:lnTo>
                      <a:pt x="952" y="331"/>
                    </a:lnTo>
                    <a:lnTo>
                      <a:pt x="952" y="331"/>
                    </a:lnTo>
                    <a:lnTo>
                      <a:pt x="947" y="333"/>
                    </a:lnTo>
                    <a:lnTo>
                      <a:pt x="944" y="330"/>
                    </a:lnTo>
                    <a:lnTo>
                      <a:pt x="944" y="330"/>
                    </a:lnTo>
                    <a:lnTo>
                      <a:pt x="947" y="339"/>
                    </a:lnTo>
                    <a:lnTo>
                      <a:pt x="949" y="350"/>
                    </a:lnTo>
                    <a:lnTo>
                      <a:pt x="949" y="350"/>
                    </a:lnTo>
                    <a:lnTo>
                      <a:pt x="947" y="350"/>
                    </a:lnTo>
                    <a:lnTo>
                      <a:pt x="946" y="351"/>
                    </a:lnTo>
                    <a:lnTo>
                      <a:pt x="946" y="351"/>
                    </a:lnTo>
                    <a:lnTo>
                      <a:pt x="944" y="351"/>
                    </a:lnTo>
                    <a:lnTo>
                      <a:pt x="944" y="351"/>
                    </a:lnTo>
                    <a:lnTo>
                      <a:pt x="940" y="346"/>
                    </a:lnTo>
                    <a:lnTo>
                      <a:pt x="938" y="342"/>
                    </a:lnTo>
                    <a:lnTo>
                      <a:pt x="935" y="336"/>
                    </a:lnTo>
                    <a:lnTo>
                      <a:pt x="930" y="330"/>
                    </a:lnTo>
                    <a:lnTo>
                      <a:pt x="930" y="330"/>
                    </a:lnTo>
                    <a:lnTo>
                      <a:pt x="935" y="346"/>
                    </a:lnTo>
                    <a:lnTo>
                      <a:pt x="937" y="354"/>
                    </a:lnTo>
                    <a:lnTo>
                      <a:pt x="937" y="362"/>
                    </a:lnTo>
                    <a:lnTo>
                      <a:pt x="937" y="362"/>
                    </a:lnTo>
                    <a:lnTo>
                      <a:pt x="935" y="362"/>
                    </a:lnTo>
                    <a:lnTo>
                      <a:pt x="935" y="362"/>
                    </a:lnTo>
                    <a:lnTo>
                      <a:pt x="932" y="360"/>
                    </a:lnTo>
                    <a:lnTo>
                      <a:pt x="929" y="357"/>
                    </a:lnTo>
                    <a:lnTo>
                      <a:pt x="926" y="353"/>
                    </a:lnTo>
                    <a:lnTo>
                      <a:pt x="924" y="345"/>
                    </a:lnTo>
                    <a:lnTo>
                      <a:pt x="920" y="339"/>
                    </a:lnTo>
                    <a:lnTo>
                      <a:pt x="920" y="339"/>
                    </a:lnTo>
                    <a:lnTo>
                      <a:pt x="921" y="348"/>
                    </a:lnTo>
                    <a:lnTo>
                      <a:pt x="924" y="359"/>
                    </a:lnTo>
                    <a:lnTo>
                      <a:pt x="927" y="369"/>
                    </a:lnTo>
                    <a:lnTo>
                      <a:pt x="927" y="377"/>
                    </a:lnTo>
                    <a:lnTo>
                      <a:pt x="927" y="377"/>
                    </a:lnTo>
                    <a:lnTo>
                      <a:pt x="924" y="377"/>
                    </a:lnTo>
                    <a:lnTo>
                      <a:pt x="921" y="375"/>
                    </a:lnTo>
                    <a:lnTo>
                      <a:pt x="918" y="371"/>
                    </a:lnTo>
                    <a:lnTo>
                      <a:pt x="914" y="360"/>
                    </a:lnTo>
                    <a:lnTo>
                      <a:pt x="914" y="360"/>
                    </a:lnTo>
                    <a:lnTo>
                      <a:pt x="908" y="346"/>
                    </a:lnTo>
                    <a:lnTo>
                      <a:pt x="898" y="334"/>
                    </a:lnTo>
                    <a:lnTo>
                      <a:pt x="898" y="334"/>
                    </a:lnTo>
                    <a:lnTo>
                      <a:pt x="906" y="356"/>
                    </a:lnTo>
                    <a:lnTo>
                      <a:pt x="909" y="366"/>
                    </a:lnTo>
                    <a:lnTo>
                      <a:pt x="911" y="378"/>
                    </a:lnTo>
                    <a:lnTo>
                      <a:pt x="911" y="378"/>
                    </a:lnTo>
                    <a:lnTo>
                      <a:pt x="905" y="380"/>
                    </a:lnTo>
                    <a:lnTo>
                      <a:pt x="905" y="380"/>
                    </a:lnTo>
                    <a:lnTo>
                      <a:pt x="894" y="360"/>
                    </a:lnTo>
                    <a:lnTo>
                      <a:pt x="883" y="339"/>
                    </a:lnTo>
                    <a:lnTo>
                      <a:pt x="883" y="339"/>
                    </a:lnTo>
                    <a:lnTo>
                      <a:pt x="886" y="350"/>
                    </a:lnTo>
                    <a:lnTo>
                      <a:pt x="889" y="360"/>
                    </a:lnTo>
                    <a:lnTo>
                      <a:pt x="894" y="371"/>
                    </a:lnTo>
                    <a:lnTo>
                      <a:pt x="895" y="382"/>
                    </a:lnTo>
                    <a:lnTo>
                      <a:pt x="895" y="382"/>
                    </a:lnTo>
                    <a:lnTo>
                      <a:pt x="891" y="383"/>
                    </a:lnTo>
                    <a:lnTo>
                      <a:pt x="891" y="383"/>
                    </a:lnTo>
                    <a:lnTo>
                      <a:pt x="883" y="368"/>
                    </a:lnTo>
                    <a:lnTo>
                      <a:pt x="876" y="354"/>
                    </a:lnTo>
                    <a:lnTo>
                      <a:pt x="876" y="354"/>
                    </a:lnTo>
                    <a:lnTo>
                      <a:pt x="879" y="363"/>
                    </a:lnTo>
                    <a:lnTo>
                      <a:pt x="882" y="372"/>
                    </a:lnTo>
                    <a:lnTo>
                      <a:pt x="885" y="382"/>
                    </a:lnTo>
                    <a:lnTo>
                      <a:pt x="885" y="392"/>
                    </a:lnTo>
                    <a:lnTo>
                      <a:pt x="885" y="392"/>
                    </a:lnTo>
                    <a:lnTo>
                      <a:pt x="883" y="394"/>
                    </a:lnTo>
                    <a:lnTo>
                      <a:pt x="882" y="395"/>
                    </a:lnTo>
                    <a:lnTo>
                      <a:pt x="880" y="395"/>
                    </a:lnTo>
                    <a:lnTo>
                      <a:pt x="880" y="395"/>
                    </a:lnTo>
                    <a:lnTo>
                      <a:pt x="872" y="382"/>
                    </a:lnTo>
                    <a:lnTo>
                      <a:pt x="865" y="366"/>
                    </a:lnTo>
                    <a:lnTo>
                      <a:pt x="857" y="353"/>
                    </a:lnTo>
                    <a:lnTo>
                      <a:pt x="850" y="337"/>
                    </a:lnTo>
                    <a:lnTo>
                      <a:pt x="850" y="337"/>
                    </a:lnTo>
                    <a:lnTo>
                      <a:pt x="854" y="351"/>
                    </a:lnTo>
                    <a:lnTo>
                      <a:pt x="859" y="365"/>
                    </a:lnTo>
                    <a:lnTo>
                      <a:pt x="863" y="378"/>
                    </a:lnTo>
                    <a:lnTo>
                      <a:pt x="863" y="386"/>
                    </a:lnTo>
                    <a:lnTo>
                      <a:pt x="863" y="394"/>
                    </a:lnTo>
                    <a:lnTo>
                      <a:pt x="863" y="394"/>
                    </a:lnTo>
                    <a:lnTo>
                      <a:pt x="862" y="394"/>
                    </a:lnTo>
                    <a:lnTo>
                      <a:pt x="860" y="395"/>
                    </a:lnTo>
                    <a:lnTo>
                      <a:pt x="860" y="395"/>
                    </a:lnTo>
                    <a:lnTo>
                      <a:pt x="856" y="391"/>
                    </a:lnTo>
                    <a:lnTo>
                      <a:pt x="853" y="386"/>
                    </a:lnTo>
                    <a:lnTo>
                      <a:pt x="848" y="374"/>
                    </a:lnTo>
                    <a:lnTo>
                      <a:pt x="842" y="363"/>
                    </a:lnTo>
                    <a:lnTo>
                      <a:pt x="839" y="357"/>
                    </a:lnTo>
                    <a:lnTo>
                      <a:pt x="836" y="353"/>
                    </a:lnTo>
                    <a:lnTo>
                      <a:pt x="836" y="353"/>
                    </a:lnTo>
                    <a:lnTo>
                      <a:pt x="845" y="380"/>
                    </a:lnTo>
                    <a:lnTo>
                      <a:pt x="850" y="395"/>
                    </a:lnTo>
                    <a:lnTo>
                      <a:pt x="850" y="409"/>
                    </a:lnTo>
                    <a:lnTo>
                      <a:pt x="850" y="409"/>
                    </a:lnTo>
                    <a:lnTo>
                      <a:pt x="847" y="409"/>
                    </a:lnTo>
                    <a:lnTo>
                      <a:pt x="845" y="407"/>
                    </a:lnTo>
                    <a:lnTo>
                      <a:pt x="842" y="403"/>
                    </a:lnTo>
                    <a:lnTo>
                      <a:pt x="837" y="392"/>
                    </a:lnTo>
                    <a:lnTo>
                      <a:pt x="837" y="392"/>
                    </a:lnTo>
                    <a:lnTo>
                      <a:pt x="822" y="357"/>
                    </a:lnTo>
                    <a:lnTo>
                      <a:pt x="822" y="357"/>
                    </a:lnTo>
                    <a:lnTo>
                      <a:pt x="830" y="386"/>
                    </a:lnTo>
                    <a:lnTo>
                      <a:pt x="833" y="401"/>
                    </a:lnTo>
                    <a:lnTo>
                      <a:pt x="834" y="420"/>
                    </a:lnTo>
                    <a:lnTo>
                      <a:pt x="834" y="420"/>
                    </a:lnTo>
                    <a:lnTo>
                      <a:pt x="833" y="421"/>
                    </a:lnTo>
                    <a:lnTo>
                      <a:pt x="830" y="423"/>
                    </a:lnTo>
                    <a:lnTo>
                      <a:pt x="830" y="423"/>
                    </a:lnTo>
                    <a:lnTo>
                      <a:pt x="825" y="418"/>
                    </a:lnTo>
                    <a:lnTo>
                      <a:pt x="822" y="414"/>
                    </a:lnTo>
                    <a:lnTo>
                      <a:pt x="818" y="403"/>
                    </a:lnTo>
                    <a:lnTo>
                      <a:pt x="813" y="391"/>
                    </a:lnTo>
                    <a:lnTo>
                      <a:pt x="807" y="380"/>
                    </a:lnTo>
                    <a:lnTo>
                      <a:pt x="807" y="380"/>
                    </a:lnTo>
                    <a:lnTo>
                      <a:pt x="810" y="392"/>
                    </a:lnTo>
                    <a:lnTo>
                      <a:pt x="813" y="406"/>
                    </a:lnTo>
                    <a:lnTo>
                      <a:pt x="816" y="418"/>
                    </a:lnTo>
                    <a:lnTo>
                      <a:pt x="818" y="432"/>
                    </a:lnTo>
                    <a:lnTo>
                      <a:pt x="818" y="432"/>
                    </a:lnTo>
                    <a:lnTo>
                      <a:pt x="813" y="432"/>
                    </a:lnTo>
                    <a:lnTo>
                      <a:pt x="810" y="430"/>
                    </a:lnTo>
                    <a:lnTo>
                      <a:pt x="807" y="423"/>
                    </a:lnTo>
                    <a:lnTo>
                      <a:pt x="807" y="423"/>
                    </a:lnTo>
                    <a:lnTo>
                      <a:pt x="804" y="423"/>
                    </a:lnTo>
                    <a:lnTo>
                      <a:pt x="801" y="423"/>
                    </a:lnTo>
                    <a:lnTo>
                      <a:pt x="801" y="423"/>
                    </a:lnTo>
                    <a:lnTo>
                      <a:pt x="801" y="429"/>
                    </a:lnTo>
                    <a:lnTo>
                      <a:pt x="802" y="435"/>
                    </a:lnTo>
                    <a:lnTo>
                      <a:pt x="802" y="441"/>
                    </a:lnTo>
                    <a:lnTo>
                      <a:pt x="801" y="446"/>
                    </a:lnTo>
                    <a:lnTo>
                      <a:pt x="801" y="446"/>
                    </a:lnTo>
                    <a:lnTo>
                      <a:pt x="810" y="490"/>
                    </a:lnTo>
                    <a:lnTo>
                      <a:pt x="819" y="534"/>
                    </a:lnTo>
                    <a:lnTo>
                      <a:pt x="819" y="534"/>
                    </a:lnTo>
                    <a:lnTo>
                      <a:pt x="816" y="504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08" y="456"/>
                    </a:lnTo>
                    <a:lnTo>
                      <a:pt x="807" y="449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10" y="441"/>
                    </a:lnTo>
                    <a:lnTo>
                      <a:pt x="813" y="443"/>
                    </a:lnTo>
                    <a:lnTo>
                      <a:pt x="815" y="447"/>
                    </a:lnTo>
                    <a:lnTo>
                      <a:pt x="816" y="459"/>
                    </a:lnTo>
                    <a:lnTo>
                      <a:pt x="816" y="459"/>
                    </a:lnTo>
                    <a:lnTo>
                      <a:pt x="825" y="499"/>
                    </a:lnTo>
                    <a:lnTo>
                      <a:pt x="830" y="517"/>
                    </a:lnTo>
                    <a:lnTo>
                      <a:pt x="833" y="536"/>
                    </a:lnTo>
                    <a:lnTo>
                      <a:pt x="833" y="536"/>
                    </a:lnTo>
                    <a:lnTo>
                      <a:pt x="831" y="514"/>
                    </a:lnTo>
                    <a:lnTo>
                      <a:pt x="827" y="493"/>
                    </a:lnTo>
                    <a:lnTo>
                      <a:pt x="824" y="472"/>
                    </a:lnTo>
                    <a:lnTo>
                      <a:pt x="821" y="450"/>
                    </a:lnTo>
                    <a:lnTo>
                      <a:pt x="821" y="450"/>
                    </a:lnTo>
                    <a:lnTo>
                      <a:pt x="824" y="452"/>
                    </a:lnTo>
                    <a:lnTo>
                      <a:pt x="827" y="455"/>
                    </a:lnTo>
                    <a:lnTo>
                      <a:pt x="830" y="461"/>
                    </a:lnTo>
                    <a:lnTo>
                      <a:pt x="836" y="476"/>
                    </a:lnTo>
                    <a:lnTo>
                      <a:pt x="836" y="476"/>
                    </a:lnTo>
                    <a:lnTo>
                      <a:pt x="839" y="484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0" y="487"/>
                    </a:lnTo>
                    <a:lnTo>
                      <a:pt x="839" y="482"/>
                    </a:lnTo>
                    <a:lnTo>
                      <a:pt x="837" y="476"/>
                    </a:lnTo>
                    <a:lnTo>
                      <a:pt x="839" y="470"/>
                    </a:lnTo>
                    <a:lnTo>
                      <a:pt x="839" y="470"/>
                    </a:lnTo>
                    <a:lnTo>
                      <a:pt x="844" y="470"/>
                    </a:lnTo>
                    <a:lnTo>
                      <a:pt x="845" y="473"/>
                    </a:lnTo>
                    <a:lnTo>
                      <a:pt x="848" y="481"/>
                    </a:lnTo>
                    <a:lnTo>
                      <a:pt x="848" y="481"/>
                    </a:lnTo>
                    <a:lnTo>
                      <a:pt x="853" y="494"/>
                    </a:lnTo>
                    <a:lnTo>
                      <a:pt x="857" y="507"/>
                    </a:lnTo>
                    <a:lnTo>
                      <a:pt x="857" y="507"/>
                    </a:lnTo>
                    <a:lnTo>
                      <a:pt x="857" y="500"/>
                    </a:lnTo>
                    <a:lnTo>
                      <a:pt x="857" y="497"/>
                    </a:lnTo>
                    <a:lnTo>
                      <a:pt x="859" y="496"/>
                    </a:lnTo>
                    <a:lnTo>
                      <a:pt x="859" y="496"/>
                    </a:lnTo>
                    <a:lnTo>
                      <a:pt x="863" y="497"/>
                    </a:lnTo>
                    <a:lnTo>
                      <a:pt x="866" y="502"/>
                    </a:lnTo>
                    <a:lnTo>
                      <a:pt x="871" y="511"/>
                    </a:lnTo>
                    <a:lnTo>
                      <a:pt x="874" y="520"/>
                    </a:lnTo>
                    <a:lnTo>
                      <a:pt x="879" y="529"/>
                    </a:lnTo>
                    <a:lnTo>
                      <a:pt x="879" y="529"/>
                    </a:lnTo>
                    <a:lnTo>
                      <a:pt x="877" y="520"/>
                    </a:lnTo>
                    <a:lnTo>
                      <a:pt x="874" y="510"/>
                    </a:lnTo>
                    <a:lnTo>
                      <a:pt x="872" y="500"/>
                    </a:lnTo>
                    <a:lnTo>
                      <a:pt x="872" y="494"/>
                    </a:lnTo>
                    <a:lnTo>
                      <a:pt x="874" y="490"/>
                    </a:lnTo>
                    <a:lnTo>
                      <a:pt x="874" y="490"/>
                    </a:lnTo>
                    <a:lnTo>
                      <a:pt x="877" y="493"/>
                    </a:lnTo>
                    <a:lnTo>
                      <a:pt x="880" y="494"/>
                    </a:lnTo>
                    <a:lnTo>
                      <a:pt x="885" y="502"/>
                    </a:lnTo>
                    <a:lnTo>
                      <a:pt x="889" y="517"/>
                    </a:lnTo>
                    <a:lnTo>
                      <a:pt x="889" y="517"/>
                    </a:lnTo>
                    <a:lnTo>
                      <a:pt x="891" y="513"/>
                    </a:lnTo>
                    <a:lnTo>
                      <a:pt x="889" y="507"/>
                    </a:lnTo>
                    <a:lnTo>
                      <a:pt x="889" y="499"/>
                    </a:lnTo>
                    <a:lnTo>
                      <a:pt x="891" y="493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7" y="496"/>
                    </a:lnTo>
                    <a:lnTo>
                      <a:pt x="900" y="500"/>
                    </a:lnTo>
                    <a:lnTo>
                      <a:pt x="903" y="508"/>
                    </a:lnTo>
                    <a:lnTo>
                      <a:pt x="906" y="514"/>
                    </a:lnTo>
                    <a:lnTo>
                      <a:pt x="906" y="514"/>
                    </a:lnTo>
                    <a:lnTo>
                      <a:pt x="908" y="510"/>
                    </a:lnTo>
                    <a:lnTo>
                      <a:pt x="908" y="507"/>
                    </a:lnTo>
                    <a:lnTo>
                      <a:pt x="909" y="504"/>
                    </a:lnTo>
                    <a:lnTo>
                      <a:pt x="909" y="504"/>
                    </a:lnTo>
                    <a:lnTo>
                      <a:pt x="911" y="504"/>
                    </a:lnTo>
                    <a:lnTo>
                      <a:pt x="911" y="505"/>
                    </a:lnTo>
                    <a:lnTo>
                      <a:pt x="912" y="505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5" y="510"/>
                    </a:lnTo>
                    <a:lnTo>
                      <a:pt x="917" y="514"/>
                    </a:lnTo>
                    <a:lnTo>
                      <a:pt x="917" y="514"/>
                    </a:lnTo>
                    <a:lnTo>
                      <a:pt x="918" y="511"/>
                    </a:lnTo>
                    <a:lnTo>
                      <a:pt x="920" y="505"/>
                    </a:lnTo>
                    <a:lnTo>
                      <a:pt x="920" y="505"/>
                    </a:lnTo>
                    <a:lnTo>
                      <a:pt x="924" y="507"/>
                    </a:lnTo>
                    <a:lnTo>
                      <a:pt x="926" y="507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27" y="511"/>
                    </a:lnTo>
                    <a:lnTo>
                      <a:pt x="929" y="516"/>
                    </a:lnTo>
                    <a:lnTo>
                      <a:pt x="930" y="528"/>
                    </a:lnTo>
                    <a:lnTo>
                      <a:pt x="932" y="542"/>
                    </a:lnTo>
                    <a:lnTo>
                      <a:pt x="932" y="548"/>
                    </a:lnTo>
                    <a:lnTo>
                      <a:pt x="930" y="554"/>
                    </a:lnTo>
                    <a:lnTo>
                      <a:pt x="930" y="554"/>
                    </a:lnTo>
                    <a:lnTo>
                      <a:pt x="929" y="554"/>
                    </a:lnTo>
                    <a:lnTo>
                      <a:pt x="927" y="552"/>
                    </a:lnTo>
                    <a:lnTo>
                      <a:pt x="927" y="551"/>
                    </a:lnTo>
                    <a:lnTo>
                      <a:pt x="926" y="549"/>
                    </a:lnTo>
                    <a:lnTo>
                      <a:pt x="926" y="549"/>
                    </a:lnTo>
                    <a:lnTo>
                      <a:pt x="926" y="551"/>
                    </a:lnTo>
                    <a:lnTo>
                      <a:pt x="926" y="554"/>
                    </a:lnTo>
                    <a:lnTo>
                      <a:pt x="926" y="555"/>
                    </a:lnTo>
                    <a:lnTo>
                      <a:pt x="924" y="557"/>
                    </a:lnTo>
                    <a:lnTo>
                      <a:pt x="924" y="557"/>
                    </a:lnTo>
                    <a:lnTo>
                      <a:pt x="921" y="557"/>
                    </a:lnTo>
                    <a:lnTo>
                      <a:pt x="921" y="557"/>
                    </a:lnTo>
                    <a:lnTo>
                      <a:pt x="918" y="552"/>
                    </a:lnTo>
                    <a:lnTo>
                      <a:pt x="918" y="548"/>
                    </a:lnTo>
                    <a:lnTo>
                      <a:pt x="917" y="542"/>
                    </a:lnTo>
                    <a:lnTo>
                      <a:pt x="915" y="537"/>
                    </a:lnTo>
                    <a:lnTo>
                      <a:pt x="915" y="537"/>
                    </a:lnTo>
                    <a:lnTo>
                      <a:pt x="915" y="543"/>
                    </a:lnTo>
                    <a:lnTo>
                      <a:pt x="915" y="549"/>
                    </a:lnTo>
                    <a:lnTo>
                      <a:pt x="915" y="555"/>
                    </a:lnTo>
                    <a:lnTo>
                      <a:pt x="914" y="557"/>
                    </a:lnTo>
                    <a:lnTo>
                      <a:pt x="911" y="558"/>
                    </a:lnTo>
                    <a:lnTo>
                      <a:pt x="911" y="558"/>
                    </a:lnTo>
                    <a:lnTo>
                      <a:pt x="908" y="554"/>
                    </a:lnTo>
                    <a:lnTo>
                      <a:pt x="906" y="548"/>
                    </a:lnTo>
                    <a:lnTo>
                      <a:pt x="905" y="534"/>
                    </a:lnTo>
                    <a:lnTo>
                      <a:pt x="905" y="534"/>
                    </a:lnTo>
                    <a:lnTo>
                      <a:pt x="901" y="522"/>
                    </a:lnTo>
                    <a:lnTo>
                      <a:pt x="897" y="511"/>
                    </a:lnTo>
                    <a:lnTo>
                      <a:pt x="897" y="511"/>
                    </a:lnTo>
                    <a:lnTo>
                      <a:pt x="898" y="523"/>
                    </a:lnTo>
                    <a:lnTo>
                      <a:pt x="900" y="536"/>
                    </a:lnTo>
                    <a:lnTo>
                      <a:pt x="901" y="548"/>
                    </a:lnTo>
                    <a:lnTo>
                      <a:pt x="900" y="554"/>
                    </a:lnTo>
                    <a:lnTo>
                      <a:pt x="900" y="560"/>
                    </a:lnTo>
                    <a:lnTo>
                      <a:pt x="900" y="560"/>
                    </a:lnTo>
                    <a:lnTo>
                      <a:pt x="897" y="560"/>
                    </a:lnTo>
                    <a:lnTo>
                      <a:pt x="895" y="560"/>
                    </a:lnTo>
                    <a:lnTo>
                      <a:pt x="895" y="560"/>
                    </a:lnTo>
                    <a:lnTo>
                      <a:pt x="891" y="549"/>
                    </a:lnTo>
                    <a:lnTo>
                      <a:pt x="889" y="540"/>
                    </a:lnTo>
                    <a:lnTo>
                      <a:pt x="888" y="531"/>
                    </a:lnTo>
                    <a:lnTo>
                      <a:pt x="885" y="520"/>
                    </a:lnTo>
                    <a:lnTo>
                      <a:pt x="885" y="520"/>
                    </a:lnTo>
                    <a:lnTo>
                      <a:pt x="886" y="534"/>
                    </a:lnTo>
                    <a:lnTo>
                      <a:pt x="888" y="548"/>
                    </a:lnTo>
                    <a:lnTo>
                      <a:pt x="889" y="561"/>
                    </a:lnTo>
                    <a:lnTo>
                      <a:pt x="889" y="575"/>
                    </a:lnTo>
                    <a:lnTo>
                      <a:pt x="889" y="575"/>
                    </a:lnTo>
                    <a:lnTo>
                      <a:pt x="888" y="575"/>
                    </a:lnTo>
                    <a:lnTo>
                      <a:pt x="886" y="575"/>
                    </a:lnTo>
                    <a:lnTo>
                      <a:pt x="885" y="577"/>
                    </a:lnTo>
                    <a:lnTo>
                      <a:pt x="885" y="577"/>
                    </a:lnTo>
                    <a:lnTo>
                      <a:pt x="880" y="565"/>
                    </a:lnTo>
                    <a:lnTo>
                      <a:pt x="877" y="551"/>
                    </a:lnTo>
                    <a:lnTo>
                      <a:pt x="874" y="537"/>
                    </a:lnTo>
                    <a:lnTo>
                      <a:pt x="869" y="525"/>
                    </a:lnTo>
                    <a:lnTo>
                      <a:pt x="869" y="525"/>
                    </a:lnTo>
                    <a:lnTo>
                      <a:pt x="871" y="537"/>
                    </a:lnTo>
                    <a:lnTo>
                      <a:pt x="872" y="549"/>
                    </a:lnTo>
                    <a:lnTo>
                      <a:pt x="874" y="561"/>
                    </a:lnTo>
                    <a:lnTo>
                      <a:pt x="876" y="575"/>
                    </a:lnTo>
                    <a:lnTo>
                      <a:pt x="876" y="575"/>
                    </a:lnTo>
                    <a:lnTo>
                      <a:pt x="872" y="577"/>
                    </a:lnTo>
                    <a:lnTo>
                      <a:pt x="869" y="577"/>
                    </a:lnTo>
                    <a:lnTo>
                      <a:pt x="868" y="574"/>
                    </a:lnTo>
                    <a:lnTo>
                      <a:pt x="866" y="571"/>
                    </a:lnTo>
                    <a:lnTo>
                      <a:pt x="866" y="571"/>
                    </a:lnTo>
                    <a:lnTo>
                      <a:pt x="862" y="548"/>
                    </a:lnTo>
                    <a:lnTo>
                      <a:pt x="860" y="537"/>
                    </a:lnTo>
                    <a:lnTo>
                      <a:pt x="857" y="528"/>
                    </a:lnTo>
                    <a:lnTo>
                      <a:pt x="857" y="528"/>
                    </a:lnTo>
                    <a:lnTo>
                      <a:pt x="857" y="537"/>
                    </a:lnTo>
                    <a:lnTo>
                      <a:pt x="857" y="546"/>
                    </a:lnTo>
                    <a:lnTo>
                      <a:pt x="859" y="557"/>
                    </a:lnTo>
                    <a:lnTo>
                      <a:pt x="857" y="566"/>
                    </a:lnTo>
                    <a:lnTo>
                      <a:pt x="857" y="566"/>
                    </a:lnTo>
                    <a:lnTo>
                      <a:pt x="856" y="566"/>
                    </a:lnTo>
                    <a:lnTo>
                      <a:pt x="851" y="566"/>
                    </a:lnTo>
                    <a:lnTo>
                      <a:pt x="851" y="566"/>
                    </a:lnTo>
                    <a:lnTo>
                      <a:pt x="847" y="545"/>
                    </a:lnTo>
                    <a:lnTo>
                      <a:pt x="842" y="523"/>
                    </a:lnTo>
                    <a:lnTo>
                      <a:pt x="839" y="504"/>
                    </a:lnTo>
                    <a:lnTo>
                      <a:pt x="833" y="484"/>
                    </a:lnTo>
                    <a:lnTo>
                      <a:pt x="833" y="484"/>
                    </a:lnTo>
                    <a:lnTo>
                      <a:pt x="834" y="504"/>
                    </a:lnTo>
                    <a:lnTo>
                      <a:pt x="837" y="522"/>
                    </a:lnTo>
                    <a:lnTo>
                      <a:pt x="839" y="542"/>
                    </a:lnTo>
                    <a:lnTo>
                      <a:pt x="839" y="551"/>
                    </a:lnTo>
                    <a:lnTo>
                      <a:pt x="837" y="561"/>
                    </a:lnTo>
                    <a:lnTo>
                      <a:pt x="837" y="561"/>
                    </a:lnTo>
                    <a:lnTo>
                      <a:pt x="836" y="561"/>
                    </a:lnTo>
                    <a:lnTo>
                      <a:pt x="834" y="561"/>
                    </a:lnTo>
                    <a:lnTo>
                      <a:pt x="834" y="561"/>
                    </a:lnTo>
                    <a:lnTo>
                      <a:pt x="833" y="558"/>
                    </a:lnTo>
                    <a:lnTo>
                      <a:pt x="830" y="554"/>
                    </a:lnTo>
                    <a:lnTo>
                      <a:pt x="828" y="545"/>
                    </a:lnTo>
                    <a:lnTo>
                      <a:pt x="827" y="534"/>
                    </a:lnTo>
                    <a:lnTo>
                      <a:pt x="825" y="525"/>
                    </a:lnTo>
                    <a:lnTo>
                      <a:pt x="825" y="525"/>
                    </a:lnTo>
                    <a:lnTo>
                      <a:pt x="825" y="540"/>
                    </a:lnTo>
                    <a:lnTo>
                      <a:pt x="825" y="540"/>
                    </a:lnTo>
                    <a:lnTo>
                      <a:pt x="827" y="557"/>
                    </a:lnTo>
                    <a:lnTo>
                      <a:pt x="825" y="563"/>
                    </a:lnTo>
                    <a:lnTo>
                      <a:pt x="824" y="566"/>
                    </a:lnTo>
                    <a:lnTo>
                      <a:pt x="822" y="568"/>
                    </a:lnTo>
                    <a:lnTo>
                      <a:pt x="822" y="568"/>
                    </a:lnTo>
                    <a:lnTo>
                      <a:pt x="819" y="565"/>
                    </a:lnTo>
                    <a:lnTo>
                      <a:pt x="818" y="560"/>
                    </a:lnTo>
                    <a:lnTo>
                      <a:pt x="815" y="549"/>
                    </a:lnTo>
                    <a:lnTo>
                      <a:pt x="813" y="537"/>
                    </a:lnTo>
                    <a:lnTo>
                      <a:pt x="812" y="526"/>
                    </a:lnTo>
                    <a:lnTo>
                      <a:pt x="812" y="526"/>
                    </a:lnTo>
                    <a:lnTo>
                      <a:pt x="812" y="537"/>
                    </a:lnTo>
                    <a:lnTo>
                      <a:pt x="812" y="546"/>
                    </a:lnTo>
                    <a:lnTo>
                      <a:pt x="812" y="557"/>
                    </a:lnTo>
                    <a:lnTo>
                      <a:pt x="810" y="566"/>
                    </a:lnTo>
                    <a:lnTo>
                      <a:pt x="810" y="566"/>
                    </a:lnTo>
                    <a:lnTo>
                      <a:pt x="807" y="566"/>
                    </a:lnTo>
                    <a:lnTo>
                      <a:pt x="804" y="563"/>
                    </a:lnTo>
                    <a:lnTo>
                      <a:pt x="802" y="560"/>
                    </a:lnTo>
                    <a:lnTo>
                      <a:pt x="802" y="555"/>
                    </a:lnTo>
                    <a:lnTo>
                      <a:pt x="799" y="539"/>
                    </a:lnTo>
                    <a:lnTo>
                      <a:pt x="799" y="539"/>
                    </a:lnTo>
                    <a:lnTo>
                      <a:pt x="793" y="497"/>
                    </a:lnTo>
                    <a:lnTo>
                      <a:pt x="793" y="497"/>
                    </a:lnTo>
                    <a:lnTo>
                      <a:pt x="793" y="496"/>
                    </a:lnTo>
                    <a:lnTo>
                      <a:pt x="795" y="494"/>
                    </a:lnTo>
                    <a:lnTo>
                      <a:pt x="795" y="494"/>
                    </a:lnTo>
                    <a:lnTo>
                      <a:pt x="793" y="491"/>
                    </a:lnTo>
                    <a:lnTo>
                      <a:pt x="792" y="488"/>
                    </a:lnTo>
                    <a:lnTo>
                      <a:pt x="792" y="484"/>
                    </a:lnTo>
                    <a:lnTo>
                      <a:pt x="790" y="482"/>
                    </a:lnTo>
                    <a:lnTo>
                      <a:pt x="790" y="482"/>
                    </a:lnTo>
                    <a:lnTo>
                      <a:pt x="790" y="494"/>
                    </a:lnTo>
                    <a:lnTo>
                      <a:pt x="790" y="507"/>
                    </a:lnTo>
                    <a:lnTo>
                      <a:pt x="792" y="529"/>
                    </a:lnTo>
                    <a:lnTo>
                      <a:pt x="792" y="529"/>
                    </a:lnTo>
                    <a:lnTo>
                      <a:pt x="792" y="531"/>
                    </a:lnTo>
                    <a:lnTo>
                      <a:pt x="793" y="532"/>
                    </a:lnTo>
                    <a:lnTo>
                      <a:pt x="795" y="534"/>
                    </a:lnTo>
                    <a:lnTo>
                      <a:pt x="795" y="534"/>
                    </a:lnTo>
                    <a:lnTo>
                      <a:pt x="793" y="537"/>
                    </a:lnTo>
                    <a:lnTo>
                      <a:pt x="793" y="542"/>
                    </a:lnTo>
                    <a:lnTo>
                      <a:pt x="793" y="551"/>
                    </a:lnTo>
                    <a:lnTo>
                      <a:pt x="793" y="558"/>
                    </a:lnTo>
                    <a:lnTo>
                      <a:pt x="793" y="563"/>
                    </a:lnTo>
                    <a:lnTo>
                      <a:pt x="792" y="568"/>
                    </a:lnTo>
                    <a:lnTo>
                      <a:pt x="792" y="568"/>
                    </a:lnTo>
                    <a:lnTo>
                      <a:pt x="789" y="566"/>
                    </a:lnTo>
                    <a:lnTo>
                      <a:pt x="786" y="565"/>
                    </a:lnTo>
                    <a:lnTo>
                      <a:pt x="783" y="557"/>
                    </a:lnTo>
                    <a:lnTo>
                      <a:pt x="781" y="549"/>
                    </a:lnTo>
                    <a:lnTo>
                      <a:pt x="779" y="548"/>
                    </a:lnTo>
                    <a:lnTo>
                      <a:pt x="775" y="546"/>
                    </a:lnTo>
                    <a:lnTo>
                      <a:pt x="775" y="546"/>
                    </a:lnTo>
                    <a:lnTo>
                      <a:pt x="776" y="554"/>
                    </a:lnTo>
                    <a:lnTo>
                      <a:pt x="776" y="557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6" y="565"/>
                    </a:lnTo>
                    <a:lnTo>
                      <a:pt x="778" y="566"/>
                    </a:lnTo>
                    <a:lnTo>
                      <a:pt x="779" y="569"/>
                    </a:lnTo>
                    <a:lnTo>
                      <a:pt x="781" y="574"/>
                    </a:lnTo>
                    <a:lnTo>
                      <a:pt x="781" y="574"/>
                    </a:lnTo>
                    <a:lnTo>
                      <a:pt x="778" y="574"/>
                    </a:lnTo>
                    <a:lnTo>
                      <a:pt x="775" y="574"/>
                    </a:lnTo>
                    <a:lnTo>
                      <a:pt x="769" y="571"/>
                    </a:lnTo>
                    <a:lnTo>
                      <a:pt x="761" y="563"/>
                    </a:lnTo>
                    <a:lnTo>
                      <a:pt x="761" y="563"/>
                    </a:lnTo>
                    <a:lnTo>
                      <a:pt x="746" y="552"/>
                    </a:lnTo>
                    <a:lnTo>
                      <a:pt x="738" y="548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1" y="540"/>
                    </a:lnTo>
                    <a:lnTo>
                      <a:pt x="729" y="540"/>
                    </a:lnTo>
                    <a:lnTo>
                      <a:pt x="729" y="539"/>
                    </a:lnTo>
                    <a:lnTo>
                      <a:pt x="729" y="539"/>
                    </a:lnTo>
                    <a:lnTo>
                      <a:pt x="725" y="536"/>
                    </a:lnTo>
                    <a:lnTo>
                      <a:pt x="719" y="531"/>
                    </a:lnTo>
                    <a:lnTo>
                      <a:pt x="708" y="522"/>
                    </a:lnTo>
                    <a:lnTo>
                      <a:pt x="708" y="522"/>
                    </a:lnTo>
                    <a:lnTo>
                      <a:pt x="708" y="520"/>
                    </a:lnTo>
                    <a:lnTo>
                      <a:pt x="708" y="519"/>
                    </a:lnTo>
                    <a:lnTo>
                      <a:pt x="708" y="519"/>
                    </a:lnTo>
                    <a:lnTo>
                      <a:pt x="702" y="517"/>
                    </a:lnTo>
                    <a:lnTo>
                      <a:pt x="697" y="513"/>
                    </a:lnTo>
                    <a:lnTo>
                      <a:pt x="694" y="510"/>
                    </a:lnTo>
                    <a:lnTo>
                      <a:pt x="690" y="505"/>
                    </a:lnTo>
                    <a:lnTo>
                      <a:pt x="690" y="505"/>
                    </a:lnTo>
                    <a:lnTo>
                      <a:pt x="723" y="545"/>
                    </a:lnTo>
                    <a:lnTo>
                      <a:pt x="740" y="566"/>
                    </a:lnTo>
                    <a:lnTo>
                      <a:pt x="754" y="589"/>
                    </a:lnTo>
                    <a:lnTo>
                      <a:pt x="754" y="589"/>
                    </a:lnTo>
                    <a:lnTo>
                      <a:pt x="763" y="595"/>
                    </a:lnTo>
                    <a:lnTo>
                      <a:pt x="769" y="603"/>
                    </a:lnTo>
                    <a:lnTo>
                      <a:pt x="781" y="619"/>
                    </a:lnTo>
                    <a:lnTo>
                      <a:pt x="781" y="619"/>
                    </a:lnTo>
                    <a:lnTo>
                      <a:pt x="781" y="621"/>
                    </a:lnTo>
                    <a:lnTo>
                      <a:pt x="779" y="622"/>
                    </a:lnTo>
                    <a:lnTo>
                      <a:pt x="778" y="622"/>
                    </a:lnTo>
                    <a:lnTo>
                      <a:pt x="776" y="624"/>
                    </a:lnTo>
                    <a:lnTo>
                      <a:pt x="776" y="624"/>
                    </a:lnTo>
                    <a:lnTo>
                      <a:pt x="778" y="627"/>
                    </a:lnTo>
                    <a:lnTo>
                      <a:pt x="781" y="629"/>
                    </a:lnTo>
                    <a:lnTo>
                      <a:pt x="783" y="630"/>
                    </a:lnTo>
                    <a:lnTo>
                      <a:pt x="784" y="633"/>
                    </a:lnTo>
                    <a:lnTo>
                      <a:pt x="784" y="633"/>
                    </a:lnTo>
                    <a:lnTo>
                      <a:pt x="787" y="632"/>
                    </a:lnTo>
                    <a:lnTo>
                      <a:pt x="787" y="632"/>
                    </a:lnTo>
                    <a:lnTo>
                      <a:pt x="787" y="630"/>
                    </a:lnTo>
                    <a:lnTo>
                      <a:pt x="790" y="630"/>
                    </a:lnTo>
                    <a:lnTo>
                      <a:pt x="790" y="630"/>
                    </a:lnTo>
                    <a:lnTo>
                      <a:pt x="792" y="632"/>
                    </a:lnTo>
                    <a:lnTo>
                      <a:pt x="793" y="633"/>
                    </a:lnTo>
                    <a:lnTo>
                      <a:pt x="793" y="638"/>
                    </a:lnTo>
                    <a:lnTo>
                      <a:pt x="792" y="644"/>
                    </a:lnTo>
                    <a:lnTo>
                      <a:pt x="792" y="648"/>
                    </a:lnTo>
                    <a:lnTo>
                      <a:pt x="792" y="648"/>
                    </a:lnTo>
                    <a:lnTo>
                      <a:pt x="787" y="671"/>
                    </a:lnTo>
                    <a:lnTo>
                      <a:pt x="783" y="694"/>
                    </a:lnTo>
                    <a:lnTo>
                      <a:pt x="783" y="694"/>
                    </a:lnTo>
                    <a:lnTo>
                      <a:pt x="787" y="680"/>
                    </a:lnTo>
                    <a:lnTo>
                      <a:pt x="790" y="667"/>
                    </a:lnTo>
                    <a:lnTo>
                      <a:pt x="795" y="653"/>
                    </a:lnTo>
                    <a:lnTo>
                      <a:pt x="799" y="642"/>
                    </a:lnTo>
                    <a:lnTo>
                      <a:pt x="799" y="642"/>
                    </a:lnTo>
                    <a:lnTo>
                      <a:pt x="802" y="644"/>
                    </a:lnTo>
                    <a:lnTo>
                      <a:pt x="802" y="645"/>
                    </a:lnTo>
                    <a:lnTo>
                      <a:pt x="804" y="651"/>
                    </a:lnTo>
                    <a:lnTo>
                      <a:pt x="804" y="662"/>
                    </a:lnTo>
                    <a:lnTo>
                      <a:pt x="804" y="662"/>
                    </a:lnTo>
                    <a:lnTo>
                      <a:pt x="802" y="677"/>
                    </a:lnTo>
                    <a:lnTo>
                      <a:pt x="799" y="694"/>
                    </a:lnTo>
                    <a:lnTo>
                      <a:pt x="799" y="694"/>
                    </a:lnTo>
                    <a:lnTo>
                      <a:pt x="802" y="685"/>
                    </a:lnTo>
                    <a:lnTo>
                      <a:pt x="804" y="676"/>
                    </a:lnTo>
                    <a:lnTo>
                      <a:pt x="805" y="665"/>
                    </a:lnTo>
                    <a:lnTo>
                      <a:pt x="808" y="661"/>
                    </a:lnTo>
                    <a:lnTo>
                      <a:pt x="810" y="656"/>
                    </a:lnTo>
                    <a:lnTo>
                      <a:pt x="810" y="656"/>
                    </a:lnTo>
                    <a:lnTo>
                      <a:pt x="813" y="658"/>
                    </a:lnTo>
                    <a:lnTo>
                      <a:pt x="815" y="661"/>
                    </a:lnTo>
                    <a:lnTo>
                      <a:pt x="816" y="668"/>
                    </a:lnTo>
                    <a:lnTo>
                      <a:pt x="816" y="677"/>
                    </a:lnTo>
                    <a:lnTo>
                      <a:pt x="818" y="685"/>
                    </a:lnTo>
                    <a:lnTo>
                      <a:pt x="818" y="685"/>
                    </a:lnTo>
                    <a:lnTo>
                      <a:pt x="819" y="683"/>
                    </a:lnTo>
                    <a:lnTo>
                      <a:pt x="819" y="682"/>
                    </a:lnTo>
                    <a:lnTo>
                      <a:pt x="822" y="677"/>
                    </a:lnTo>
                    <a:lnTo>
                      <a:pt x="822" y="677"/>
                    </a:lnTo>
                    <a:lnTo>
                      <a:pt x="824" y="679"/>
                    </a:lnTo>
                    <a:lnTo>
                      <a:pt x="825" y="682"/>
                    </a:lnTo>
                    <a:lnTo>
                      <a:pt x="827" y="688"/>
                    </a:lnTo>
                    <a:lnTo>
                      <a:pt x="827" y="702"/>
                    </a:lnTo>
                    <a:lnTo>
                      <a:pt x="827" y="702"/>
                    </a:lnTo>
                    <a:lnTo>
                      <a:pt x="828" y="700"/>
                    </a:lnTo>
                    <a:lnTo>
                      <a:pt x="828" y="697"/>
                    </a:lnTo>
                    <a:lnTo>
                      <a:pt x="830" y="694"/>
                    </a:lnTo>
                    <a:lnTo>
                      <a:pt x="833" y="693"/>
                    </a:lnTo>
                    <a:lnTo>
                      <a:pt x="833" y="693"/>
                    </a:lnTo>
                    <a:lnTo>
                      <a:pt x="834" y="694"/>
                    </a:lnTo>
                    <a:lnTo>
                      <a:pt x="836" y="697"/>
                    </a:lnTo>
                    <a:lnTo>
                      <a:pt x="836" y="703"/>
                    </a:lnTo>
                    <a:lnTo>
                      <a:pt x="836" y="709"/>
                    </a:lnTo>
                    <a:lnTo>
                      <a:pt x="836" y="715"/>
                    </a:lnTo>
                    <a:lnTo>
                      <a:pt x="836" y="715"/>
                    </a:lnTo>
                    <a:lnTo>
                      <a:pt x="837" y="711"/>
                    </a:lnTo>
                    <a:lnTo>
                      <a:pt x="839" y="706"/>
                    </a:lnTo>
                    <a:lnTo>
                      <a:pt x="839" y="706"/>
                    </a:lnTo>
                    <a:lnTo>
                      <a:pt x="840" y="708"/>
                    </a:lnTo>
                    <a:lnTo>
                      <a:pt x="842" y="711"/>
                    </a:lnTo>
                    <a:lnTo>
                      <a:pt x="842" y="715"/>
                    </a:lnTo>
                    <a:lnTo>
                      <a:pt x="837" y="728"/>
                    </a:lnTo>
                    <a:lnTo>
                      <a:pt x="837" y="728"/>
                    </a:lnTo>
                    <a:lnTo>
                      <a:pt x="837" y="731"/>
                    </a:lnTo>
                    <a:lnTo>
                      <a:pt x="836" y="732"/>
                    </a:lnTo>
                    <a:lnTo>
                      <a:pt x="834" y="734"/>
                    </a:lnTo>
                    <a:lnTo>
                      <a:pt x="834" y="734"/>
                    </a:lnTo>
                    <a:lnTo>
                      <a:pt x="834" y="737"/>
                    </a:lnTo>
                    <a:lnTo>
                      <a:pt x="834" y="740"/>
                    </a:lnTo>
                    <a:lnTo>
                      <a:pt x="831" y="746"/>
                    </a:lnTo>
                    <a:lnTo>
                      <a:pt x="831" y="746"/>
                    </a:lnTo>
                    <a:lnTo>
                      <a:pt x="830" y="746"/>
                    </a:lnTo>
                    <a:lnTo>
                      <a:pt x="827" y="747"/>
                    </a:lnTo>
                    <a:lnTo>
                      <a:pt x="827" y="747"/>
                    </a:lnTo>
                    <a:lnTo>
                      <a:pt x="827" y="735"/>
                    </a:lnTo>
                    <a:lnTo>
                      <a:pt x="827" y="735"/>
                    </a:lnTo>
                    <a:lnTo>
                      <a:pt x="824" y="737"/>
                    </a:lnTo>
                    <a:lnTo>
                      <a:pt x="821" y="738"/>
                    </a:lnTo>
                    <a:lnTo>
                      <a:pt x="821" y="738"/>
                    </a:lnTo>
                    <a:lnTo>
                      <a:pt x="819" y="729"/>
                    </a:lnTo>
                    <a:lnTo>
                      <a:pt x="821" y="722"/>
                    </a:lnTo>
                    <a:lnTo>
                      <a:pt x="821" y="706"/>
                    </a:lnTo>
                    <a:lnTo>
                      <a:pt x="821" y="706"/>
                    </a:lnTo>
                    <a:lnTo>
                      <a:pt x="819" y="711"/>
                    </a:lnTo>
                    <a:lnTo>
                      <a:pt x="818" y="715"/>
                    </a:lnTo>
                    <a:lnTo>
                      <a:pt x="816" y="726"/>
                    </a:lnTo>
                    <a:lnTo>
                      <a:pt x="816" y="726"/>
                    </a:lnTo>
                    <a:lnTo>
                      <a:pt x="813" y="734"/>
                    </a:lnTo>
                    <a:lnTo>
                      <a:pt x="810" y="737"/>
                    </a:lnTo>
                    <a:lnTo>
                      <a:pt x="805" y="738"/>
                    </a:lnTo>
                    <a:lnTo>
                      <a:pt x="805" y="738"/>
                    </a:lnTo>
                    <a:lnTo>
                      <a:pt x="807" y="722"/>
                    </a:lnTo>
                    <a:lnTo>
                      <a:pt x="808" y="706"/>
                    </a:lnTo>
                    <a:lnTo>
                      <a:pt x="810" y="691"/>
                    </a:lnTo>
                    <a:lnTo>
                      <a:pt x="810" y="676"/>
                    </a:lnTo>
                    <a:lnTo>
                      <a:pt x="810" y="676"/>
                    </a:lnTo>
                    <a:lnTo>
                      <a:pt x="804" y="705"/>
                    </a:lnTo>
                    <a:lnTo>
                      <a:pt x="796" y="734"/>
                    </a:lnTo>
                    <a:lnTo>
                      <a:pt x="796" y="734"/>
                    </a:lnTo>
                    <a:lnTo>
                      <a:pt x="793" y="741"/>
                    </a:lnTo>
                    <a:lnTo>
                      <a:pt x="792" y="744"/>
                    </a:lnTo>
                    <a:lnTo>
                      <a:pt x="789" y="746"/>
                    </a:lnTo>
                    <a:lnTo>
                      <a:pt x="789" y="746"/>
                    </a:lnTo>
                    <a:lnTo>
                      <a:pt x="787" y="744"/>
                    </a:lnTo>
                    <a:lnTo>
                      <a:pt x="786" y="741"/>
                    </a:lnTo>
                    <a:lnTo>
                      <a:pt x="786" y="737"/>
                    </a:lnTo>
                    <a:lnTo>
                      <a:pt x="790" y="725"/>
                    </a:lnTo>
                    <a:lnTo>
                      <a:pt x="790" y="725"/>
                    </a:lnTo>
                    <a:lnTo>
                      <a:pt x="795" y="694"/>
                    </a:lnTo>
                    <a:lnTo>
                      <a:pt x="798" y="667"/>
                    </a:lnTo>
                    <a:lnTo>
                      <a:pt x="798" y="667"/>
                    </a:lnTo>
                    <a:lnTo>
                      <a:pt x="792" y="683"/>
                    </a:lnTo>
                    <a:lnTo>
                      <a:pt x="786" y="702"/>
                    </a:lnTo>
                    <a:lnTo>
                      <a:pt x="781" y="720"/>
                    </a:lnTo>
                    <a:lnTo>
                      <a:pt x="773" y="737"/>
                    </a:lnTo>
                    <a:lnTo>
                      <a:pt x="773" y="737"/>
                    </a:lnTo>
                    <a:lnTo>
                      <a:pt x="772" y="737"/>
                    </a:lnTo>
                    <a:lnTo>
                      <a:pt x="770" y="737"/>
                    </a:lnTo>
                    <a:lnTo>
                      <a:pt x="770" y="737"/>
                    </a:lnTo>
                    <a:lnTo>
                      <a:pt x="772" y="717"/>
                    </a:lnTo>
                    <a:lnTo>
                      <a:pt x="775" y="699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1" y="664"/>
                    </a:lnTo>
                    <a:lnTo>
                      <a:pt x="779" y="665"/>
                    </a:lnTo>
                    <a:lnTo>
                      <a:pt x="778" y="673"/>
                    </a:lnTo>
                    <a:lnTo>
                      <a:pt x="778" y="673"/>
                    </a:lnTo>
                    <a:lnTo>
                      <a:pt x="769" y="696"/>
                    </a:lnTo>
                    <a:lnTo>
                      <a:pt x="766" y="708"/>
                    </a:lnTo>
                    <a:lnTo>
                      <a:pt x="763" y="722"/>
                    </a:lnTo>
                    <a:lnTo>
                      <a:pt x="763" y="722"/>
                    </a:lnTo>
                    <a:lnTo>
                      <a:pt x="760" y="722"/>
                    </a:lnTo>
                    <a:lnTo>
                      <a:pt x="757" y="722"/>
                    </a:lnTo>
                    <a:lnTo>
                      <a:pt x="757" y="722"/>
                    </a:lnTo>
                    <a:lnTo>
                      <a:pt x="757" y="715"/>
                    </a:lnTo>
                    <a:lnTo>
                      <a:pt x="757" y="709"/>
                    </a:lnTo>
                    <a:lnTo>
                      <a:pt x="760" y="696"/>
                    </a:lnTo>
                    <a:lnTo>
                      <a:pt x="763" y="680"/>
                    </a:lnTo>
                    <a:lnTo>
                      <a:pt x="764" y="665"/>
                    </a:lnTo>
                    <a:lnTo>
                      <a:pt x="764" y="665"/>
                    </a:lnTo>
                    <a:lnTo>
                      <a:pt x="758" y="662"/>
                    </a:lnTo>
                    <a:lnTo>
                      <a:pt x="758" y="662"/>
                    </a:lnTo>
                    <a:lnTo>
                      <a:pt x="757" y="668"/>
                    </a:lnTo>
                    <a:lnTo>
                      <a:pt x="755" y="671"/>
                    </a:lnTo>
                    <a:lnTo>
                      <a:pt x="757" y="673"/>
                    </a:lnTo>
                    <a:lnTo>
                      <a:pt x="757" y="673"/>
                    </a:lnTo>
                    <a:lnTo>
                      <a:pt x="752" y="683"/>
                    </a:lnTo>
                    <a:lnTo>
                      <a:pt x="747" y="696"/>
                    </a:lnTo>
                    <a:lnTo>
                      <a:pt x="741" y="720"/>
                    </a:lnTo>
                    <a:lnTo>
                      <a:pt x="741" y="720"/>
                    </a:lnTo>
                    <a:lnTo>
                      <a:pt x="738" y="720"/>
                    </a:lnTo>
                    <a:lnTo>
                      <a:pt x="735" y="720"/>
                    </a:lnTo>
                    <a:lnTo>
                      <a:pt x="735" y="720"/>
                    </a:lnTo>
                    <a:lnTo>
                      <a:pt x="737" y="708"/>
                    </a:lnTo>
                    <a:lnTo>
                      <a:pt x="740" y="697"/>
                    </a:lnTo>
                    <a:lnTo>
                      <a:pt x="743" y="686"/>
                    </a:lnTo>
                    <a:lnTo>
                      <a:pt x="746" y="676"/>
                    </a:lnTo>
                    <a:lnTo>
                      <a:pt x="746" y="676"/>
                    </a:lnTo>
                    <a:lnTo>
                      <a:pt x="744" y="673"/>
                    </a:lnTo>
                    <a:lnTo>
                      <a:pt x="741" y="671"/>
                    </a:lnTo>
                    <a:lnTo>
                      <a:pt x="741" y="671"/>
                    </a:lnTo>
                    <a:lnTo>
                      <a:pt x="740" y="673"/>
                    </a:lnTo>
                    <a:lnTo>
                      <a:pt x="740" y="674"/>
                    </a:lnTo>
                    <a:lnTo>
                      <a:pt x="743" y="677"/>
                    </a:lnTo>
                    <a:lnTo>
                      <a:pt x="743" y="677"/>
                    </a:lnTo>
                    <a:lnTo>
                      <a:pt x="740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34" y="699"/>
                    </a:lnTo>
                    <a:lnTo>
                      <a:pt x="734" y="699"/>
                    </a:lnTo>
                    <a:lnTo>
                      <a:pt x="731" y="706"/>
                    </a:lnTo>
                    <a:lnTo>
                      <a:pt x="729" y="709"/>
                    </a:lnTo>
                    <a:lnTo>
                      <a:pt x="725" y="711"/>
                    </a:lnTo>
                    <a:lnTo>
                      <a:pt x="725" y="711"/>
                    </a:lnTo>
                    <a:lnTo>
                      <a:pt x="725" y="705"/>
                    </a:lnTo>
                    <a:lnTo>
                      <a:pt x="726" y="697"/>
                    </a:lnTo>
                    <a:lnTo>
                      <a:pt x="726" y="697"/>
                    </a:lnTo>
                    <a:lnTo>
                      <a:pt x="725" y="697"/>
                    </a:lnTo>
                    <a:lnTo>
                      <a:pt x="725" y="696"/>
                    </a:lnTo>
                    <a:lnTo>
                      <a:pt x="722" y="694"/>
                    </a:lnTo>
                    <a:lnTo>
                      <a:pt x="722" y="694"/>
                    </a:lnTo>
                    <a:lnTo>
                      <a:pt x="720" y="694"/>
                    </a:lnTo>
                    <a:lnTo>
                      <a:pt x="719" y="696"/>
                    </a:lnTo>
                    <a:lnTo>
                      <a:pt x="717" y="697"/>
                    </a:lnTo>
                    <a:lnTo>
                      <a:pt x="715" y="697"/>
                    </a:lnTo>
                    <a:lnTo>
                      <a:pt x="715" y="697"/>
                    </a:lnTo>
                    <a:lnTo>
                      <a:pt x="711" y="694"/>
                    </a:lnTo>
                    <a:lnTo>
                      <a:pt x="706" y="691"/>
                    </a:lnTo>
                    <a:lnTo>
                      <a:pt x="702" y="688"/>
                    </a:lnTo>
                    <a:lnTo>
                      <a:pt x="696" y="685"/>
                    </a:lnTo>
                    <a:lnTo>
                      <a:pt x="696" y="685"/>
                    </a:lnTo>
                    <a:lnTo>
                      <a:pt x="696" y="683"/>
                    </a:lnTo>
                    <a:lnTo>
                      <a:pt x="696" y="683"/>
                    </a:lnTo>
                    <a:lnTo>
                      <a:pt x="694" y="680"/>
                    </a:lnTo>
                    <a:lnTo>
                      <a:pt x="694" y="680"/>
                    </a:lnTo>
                    <a:lnTo>
                      <a:pt x="683" y="676"/>
                    </a:lnTo>
                    <a:lnTo>
                      <a:pt x="677" y="673"/>
                    </a:lnTo>
                    <a:lnTo>
                      <a:pt x="673" y="668"/>
                    </a:lnTo>
                    <a:lnTo>
                      <a:pt x="673" y="668"/>
                    </a:lnTo>
                    <a:lnTo>
                      <a:pt x="665" y="664"/>
                    </a:lnTo>
                    <a:lnTo>
                      <a:pt x="658" y="658"/>
                    </a:lnTo>
                    <a:lnTo>
                      <a:pt x="651" y="651"/>
                    </a:lnTo>
                    <a:lnTo>
                      <a:pt x="645" y="645"/>
                    </a:lnTo>
                    <a:lnTo>
                      <a:pt x="645" y="645"/>
                    </a:lnTo>
                    <a:lnTo>
                      <a:pt x="636" y="638"/>
                    </a:lnTo>
                    <a:lnTo>
                      <a:pt x="632" y="633"/>
                    </a:lnTo>
                    <a:lnTo>
                      <a:pt x="630" y="629"/>
                    </a:lnTo>
                    <a:lnTo>
                      <a:pt x="630" y="629"/>
                    </a:lnTo>
                    <a:lnTo>
                      <a:pt x="618" y="619"/>
                    </a:lnTo>
                    <a:lnTo>
                      <a:pt x="612" y="613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603" y="604"/>
                    </a:lnTo>
                    <a:lnTo>
                      <a:pt x="598" y="601"/>
                    </a:lnTo>
                    <a:lnTo>
                      <a:pt x="595" y="600"/>
                    </a:lnTo>
                    <a:lnTo>
                      <a:pt x="595" y="600"/>
                    </a:lnTo>
                    <a:lnTo>
                      <a:pt x="590" y="597"/>
                    </a:lnTo>
                    <a:lnTo>
                      <a:pt x="586" y="593"/>
                    </a:lnTo>
                    <a:lnTo>
                      <a:pt x="577" y="586"/>
                    </a:lnTo>
                    <a:lnTo>
                      <a:pt x="577" y="586"/>
                    </a:lnTo>
                    <a:lnTo>
                      <a:pt x="574" y="584"/>
                    </a:lnTo>
                    <a:lnTo>
                      <a:pt x="574" y="580"/>
                    </a:lnTo>
                    <a:lnTo>
                      <a:pt x="574" y="580"/>
                    </a:lnTo>
                    <a:lnTo>
                      <a:pt x="566" y="578"/>
                    </a:lnTo>
                    <a:lnTo>
                      <a:pt x="561" y="575"/>
                    </a:lnTo>
                    <a:lnTo>
                      <a:pt x="552" y="568"/>
                    </a:lnTo>
                    <a:lnTo>
                      <a:pt x="552" y="568"/>
                    </a:lnTo>
                    <a:lnTo>
                      <a:pt x="554" y="572"/>
                    </a:lnTo>
                    <a:lnTo>
                      <a:pt x="558" y="577"/>
                    </a:lnTo>
                    <a:lnTo>
                      <a:pt x="565" y="581"/>
                    </a:lnTo>
                    <a:lnTo>
                      <a:pt x="568" y="587"/>
                    </a:lnTo>
                    <a:lnTo>
                      <a:pt x="568" y="587"/>
                    </a:lnTo>
                    <a:lnTo>
                      <a:pt x="587" y="601"/>
                    </a:lnTo>
                    <a:lnTo>
                      <a:pt x="606" y="615"/>
                    </a:lnTo>
                    <a:lnTo>
                      <a:pt x="622" y="630"/>
                    </a:lnTo>
                    <a:lnTo>
                      <a:pt x="641" y="644"/>
                    </a:lnTo>
                    <a:lnTo>
                      <a:pt x="641" y="644"/>
                    </a:lnTo>
                    <a:lnTo>
                      <a:pt x="641" y="645"/>
                    </a:lnTo>
                    <a:lnTo>
                      <a:pt x="639" y="645"/>
                    </a:lnTo>
                    <a:lnTo>
                      <a:pt x="638" y="647"/>
                    </a:lnTo>
                    <a:lnTo>
                      <a:pt x="638" y="648"/>
                    </a:lnTo>
                    <a:lnTo>
                      <a:pt x="638" y="648"/>
                    </a:lnTo>
                    <a:lnTo>
                      <a:pt x="641" y="651"/>
                    </a:lnTo>
                    <a:lnTo>
                      <a:pt x="642" y="653"/>
                    </a:lnTo>
                    <a:lnTo>
                      <a:pt x="645" y="654"/>
                    </a:lnTo>
                    <a:lnTo>
                      <a:pt x="645" y="658"/>
                    </a:lnTo>
                    <a:lnTo>
                      <a:pt x="645" y="658"/>
                    </a:lnTo>
                    <a:lnTo>
                      <a:pt x="642" y="659"/>
                    </a:lnTo>
                    <a:lnTo>
                      <a:pt x="639" y="661"/>
                    </a:lnTo>
                    <a:lnTo>
                      <a:pt x="636" y="659"/>
                    </a:lnTo>
                    <a:lnTo>
                      <a:pt x="636" y="659"/>
                    </a:lnTo>
                    <a:lnTo>
                      <a:pt x="639" y="664"/>
                    </a:lnTo>
                    <a:lnTo>
                      <a:pt x="642" y="668"/>
                    </a:lnTo>
                    <a:lnTo>
                      <a:pt x="651" y="674"/>
                    </a:lnTo>
                    <a:lnTo>
                      <a:pt x="651" y="674"/>
                    </a:lnTo>
                    <a:lnTo>
                      <a:pt x="647" y="679"/>
                    </a:lnTo>
                    <a:lnTo>
                      <a:pt x="641" y="682"/>
                    </a:lnTo>
                    <a:lnTo>
                      <a:pt x="641" y="682"/>
                    </a:lnTo>
                    <a:lnTo>
                      <a:pt x="638" y="680"/>
                    </a:lnTo>
                    <a:lnTo>
                      <a:pt x="635" y="680"/>
                    </a:lnTo>
                    <a:lnTo>
                      <a:pt x="635" y="680"/>
                    </a:lnTo>
                    <a:lnTo>
                      <a:pt x="635" y="683"/>
                    </a:lnTo>
                    <a:lnTo>
                      <a:pt x="636" y="685"/>
                    </a:lnTo>
                    <a:lnTo>
                      <a:pt x="642" y="690"/>
                    </a:lnTo>
                    <a:lnTo>
                      <a:pt x="642" y="690"/>
                    </a:lnTo>
                    <a:lnTo>
                      <a:pt x="642" y="691"/>
                    </a:lnTo>
                    <a:lnTo>
                      <a:pt x="641" y="693"/>
                    </a:lnTo>
                    <a:lnTo>
                      <a:pt x="641" y="693"/>
                    </a:lnTo>
                    <a:lnTo>
                      <a:pt x="639" y="694"/>
                    </a:lnTo>
                    <a:lnTo>
                      <a:pt x="639" y="694"/>
                    </a:lnTo>
                    <a:lnTo>
                      <a:pt x="629" y="690"/>
                    </a:lnTo>
                    <a:lnTo>
                      <a:pt x="616" y="683"/>
                    </a:lnTo>
                    <a:lnTo>
                      <a:pt x="616" y="683"/>
                    </a:lnTo>
                    <a:lnTo>
                      <a:pt x="619" y="688"/>
                    </a:lnTo>
                    <a:lnTo>
                      <a:pt x="624" y="691"/>
                    </a:lnTo>
                    <a:lnTo>
                      <a:pt x="635" y="697"/>
                    </a:lnTo>
                    <a:lnTo>
                      <a:pt x="635" y="697"/>
                    </a:lnTo>
                    <a:lnTo>
                      <a:pt x="656" y="711"/>
                    </a:lnTo>
                    <a:lnTo>
                      <a:pt x="656" y="711"/>
                    </a:lnTo>
                    <a:lnTo>
                      <a:pt x="656" y="714"/>
                    </a:lnTo>
                    <a:lnTo>
                      <a:pt x="659" y="717"/>
                    </a:lnTo>
                    <a:lnTo>
                      <a:pt x="661" y="719"/>
                    </a:lnTo>
                    <a:lnTo>
                      <a:pt x="664" y="720"/>
                    </a:lnTo>
                    <a:lnTo>
                      <a:pt x="664" y="720"/>
                    </a:lnTo>
                    <a:lnTo>
                      <a:pt x="662" y="722"/>
                    </a:lnTo>
                    <a:lnTo>
                      <a:pt x="661" y="723"/>
                    </a:lnTo>
                    <a:lnTo>
                      <a:pt x="656" y="725"/>
                    </a:lnTo>
                    <a:lnTo>
                      <a:pt x="651" y="725"/>
                    </a:lnTo>
                    <a:lnTo>
                      <a:pt x="647" y="723"/>
                    </a:lnTo>
                    <a:lnTo>
                      <a:pt x="647" y="723"/>
                    </a:lnTo>
                    <a:lnTo>
                      <a:pt x="647" y="726"/>
                    </a:lnTo>
                    <a:lnTo>
                      <a:pt x="648" y="729"/>
                    </a:lnTo>
                    <a:lnTo>
                      <a:pt x="653" y="735"/>
                    </a:lnTo>
                    <a:lnTo>
                      <a:pt x="659" y="740"/>
                    </a:lnTo>
                    <a:lnTo>
                      <a:pt x="662" y="741"/>
                    </a:lnTo>
                    <a:lnTo>
                      <a:pt x="664" y="746"/>
                    </a:lnTo>
                    <a:lnTo>
                      <a:pt x="664" y="746"/>
                    </a:lnTo>
                    <a:lnTo>
                      <a:pt x="659" y="747"/>
                    </a:lnTo>
                    <a:lnTo>
                      <a:pt x="654" y="749"/>
                    </a:lnTo>
                    <a:lnTo>
                      <a:pt x="650" y="747"/>
                    </a:lnTo>
                    <a:lnTo>
                      <a:pt x="644" y="746"/>
                    </a:lnTo>
                    <a:lnTo>
                      <a:pt x="635" y="740"/>
                    </a:lnTo>
                    <a:lnTo>
                      <a:pt x="625" y="735"/>
                    </a:lnTo>
                    <a:lnTo>
                      <a:pt x="625" y="735"/>
                    </a:lnTo>
                    <a:lnTo>
                      <a:pt x="636" y="744"/>
                    </a:lnTo>
                    <a:lnTo>
                      <a:pt x="648" y="755"/>
                    </a:lnTo>
                    <a:lnTo>
                      <a:pt x="661" y="76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5" y="776"/>
                    </a:lnTo>
                    <a:lnTo>
                      <a:pt x="661" y="778"/>
                    </a:lnTo>
                    <a:lnTo>
                      <a:pt x="658" y="776"/>
                    </a:lnTo>
                    <a:lnTo>
                      <a:pt x="653" y="773"/>
                    </a:lnTo>
                    <a:lnTo>
                      <a:pt x="647" y="769"/>
                    </a:lnTo>
                    <a:lnTo>
                      <a:pt x="641" y="764"/>
                    </a:lnTo>
                    <a:lnTo>
                      <a:pt x="641" y="764"/>
                    </a:lnTo>
                    <a:lnTo>
                      <a:pt x="632" y="761"/>
                    </a:lnTo>
                    <a:lnTo>
                      <a:pt x="624" y="758"/>
                    </a:lnTo>
                    <a:lnTo>
                      <a:pt x="624" y="758"/>
                    </a:lnTo>
                    <a:lnTo>
                      <a:pt x="610" y="754"/>
                    </a:lnTo>
                    <a:lnTo>
                      <a:pt x="598" y="751"/>
                    </a:lnTo>
                    <a:lnTo>
                      <a:pt x="598" y="751"/>
                    </a:lnTo>
                    <a:lnTo>
                      <a:pt x="604" y="755"/>
                    </a:lnTo>
                    <a:lnTo>
                      <a:pt x="612" y="760"/>
                    </a:lnTo>
                    <a:lnTo>
                      <a:pt x="629" y="769"/>
                    </a:lnTo>
                    <a:lnTo>
                      <a:pt x="644" y="779"/>
                    </a:lnTo>
                    <a:lnTo>
                      <a:pt x="651" y="786"/>
                    </a:lnTo>
                    <a:lnTo>
                      <a:pt x="658" y="792"/>
                    </a:lnTo>
                    <a:lnTo>
                      <a:pt x="658" y="792"/>
                    </a:lnTo>
                    <a:lnTo>
                      <a:pt x="656" y="793"/>
                    </a:lnTo>
                    <a:lnTo>
                      <a:pt x="651" y="795"/>
                    </a:lnTo>
                    <a:lnTo>
                      <a:pt x="651" y="795"/>
                    </a:lnTo>
                    <a:lnTo>
                      <a:pt x="653" y="796"/>
                    </a:lnTo>
                    <a:lnTo>
                      <a:pt x="654" y="798"/>
                    </a:lnTo>
                    <a:lnTo>
                      <a:pt x="658" y="799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802"/>
                    </a:lnTo>
                    <a:lnTo>
                      <a:pt x="656" y="804"/>
                    </a:lnTo>
                    <a:lnTo>
                      <a:pt x="654" y="805"/>
                    </a:lnTo>
                    <a:lnTo>
                      <a:pt x="654" y="805"/>
                    </a:lnTo>
                    <a:lnTo>
                      <a:pt x="662" y="810"/>
                    </a:lnTo>
                    <a:lnTo>
                      <a:pt x="667" y="813"/>
                    </a:lnTo>
                    <a:lnTo>
                      <a:pt x="670" y="818"/>
                    </a:lnTo>
                    <a:lnTo>
                      <a:pt x="670" y="818"/>
                    </a:lnTo>
                    <a:lnTo>
                      <a:pt x="665" y="818"/>
                    </a:lnTo>
                    <a:lnTo>
                      <a:pt x="659" y="816"/>
                    </a:lnTo>
                    <a:lnTo>
                      <a:pt x="650" y="812"/>
                    </a:lnTo>
                    <a:lnTo>
                      <a:pt x="641" y="805"/>
                    </a:lnTo>
                    <a:lnTo>
                      <a:pt x="632" y="801"/>
                    </a:lnTo>
                    <a:lnTo>
                      <a:pt x="632" y="801"/>
                    </a:lnTo>
                    <a:lnTo>
                      <a:pt x="633" y="805"/>
                    </a:lnTo>
                    <a:lnTo>
                      <a:pt x="636" y="808"/>
                    </a:lnTo>
                    <a:lnTo>
                      <a:pt x="644" y="813"/>
                    </a:lnTo>
                    <a:lnTo>
                      <a:pt x="653" y="819"/>
                    </a:lnTo>
                    <a:lnTo>
                      <a:pt x="661" y="824"/>
                    </a:lnTo>
                    <a:lnTo>
                      <a:pt x="661" y="824"/>
                    </a:lnTo>
                    <a:lnTo>
                      <a:pt x="661" y="825"/>
                    </a:lnTo>
                    <a:lnTo>
                      <a:pt x="659" y="827"/>
                    </a:lnTo>
                    <a:lnTo>
                      <a:pt x="658" y="827"/>
                    </a:lnTo>
                    <a:lnTo>
                      <a:pt x="658" y="827"/>
                    </a:lnTo>
                    <a:lnTo>
                      <a:pt x="648" y="824"/>
                    </a:lnTo>
                    <a:lnTo>
                      <a:pt x="642" y="821"/>
                    </a:lnTo>
                    <a:lnTo>
                      <a:pt x="635" y="816"/>
                    </a:lnTo>
                    <a:lnTo>
                      <a:pt x="627" y="813"/>
                    </a:lnTo>
                    <a:lnTo>
                      <a:pt x="627" y="813"/>
                    </a:lnTo>
                    <a:lnTo>
                      <a:pt x="635" y="819"/>
                    </a:lnTo>
                    <a:lnTo>
                      <a:pt x="644" y="824"/>
                    </a:lnTo>
                    <a:lnTo>
                      <a:pt x="653" y="830"/>
                    </a:lnTo>
                    <a:lnTo>
                      <a:pt x="661" y="836"/>
                    </a:lnTo>
                    <a:lnTo>
                      <a:pt x="661" y="836"/>
                    </a:lnTo>
                    <a:lnTo>
                      <a:pt x="659" y="839"/>
                    </a:lnTo>
                    <a:lnTo>
                      <a:pt x="658" y="842"/>
                    </a:lnTo>
                    <a:lnTo>
                      <a:pt x="658" y="845"/>
                    </a:lnTo>
                    <a:lnTo>
                      <a:pt x="656" y="848"/>
                    </a:lnTo>
                    <a:lnTo>
                      <a:pt x="656" y="848"/>
                    </a:lnTo>
                    <a:lnTo>
                      <a:pt x="654" y="848"/>
                    </a:lnTo>
                    <a:lnTo>
                      <a:pt x="651" y="848"/>
                    </a:lnTo>
                    <a:lnTo>
                      <a:pt x="648" y="845"/>
                    </a:lnTo>
                    <a:lnTo>
                      <a:pt x="648" y="845"/>
                    </a:lnTo>
                    <a:lnTo>
                      <a:pt x="648" y="847"/>
                    </a:lnTo>
                    <a:lnTo>
                      <a:pt x="650" y="848"/>
                    </a:lnTo>
                    <a:lnTo>
                      <a:pt x="651" y="851"/>
                    </a:lnTo>
                    <a:lnTo>
                      <a:pt x="650" y="853"/>
                    </a:lnTo>
                    <a:lnTo>
                      <a:pt x="650" y="853"/>
                    </a:lnTo>
                    <a:lnTo>
                      <a:pt x="645" y="853"/>
                    </a:lnTo>
                    <a:lnTo>
                      <a:pt x="642" y="851"/>
                    </a:lnTo>
                    <a:lnTo>
                      <a:pt x="635" y="847"/>
                    </a:lnTo>
                    <a:lnTo>
                      <a:pt x="629" y="842"/>
                    </a:lnTo>
                    <a:lnTo>
                      <a:pt x="621" y="839"/>
                    </a:lnTo>
                    <a:lnTo>
                      <a:pt x="621" y="839"/>
                    </a:lnTo>
                    <a:lnTo>
                      <a:pt x="621" y="837"/>
                    </a:lnTo>
                    <a:lnTo>
                      <a:pt x="619" y="837"/>
                    </a:lnTo>
                    <a:lnTo>
                      <a:pt x="618" y="836"/>
                    </a:lnTo>
                    <a:lnTo>
                      <a:pt x="618" y="834"/>
                    </a:lnTo>
                    <a:lnTo>
                      <a:pt x="618" y="834"/>
                    </a:lnTo>
                    <a:lnTo>
                      <a:pt x="612" y="833"/>
                    </a:lnTo>
                    <a:lnTo>
                      <a:pt x="610" y="831"/>
                    </a:lnTo>
                    <a:lnTo>
                      <a:pt x="610" y="828"/>
                    </a:lnTo>
                    <a:lnTo>
                      <a:pt x="610" y="828"/>
                    </a:lnTo>
                    <a:lnTo>
                      <a:pt x="613" y="828"/>
                    </a:lnTo>
                    <a:lnTo>
                      <a:pt x="615" y="830"/>
                    </a:lnTo>
                    <a:lnTo>
                      <a:pt x="616" y="831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1"/>
                    </a:lnTo>
                    <a:lnTo>
                      <a:pt x="618" y="827"/>
                    </a:lnTo>
                    <a:lnTo>
                      <a:pt x="618" y="827"/>
                    </a:lnTo>
                    <a:lnTo>
                      <a:pt x="619" y="827"/>
                    </a:lnTo>
                    <a:lnTo>
                      <a:pt x="622" y="827"/>
                    </a:lnTo>
                    <a:lnTo>
                      <a:pt x="627" y="828"/>
                    </a:lnTo>
                    <a:lnTo>
                      <a:pt x="627" y="828"/>
                    </a:lnTo>
                    <a:lnTo>
                      <a:pt x="621" y="822"/>
                    </a:lnTo>
                    <a:lnTo>
                      <a:pt x="613" y="818"/>
                    </a:lnTo>
                    <a:lnTo>
                      <a:pt x="598" y="812"/>
                    </a:lnTo>
                    <a:lnTo>
                      <a:pt x="598" y="812"/>
                    </a:lnTo>
                    <a:lnTo>
                      <a:pt x="597" y="808"/>
                    </a:lnTo>
                    <a:lnTo>
                      <a:pt x="597" y="805"/>
                    </a:lnTo>
                    <a:lnTo>
                      <a:pt x="597" y="804"/>
                    </a:lnTo>
                    <a:lnTo>
                      <a:pt x="597" y="804"/>
                    </a:lnTo>
                    <a:lnTo>
                      <a:pt x="590" y="799"/>
                    </a:lnTo>
                    <a:lnTo>
                      <a:pt x="583" y="796"/>
                    </a:lnTo>
                    <a:lnTo>
                      <a:pt x="577" y="792"/>
                    </a:lnTo>
                    <a:lnTo>
                      <a:pt x="571" y="786"/>
                    </a:lnTo>
                    <a:lnTo>
                      <a:pt x="571" y="786"/>
                    </a:lnTo>
                    <a:lnTo>
                      <a:pt x="575" y="784"/>
                    </a:lnTo>
                    <a:lnTo>
                      <a:pt x="578" y="784"/>
                    </a:lnTo>
                    <a:lnTo>
                      <a:pt x="586" y="787"/>
                    </a:lnTo>
                    <a:lnTo>
                      <a:pt x="593" y="790"/>
                    </a:lnTo>
                    <a:lnTo>
                      <a:pt x="601" y="793"/>
                    </a:lnTo>
                    <a:lnTo>
                      <a:pt x="601" y="793"/>
                    </a:lnTo>
                    <a:lnTo>
                      <a:pt x="592" y="786"/>
                    </a:lnTo>
                    <a:lnTo>
                      <a:pt x="581" y="778"/>
                    </a:lnTo>
                    <a:lnTo>
                      <a:pt x="571" y="770"/>
                    </a:lnTo>
                    <a:lnTo>
                      <a:pt x="561" y="761"/>
                    </a:lnTo>
                    <a:lnTo>
                      <a:pt x="561" y="761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5" y="758"/>
                    </a:lnTo>
                    <a:lnTo>
                      <a:pt x="566" y="757"/>
                    </a:lnTo>
                    <a:lnTo>
                      <a:pt x="566" y="757"/>
                    </a:lnTo>
                    <a:lnTo>
                      <a:pt x="558" y="754"/>
                    </a:lnTo>
                    <a:lnTo>
                      <a:pt x="554" y="751"/>
                    </a:lnTo>
                    <a:lnTo>
                      <a:pt x="554" y="747"/>
                    </a:lnTo>
                    <a:lnTo>
                      <a:pt x="554" y="746"/>
                    </a:lnTo>
                    <a:lnTo>
                      <a:pt x="554" y="746"/>
                    </a:lnTo>
                    <a:lnTo>
                      <a:pt x="558" y="746"/>
                    </a:lnTo>
                    <a:lnTo>
                      <a:pt x="563" y="746"/>
                    </a:lnTo>
                    <a:lnTo>
                      <a:pt x="563" y="746"/>
                    </a:lnTo>
                    <a:lnTo>
                      <a:pt x="565" y="744"/>
                    </a:lnTo>
                    <a:lnTo>
                      <a:pt x="565" y="743"/>
                    </a:lnTo>
                    <a:lnTo>
                      <a:pt x="565" y="741"/>
                    </a:lnTo>
                    <a:lnTo>
                      <a:pt x="568" y="741"/>
                    </a:lnTo>
                    <a:lnTo>
                      <a:pt x="568" y="741"/>
                    </a:lnTo>
                    <a:lnTo>
                      <a:pt x="563" y="738"/>
                    </a:lnTo>
                    <a:lnTo>
                      <a:pt x="557" y="735"/>
                    </a:lnTo>
                    <a:lnTo>
                      <a:pt x="552" y="732"/>
                    </a:lnTo>
                    <a:lnTo>
                      <a:pt x="548" y="729"/>
                    </a:lnTo>
                    <a:lnTo>
                      <a:pt x="548" y="729"/>
                    </a:lnTo>
                    <a:lnTo>
                      <a:pt x="540" y="726"/>
                    </a:lnTo>
                    <a:lnTo>
                      <a:pt x="539" y="725"/>
                    </a:lnTo>
                    <a:lnTo>
                      <a:pt x="537" y="720"/>
                    </a:lnTo>
                    <a:lnTo>
                      <a:pt x="537" y="720"/>
                    </a:lnTo>
                    <a:lnTo>
                      <a:pt x="542" y="720"/>
                    </a:lnTo>
                    <a:lnTo>
                      <a:pt x="546" y="720"/>
                    </a:lnTo>
                    <a:lnTo>
                      <a:pt x="554" y="725"/>
                    </a:lnTo>
                    <a:lnTo>
                      <a:pt x="563" y="729"/>
                    </a:lnTo>
                    <a:lnTo>
                      <a:pt x="571" y="732"/>
                    </a:lnTo>
                    <a:lnTo>
                      <a:pt x="571" y="732"/>
                    </a:lnTo>
                    <a:lnTo>
                      <a:pt x="566" y="726"/>
                    </a:lnTo>
                    <a:lnTo>
                      <a:pt x="560" y="722"/>
                    </a:lnTo>
                    <a:lnTo>
                      <a:pt x="555" y="717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9" y="711"/>
                    </a:lnTo>
                    <a:lnTo>
                      <a:pt x="549" y="711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36" y="703"/>
                    </a:lnTo>
                    <a:lnTo>
                      <a:pt x="525" y="696"/>
                    </a:lnTo>
                    <a:lnTo>
                      <a:pt x="514" y="688"/>
                    </a:lnTo>
                    <a:lnTo>
                      <a:pt x="504" y="680"/>
                    </a:lnTo>
                    <a:lnTo>
                      <a:pt x="504" y="680"/>
                    </a:lnTo>
                    <a:lnTo>
                      <a:pt x="508" y="685"/>
                    </a:lnTo>
                    <a:lnTo>
                      <a:pt x="514" y="690"/>
                    </a:lnTo>
                    <a:lnTo>
                      <a:pt x="525" y="699"/>
                    </a:lnTo>
                    <a:lnTo>
                      <a:pt x="525" y="699"/>
                    </a:lnTo>
                    <a:lnTo>
                      <a:pt x="523" y="700"/>
                    </a:lnTo>
                    <a:lnTo>
                      <a:pt x="522" y="703"/>
                    </a:lnTo>
                    <a:lnTo>
                      <a:pt x="522" y="703"/>
                    </a:lnTo>
                    <a:lnTo>
                      <a:pt x="510" y="700"/>
                    </a:lnTo>
                    <a:lnTo>
                      <a:pt x="504" y="700"/>
                    </a:lnTo>
                    <a:lnTo>
                      <a:pt x="497" y="700"/>
                    </a:lnTo>
                    <a:lnTo>
                      <a:pt x="497" y="700"/>
                    </a:lnTo>
                    <a:lnTo>
                      <a:pt x="455" y="676"/>
                    </a:lnTo>
                    <a:lnTo>
                      <a:pt x="455" y="676"/>
                    </a:lnTo>
                    <a:lnTo>
                      <a:pt x="468" y="688"/>
                    </a:lnTo>
                    <a:lnTo>
                      <a:pt x="484" y="703"/>
                    </a:lnTo>
                    <a:lnTo>
                      <a:pt x="499" y="717"/>
                    </a:lnTo>
                    <a:lnTo>
                      <a:pt x="511" y="731"/>
                    </a:lnTo>
                    <a:lnTo>
                      <a:pt x="511" y="731"/>
                    </a:lnTo>
                    <a:lnTo>
                      <a:pt x="510" y="732"/>
                    </a:lnTo>
                    <a:lnTo>
                      <a:pt x="507" y="732"/>
                    </a:lnTo>
                    <a:lnTo>
                      <a:pt x="500" y="731"/>
                    </a:lnTo>
                    <a:lnTo>
                      <a:pt x="496" y="728"/>
                    </a:lnTo>
                    <a:lnTo>
                      <a:pt x="490" y="725"/>
                    </a:lnTo>
                    <a:lnTo>
                      <a:pt x="490" y="725"/>
                    </a:lnTo>
                    <a:lnTo>
                      <a:pt x="493" y="729"/>
                    </a:lnTo>
                    <a:lnTo>
                      <a:pt x="499" y="732"/>
                    </a:lnTo>
                    <a:lnTo>
                      <a:pt x="504" y="735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2" y="740"/>
                    </a:lnTo>
                    <a:lnTo>
                      <a:pt x="497" y="740"/>
                    </a:lnTo>
                    <a:lnTo>
                      <a:pt x="488" y="737"/>
                    </a:lnTo>
                    <a:lnTo>
                      <a:pt x="479" y="731"/>
                    </a:lnTo>
                    <a:lnTo>
                      <a:pt x="472" y="726"/>
                    </a:lnTo>
                    <a:lnTo>
                      <a:pt x="472" y="726"/>
                    </a:lnTo>
                    <a:lnTo>
                      <a:pt x="461" y="717"/>
                    </a:lnTo>
                    <a:lnTo>
                      <a:pt x="455" y="714"/>
                    </a:lnTo>
                    <a:lnTo>
                      <a:pt x="450" y="711"/>
                    </a:lnTo>
                    <a:lnTo>
                      <a:pt x="450" y="711"/>
                    </a:lnTo>
                    <a:lnTo>
                      <a:pt x="458" y="719"/>
                    </a:lnTo>
                    <a:lnTo>
                      <a:pt x="468" y="725"/>
                    </a:lnTo>
                    <a:lnTo>
                      <a:pt x="478" y="732"/>
                    </a:lnTo>
                    <a:lnTo>
                      <a:pt x="485" y="740"/>
                    </a:lnTo>
                    <a:lnTo>
                      <a:pt x="485" y="740"/>
                    </a:lnTo>
                    <a:lnTo>
                      <a:pt x="493" y="746"/>
                    </a:lnTo>
                    <a:lnTo>
                      <a:pt x="494" y="751"/>
                    </a:lnTo>
                    <a:lnTo>
                      <a:pt x="494" y="755"/>
                    </a:lnTo>
                    <a:lnTo>
                      <a:pt x="494" y="755"/>
                    </a:lnTo>
                    <a:lnTo>
                      <a:pt x="491" y="755"/>
                    </a:lnTo>
                    <a:lnTo>
                      <a:pt x="490" y="755"/>
                    </a:lnTo>
                    <a:lnTo>
                      <a:pt x="488" y="754"/>
                    </a:lnTo>
                    <a:lnTo>
                      <a:pt x="485" y="752"/>
                    </a:lnTo>
                    <a:lnTo>
                      <a:pt x="485" y="752"/>
                    </a:lnTo>
                    <a:lnTo>
                      <a:pt x="484" y="754"/>
                    </a:lnTo>
                    <a:lnTo>
                      <a:pt x="485" y="754"/>
                    </a:lnTo>
                    <a:lnTo>
                      <a:pt x="485" y="755"/>
                    </a:lnTo>
                    <a:lnTo>
                      <a:pt x="484" y="755"/>
                    </a:lnTo>
                    <a:lnTo>
                      <a:pt x="484" y="755"/>
                    </a:lnTo>
                    <a:lnTo>
                      <a:pt x="475" y="751"/>
                    </a:lnTo>
                    <a:lnTo>
                      <a:pt x="470" y="749"/>
                    </a:lnTo>
                    <a:lnTo>
                      <a:pt x="464" y="751"/>
                    </a:lnTo>
                    <a:lnTo>
                      <a:pt x="464" y="751"/>
                    </a:lnTo>
                    <a:lnTo>
                      <a:pt x="472" y="757"/>
                    </a:lnTo>
                    <a:lnTo>
                      <a:pt x="479" y="763"/>
                    </a:lnTo>
                    <a:lnTo>
                      <a:pt x="485" y="769"/>
                    </a:lnTo>
                    <a:lnTo>
                      <a:pt x="488" y="773"/>
                    </a:lnTo>
                    <a:lnTo>
                      <a:pt x="490" y="779"/>
                    </a:lnTo>
                    <a:lnTo>
                      <a:pt x="490" y="779"/>
                    </a:lnTo>
                    <a:lnTo>
                      <a:pt x="484" y="779"/>
                    </a:lnTo>
                    <a:lnTo>
                      <a:pt x="479" y="778"/>
                    </a:lnTo>
                    <a:lnTo>
                      <a:pt x="468" y="773"/>
                    </a:lnTo>
                    <a:lnTo>
                      <a:pt x="468" y="773"/>
                    </a:lnTo>
                    <a:lnTo>
                      <a:pt x="470" y="776"/>
                    </a:lnTo>
                    <a:lnTo>
                      <a:pt x="473" y="779"/>
                    </a:lnTo>
                    <a:lnTo>
                      <a:pt x="476" y="783"/>
                    </a:lnTo>
                    <a:lnTo>
                      <a:pt x="479" y="786"/>
                    </a:lnTo>
                    <a:lnTo>
                      <a:pt x="479" y="786"/>
                    </a:lnTo>
                    <a:lnTo>
                      <a:pt x="479" y="789"/>
                    </a:lnTo>
                    <a:lnTo>
                      <a:pt x="478" y="789"/>
                    </a:lnTo>
                    <a:lnTo>
                      <a:pt x="475" y="790"/>
                    </a:lnTo>
                    <a:lnTo>
                      <a:pt x="475" y="790"/>
                    </a:lnTo>
                    <a:lnTo>
                      <a:pt x="478" y="795"/>
                    </a:lnTo>
                    <a:lnTo>
                      <a:pt x="482" y="799"/>
                    </a:lnTo>
                    <a:lnTo>
                      <a:pt x="485" y="804"/>
                    </a:lnTo>
                    <a:lnTo>
                      <a:pt x="487" y="810"/>
                    </a:lnTo>
                    <a:lnTo>
                      <a:pt x="487" y="810"/>
                    </a:lnTo>
                    <a:lnTo>
                      <a:pt x="482" y="810"/>
                    </a:lnTo>
                    <a:lnTo>
                      <a:pt x="479" y="810"/>
                    </a:lnTo>
                    <a:lnTo>
                      <a:pt x="470" y="805"/>
                    </a:lnTo>
                    <a:lnTo>
                      <a:pt x="462" y="801"/>
                    </a:lnTo>
                    <a:lnTo>
                      <a:pt x="455" y="796"/>
                    </a:lnTo>
                    <a:lnTo>
                      <a:pt x="455" y="796"/>
                    </a:lnTo>
                    <a:lnTo>
                      <a:pt x="462" y="805"/>
                    </a:lnTo>
                    <a:lnTo>
                      <a:pt x="470" y="813"/>
                    </a:lnTo>
                    <a:lnTo>
                      <a:pt x="478" y="822"/>
                    </a:lnTo>
                    <a:lnTo>
                      <a:pt x="481" y="827"/>
                    </a:lnTo>
                    <a:lnTo>
                      <a:pt x="482" y="831"/>
                    </a:lnTo>
                    <a:lnTo>
                      <a:pt x="482" y="831"/>
                    </a:lnTo>
                    <a:lnTo>
                      <a:pt x="482" y="833"/>
                    </a:lnTo>
                    <a:lnTo>
                      <a:pt x="481" y="833"/>
                    </a:lnTo>
                    <a:lnTo>
                      <a:pt x="481" y="833"/>
                    </a:lnTo>
                    <a:lnTo>
                      <a:pt x="479" y="834"/>
                    </a:lnTo>
                    <a:lnTo>
                      <a:pt x="479" y="834"/>
                    </a:lnTo>
                    <a:lnTo>
                      <a:pt x="473" y="831"/>
                    </a:lnTo>
                    <a:lnTo>
                      <a:pt x="465" y="828"/>
                    </a:lnTo>
                    <a:lnTo>
                      <a:pt x="452" y="824"/>
                    </a:lnTo>
                    <a:lnTo>
                      <a:pt x="452" y="824"/>
                    </a:lnTo>
                    <a:lnTo>
                      <a:pt x="455" y="830"/>
                    </a:lnTo>
                    <a:lnTo>
                      <a:pt x="461" y="836"/>
                    </a:lnTo>
                    <a:lnTo>
                      <a:pt x="464" y="842"/>
                    </a:lnTo>
                    <a:lnTo>
                      <a:pt x="465" y="845"/>
                    </a:lnTo>
                    <a:lnTo>
                      <a:pt x="467" y="850"/>
                    </a:lnTo>
                    <a:lnTo>
                      <a:pt x="467" y="850"/>
                    </a:lnTo>
                    <a:lnTo>
                      <a:pt x="464" y="850"/>
                    </a:lnTo>
                    <a:lnTo>
                      <a:pt x="464" y="851"/>
                    </a:lnTo>
                    <a:lnTo>
                      <a:pt x="464" y="851"/>
                    </a:lnTo>
                    <a:lnTo>
                      <a:pt x="458" y="848"/>
                    </a:lnTo>
                    <a:lnTo>
                      <a:pt x="452" y="845"/>
                    </a:lnTo>
                    <a:lnTo>
                      <a:pt x="446" y="844"/>
                    </a:lnTo>
                    <a:lnTo>
                      <a:pt x="443" y="839"/>
                    </a:lnTo>
                    <a:lnTo>
                      <a:pt x="443" y="839"/>
                    </a:lnTo>
                    <a:lnTo>
                      <a:pt x="444" y="845"/>
                    </a:lnTo>
                    <a:lnTo>
                      <a:pt x="447" y="851"/>
                    </a:lnTo>
                    <a:lnTo>
                      <a:pt x="447" y="851"/>
                    </a:lnTo>
                    <a:lnTo>
                      <a:pt x="443" y="854"/>
                    </a:lnTo>
                    <a:lnTo>
                      <a:pt x="439" y="854"/>
                    </a:lnTo>
                    <a:lnTo>
                      <a:pt x="435" y="851"/>
                    </a:lnTo>
                    <a:lnTo>
                      <a:pt x="432" y="848"/>
                    </a:lnTo>
                    <a:lnTo>
                      <a:pt x="432" y="848"/>
                    </a:lnTo>
                    <a:lnTo>
                      <a:pt x="420" y="839"/>
                    </a:lnTo>
                    <a:lnTo>
                      <a:pt x="411" y="830"/>
                    </a:lnTo>
                    <a:lnTo>
                      <a:pt x="411" y="830"/>
                    </a:lnTo>
                    <a:lnTo>
                      <a:pt x="418" y="842"/>
                    </a:lnTo>
                    <a:lnTo>
                      <a:pt x="427" y="853"/>
                    </a:lnTo>
                    <a:lnTo>
                      <a:pt x="444" y="873"/>
                    </a:lnTo>
                    <a:lnTo>
                      <a:pt x="444" y="873"/>
                    </a:lnTo>
                    <a:lnTo>
                      <a:pt x="444" y="874"/>
                    </a:lnTo>
                    <a:lnTo>
                      <a:pt x="443" y="876"/>
                    </a:lnTo>
                    <a:lnTo>
                      <a:pt x="441" y="877"/>
                    </a:lnTo>
                    <a:lnTo>
                      <a:pt x="441" y="877"/>
                    </a:lnTo>
                    <a:lnTo>
                      <a:pt x="436" y="874"/>
                    </a:lnTo>
                    <a:lnTo>
                      <a:pt x="432" y="871"/>
                    </a:lnTo>
                    <a:lnTo>
                      <a:pt x="432" y="871"/>
                    </a:lnTo>
                    <a:lnTo>
                      <a:pt x="435" y="877"/>
                    </a:lnTo>
                    <a:lnTo>
                      <a:pt x="433" y="880"/>
                    </a:lnTo>
                    <a:lnTo>
                      <a:pt x="430" y="882"/>
                    </a:lnTo>
                    <a:lnTo>
                      <a:pt x="430" y="882"/>
                    </a:lnTo>
                    <a:lnTo>
                      <a:pt x="414" y="860"/>
                    </a:lnTo>
                    <a:lnTo>
                      <a:pt x="406" y="850"/>
                    </a:lnTo>
                    <a:lnTo>
                      <a:pt x="404" y="844"/>
                    </a:lnTo>
                    <a:lnTo>
                      <a:pt x="401" y="836"/>
                    </a:lnTo>
                    <a:lnTo>
                      <a:pt x="401" y="836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6" y="834"/>
                    </a:lnTo>
                    <a:lnTo>
                      <a:pt x="398" y="824"/>
                    </a:lnTo>
                    <a:lnTo>
                      <a:pt x="395" y="818"/>
                    </a:lnTo>
                    <a:lnTo>
                      <a:pt x="395" y="815"/>
                    </a:lnTo>
                    <a:lnTo>
                      <a:pt x="397" y="812"/>
                    </a:lnTo>
                    <a:lnTo>
                      <a:pt x="397" y="812"/>
                    </a:lnTo>
                    <a:lnTo>
                      <a:pt x="403" y="813"/>
                    </a:lnTo>
                    <a:lnTo>
                      <a:pt x="407" y="816"/>
                    </a:lnTo>
                    <a:lnTo>
                      <a:pt x="412" y="821"/>
                    </a:lnTo>
                    <a:lnTo>
                      <a:pt x="417" y="824"/>
                    </a:lnTo>
                    <a:lnTo>
                      <a:pt x="417" y="824"/>
                    </a:lnTo>
                    <a:lnTo>
                      <a:pt x="412" y="818"/>
                    </a:lnTo>
                    <a:lnTo>
                      <a:pt x="406" y="810"/>
                    </a:lnTo>
                    <a:lnTo>
                      <a:pt x="401" y="802"/>
                    </a:lnTo>
                    <a:lnTo>
                      <a:pt x="400" y="798"/>
                    </a:lnTo>
                    <a:lnTo>
                      <a:pt x="401" y="793"/>
                    </a:lnTo>
                    <a:lnTo>
                      <a:pt x="401" y="793"/>
                    </a:lnTo>
                    <a:lnTo>
                      <a:pt x="395" y="786"/>
                    </a:lnTo>
                    <a:lnTo>
                      <a:pt x="388" y="778"/>
                    </a:lnTo>
                    <a:lnTo>
                      <a:pt x="382" y="769"/>
                    </a:lnTo>
                    <a:lnTo>
                      <a:pt x="377" y="758"/>
                    </a:lnTo>
                    <a:lnTo>
                      <a:pt x="377" y="758"/>
                    </a:lnTo>
                    <a:lnTo>
                      <a:pt x="383" y="758"/>
                    </a:lnTo>
                    <a:lnTo>
                      <a:pt x="388" y="760"/>
                    </a:lnTo>
                    <a:lnTo>
                      <a:pt x="397" y="766"/>
                    </a:lnTo>
                    <a:lnTo>
                      <a:pt x="397" y="766"/>
                    </a:lnTo>
                    <a:lnTo>
                      <a:pt x="394" y="763"/>
                    </a:lnTo>
                    <a:lnTo>
                      <a:pt x="391" y="758"/>
                    </a:lnTo>
                    <a:lnTo>
                      <a:pt x="380" y="752"/>
                    </a:lnTo>
                    <a:lnTo>
                      <a:pt x="380" y="752"/>
                    </a:lnTo>
                    <a:lnTo>
                      <a:pt x="371" y="744"/>
                    </a:lnTo>
                    <a:lnTo>
                      <a:pt x="368" y="740"/>
                    </a:lnTo>
                    <a:lnTo>
                      <a:pt x="366" y="735"/>
                    </a:lnTo>
                    <a:lnTo>
                      <a:pt x="366" y="735"/>
                    </a:lnTo>
                    <a:lnTo>
                      <a:pt x="374" y="737"/>
                    </a:lnTo>
                    <a:lnTo>
                      <a:pt x="380" y="741"/>
                    </a:lnTo>
                    <a:lnTo>
                      <a:pt x="386" y="746"/>
                    </a:lnTo>
                    <a:lnTo>
                      <a:pt x="392" y="751"/>
                    </a:lnTo>
                    <a:lnTo>
                      <a:pt x="392" y="751"/>
                    </a:lnTo>
                    <a:lnTo>
                      <a:pt x="383" y="737"/>
                    </a:lnTo>
                    <a:lnTo>
                      <a:pt x="374" y="720"/>
                    </a:lnTo>
                    <a:lnTo>
                      <a:pt x="374" y="720"/>
                    </a:lnTo>
                    <a:lnTo>
                      <a:pt x="368" y="717"/>
                    </a:lnTo>
                    <a:lnTo>
                      <a:pt x="363" y="712"/>
                    </a:lnTo>
                    <a:lnTo>
                      <a:pt x="359" y="709"/>
                    </a:lnTo>
                    <a:lnTo>
                      <a:pt x="357" y="706"/>
                    </a:lnTo>
                    <a:lnTo>
                      <a:pt x="356" y="703"/>
                    </a:lnTo>
                    <a:lnTo>
                      <a:pt x="356" y="703"/>
                    </a:lnTo>
                    <a:lnTo>
                      <a:pt x="362" y="703"/>
                    </a:lnTo>
                    <a:lnTo>
                      <a:pt x="365" y="705"/>
                    </a:lnTo>
                    <a:lnTo>
                      <a:pt x="372" y="709"/>
                    </a:lnTo>
                    <a:lnTo>
                      <a:pt x="380" y="715"/>
                    </a:lnTo>
                    <a:lnTo>
                      <a:pt x="386" y="722"/>
                    </a:lnTo>
                    <a:lnTo>
                      <a:pt x="386" y="722"/>
                    </a:lnTo>
                    <a:lnTo>
                      <a:pt x="395" y="726"/>
                    </a:lnTo>
                    <a:lnTo>
                      <a:pt x="404" y="732"/>
                    </a:lnTo>
                    <a:lnTo>
                      <a:pt x="412" y="738"/>
                    </a:lnTo>
                    <a:lnTo>
                      <a:pt x="423" y="743"/>
                    </a:lnTo>
                    <a:lnTo>
                      <a:pt x="423" y="743"/>
                    </a:lnTo>
                    <a:lnTo>
                      <a:pt x="411" y="731"/>
                    </a:lnTo>
                    <a:lnTo>
                      <a:pt x="395" y="719"/>
                    </a:lnTo>
                    <a:lnTo>
                      <a:pt x="395" y="719"/>
                    </a:lnTo>
                    <a:lnTo>
                      <a:pt x="380" y="703"/>
                    </a:lnTo>
                    <a:lnTo>
                      <a:pt x="372" y="697"/>
                    </a:lnTo>
                    <a:lnTo>
                      <a:pt x="363" y="691"/>
                    </a:lnTo>
                    <a:lnTo>
                      <a:pt x="363" y="691"/>
                    </a:lnTo>
                    <a:lnTo>
                      <a:pt x="363" y="690"/>
                    </a:lnTo>
                    <a:lnTo>
                      <a:pt x="362" y="688"/>
                    </a:lnTo>
                    <a:lnTo>
                      <a:pt x="362" y="686"/>
                    </a:lnTo>
                    <a:lnTo>
                      <a:pt x="362" y="685"/>
                    </a:lnTo>
                    <a:lnTo>
                      <a:pt x="362" y="685"/>
                    </a:lnTo>
                    <a:lnTo>
                      <a:pt x="365" y="683"/>
                    </a:lnTo>
                    <a:lnTo>
                      <a:pt x="368" y="680"/>
                    </a:lnTo>
                    <a:lnTo>
                      <a:pt x="368" y="680"/>
                    </a:lnTo>
                    <a:lnTo>
                      <a:pt x="375" y="683"/>
                    </a:lnTo>
                    <a:lnTo>
                      <a:pt x="383" y="688"/>
                    </a:lnTo>
                    <a:lnTo>
                      <a:pt x="398" y="697"/>
                    </a:lnTo>
                    <a:lnTo>
                      <a:pt x="398" y="697"/>
                    </a:lnTo>
                    <a:lnTo>
                      <a:pt x="432" y="715"/>
                    </a:lnTo>
                    <a:lnTo>
                      <a:pt x="432" y="715"/>
                    </a:lnTo>
                    <a:lnTo>
                      <a:pt x="429" y="711"/>
                    </a:lnTo>
                    <a:lnTo>
                      <a:pt x="424" y="706"/>
                    </a:lnTo>
                    <a:lnTo>
                      <a:pt x="412" y="697"/>
                    </a:lnTo>
                    <a:lnTo>
                      <a:pt x="412" y="697"/>
                    </a:lnTo>
                    <a:lnTo>
                      <a:pt x="414" y="696"/>
                    </a:lnTo>
                    <a:lnTo>
                      <a:pt x="414" y="696"/>
                    </a:lnTo>
                    <a:lnTo>
                      <a:pt x="407" y="693"/>
                    </a:lnTo>
                    <a:lnTo>
                      <a:pt x="403" y="690"/>
                    </a:lnTo>
                    <a:lnTo>
                      <a:pt x="395" y="680"/>
                    </a:lnTo>
                    <a:lnTo>
                      <a:pt x="395" y="680"/>
                    </a:lnTo>
                    <a:lnTo>
                      <a:pt x="388" y="676"/>
                    </a:lnTo>
                    <a:lnTo>
                      <a:pt x="382" y="670"/>
                    </a:lnTo>
                    <a:lnTo>
                      <a:pt x="382" y="670"/>
                    </a:lnTo>
                    <a:lnTo>
                      <a:pt x="377" y="668"/>
                    </a:lnTo>
                    <a:lnTo>
                      <a:pt x="374" y="667"/>
                    </a:lnTo>
                    <a:lnTo>
                      <a:pt x="374" y="667"/>
                    </a:lnTo>
                    <a:lnTo>
                      <a:pt x="374" y="664"/>
                    </a:lnTo>
                    <a:lnTo>
                      <a:pt x="374" y="664"/>
                    </a:lnTo>
                    <a:lnTo>
                      <a:pt x="366" y="661"/>
                    </a:lnTo>
                    <a:lnTo>
                      <a:pt x="360" y="658"/>
                    </a:lnTo>
                    <a:lnTo>
                      <a:pt x="350" y="648"/>
                    </a:lnTo>
                    <a:lnTo>
                      <a:pt x="339" y="639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39" y="642"/>
                    </a:lnTo>
                    <a:lnTo>
                      <a:pt x="351" y="654"/>
                    </a:lnTo>
                    <a:lnTo>
                      <a:pt x="351" y="654"/>
                    </a:lnTo>
                    <a:lnTo>
                      <a:pt x="359" y="661"/>
                    </a:lnTo>
                    <a:lnTo>
                      <a:pt x="363" y="664"/>
                    </a:lnTo>
                    <a:lnTo>
                      <a:pt x="365" y="668"/>
                    </a:lnTo>
                    <a:lnTo>
                      <a:pt x="365" y="668"/>
                    </a:lnTo>
                    <a:lnTo>
                      <a:pt x="359" y="670"/>
                    </a:lnTo>
                    <a:lnTo>
                      <a:pt x="354" y="668"/>
                    </a:lnTo>
                    <a:lnTo>
                      <a:pt x="345" y="662"/>
                    </a:lnTo>
                    <a:lnTo>
                      <a:pt x="345" y="662"/>
                    </a:lnTo>
                    <a:lnTo>
                      <a:pt x="346" y="665"/>
                    </a:lnTo>
                    <a:lnTo>
                      <a:pt x="350" y="668"/>
                    </a:lnTo>
                    <a:lnTo>
                      <a:pt x="353" y="671"/>
                    </a:lnTo>
                    <a:lnTo>
                      <a:pt x="354" y="676"/>
                    </a:lnTo>
                    <a:lnTo>
                      <a:pt x="354" y="676"/>
                    </a:lnTo>
                    <a:lnTo>
                      <a:pt x="353" y="679"/>
                    </a:lnTo>
                    <a:lnTo>
                      <a:pt x="353" y="679"/>
                    </a:lnTo>
                    <a:lnTo>
                      <a:pt x="345" y="676"/>
                    </a:lnTo>
                    <a:lnTo>
                      <a:pt x="337" y="671"/>
                    </a:lnTo>
                    <a:lnTo>
                      <a:pt x="325" y="662"/>
                    </a:lnTo>
                    <a:lnTo>
                      <a:pt x="325" y="662"/>
                    </a:lnTo>
                    <a:lnTo>
                      <a:pt x="325" y="665"/>
                    </a:lnTo>
                    <a:lnTo>
                      <a:pt x="325" y="667"/>
                    </a:lnTo>
                    <a:lnTo>
                      <a:pt x="328" y="671"/>
                    </a:lnTo>
                    <a:lnTo>
                      <a:pt x="333" y="674"/>
                    </a:lnTo>
                    <a:lnTo>
                      <a:pt x="336" y="679"/>
                    </a:lnTo>
                    <a:lnTo>
                      <a:pt x="336" y="679"/>
                    </a:lnTo>
                    <a:lnTo>
                      <a:pt x="334" y="680"/>
                    </a:lnTo>
                    <a:lnTo>
                      <a:pt x="334" y="680"/>
                    </a:lnTo>
                    <a:lnTo>
                      <a:pt x="333" y="682"/>
                    </a:lnTo>
                    <a:lnTo>
                      <a:pt x="333" y="682"/>
                    </a:lnTo>
                    <a:lnTo>
                      <a:pt x="325" y="680"/>
                    </a:lnTo>
                    <a:lnTo>
                      <a:pt x="319" y="677"/>
                    </a:lnTo>
                    <a:lnTo>
                      <a:pt x="308" y="668"/>
                    </a:lnTo>
                    <a:lnTo>
                      <a:pt x="308" y="668"/>
                    </a:lnTo>
                    <a:lnTo>
                      <a:pt x="308" y="670"/>
                    </a:lnTo>
                    <a:lnTo>
                      <a:pt x="310" y="673"/>
                    </a:lnTo>
                    <a:lnTo>
                      <a:pt x="314" y="677"/>
                    </a:lnTo>
                    <a:lnTo>
                      <a:pt x="319" y="680"/>
                    </a:lnTo>
                    <a:lnTo>
                      <a:pt x="322" y="685"/>
                    </a:lnTo>
                    <a:lnTo>
                      <a:pt x="322" y="685"/>
                    </a:lnTo>
                    <a:lnTo>
                      <a:pt x="319" y="686"/>
                    </a:lnTo>
                    <a:lnTo>
                      <a:pt x="316" y="688"/>
                    </a:lnTo>
                    <a:lnTo>
                      <a:pt x="310" y="686"/>
                    </a:lnTo>
                    <a:lnTo>
                      <a:pt x="305" y="682"/>
                    </a:lnTo>
                    <a:lnTo>
                      <a:pt x="299" y="677"/>
                    </a:lnTo>
                    <a:lnTo>
                      <a:pt x="299" y="677"/>
                    </a:lnTo>
                    <a:lnTo>
                      <a:pt x="273" y="656"/>
                    </a:lnTo>
                    <a:lnTo>
                      <a:pt x="249" y="636"/>
                    </a:lnTo>
                    <a:lnTo>
                      <a:pt x="249" y="636"/>
                    </a:lnTo>
                    <a:lnTo>
                      <a:pt x="257" y="645"/>
                    </a:lnTo>
                    <a:lnTo>
                      <a:pt x="266" y="654"/>
                    </a:lnTo>
                    <a:lnTo>
                      <a:pt x="273" y="664"/>
                    </a:lnTo>
                    <a:lnTo>
                      <a:pt x="281" y="673"/>
                    </a:lnTo>
                    <a:lnTo>
                      <a:pt x="281" y="673"/>
                    </a:lnTo>
                    <a:lnTo>
                      <a:pt x="289" y="679"/>
                    </a:lnTo>
                    <a:lnTo>
                      <a:pt x="298" y="685"/>
                    </a:lnTo>
                    <a:lnTo>
                      <a:pt x="311" y="700"/>
                    </a:lnTo>
                    <a:lnTo>
                      <a:pt x="311" y="700"/>
                    </a:lnTo>
                    <a:lnTo>
                      <a:pt x="308" y="705"/>
                    </a:lnTo>
                    <a:lnTo>
                      <a:pt x="305" y="709"/>
                    </a:lnTo>
                    <a:lnTo>
                      <a:pt x="305" y="709"/>
                    </a:lnTo>
                    <a:lnTo>
                      <a:pt x="301" y="708"/>
                    </a:lnTo>
                    <a:lnTo>
                      <a:pt x="299" y="706"/>
                    </a:lnTo>
                    <a:lnTo>
                      <a:pt x="299" y="703"/>
                    </a:lnTo>
                    <a:lnTo>
                      <a:pt x="299" y="703"/>
                    </a:lnTo>
                    <a:lnTo>
                      <a:pt x="276" y="686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66" y="682"/>
                    </a:lnTo>
                    <a:lnTo>
                      <a:pt x="279" y="696"/>
                    </a:lnTo>
                    <a:lnTo>
                      <a:pt x="293" y="709"/>
                    </a:lnTo>
                    <a:lnTo>
                      <a:pt x="305" y="725"/>
                    </a:lnTo>
                    <a:lnTo>
                      <a:pt x="305" y="725"/>
                    </a:lnTo>
                    <a:lnTo>
                      <a:pt x="302" y="728"/>
                    </a:lnTo>
                    <a:lnTo>
                      <a:pt x="301" y="729"/>
                    </a:lnTo>
                    <a:lnTo>
                      <a:pt x="295" y="731"/>
                    </a:lnTo>
                    <a:lnTo>
                      <a:pt x="295" y="731"/>
                    </a:lnTo>
                    <a:lnTo>
                      <a:pt x="282" y="720"/>
                    </a:lnTo>
                    <a:lnTo>
                      <a:pt x="270" y="711"/>
                    </a:lnTo>
                    <a:lnTo>
                      <a:pt x="246" y="690"/>
                    </a:lnTo>
                    <a:lnTo>
                      <a:pt x="246" y="690"/>
                    </a:lnTo>
                    <a:lnTo>
                      <a:pt x="267" y="714"/>
                    </a:lnTo>
                    <a:lnTo>
                      <a:pt x="276" y="726"/>
                    </a:lnTo>
                    <a:lnTo>
                      <a:pt x="285" y="740"/>
                    </a:lnTo>
                    <a:lnTo>
                      <a:pt x="285" y="740"/>
                    </a:lnTo>
                    <a:lnTo>
                      <a:pt x="282" y="743"/>
                    </a:lnTo>
                    <a:lnTo>
                      <a:pt x="279" y="744"/>
                    </a:lnTo>
                    <a:lnTo>
                      <a:pt x="279" y="744"/>
                    </a:lnTo>
                    <a:lnTo>
                      <a:pt x="281" y="747"/>
                    </a:lnTo>
                    <a:lnTo>
                      <a:pt x="282" y="752"/>
                    </a:lnTo>
                    <a:lnTo>
                      <a:pt x="285" y="755"/>
                    </a:lnTo>
                    <a:lnTo>
                      <a:pt x="287" y="760"/>
                    </a:lnTo>
                    <a:lnTo>
                      <a:pt x="287" y="760"/>
                    </a:lnTo>
                    <a:lnTo>
                      <a:pt x="279" y="764"/>
                    </a:lnTo>
                    <a:lnTo>
                      <a:pt x="279" y="764"/>
                    </a:lnTo>
                    <a:lnTo>
                      <a:pt x="269" y="758"/>
                    </a:lnTo>
                    <a:lnTo>
                      <a:pt x="260" y="751"/>
                    </a:lnTo>
                    <a:lnTo>
                      <a:pt x="260" y="751"/>
                    </a:lnTo>
                    <a:lnTo>
                      <a:pt x="261" y="757"/>
                    </a:lnTo>
                    <a:lnTo>
                      <a:pt x="266" y="763"/>
                    </a:lnTo>
                    <a:lnTo>
                      <a:pt x="269" y="769"/>
                    </a:lnTo>
                    <a:lnTo>
                      <a:pt x="270" y="772"/>
                    </a:lnTo>
                    <a:lnTo>
                      <a:pt x="270" y="775"/>
                    </a:lnTo>
                    <a:lnTo>
                      <a:pt x="270" y="775"/>
                    </a:lnTo>
                    <a:lnTo>
                      <a:pt x="269" y="775"/>
                    </a:lnTo>
                    <a:lnTo>
                      <a:pt x="267" y="776"/>
                    </a:lnTo>
                    <a:lnTo>
                      <a:pt x="267" y="776"/>
                    </a:lnTo>
                    <a:lnTo>
                      <a:pt x="264" y="775"/>
                    </a:lnTo>
                    <a:lnTo>
                      <a:pt x="261" y="772"/>
                    </a:lnTo>
                    <a:lnTo>
                      <a:pt x="257" y="767"/>
                    </a:lnTo>
                    <a:lnTo>
                      <a:pt x="253" y="763"/>
                    </a:lnTo>
                    <a:lnTo>
                      <a:pt x="250" y="760"/>
                    </a:lnTo>
                    <a:lnTo>
                      <a:pt x="246" y="758"/>
                    </a:lnTo>
                    <a:lnTo>
                      <a:pt x="246" y="758"/>
                    </a:lnTo>
                    <a:lnTo>
                      <a:pt x="250" y="766"/>
                    </a:lnTo>
                    <a:lnTo>
                      <a:pt x="255" y="773"/>
                    </a:lnTo>
                    <a:lnTo>
                      <a:pt x="260" y="78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60" y="792"/>
                    </a:lnTo>
                    <a:lnTo>
                      <a:pt x="260" y="792"/>
                    </a:lnTo>
                    <a:lnTo>
                      <a:pt x="247" y="779"/>
                    </a:lnTo>
                    <a:lnTo>
                      <a:pt x="235" y="767"/>
                    </a:lnTo>
                    <a:lnTo>
                      <a:pt x="214" y="741"/>
                    </a:lnTo>
                    <a:lnTo>
                      <a:pt x="214" y="741"/>
                    </a:lnTo>
                    <a:lnTo>
                      <a:pt x="223" y="763"/>
                    </a:lnTo>
                    <a:lnTo>
                      <a:pt x="232" y="784"/>
                    </a:lnTo>
                    <a:lnTo>
                      <a:pt x="232" y="784"/>
                    </a:lnTo>
                    <a:lnTo>
                      <a:pt x="238" y="796"/>
                    </a:lnTo>
                    <a:lnTo>
                      <a:pt x="240" y="802"/>
                    </a:lnTo>
                    <a:lnTo>
                      <a:pt x="240" y="808"/>
                    </a:lnTo>
                    <a:lnTo>
                      <a:pt x="240" y="808"/>
                    </a:lnTo>
                    <a:lnTo>
                      <a:pt x="235" y="807"/>
                    </a:lnTo>
                    <a:lnTo>
                      <a:pt x="234" y="805"/>
                    </a:lnTo>
                    <a:lnTo>
                      <a:pt x="229" y="799"/>
                    </a:lnTo>
                    <a:lnTo>
                      <a:pt x="226" y="793"/>
                    </a:lnTo>
                    <a:lnTo>
                      <a:pt x="221" y="789"/>
                    </a:lnTo>
                    <a:lnTo>
                      <a:pt x="221" y="789"/>
                    </a:lnTo>
                    <a:lnTo>
                      <a:pt x="225" y="798"/>
                    </a:lnTo>
                    <a:lnTo>
                      <a:pt x="228" y="805"/>
                    </a:lnTo>
                    <a:lnTo>
                      <a:pt x="231" y="813"/>
                    </a:lnTo>
                    <a:lnTo>
                      <a:pt x="231" y="819"/>
                    </a:lnTo>
                    <a:lnTo>
                      <a:pt x="231" y="819"/>
                    </a:lnTo>
                    <a:lnTo>
                      <a:pt x="228" y="819"/>
                    </a:lnTo>
                    <a:lnTo>
                      <a:pt x="225" y="816"/>
                    </a:lnTo>
                    <a:lnTo>
                      <a:pt x="220" y="810"/>
                    </a:lnTo>
                    <a:lnTo>
                      <a:pt x="215" y="802"/>
                    </a:lnTo>
                    <a:lnTo>
                      <a:pt x="211" y="796"/>
                    </a:lnTo>
                    <a:lnTo>
                      <a:pt x="211" y="796"/>
                    </a:lnTo>
                    <a:lnTo>
                      <a:pt x="214" y="805"/>
                    </a:lnTo>
                    <a:lnTo>
                      <a:pt x="217" y="816"/>
                    </a:lnTo>
                    <a:lnTo>
                      <a:pt x="221" y="825"/>
                    </a:lnTo>
                    <a:lnTo>
                      <a:pt x="223" y="836"/>
                    </a:lnTo>
                    <a:lnTo>
                      <a:pt x="223" y="836"/>
                    </a:lnTo>
                    <a:lnTo>
                      <a:pt x="221" y="836"/>
                    </a:lnTo>
                    <a:lnTo>
                      <a:pt x="220" y="836"/>
                    </a:lnTo>
                    <a:lnTo>
                      <a:pt x="220" y="837"/>
                    </a:lnTo>
                    <a:lnTo>
                      <a:pt x="220" y="837"/>
                    </a:lnTo>
                    <a:lnTo>
                      <a:pt x="212" y="822"/>
                    </a:lnTo>
                    <a:lnTo>
                      <a:pt x="208" y="815"/>
                    </a:lnTo>
                    <a:lnTo>
                      <a:pt x="203" y="808"/>
                    </a:lnTo>
                    <a:lnTo>
                      <a:pt x="203" y="808"/>
                    </a:lnTo>
                    <a:lnTo>
                      <a:pt x="206" y="808"/>
                    </a:lnTo>
                    <a:lnTo>
                      <a:pt x="206" y="807"/>
                    </a:lnTo>
                    <a:lnTo>
                      <a:pt x="205" y="807"/>
                    </a:lnTo>
                    <a:lnTo>
                      <a:pt x="205" y="807"/>
                    </a:lnTo>
                    <a:lnTo>
                      <a:pt x="206" y="805"/>
                    </a:lnTo>
                    <a:lnTo>
                      <a:pt x="206" y="807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6" y="801"/>
                    </a:lnTo>
                    <a:lnTo>
                      <a:pt x="203" y="795"/>
                    </a:lnTo>
                    <a:lnTo>
                      <a:pt x="202" y="787"/>
                    </a:lnTo>
                    <a:lnTo>
                      <a:pt x="200" y="779"/>
                    </a:lnTo>
                    <a:lnTo>
                      <a:pt x="200" y="779"/>
                    </a:lnTo>
                    <a:lnTo>
                      <a:pt x="205" y="779"/>
                    </a:lnTo>
                    <a:lnTo>
                      <a:pt x="208" y="783"/>
                    </a:lnTo>
                    <a:lnTo>
                      <a:pt x="211" y="786"/>
                    </a:lnTo>
                    <a:lnTo>
                      <a:pt x="214" y="789"/>
                    </a:lnTo>
                    <a:lnTo>
                      <a:pt x="214" y="789"/>
                    </a:lnTo>
                    <a:lnTo>
                      <a:pt x="212" y="783"/>
                    </a:lnTo>
                    <a:lnTo>
                      <a:pt x="209" y="776"/>
                    </a:lnTo>
                    <a:lnTo>
                      <a:pt x="203" y="766"/>
                    </a:lnTo>
                    <a:lnTo>
                      <a:pt x="203" y="766"/>
                    </a:lnTo>
                    <a:lnTo>
                      <a:pt x="197" y="755"/>
                    </a:lnTo>
                    <a:lnTo>
                      <a:pt x="196" y="749"/>
                    </a:lnTo>
                    <a:lnTo>
                      <a:pt x="192" y="743"/>
                    </a:lnTo>
                    <a:lnTo>
                      <a:pt x="192" y="743"/>
                    </a:lnTo>
                    <a:lnTo>
                      <a:pt x="199" y="744"/>
                    </a:lnTo>
                    <a:lnTo>
                      <a:pt x="203" y="749"/>
                    </a:lnTo>
                    <a:lnTo>
                      <a:pt x="209" y="758"/>
                    </a:lnTo>
                    <a:lnTo>
                      <a:pt x="209" y="758"/>
                    </a:lnTo>
                    <a:lnTo>
                      <a:pt x="215" y="769"/>
                    </a:lnTo>
                    <a:lnTo>
                      <a:pt x="221" y="776"/>
                    </a:lnTo>
                    <a:lnTo>
                      <a:pt x="221" y="776"/>
                    </a:lnTo>
                    <a:lnTo>
                      <a:pt x="209" y="747"/>
                    </a:lnTo>
                    <a:lnTo>
                      <a:pt x="209" y="747"/>
                    </a:lnTo>
                    <a:lnTo>
                      <a:pt x="202" y="732"/>
                    </a:lnTo>
                    <a:lnTo>
                      <a:pt x="199" y="725"/>
                    </a:lnTo>
                    <a:lnTo>
                      <a:pt x="196" y="717"/>
                    </a:lnTo>
                    <a:lnTo>
                      <a:pt x="196" y="717"/>
                    </a:lnTo>
                    <a:lnTo>
                      <a:pt x="202" y="720"/>
                    </a:lnTo>
                    <a:lnTo>
                      <a:pt x="205" y="722"/>
                    </a:lnTo>
                    <a:lnTo>
                      <a:pt x="211" y="729"/>
                    </a:lnTo>
                    <a:lnTo>
                      <a:pt x="217" y="735"/>
                    </a:lnTo>
                    <a:lnTo>
                      <a:pt x="223" y="743"/>
                    </a:lnTo>
                    <a:lnTo>
                      <a:pt x="223" y="743"/>
                    </a:lnTo>
                    <a:lnTo>
                      <a:pt x="221" y="737"/>
                    </a:lnTo>
                    <a:lnTo>
                      <a:pt x="220" y="732"/>
                    </a:lnTo>
                    <a:lnTo>
                      <a:pt x="212" y="723"/>
                    </a:lnTo>
                    <a:lnTo>
                      <a:pt x="206" y="714"/>
                    </a:lnTo>
                    <a:lnTo>
                      <a:pt x="203" y="709"/>
                    </a:lnTo>
                    <a:lnTo>
                      <a:pt x="203" y="703"/>
                    </a:lnTo>
                    <a:lnTo>
                      <a:pt x="203" y="703"/>
                    </a:lnTo>
                    <a:lnTo>
                      <a:pt x="208" y="706"/>
                    </a:lnTo>
                    <a:lnTo>
                      <a:pt x="212" y="709"/>
                    </a:lnTo>
                    <a:lnTo>
                      <a:pt x="220" y="717"/>
                    </a:lnTo>
                    <a:lnTo>
                      <a:pt x="228" y="725"/>
                    </a:lnTo>
                    <a:lnTo>
                      <a:pt x="235" y="732"/>
                    </a:lnTo>
                    <a:lnTo>
                      <a:pt x="235" y="732"/>
                    </a:lnTo>
                    <a:lnTo>
                      <a:pt x="229" y="725"/>
                    </a:lnTo>
                    <a:lnTo>
                      <a:pt x="221" y="715"/>
                    </a:lnTo>
                    <a:lnTo>
                      <a:pt x="221" y="715"/>
                    </a:lnTo>
                    <a:lnTo>
                      <a:pt x="221" y="714"/>
                    </a:lnTo>
                    <a:lnTo>
                      <a:pt x="221" y="714"/>
                    </a:lnTo>
                    <a:lnTo>
                      <a:pt x="215" y="702"/>
                    </a:lnTo>
                    <a:lnTo>
                      <a:pt x="206" y="693"/>
                    </a:lnTo>
                    <a:lnTo>
                      <a:pt x="199" y="682"/>
                    </a:lnTo>
                    <a:lnTo>
                      <a:pt x="194" y="671"/>
                    </a:lnTo>
                    <a:lnTo>
                      <a:pt x="194" y="671"/>
                    </a:lnTo>
                    <a:lnTo>
                      <a:pt x="199" y="671"/>
                    </a:lnTo>
                    <a:lnTo>
                      <a:pt x="202" y="673"/>
                    </a:lnTo>
                    <a:lnTo>
                      <a:pt x="209" y="679"/>
                    </a:lnTo>
                    <a:lnTo>
                      <a:pt x="220" y="691"/>
                    </a:lnTo>
                    <a:lnTo>
                      <a:pt x="220" y="691"/>
                    </a:lnTo>
                    <a:lnTo>
                      <a:pt x="229" y="696"/>
                    </a:lnTo>
                    <a:lnTo>
                      <a:pt x="237" y="702"/>
                    </a:lnTo>
                    <a:lnTo>
                      <a:pt x="243" y="708"/>
                    </a:lnTo>
                    <a:lnTo>
                      <a:pt x="249" y="714"/>
                    </a:lnTo>
                    <a:lnTo>
                      <a:pt x="249" y="714"/>
                    </a:lnTo>
                    <a:lnTo>
                      <a:pt x="238" y="699"/>
                    </a:lnTo>
                    <a:lnTo>
                      <a:pt x="228" y="683"/>
                    </a:lnTo>
                    <a:lnTo>
                      <a:pt x="203" y="653"/>
                    </a:lnTo>
                    <a:lnTo>
                      <a:pt x="203" y="653"/>
                    </a:lnTo>
                    <a:lnTo>
                      <a:pt x="203" y="651"/>
                    </a:lnTo>
                    <a:lnTo>
                      <a:pt x="203" y="650"/>
                    </a:lnTo>
                    <a:lnTo>
                      <a:pt x="202" y="648"/>
                    </a:lnTo>
                    <a:lnTo>
                      <a:pt x="203" y="647"/>
                    </a:lnTo>
                    <a:lnTo>
                      <a:pt x="203" y="647"/>
                    </a:lnTo>
                    <a:lnTo>
                      <a:pt x="208" y="648"/>
                    </a:lnTo>
                    <a:lnTo>
                      <a:pt x="214" y="651"/>
                    </a:lnTo>
                    <a:lnTo>
                      <a:pt x="221" y="659"/>
                    </a:lnTo>
                    <a:lnTo>
                      <a:pt x="221" y="659"/>
                    </a:lnTo>
                    <a:lnTo>
                      <a:pt x="270" y="705"/>
                    </a:lnTo>
                    <a:lnTo>
                      <a:pt x="270" y="705"/>
                    </a:lnTo>
                    <a:lnTo>
                      <a:pt x="273" y="705"/>
                    </a:lnTo>
                    <a:lnTo>
                      <a:pt x="275" y="706"/>
                    </a:lnTo>
                    <a:lnTo>
                      <a:pt x="279" y="711"/>
                    </a:lnTo>
                    <a:lnTo>
                      <a:pt x="279" y="711"/>
                    </a:lnTo>
                    <a:lnTo>
                      <a:pt x="263" y="690"/>
                    </a:lnTo>
                    <a:lnTo>
                      <a:pt x="246" y="670"/>
                    </a:lnTo>
                    <a:lnTo>
                      <a:pt x="229" y="651"/>
                    </a:lnTo>
                    <a:lnTo>
                      <a:pt x="211" y="633"/>
                    </a:lnTo>
                    <a:lnTo>
                      <a:pt x="211" y="633"/>
                    </a:lnTo>
                    <a:lnTo>
                      <a:pt x="211" y="632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7"/>
                    </a:lnTo>
                    <a:lnTo>
                      <a:pt x="211" y="627"/>
                    </a:lnTo>
                    <a:lnTo>
                      <a:pt x="221" y="632"/>
                    </a:lnTo>
                    <a:lnTo>
                      <a:pt x="229" y="638"/>
                    </a:lnTo>
                    <a:lnTo>
                      <a:pt x="244" y="653"/>
                    </a:lnTo>
                    <a:lnTo>
                      <a:pt x="244" y="653"/>
                    </a:lnTo>
                    <a:lnTo>
                      <a:pt x="253" y="659"/>
                    </a:lnTo>
                    <a:lnTo>
                      <a:pt x="263" y="667"/>
                    </a:lnTo>
                    <a:lnTo>
                      <a:pt x="282" y="682"/>
                    </a:lnTo>
                    <a:lnTo>
                      <a:pt x="282" y="682"/>
                    </a:lnTo>
                    <a:lnTo>
                      <a:pt x="264" y="661"/>
                    </a:lnTo>
                    <a:lnTo>
                      <a:pt x="244" y="641"/>
                    </a:lnTo>
                    <a:lnTo>
                      <a:pt x="202" y="603"/>
                    </a:lnTo>
                    <a:lnTo>
                      <a:pt x="202" y="603"/>
                    </a:lnTo>
                    <a:lnTo>
                      <a:pt x="202" y="601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200" y="598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3" y="597"/>
                    </a:lnTo>
                    <a:lnTo>
                      <a:pt x="191" y="572"/>
                    </a:lnTo>
                    <a:lnTo>
                      <a:pt x="180" y="549"/>
                    </a:lnTo>
                    <a:lnTo>
                      <a:pt x="165" y="528"/>
                    </a:lnTo>
                    <a:lnTo>
                      <a:pt x="157" y="517"/>
                    </a:lnTo>
                    <a:lnTo>
                      <a:pt x="150" y="508"/>
                    </a:lnTo>
                    <a:lnTo>
                      <a:pt x="150" y="508"/>
                    </a:lnTo>
                    <a:lnTo>
                      <a:pt x="176" y="563"/>
                    </a:lnTo>
                    <a:lnTo>
                      <a:pt x="188" y="592"/>
                    </a:lnTo>
                    <a:lnTo>
                      <a:pt x="197" y="621"/>
                    </a:lnTo>
                    <a:lnTo>
                      <a:pt x="197" y="621"/>
                    </a:lnTo>
                    <a:lnTo>
                      <a:pt x="199" y="626"/>
                    </a:lnTo>
                    <a:lnTo>
                      <a:pt x="200" y="629"/>
                    </a:lnTo>
                    <a:lnTo>
                      <a:pt x="199" y="630"/>
                    </a:lnTo>
                    <a:lnTo>
                      <a:pt x="199" y="630"/>
                    </a:lnTo>
                    <a:lnTo>
                      <a:pt x="197" y="630"/>
                    </a:lnTo>
                    <a:lnTo>
                      <a:pt x="196" y="632"/>
                    </a:lnTo>
                    <a:lnTo>
                      <a:pt x="196" y="632"/>
                    </a:lnTo>
                    <a:lnTo>
                      <a:pt x="191" y="622"/>
                    </a:lnTo>
                    <a:lnTo>
                      <a:pt x="186" y="615"/>
                    </a:lnTo>
                    <a:lnTo>
                      <a:pt x="183" y="606"/>
                    </a:lnTo>
                    <a:lnTo>
                      <a:pt x="179" y="597"/>
                    </a:lnTo>
                    <a:lnTo>
                      <a:pt x="179" y="597"/>
                    </a:lnTo>
                    <a:lnTo>
                      <a:pt x="170" y="578"/>
                    </a:lnTo>
                    <a:lnTo>
                      <a:pt x="159" y="561"/>
                    </a:lnTo>
                    <a:lnTo>
                      <a:pt x="138" y="528"/>
                    </a:lnTo>
                    <a:lnTo>
                      <a:pt x="138" y="528"/>
                    </a:lnTo>
                    <a:lnTo>
                      <a:pt x="147" y="552"/>
                    </a:lnTo>
                    <a:lnTo>
                      <a:pt x="157" y="578"/>
                    </a:lnTo>
                    <a:lnTo>
                      <a:pt x="167" y="604"/>
                    </a:lnTo>
                    <a:lnTo>
                      <a:pt x="170" y="616"/>
                    </a:lnTo>
                    <a:lnTo>
                      <a:pt x="173" y="629"/>
                    </a:lnTo>
                    <a:lnTo>
                      <a:pt x="173" y="629"/>
                    </a:lnTo>
                    <a:lnTo>
                      <a:pt x="174" y="635"/>
                    </a:lnTo>
                    <a:lnTo>
                      <a:pt x="174" y="638"/>
                    </a:lnTo>
                    <a:lnTo>
                      <a:pt x="171" y="639"/>
                    </a:lnTo>
                    <a:lnTo>
                      <a:pt x="171" y="639"/>
                    </a:lnTo>
                    <a:lnTo>
                      <a:pt x="164" y="627"/>
                    </a:lnTo>
                    <a:lnTo>
                      <a:pt x="160" y="619"/>
                    </a:lnTo>
                    <a:lnTo>
                      <a:pt x="159" y="613"/>
                    </a:lnTo>
                    <a:lnTo>
                      <a:pt x="159" y="613"/>
                    </a:lnTo>
                    <a:lnTo>
                      <a:pt x="150" y="601"/>
                    </a:lnTo>
                    <a:lnTo>
                      <a:pt x="144" y="587"/>
                    </a:lnTo>
                    <a:lnTo>
                      <a:pt x="136" y="575"/>
                    </a:lnTo>
                    <a:lnTo>
                      <a:pt x="127" y="565"/>
                    </a:lnTo>
                    <a:lnTo>
                      <a:pt x="127" y="565"/>
                    </a:lnTo>
                    <a:lnTo>
                      <a:pt x="142" y="603"/>
                    </a:lnTo>
                    <a:lnTo>
                      <a:pt x="150" y="624"/>
                    </a:lnTo>
                    <a:lnTo>
                      <a:pt x="151" y="635"/>
                    </a:lnTo>
                    <a:lnTo>
                      <a:pt x="153" y="645"/>
                    </a:lnTo>
                    <a:lnTo>
                      <a:pt x="153" y="645"/>
                    </a:lnTo>
                    <a:lnTo>
                      <a:pt x="151" y="647"/>
                    </a:lnTo>
                    <a:lnTo>
                      <a:pt x="150" y="647"/>
                    </a:lnTo>
                    <a:lnTo>
                      <a:pt x="150" y="647"/>
                    </a:lnTo>
                    <a:lnTo>
                      <a:pt x="147" y="644"/>
                    </a:lnTo>
                    <a:lnTo>
                      <a:pt x="144" y="639"/>
                    </a:lnTo>
                    <a:lnTo>
                      <a:pt x="139" y="629"/>
                    </a:lnTo>
                    <a:lnTo>
                      <a:pt x="139" y="629"/>
                    </a:lnTo>
                    <a:lnTo>
                      <a:pt x="130" y="609"/>
                    </a:lnTo>
                    <a:lnTo>
                      <a:pt x="119" y="590"/>
                    </a:lnTo>
                    <a:lnTo>
                      <a:pt x="119" y="590"/>
                    </a:lnTo>
                    <a:lnTo>
                      <a:pt x="124" y="607"/>
                    </a:lnTo>
                    <a:lnTo>
                      <a:pt x="131" y="626"/>
                    </a:lnTo>
                    <a:lnTo>
                      <a:pt x="138" y="645"/>
                    </a:lnTo>
                    <a:lnTo>
                      <a:pt x="141" y="667"/>
                    </a:lnTo>
                    <a:lnTo>
                      <a:pt x="141" y="667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24" y="642"/>
                    </a:lnTo>
                    <a:lnTo>
                      <a:pt x="118" y="630"/>
                    </a:lnTo>
                    <a:lnTo>
                      <a:pt x="110" y="619"/>
                    </a:lnTo>
                    <a:lnTo>
                      <a:pt x="110" y="619"/>
                    </a:lnTo>
                    <a:lnTo>
                      <a:pt x="112" y="626"/>
                    </a:lnTo>
                    <a:lnTo>
                      <a:pt x="113" y="632"/>
                    </a:lnTo>
                    <a:lnTo>
                      <a:pt x="118" y="647"/>
                    </a:lnTo>
                    <a:lnTo>
                      <a:pt x="118" y="647"/>
                    </a:lnTo>
                    <a:lnTo>
                      <a:pt x="119" y="661"/>
                    </a:lnTo>
                    <a:lnTo>
                      <a:pt x="118" y="667"/>
                    </a:lnTo>
                    <a:lnTo>
                      <a:pt x="115" y="671"/>
                    </a:lnTo>
                    <a:lnTo>
                      <a:pt x="115" y="671"/>
                    </a:lnTo>
                    <a:lnTo>
                      <a:pt x="110" y="667"/>
                    </a:lnTo>
                    <a:lnTo>
                      <a:pt x="107" y="661"/>
                    </a:lnTo>
                    <a:lnTo>
                      <a:pt x="104" y="653"/>
                    </a:lnTo>
                    <a:lnTo>
                      <a:pt x="99" y="648"/>
                    </a:lnTo>
                    <a:lnTo>
                      <a:pt x="99" y="648"/>
                    </a:lnTo>
                    <a:lnTo>
                      <a:pt x="101" y="661"/>
                    </a:lnTo>
                    <a:lnTo>
                      <a:pt x="103" y="667"/>
                    </a:lnTo>
                    <a:lnTo>
                      <a:pt x="101" y="674"/>
                    </a:lnTo>
                    <a:lnTo>
                      <a:pt x="101" y="674"/>
                    </a:lnTo>
                    <a:lnTo>
                      <a:pt x="98" y="674"/>
                    </a:lnTo>
                    <a:lnTo>
                      <a:pt x="95" y="676"/>
                    </a:lnTo>
                    <a:lnTo>
                      <a:pt x="95" y="676"/>
                    </a:lnTo>
                    <a:lnTo>
                      <a:pt x="90" y="664"/>
                    </a:lnTo>
                    <a:lnTo>
                      <a:pt x="87" y="659"/>
                    </a:lnTo>
                    <a:lnTo>
                      <a:pt x="84" y="654"/>
                    </a:lnTo>
                    <a:lnTo>
                      <a:pt x="84" y="654"/>
                    </a:lnTo>
                    <a:lnTo>
                      <a:pt x="84" y="661"/>
                    </a:lnTo>
                    <a:lnTo>
                      <a:pt x="84" y="668"/>
                    </a:lnTo>
                    <a:lnTo>
                      <a:pt x="84" y="676"/>
                    </a:lnTo>
                    <a:lnTo>
                      <a:pt x="83" y="677"/>
                    </a:lnTo>
                    <a:lnTo>
                      <a:pt x="80" y="680"/>
                    </a:lnTo>
                    <a:lnTo>
                      <a:pt x="80" y="680"/>
                    </a:lnTo>
                    <a:lnTo>
                      <a:pt x="78" y="679"/>
                    </a:lnTo>
                    <a:lnTo>
                      <a:pt x="75" y="676"/>
                    </a:lnTo>
                    <a:lnTo>
                      <a:pt x="75" y="673"/>
                    </a:lnTo>
                    <a:lnTo>
                      <a:pt x="72" y="671"/>
                    </a:lnTo>
                    <a:lnTo>
                      <a:pt x="72" y="671"/>
                    </a:lnTo>
                    <a:lnTo>
                      <a:pt x="75" y="683"/>
                    </a:lnTo>
                    <a:lnTo>
                      <a:pt x="75" y="690"/>
                    </a:lnTo>
                    <a:lnTo>
                      <a:pt x="74" y="696"/>
                    </a:lnTo>
                    <a:lnTo>
                      <a:pt x="74" y="696"/>
                    </a:lnTo>
                    <a:lnTo>
                      <a:pt x="71" y="696"/>
                    </a:lnTo>
                    <a:lnTo>
                      <a:pt x="71" y="696"/>
                    </a:lnTo>
                    <a:lnTo>
                      <a:pt x="69" y="694"/>
                    </a:lnTo>
                    <a:lnTo>
                      <a:pt x="67" y="693"/>
                    </a:lnTo>
                    <a:lnTo>
                      <a:pt x="66" y="686"/>
                    </a:lnTo>
                    <a:lnTo>
                      <a:pt x="66" y="686"/>
                    </a:lnTo>
                    <a:lnTo>
                      <a:pt x="60" y="677"/>
                    </a:lnTo>
                    <a:lnTo>
                      <a:pt x="58" y="671"/>
                    </a:lnTo>
                    <a:lnTo>
                      <a:pt x="57" y="667"/>
                    </a:lnTo>
                    <a:lnTo>
                      <a:pt x="57" y="667"/>
                    </a:lnTo>
                    <a:lnTo>
                      <a:pt x="60" y="667"/>
                    </a:lnTo>
                    <a:lnTo>
                      <a:pt x="61" y="670"/>
                    </a:lnTo>
                    <a:lnTo>
                      <a:pt x="61" y="677"/>
                    </a:lnTo>
                    <a:lnTo>
                      <a:pt x="61" y="677"/>
                    </a:lnTo>
                    <a:lnTo>
                      <a:pt x="64" y="676"/>
                    </a:lnTo>
                    <a:lnTo>
                      <a:pt x="66" y="677"/>
                    </a:lnTo>
                    <a:lnTo>
                      <a:pt x="66" y="677"/>
                    </a:lnTo>
                    <a:lnTo>
                      <a:pt x="66" y="674"/>
                    </a:lnTo>
                    <a:lnTo>
                      <a:pt x="66" y="671"/>
                    </a:lnTo>
                    <a:lnTo>
                      <a:pt x="64" y="664"/>
                    </a:lnTo>
                    <a:lnTo>
                      <a:pt x="64" y="656"/>
                    </a:lnTo>
                    <a:lnTo>
                      <a:pt x="64" y="651"/>
                    </a:lnTo>
                    <a:lnTo>
                      <a:pt x="66" y="648"/>
                    </a:lnTo>
                    <a:lnTo>
                      <a:pt x="66" y="648"/>
                    </a:lnTo>
                    <a:lnTo>
                      <a:pt x="67" y="650"/>
                    </a:lnTo>
                    <a:lnTo>
                      <a:pt x="71" y="650"/>
                    </a:lnTo>
                    <a:lnTo>
                      <a:pt x="72" y="653"/>
                    </a:lnTo>
                    <a:lnTo>
                      <a:pt x="74" y="658"/>
                    </a:lnTo>
                    <a:lnTo>
                      <a:pt x="77" y="661"/>
                    </a:lnTo>
                    <a:lnTo>
                      <a:pt x="77" y="661"/>
                    </a:lnTo>
                    <a:lnTo>
                      <a:pt x="77" y="658"/>
                    </a:lnTo>
                    <a:lnTo>
                      <a:pt x="78" y="651"/>
                    </a:lnTo>
                    <a:lnTo>
                      <a:pt x="75" y="642"/>
                    </a:lnTo>
                    <a:lnTo>
                      <a:pt x="74" y="633"/>
                    </a:lnTo>
                    <a:lnTo>
                      <a:pt x="74" y="629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8" y="626"/>
                    </a:lnTo>
                    <a:lnTo>
                      <a:pt x="80" y="627"/>
                    </a:lnTo>
                    <a:lnTo>
                      <a:pt x="81" y="633"/>
                    </a:lnTo>
                    <a:lnTo>
                      <a:pt x="81" y="633"/>
                    </a:lnTo>
                    <a:lnTo>
                      <a:pt x="92" y="653"/>
                    </a:lnTo>
                    <a:lnTo>
                      <a:pt x="92" y="653"/>
                    </a:lnTo>
                    <a:lnTo>
                      <a:pt x="92" y="647"/>
                    </a:lnTo>
                    <a:lnTo>
                      <a:pt x="92" y="641"/>
                    </a:lnTo>
                    <a:lnTo>
                      <a:pt x="87" y="629"/>
                    </a:lnTo>
                    <a:lnTo>
                      <a:pt x="84" y="618"/>
                    </a:lnTo>
                    <a:lnTo>
                      <a:pt x="83" y="612"/>
                    </a:lnTo>
                    <a:lnTo>
                      <a:pt x="83" y="607"/>
                    </a:lnTo>
                    <a:lnTo>
                      <a:pt x="83" y="607"/>
                    </a:lnTo>
                    <a:lnTo>
                      <a:pt x="89" y="610"/>
                    </a:lnTo>
                    <a:lnTo>
                      <a:pt x="92" y="615"/>
                    </a:lnTo>
                    <a:lnTo>
                      <a:pt x="98" y="629"/>
                    </a:lnTo>
                    <a:lnTo>
                      <a:pt x="98" y="629"/>
                    </a:lnTo>
                    <a:lnTo>
                      <a:pt x="104" y="641"/>
                    </a:lnTo>
                    <a:lnTo>
                      <a:pt x="110" y="651"/>
                    </a:lnTo>
                    <a:lnTo>
                      <a:pt x="110" y="651"/>
                    </a:lnTo>
                    <a:lnTo>
                      <a:pt x="110" y="644"/>
                    </a:lnTo>
                    <a:lnTo>
                      <a:pt x="109" y="636"/>
                    </a:lnTo>
                    <a:lnTo>
                      <a:pt x="104" y="621"/>
                    </a:lnTo>
                    <a:lnTo>
                      <a:pt x="99" y="606"/>
                    </a:lnTo>
                    <a:lnTo>
                      <a:pt x="99" y="598"/>
                    </a:lnTo>
                    <a:lnTo>
                      <a:pt x="99" y="589"/>
                    </a:lnTo>
                    <a:lnTo>
                      <a:pt x="99" y="589"/>
                    </a:lnTo>
                    <a:lnTo>
                      <a:pt x="104" y="593"/>
                    </a:lnTo>
                    <a:lnTo>
                      <a:pt x="109" y="598"/>
                    </a:lnTo>
                    <a:lnTo>
                      <a:pt x="113" y="610"/>
                    </a:lnTo>
                    <a:lnTo>
                      <a:pt x="113" y="610"/>
                    </a:lnTo>
                    <a:lnTo>
                      <a:pt x="119" y="624"/>
                    </a:lnTo>
                    <a:lnTo>
                      <a:pt x="125" y="635"/>
                    </a:lnTo>
                    <a:lnTo>
                      <a:pt x="125" y="635"/>
                    </a:lnTo>
                    <a:lnTo>
                      <a:pt x="124" y="626"/>
                    </a:lnTo>
                    <a:lnTo>
                      <a:pt x="122" y="616"/>
                    </a:lnTo>
                    <a:lnTo>
                      <a:pt x="115" y="600"/>
                    </a:lnTo>
                    <a:lnTo>
                      <a:pt x="107" y="581"/>
                    </a:lnTo>
                    <a:lnTo>
                      <a:pt x="106" y="574"/>
                    </a:lnTo>
                    <a:lnTo>
                      <a:pt x="104" y="565"/>
                    </a:lnTo>
                    <a:lnTo>
                      <a:pt x="104" y="565"/>
                    </a:lnTo>
                    <a:lnTo>
                      <a:pt x="107" y="566"/>
                    </a:lnTo>
                    <a:lnTo>
                      <a:pt x="110" y="568"/>
                    </a:lnTo>
                    <a:lnTo>
                      <a:pt x="115" y="574"/>
                    </a:lnTo>
                    <a:lnTo>
                      <a:pt x="122" y="587"/>
                    </a:lnTo>
                    <a:lnTo>
                      <a:pt x="122" y="587"/>
                    </a:lnTo>
                    <a:lnTo>
                      <a:pt x="131" y="601"/>
                    </a:lnTo>
                    <a:lnTo>
                      <a:pt x="139" y="616"/>
                    </a:lnTo>
                    <a:lnTo>
                      <a:pt x="139" y="616"/>
                    </a:lnTo>
                    <a:lnTo>
                      <a:pt x="136" y="604"/>
                    </a:lnTo>
                    <a:lnTo>
                      <a:pt x="131" y="590"/>
                    </a:lnTo>
                    <a:lnTo>
                      <a:pt x="121" y="566"/>
                    </a:lnTo>
                    <a:lnTo>
                      <a:pt x="121" y="566"/>
                    </a:lnTo>
                    <a:lnTo>
                      <a:pt x="115" y="552"/>
                    </a:lnTo>
                    <a:lnTo>
                      <a:pt x="112" y="546"/>
                    </a:lnTo>
                    <a:lnTo>
                      <a:pt x="112" y="540"/>
                    </a:lnTo>
                    <a:lnTo>
                      <a:pt x="112" y="540"/>
                    </a:lnTo>
                    <a:lnTo>
                      <a:pt x="119" y="543"/>
                    </a:lnTo>
                    <a:lnTo>
                      <a:pt x="121" y="545"/>
                    </a:lnTo>
                    <a:lnTo>
                      <a:pt x="122" y="548"/>
                    </a:lnTo>
                    <a:lnTo>
                      <a:pt x="122" y="548"/>
                    </a:lnTo>
                    <a:lnTo>
                      <a:pt x="133" y="561"/>
                    </a:lnTo>
                    <a:lnTo>
                      <a:pt x="142" y="577"/>
                    </a:lnTo>
                    <a:lnTo>
                      <a:pt x="150" y="590"/>
                    </a:lnTo>
                    <a:lnTo>
                      <a:pt x="159" y="606"/>
                    </a:lnTo>
                    <a:lnTo>
                      <a:pt x="159" y="606"/>
                    </a:lnTo>
                    <a:lnTo>
                      <a:pt x="156" y="592"/>
                    </a:lnTo>
                    <a:lnTo>
                      <a:pt x="151" y="580"/>
                    </a:lnTo>
                    <a:lnTo>
                      <a:pt x="142" y="555"/>
                    </a:lnTo>
                    <a:lnTo>
                      <a:pt x="131" y="531"/>
                    </a:lnTo>
                    <a:lnTo>
                      <a:pt x="128" y="519"/>
                    </a:lnTo>
                    <a:lnTo>
                      <a:pt x="125" y="505"/>
                    </a:lnTo>
                    <a:lnTo>
                      <a:pt x="125" y="505"/>
                    </a:lnTo>
                    <a:lnTo>
                      <a:pt x="128" y="507"/>
                    </a:lnTo>
                    <a:lnTo>
                      <a:pt x="131" y="510"/>
                    </a:lnTo>
                    <a:lnTo>
                      <a:pt x="136" y="516"/>
                    </a:lnTo>
                    <a:lnTo>
                      <a:pt x="136" y="516"/>
                    </a:lnTo>
                    <a:lnTo>
                      <a:pt x="147" y="532"/>
                    </a:lnTo>
                    <a:lnTo>
                      <a:pt x="147" y="532"/>
                    </a:lnTo>
                    <a:lnTo>
                      <a:pt x="177" y="583"/>
                    </a:lnTo>
                    <a:lnTo>
                      <a:pt x="177" y="583"/>
                    </a:lnTo>
                    <a:lnTo>
                      <a:pt x="164" y="552"/>
                    </a:lnTo>
                    <a:lnTo>
                      <a:pt x="148" y="520"/>
                    </a:lnTo>
                    <a:lnTo>
                      <a:pt x="148" y="520"/>
                    </a:lnTo>
                    <a:lnTo>
                      <a:pt x="141" y="507"/>
                    </a:lnTo>
                    <a:lnTo>
                      <a:pt x="138" y="499"/>
                    </a:lnTo>
                    <a:lnTo>
                      <a:pt x="136" y="491"/>
                    </a:lnTo>
                    <a:lnTo>
                      <a:pt x="136" y="491"/>
                    </a:lnTo>
                    <a:lnTo>
                      <a:pt x="144" y="494"/>
                    </a:lnTo>
                    <a:lnTo>
                      <a:pt x="148" y="497"/>
                    </a:lnTo>
                    <a:lnTo>
                      <a:pt x="157" y="508"/>
                    </a:lnTo>
                    <a:lnTo>
                      <a:pt x="165" y="517"/>
                    </a:lnTo>
                    <a:lnTo>
                      <a:pt x="173" y="528"/>
                    </a:lnTo>
                    <a:lnTo>
                      <a:pt x="173" y="528"/>
                    </a:lnTo>
                    <a:lnTo>
                      <a:pt x="168" y="517"/>
                    </a:lnTo>
                    <a:lnTo>
                      <a:pt x="164" y="507"/>
                    </a:lnTo>
                    <a:lnTo>
                      <a:pt x="160" y="494"/>
                    </a:lnTo>
                    <a:lnTo>
                      <a:pt x="157" y="482"/>
                    </a:lnTo>
                    <a:lnTo>
                      <a:pt x="157" y="482"/>
                    </a:lnTo>
                    <a:lnTo>
                      <a:pt x="164" y="482"/>
                    </a:lnTo>
                    <a:lnTo>
                      <a:pt x="168" y="484"/>
                    </a:lnTo>
                    <a:lnTo>
                      <a:pt x="173" y="487"/>
                    </a:lnTo>
                    <a:lnTo>
                      <a:pt x="179" y="490"/>
                    </a:lnTo>
                    <a:lnTo>
                      <a:pt x="179" y="490"/>
                    </a:lnTo>
                    <a:lnTo>
                      <a:pt x="177" y="485"/>
                    </a:lnTo>
                    <a:lnTo>
                      <a:pt x="176" y="482"/>
                    </a:lnTo>
                    <a:lnTo>
                      <a:pt x="173" y="478"/>
                    </a:lnTo>
                    <a:lnTo>
                      <a:pt x="173" y="473"/>
                    </a:lnTo>
                    <a:lnTo>
                      <a:pt x="173" y="473"/>
                    </a:lnTo>
                    <a:lnTo>
                      <a:pt x="173" y="464"/>
                    </a:lnTo>
                    <a:lnTo>
                      <a:pt x="173" y="459"/>
                    </a:lnTo>
                    <a:lnTo>
                      <a:pt x="173" y="455"/>
                    </a:lnTo>
                    <a:lnTo>
                      <a:pt x="173" y="455"/>
                    </a:lnTo>
                    <a:lnTo>
                      <a:pt x="177" y="453"/>
                    </a:lnTo>
                    <a:lnTo>
                      <a:pt x="182" y="453"/>
                    </a:lnTo>
                    <a:lnTo>
                      <a:pt x="186" y="455"/>
                    </a:lnTo>
                    <a:lnTo>
                      <a:pt x="189" y="458"/>
                    </a:lnTo>
                    <a:lnTo>
                      <a:pt x="189" y="458"/>
                    </a:lnTo>
                    <a:lnTo>
                      <a:pt x="194" y="455"/>
                    </a:lnTo>
                    <a:lnTo>
                      <a:pt x="197" y="453"/>
                    </a:lnTo>
                    <a:lnTo>
                      <a:pt x="200" y="455"/>
                    </a:lnTo>
                    <a:lnTo>
                      <a:pt x="200" y="455"/>
                    </a:lnTo>
                    <a:lnTo>
                      <a:pt x="196" y="449"/>
                    </a:lnTo>
                    <a:lnTo>
                      <a:pt x="189" y="443"/>
                    </a:lnTo>
                    <a:lnTo>
                      <a:pt x="176" y="435"/>
                    </a:lnTo>
                    <a:lnTo>
                      <a:pt x="176" y="435"/>
                    </a:lnTo>
                    <a:lnTo>
                      <a:pt x="176" y="432"/>
                    </a:lnTo>
                    <a:lnTo>
                      <a:pt x="174" y="430"/>
                    </a:lnTo>
                    <a:lnTo>
                      <a:pt x="174" y="430"/>
                    </a:lnTo>
                    <a:lnTo>
                      <a:pt x="177" y="429"/>
                    </a:lnTo>
                    <a:lnTo>
                      <a:pt x="180" y="429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5" y="427"/>
                    </a:lnTo>
                    <a:lnTo>
                      <a:pt x="180" y="426"/>
                    </a:lnTo>
                    <a:lnTo>
                      <a:pt x="176" y="423"/>
                    </a:lnTo>
                    <a:lnTo>
                      <a:pt x="173" y="418"/>
                    </a:lnTo>
                    <a:lnTo>
                      <a:pt x="173" y="418"/>
                    </a:lnTo>
                    <a:lnTo>
                      <a:pt x="168" y="424"/>
                    </a:lnTo>
                    <a:lnTo>
                      <a:pt x="167" y="432"/>
                    </a:lnTo>
                    <a:lnTo>
                      <a:pt x="164" y="439"/>
                    </a:lnTo>
                    <a:lnTo>
                      <a:pt x="160" y="444"/>
                    </a:lnTo>
                    <a:lnTo>
                      <a:pt x="160" y="444"/>
                    </a:lnTo>
                    <a:lnTo>
                      <a:pt x="157" y="453"/>
                    </a:lnTo>
                    <a:lnTo>
                      <a:pt x="154" y="461"/>
                    </a:lnTo>
                    <a:lnTo>
                      <a:pt x="148" y="467"/>
                    </a:lnTo>
                    <a:lnTo>
                      <a:pt x="145" y="468"/>
                    </a:lnTo>
                    <a:lnTo>
                      <a:pt x="141" y="470"/>
                    </a:lnTo>
                    <a:lnTo>
                      <a:pt x="141" y="470"/>
                    </a:lnTo>
                    <a:lnTo>
                      <a:pt x="141" y="467"/>
                    </a:lnTo>
                    <a:lnTo>
                      <a:pt x="139" y="464"/>
                    </a:lnTo>
                    <a:lnTo>
                      <a:pt x="141" y="455"/>
                    </a:lnTo>
                    <a:lnTo>
                      <a:pt x="141" y="455"/>
                    </a:lnTo>
                    <a:lnTo>
                      <a:pt x="136" y="464"/>
                    </a:lnTo>
                    <a:lnTo>
                      <a:pt x="133" y="475"/>
                    </a:lnTo>
                    <a:lnTo>
                      <a:pt x="128" y="485"/>
                    </a:lnTo>
                    <a:lnTo>
                      <a:pt x="125" y="490"/>
                    </a:lnTo>
                    <a:lnTo>
                      <a:pt x="122" y="493"/>
                    </a:lnTo>
                    <a:lnTo>
                      <a:pt x="122" y="493"/>
                    </a:lnTo>
                    <a:lnTo>
                      <a:pt x="118" y="491"/>
                    </a:lnTo>
                    <a:lnTo>
                      <a:pt x="118" y="488"/>
                    </a:lnTo>
                    <a:lnTo>
                      <a:pt x="118" y="488"/>
                    </a:lnTo>
                    <a:lnTo>
                      <a:pt x="115" y="491"/>
                    </a:lnTo>
                    <a:lnTo>
                      <a:pt x="112" y="496"/>
                    </a:lnTo>
                    <a:lnTo>
                      <a:pt x="109" y="499"/>
                    </a:lnTo>
                    <a:lnTo>
                      <a:pt x="107" y="500"/>
                    </a:lnTo>
                    <a:lnTo>
                      <a:pt x="104" y="500"/>
                    </a:lnTo>
                    <a:lnTo>
                      <a:pt x="104" y="500"/>
                    </a:lnTo>
                    <a:lnTo>
                      <a:pt x="103" y="493"/>
                    </a:lnTo>
                    <a:lnTo>
                      <a:pt x="104" y="487"/>
                    </a:lnTo>
                    <a:lnTo>
                      <a:pt x="104" y="473"/>
                    </a:lnTo>
                    <a:lnTo>
                      <a:pt x="104" y="473"/>
                    </a:lnTo>
                    <a:lnTo>
                      <a:pt x="99" y="485"/>
                    </a:lnTo>
                    <a:lnTo>
                      <a:pt x="96" y="491"/>
                    </a:lnTo>
                    <a:lnTo>
                      <a:pt x="93" y="496"/>
                    </a:lnTo>
                    <a:lnTo>
                      <a:pt x="93" y="496"/>
                    </a:lnTo>
                    <a:lnTo>
                      <a:pt x="87" y="496"/>
                    </a:lnTo>
                    <a:lnTo>
                      <a:pt x="87" y="496"/>
                    </a:lnTo>
                    <a:lnTo>
                      <a:pt x="87" y="479"/>
                    </a:lnTo>
                    <a:lnTo>
                      <a:pt x="86" y="461"/>
                    </a:lnTo>
                    <a:lnTo>
                      <a:pt x="86" y="461"/>
                    </a:lnTo>
                    <a:lnTo>
                      <a:pt x="78" y="481"/>
                    </a:lnTo>
                    <a:lnTo>
                      <a:pt x="78" y="481"/>
                    </a:lnTo>
                    <a:lnTo>
                      <a:pt x="75" y="491"/>
                    </a:lnTo>
                    <a:lnTo>
                      <a:pt x="72" y="496"/>
                    </a:lnTo>
                    <a:lnTo>
                      <a:pt x="69" y="497"/>
                    </a:lnTo>
                    <a:lnTo>
                      <a:pt x="67" y="497"/>
                    </a:lnTo>
                    <a:lnTo>
                      <a:pt x="67" y="497"/>
                    </a:lnTo>
                    <a:lnTo>
                      <a:pt x="67" y="485"/>
                    </a:lnTo>
                    <a:lnTo>
                      <a:pt x="67" y="473"/>
                    </a:lnTo>
                    <a:lnTo>
                      <a:pt x="69" y="447"/>
                    </a:lnTo>
                    <a:lnTo>
                      <a:pt x="69" y="447"/>
                    </a:lnTo>
                    <a:lnTo>
                      <a:pt x="66" y="452"/>
                    </a:lnTo>
                    <a:lnTo>
                      <a:pt x="64" y="458"/>
                    </a:lnTo>
                    <a:lnTo>
                      <a:pt x="61" y="470"/>
                    </a:lnTo>
                    <a:lnTo>
                      <a:pt x="61" y="470"/>
                    </a:lnTo>
                    <a:lnTo>
                      <a:pt x="58" y="482"/>
                    </a:lnTo>
                    <a:lnTo>
                      <a:pt x="55" y="487"/>
                    </a:lnTo>
                    <a:lnTo>
                      <a:pt x="52" y="488"/>
                    </a:lnTo>
                    <a:lnTo>
                      <a:pt x="49" y="488"/>
                    </a:lnTo>
                    <a:lnTo>
                      <a:pt x="49" y="488"/>
                    </a:lnTo>
                    <a:lnTo>
                      <a:pt x="49" y="482"/>
                    </a:lnTo>
                    <a:lnTo>
                      <a:pt x="49" y="476"/>
                    </a:lnTo>
                    <a:lnTo>
                      <a:pt x="51" y="472"/>
                    </a:lnTo>
                    <a:lnTo>
                      <a:pt x="51" y="465"/>
                    </a:lnTo>
                    <a:lnTo>
                      <a:pt x="51" y="465"/>
                    </a:lnTo>
                    <a:lnTo>
                      <a:pt x="48" y="472"/>
                    </a:lnTo>
                    <a:lnTo>
                      <a:pt x="46" y="478"/>
                    </a:lnTo>
                    <a:lnTo>
                      <a:pt x="43" y="482"/>
                    </a:lnTo>
                    <a:lnTo>
                      <a:pt x="40" y="488"/>
                    </a:lnTo>
                    <a:lnTo>
                      <a:pt x="40" y="488"/>
                    </a:lnTo>
                    <a:lnTo>
                      <a:pt x="35" y="488"/>
                    </a:lnTo>
                    <a:lnTo>
                      <a:pt x="35" y="488"/>
                    </a:lnTo>
                    <a:lnTo>
                      <a:pt x="37" y="481"/>
                    </a:lnTo>
                    <a:lnTo>
                      <a:pt x="37" y="472"/>
                    </a:lnTo>
                    <a:lnTo>
                      <a:pt x="38" y="464"/>
                    </a:lnTo>
                    <a:lnTo>
                      <a:pt x="38" y="458"/>
                    </a:lnTo>
                    <a:lnTo>
                      <a:pt x="38" y="458"/>
                    </a:lnTo>
                    <a:lnTo>
                      <a:pt x="35" y="462"/>
                    </a:lnTo>
                    <a:lnTo>
                      <a:pt x="32" y="468"/>
                    </a:lnTo>
                    <a:lnTo>
                      <a:pt x="29" y="475"/>
                    </a:lnTo>
                    <a:lnTo>
                      <a:pt x="28" y="476"/>
                    </a:lnTo>
                    <a:lnTo>
                      <a:pt x="25" y="478"/>
                    </a:lnTo>
                    <a:lnTo>
                      <a:pt x="25" y="478"/>
                    </a:lnTo>
                    <a:lnTo>
                      <a:pt x="23" y="475"/>
                    </a:lnTo>
                    <a:lnTo>
                      <a:pt x="23" y="472"/>
                    </a:lnTo>
                    <a:lnTo>
                      <a:pt x="25" y="464"/>
                    </a:lnTo>
                    <a:lnTo>
                      <a:pt x="25" y="464"/>
                    </a:lnTo>
                    <a:lnTo>
                      <a:pt x="20" y="468"/>
                    </a:lnTo>
                    <a:lnTo>
                      <a:pt x="17" y="475"/>
                    </a:lnTo>
                    <a:lnTo>
                      <a:pt x="17" y="475"/>
                    </a:lnTo>
                    <a:lnTo>
                      <a:pt x="14" y="475"/>
                    </a:lnTo>
                    <a:lnTo>
                      <a:pt x="11" y="473"/>
                    </a:lnTo>
                    <a:lnTo>
                      <a:pt x="11" y="473"/>
                    </a:lnTo>
                    <a:lnTo>
                      <a:pt x="8" y="478"/>
                    </a:lnTo>
                    <a:lnTo>
                      <a:pt x="8" y="482"/>
                    </a:lnTo>
                    <a:lnTo>
                      <a:pt x="5" y="485"/>
                    </a:lnTo>
                    <a:lnTo>
                      <a:pt x="3" y="487"/>
                    </a:lnTo>
                    <a:lnTo>
                      <a:pt x="0" y="487"/>
                    </a:lnTo>
                    <a:lnTo>
                      <a:pt x="0" y="487"/>
                    </a:lnTo>
                    <a:lnTo>
                      <a:pt x="0" y="472"/>
                    </a:lnTo>
                    <a:lnTo>
                      <a:pt x="3" y="458"/>
                    </a:lnTo>
                    <a:lnTo>
                      <a:pt x="3" y="458"/>
                    </a:lnTo>
                    <a:lnTo>
                      <a:pt x="6" y="458"/>
                    </a:lnTo>
                    <a:lnTo>
                      <a:pt x="8" y="459"/>
                    </a:lnTo>
                    <a:lnTo>
                      <a:pt x="8" y="459"/>
                    </a:lnTo>
                    <a:lnTo>
                      <a:pt x="11" y="455"/>
                    </a:lnTo>
                    <a:lnTo>
                      <a:pt x="13" y="450"/>
                    </a:lnTo>
                    <a:lnTo>
                      <a:pt x="13" y="450"/>
                    </a:lnTo>
                    <a:lnTo>
                      <a:pt x="17" y="452"/>
                    </a:lnTo>
                    <a:lnTo>
                      <a:pt x="19" y="453"/>
                    </a:lnTo>
                    <a:lnTo>
                      <a:pt x="19" y="456"/>
                    </a:lnTo>
                    <a:lnTo>
                      <a:pt x="19" y="456"/>
                    </a:lnTo>
                    <a:lnTo>
                      <a:pt x="22" y="452"/>
                    </a:lnTo>
                    <a:lnTo>
                      <a:pt x="23" y="447"/>
                    </a:lnTo>
                    <a:lnTo>
                      <a:pt x="28" y="436"/>
                    </a:lnTo>
                    <a:lnTo>
                      <a:pt x="28" y="436"/>
                    </a:lnTo>
                    <a:lnTo>
                      <a:pt x="29" y="436"/>
                    </a:lnTo>
                    <a:lnTo>
                      <a:pt x="31" y="438"/>
                    </a:lnTo>
                    <a:lnTo>
                      <a:pt x="31" y="438"/>
                    </a:lnTo>
                    <a:lnTo>
                      <a:pt x="32" y="438"/>
                    </a:lnTo>
                    <a:lnTo>
                      <a:pt x="32" y="43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7" y="438"/>
                    </a:lnTo>
                    <a:lnTo>
                      <a:pt x="38" y="435"/>
                    </a:lnTo>
                    <a:lnTo>
                      <a:pt x="42" y="432"/>
                    </a:lnTo>
                    <a:lnTo>
                      <a:pt x="42" y="432"/>
                    </a:lnTo>
                    <a:lnTo>
                      <a:pt x="43" y="433"/>
                    </a:lnTo>
                    <a:lnTo>
                      <a:pt x="45" y="436"/>
                    </a:lnTo>
                    <a:lnTo>
                      <a:pt x="46" y="443"/>
                    </a:lnTo>
                    <a:lnTo>
                      <a:pt x="45" y="450"/>
                    </a:lnTo>
                    <a:lnTo>
                      <a:pt x="45" y="458"/>
                    </a:lnTo>
                    <a:lnTo>
                      <a:pt x="45" y="458"/>
                    </a:lnTo>
                    <a:lnTo>
                      <a:pt x="48" y="447"/>
                    </a:lnTo>
                    <a:lnTo>
                      <a:pt x="51" y="436"/>
                    </a:lnTo>
                    <a:lnTo>
                      <a:pt x="52" y="424"/>
                    </a:lnTo>
                    <a:lnTo>
                      <a:pt x="55" y="414"/>
                    </a:lnTo>
                    <a:lnTo>
                      <a:pt x="55" y="414"/>
                    </a:lnTo>
                    <a:lnTo>
                      <a:pt x="58" y="414"/>
                    </a:lnTo>
                    <a:lnTo>
                      <a:pt x="60" y="415"/>
                    </a:lnTo>
                    <a:lnTo>
                      <a:pt x="60" y="415"/>
                    </a:lnTo>
                    <a:lnTo>
                      <a:pt x="58" y="438"/>
                    </a:lnTo>
                    <a:lnTo>
                      <a:pt x="57" y="450"/>
                    </a:lnTo>
                    <a:lnTo>
                      <a:pt x="57" y="461"/>
                    </a:lnTo>
                    <a:lnTo>
                      <a:pt x="57" y="461"/>
                    </a:lnTo>
                    <a:lnTo>
                      <a:pt x="61" y="447"/>
                    </a:lnTo>
                    <a:lnTo>
                      <a:pt x="66" y="432"/>
                    </a:lnTo>
                    <a:lnTo>
                      <a:pt x="69" y="418"/>
                    </a:lnTo>
                    <a:lnTo>
                      <a:pt x="75" y="404"/>
                    </a:lnTo>
                    <a:lnTo>
                      <a:pt x="75" y="404"/>
                    </a:lnTo>
                    <a:lnTo>
                      <a:pt x="77" y="406"/>
                    </a:lnTo>
                    <a:lnTo>
                      <a:pt x="78" y="409"/>
                    </a:lnTo>
                    <a:lnTo>
                      <a:pt x="78" y="414"/>
                    </a:lnTo>
                    <a:lnTo>
                      <a:pt x="77" y="429"/>
                    </a:lnTo>
                    <a:lnTo>
                      <a:pt x="77" y="429"/>
                    </a:lnTo>
                    <a:lnTo>
                      <a:pt x="75" y="453"/>
                    </a:lnTo>
                    <a:lnTo>
                      <a:pt x="72" y="476"/>
                    </a:lnTo>
                    <a:lnTo>
                      <a:pt x="72" y="476"/>
                    </a:lnTo>
                    <a:lnTo>
                      <a:pt x="78" y="468"/>
                    </a:lnTo>
                    <a:lnTo>
                      <a:pt x="81" y="459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89" y="421"/>
                    </a:lnTo>
                    <a:lnTo>
                      <a:pt x="90" y="412"/>
                    </a:lnTo>
                    <a:lnTo>
                      <a:pt x="95" y="404"/>
                    </a:lnTo>
                    <a:lnTo>
                      <a:pt x="95" y="404"/>
                    </a:lnTo>
                    <a:lnTo>
                      <a:pt x="96" y="406"/>
                    </a:lnTo>
                    <a:lnTo>
                      <a:pt x="98" y="407"/>
                    </a:lnTo>
                    <a:lnTo>
                      <a:pt x="98" y="412"/>
                    </a:lnTo>
                    <a:lnTo>
                      <a:pt x="96" y="421"/>
                    </a:lnTo>
                    <a:lnTo>
                      <a:pt x="96" y="421"/>
                    </a:lnTo>
                    <a:lnTo>
                      <a:pt x="92" y="450"/>
                    </a:lnTo>
                    <a:lnTo>
                      <a:pt x="92" y="467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99" y="468"/>
                    </a:lnTo>
                    <a:lnTo>
                      <a:pt x="104" y="452"/>
                    </a:lnTo>
                    <a:lnTo>
                      <a:pt x="107" y="435"/>
                    </a:lnTo>
                    <a:lnTo>
                      <a:pt x="110" y="417"/>
                    </a:lnTo>
                    <a:lnTo>
                      <a:pt x="110" y="417"/>
                    </a:lnTo>
                    <a:lnTo>
                      <a:pt x="112" y="407"/>
                    </a:lnTo>
                    <a:lnTo>
                      <a:pt x="113" y="404"/>
                    </a:lnTo>
                    <a:lnTo>
                      <a:pt x="115" y="401"/>
                    </a:lnTo>
                    <a:lnTo>
                      <a:pt x="115" y="401"/>
                    </a:lnTo>
                    <a:lnTo>
                      <a:pt x="118" y="403"/>
                    </a:lnTo>
                    <a:lnTo>
                      <a:pt x="119" y="406"/>
                    </a:lnTo>
                    <a:lnTo>
                      <a:pt x="118" y="414"/>
                    </a:lnTo>
                    <a:lnTo>
                      <a:pt x="118" y="414"/>
                    </a:lnTo>
                    <a:lnTo>
                      <a:pt x="113" y="447"/>
                    </a:lnTo>
                    <a:lnTo>
                      <a:pt x="109" y="484"/>
                    </a:lnTo>
                    <a:lnTo>
                      <a:pt x="109" y="484"/>
                    </a:lnTo>
                    <a:lnTo>
                      <a:pt x="113" y="476"/>
                    </a:lnTo>
                    <a:lnTo>
                      <a:pt x="118" y="465"/>
                    </a:lnTo>
                    <a:lnTo>
                      <a:pt x="121" y="453"/>
                    </a:lnTo>
                    <a:lnTo>
                      <a:pt x="122" y="439"/>
                    </a:lnTo>
                    <a:lnTo>
                      <a:pt x="122" y="439"/>
                    </a:lnTo>
                    <a:lnTo>
                      <a:pt x="124" y="418"/>
                    </a:lnTo>
                    <a:lnTo>
                      <a:pt x="125" y="409"/>
                    </a:lnTo>
                    <a:lnTo>
                      <a:pt x="127" y="404"/>
                    </a:lnTo>
                    <a:lnTo>
                      <a:pt x="130" y="401"/>
                    </a:lnTo>
                    <a:lnTo>
                      <a:pt x="130" y="401"/>
                    </a:lnTo>
                    <a:lnTo>
                      <a:pt x="131" y="403"/>
                    </a:lnTo>
                    <a:lnTo>
                      <a:pt x="133" y="404"/>
                    </a:lnTo>
                    <a:lnTo>
                      <a:pt x="133" y="409"/>
                    </a:lnTo>
                    <a:lnTo>
                      <a:pt x="131" y="420"/>
                    </a:lnTo>
                    <a:lnTo>
                      <a:pt x="131" y="420"/>
                    </a:lnTo>
                    <a:lnTo>
                      <a:pt x="127" y="449"/>
                    </a:lnTo>
                    <a:lnTo>
                      <a:pt x="124" y="476"/>
                    </a:lnTo>
                    <a:lnTo>
                      <a:pt x="124" y="476"/>
                    </a:lnTo>
                    <a:lnTo>
                      <a:pt x="127" y="472"/>
                    </a:lnTo>
                    <a:lnTo>
                      <a:pt x="130" y="465"/>
                    </a:lnTo>
                    <a:lnTo>
                      <a:pt x="135" y="453"/>
                    </a:lnTo>
                    <a:lnTo>
                      <a:pt x="135" y="453"/>
                    </a:lnTo>
                    <a:lnTo>
                      <a:pt x="141" y="429"/>
                    </a:lnTo>
                    <a:lnTo>
                      <a:pt x="145" y="401"/>
                    </a:lnTo>
                    <a:lnTo>
                      <a:pt x="145" y="401"/>
                    </a:lnTo>
                    <a:lnTo>
                      <a:pt x="148" y="400"/>
                    </a:lnTo>
                    <a:lnTo>
                      <a:pt x="150" y="397"/>
                    </a:lnTo>
                    <a:lnTo>
                      <a:pt x="150" y="397"/>
                    </a:lnTo>
                    <a:lnTo>
                      <a:pt x="150" y="395"/>
                    </a:lnTo>
                    <a:lnTo>
                      <a:pt x="151" y="397"/>
                    </a:lnTo>
                    <a:lnTo>
                      <a:pt x="154" y="398"/>
                    </a:lnTo>
                    <a:lnTo>
                      <a:pt x="154" y="398"/>
                    </a:lnTo>
                    <a:lnTo>
                      <a:pt x="148" y="427"/>
                    </a:lnTo>
                    <a:lnTo>
                      <a:pt x="145" y="459"/>
                    </a:lnTo>
                    <a:lnTo>
                      <a:pt x="145" y="459"/>
                    </a:lnTo>
                    <a:lnTo>
                      <a:pt x="150" y="453"/>
                    </a:lnTo>
                    <a:lnTo>
                      <a:pt x="154" y="446"/>
                    </a:lnTo>
                    <a:lnTo>
                      <a:pt x="162" y="429"/>
                    </a:lnTo>
                    <a:lnTo>
                      <a:pt x="168" y="412"/>
                    </a:lnTo>
                    <a:lnTo>
                      <a:pt x="174" y="397"/>
                    </a:lnTo>
                    <a:lnTo>
                      <a:pt x="174" y="397"/>
                    </a:lnTo>
                    <a:lnTo>
                      <a:pt x="173" y="392"/>
                    </a:lnTo>
                    <a:lnTo>
                      <a:pt x="174" y="391"/>
                    </a:lnTo>
                    <a:lnTo>
                      <a:pt x="174" y="391"/>
                    </a:lnTo>
                    <a:lnTo>
                      <a:pt x="180" y="383"/>
                    </a:lnTo>
                    <a:lnTo>
                      <a:pt x="182" y="377"/>
                    </a:lnTo>
                    <a:lnTo>
                      <a:pt x="183" y="371"/>
                    </a:lnTo>
                    <a:lnTo>
                      <a:pt x="183" y="371"/>
                    </a:lnTo>
                    <a:lnTo>
                      <a:pt x="186" y="371"/>
                    </a:lnTo>
                    <a:lnTo>
                      <a:pt x="189" y="371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2" y="371"/>
                    </a:lnTo>
                    <a:lnTo>
                      <a:pt x="191" y="368"/>
                    </a:lnTo>
                    <a:lnTo>
                      <a:pt x="191" y="365"/>
                    </a:lnTo>
                    <a:lnTo>
                      <a:pt x="191" y="362"/>
                    </a:lnTo>
                    <a:lnTo>
                      <a:pt x="191" y="362"/>
                    </a:lnTo>
                    <a:lnTo>
                      <a:pt x="182" y="356"/>
                    </a:lnTo>
                    <a:lnTo>
                      <a:pt x="174" y="351"/>
                    </a:lnTo>
                    <a:lnTo>
                      <a:pt x="167" y="345"/>
                    </a:lnTo>
                    <a:lnTo>
                      <a:pt x="164" y="340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5" y="334"/>
                    </a:lnTo>
                    <a:lnTo>
                      <a:pt x="168" y="336"/>
                    </a:lnTo>
                    <a:lnTo>
                      <a:pt x="173" y="337"/>
                    </a:lnTo>
                    <a:lnTo>
                      <a:pt x="177" y="340"/>
                    </a:lnTo>
                    <a:lnTo>
                      <a:pt x="183" y="342"/>
                    </a:lnTo>
                    <a:lnTo>
                      <a:pt x="183" y="342"/>
                    </a:lnTo>
                    <a:lnTo>
                      <a:pt x="167" y="324"/>
                    </a:lnTo>
                    <a:lnTo>
                      <a:pt x="167" y="324"/>
                    </a:lnTo>
                    <a:lnTo>
                      <a:pt x="164" y="328"/>
                    </a:lnTo>
                    <a:lnTo>
                      <a:pt x="160" y="334"/>
                    </a:lnTo>
                    <a:lnTo>
                      <a:pt x="156" y="339"/>
                    </a:lnTo>
                    <a:lnTo>
                      <a:pt x="153" y="342"/>
                    </a:lnTo>
                    <a:lnTo>
                      <a:pt x="150" y="342"/>
                    </a:lnTo>
                    <a:lnTo>
                      <a:pt x="150" y="342"/>
                    </a:lnTo>
                    <a:lnTo>
                      <a:pt x="151" y="336"/>
                    </a:lnTo>
                    <a:lnTo>
                      <a:pt x="153" y="328"/>
                    </a:lnTo>
                    <a:lnTo>
                      <a:pt x="157" y="314"/>
                    </a:lnTo>
                    <a:lnTo>
                      <a:pt x="171" y="287"/>
                    </a:lnTo>
                    <a:lnTo>
                      <a:pt x="171" y="287"/>
                    </a:lnTo>
                    <a:lnTo>
                      <a:pt x="176" y="275"/>
                    </a:lnTo>
                    <a:lnTo>
                      <a:pt x="177" y="270"/>
                    </a:lnTo>
                    <a:lnTo>
                      <a:pt x="179" y="264"/>
                    </a:lnTo>
                    <a:lnTo>
                      <a:pt x="179" y="264"/>
                    </a:lnTo>
                    <a:lnTo>
                      <a:pt x="170" y="278"/>
                    </a:lnTo>
                    <a:lnTo>
                      <a:pt x="162" y="292"/>
                    </a:lnTo>
                    <a:lnTo>
                      <a:pt x="148" y="321"/>
                    </a:lnTo>
                    <a:lnTo>
                      <a:pt x="148" y="321"/>
                    </a:lnTo>
                    <a:lnTo>
                      <a:pt x="142" y="330"/>
                    </a:lnTo>
                    <a:lnTo>
                      <a:pt x="139" y="334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5" y="333"/>
                    </a:lnTo>
                    <a:lnTo>
                      <a:pt x="136" y="327"/>
                    </a:lnTo>
                    <a:lnTo>
                      <a:pt x="141" y="316"/>
                    </a:lnTo>
                    <a:lnTo>
                      <a:pt x="153" y="296"/>
                    </a:lnTo>
                    <a:lnTo>
                      <a:pt x="153" y="296"/>
                    </a:lnTo>
                    <a:lnTo>
                      <a:pt x="156" y="290"/>
                    </a:lnTo>
                    <a:lnTo>
                      <a:pt x="159" y="282"/>
                    </a:lnTo>
                    <a:lnTo>
                      <a:pt x="167" y="269"/>
                    </a:lnTo>
                    <a:lnTo>
                      <a:pt x="167" y="269"/>
                    </a:lnTo>
                    <a:lnTo>
                      <a:pt x="162" y="273"/>
                    </a:lnTo>
                    <a:lnTo>
                      <a:pt x="159" y="278"/>
                    </a:lnTo>
                    <a:lnTo>
                      <a:pt x="151" y="290"/>
                    </a:lnTo>
                    <a:lnTo>
                      <a:pt x="145" y="304"/>
                    </a:lnTo>
                    <a:lnTo>
                      <a:pt x="139" y="316"/>
                    </a:lnTo>
                    <a:lnTo>
                      <a:pt x="139" y="316"/>
                    </a:lnTo>
                    <a:lnTo>
                      <a:pt x="138" y="316"/>
                    </a:lnTo>
                    <a:lnTo>
                      <a:pt x="135" y="316"/>
                    </a:lnTo>
                    <a:lnTo>
                      <a:pt x="135" y="316"/>
                    </a:lnTo>
                    <a:lnTo>
                      <a:pt x="135" y="310"/>
                    </a:lnTo>
                    <a:lnTo>
                      <a:pt x="136" y="302"/>
                    </a:lnTo>
                    <a:lnTo>
                      <a:pt x="139" y="295"/>
                    </a:lnTo>
                    <a:lnTo>
                      <a:pt x="144" y="289"/>
                    </a:lnTo>
                    <a:lnTo>
                      <a:pt x="144" y="289"/>
                    </a:lnTo>
                    <a:lnTo>
                      <a:pt x="147" y="279"/>
                    </a:lnTo>
                    <a:lnTo>
                      <a:pt x="150" y="269"/>
                    </a:lnTo>
                    <a:lnTo>
                      <a:pt x="154" y="260"/>
                    </a:lnTo>
                    <a:lnTo>
                      <a:pt x="157" y="247"/>
                    </a:lnTo>
                    <a:lnTo>
                      <a:pt x="157" y="247"/>
                    </a:lnTo>
                    <a:lnTo>
                      <a:pt x="138" y="282"/>
                    </a:lnTo>
                    <a:lnTo>
                      <a:pt x="118" y="319"/>
                    </a:lnTo>
                    <a:lnTo>
                      <a:pt x="118" y="319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5" y="310"/>
                    </a:lnTo>
                    <a:lnTo>
                      <a:pt x="119" y="302"/>
                    </a:lnTo>
                    <a:lnTo>
                      <a:pt x="127" y="285"/>
                    </a:lnTo>
                    <a:lnTo>
                      <a:pt x="136" y="270"/>
                    </a:lnTo>
                    <a:lnTo>
                      <a:pt x="139" y="261"/>
                    </a:lnTo>
                    <a:lnTo>
                      <a:pt x="141" y="252"/>
                    </a:lnTo>
                    <a:lnTo>
                      <a:pt x="141" y="252"/>
                    </a:lnTo>
                    <a:lnTo>
                      <a:pt x="135" y="261"/>
                    </a:lnTo>
                    <a:lnTo>
                      <a:pt x="130" y="272"/>
                    </a:lnTo>
                    <a:lnTo>
                      <a:pt x="121" y="295"/>
                    </a:lnTo>
                    <a:lnTo>
                      <a:pt x="121" y="295"/>
                    </a:lnTo>
                    <a:lnTo>
                      <a:pt x="115" y="295"/>
                    </a:lnTo>
                    <a:lnTo>
                      <a:pt x="115" y="295"/>
                    </a:lnTo>
                    <a:lnTo>
                      <a:pt x="115" y="289"/>
                    </a:lnTo>
                    <a:lnTo>
                      <a:pt x="118" y="284"/>
                    </a:lnTo>
                    <a:lnTo>
                      <a:pt x="118" y="284"/>
                    </a:lnTo>
                    <a:lnTo>
                      <a:pt x="110" y="292"/>
                    </a:lnTo>
                    <a:lnTo>
                      <a:pt x="106" y="302"/>
                    </a:lnTo>
                    <a:lnTo>
                      <a:pt x="106" y="302"/>
                    </a:lnTo>
                    <a:lnTo>
                      <a:pt x="99" y="304"/>
                    </a:lnTo>
                    <a:lnTo>
                      <a:pt x="99" y="304"/>
                    </a:lnTo>
                    <a:lnTo>
                      <a:pt x="99" y="296"/>
                    </a:lnTo>
                    <a:lnTo>
                      <a:pt x="101" y="287"/>
                    </a:lnTo>
                    <a:lnTo>
                      <a:pt x="107" y="269"/>
                    </a:lnTo>
                    <a:lnTo>
                      <a:pt x="107" y="269"/>
                    </a:lnTo>
                    <a:lnTo>
                      <a:pt x="103" y="276"/>
                    </a:lnTo>
                    <a:lnTo>
                      <a:pt x="99" y="284"/>
                    </a:lnTo>
                    <a:lnTo>
                      <a:pt x="95" y="292"/>
                    </a:lnTo>
                    <a:lnTo>
                      <a:pt x="92" y="293"/>
                    </a:lnTo>
                    <a:lnTo>
                      <a:pt x="87" y="295"/>
                    </a:lnTo>
                    <a:lnTo>
                      <a:pt x="87" y="295"/>
                    </a:lnTo>
                    <a:lnTo>
                      <a:pt x="89" y="292"/>
                    </a:lnTo>
                    <a:lnTo>
                      <a:pt x="87" y="289"/>
                    </a:lnTo>
                    <a:lnTo>
                      <a:pt x="87" y="289"/>
                    </a:lnTo>
                    <a:lnTo>
                      <a:pt x="86" y="290"/>
                    </a:lnTo>
                    <a:lnTo>
                      <a:pt x="84" y="293"/>
                    </a:lnTo>
                    <a:lnTo>
                      <a:pt x="81" y="29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78"/>
                    </a:lnTo>
                    <a:lnTo>
                      <a:pt x="77" y="278"/>
                    </a:lnTo>
                    <a:lnTo>
                      <a:pt x="72" y="281"/>
                    </a:lnTo>
                    <a:lnTo>
                      <a:pt x="69" y="285"/>
                    </a:lnTo>
                    <a:lnTo>
                      <a:pt x="66" y="290"/>
                    </a:lnTo>
                    <a:lnTo>
                      <a:pt x="63" y="292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58" y="287"/>
                    </a:lnTo>
                    <a:lnTo>
                      <a:pt x="58" y="282"/>
                    </a:lnTo>
                    <a:lnTo>
                      <a:pt x="58" y="282"/>
                    </a:lnTo>
                    <a:lnTo>
                      <a:pt x="57" y="281"/>
                    </a:lnTo>
                    <a:lnTo>
                      <a:pt x="55" y="281"/>
                    </a:lnTo>
                    <a:lnTo>
                      <a:pt x="54" y="282"/>
                    </a:lnTo>
                    <a:lnTo>
                      <a:pt x="52" y="281"/>
                    </a:lnTo>
                    <a:lnTo>
                      <a:pt x="52" y="281"/>
                    </a:lnTo>
                    <a:lnTo>
                      <a:pt x="51" y="279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49" y="278"/>
                    </a:lnTo>
                    <a:lnTo>
                      <a:pt x="48" y="281"/>
                    </a:lnTo>
                    <a:lnTo>
                      <a:pt x="45" y="282"/>
                    </a:lnTo>
                    <a:lnTo>
                      <a:pt x="40" y="282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2" y="272"/>
                    </a:lnTo>
                    <a:lnTo>
                      <a:pt x="42" y="272"/>
                    </a:lnTo>
                    <a:lnTo>
                      <a:pt x="37" y="275"/>
                    </a:lnTo>
                    <a:lnTo>
                      <a:pt x="35" y="276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1" y="270"/>
                    </a:lnTo>
                    <a:lnTo>
                      <a:pt x="34" y="264"/>
                    </a:lnTo>
                    <a:lnTo>
                      <a:pt x="35" y="258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40" y="252"/>
                    </a:lnTo>
                    <a:lnTo>
                      <a:pt x="42" y="250"/>
                    </a:lnTo>
                    <a:lnTo>
                      <a:pt x="43" y="247"/>
                    </a:lnTo>
                    <a:lnTo>
                      <a:pt x="46" y="247"/>
                    </a:lnTo>
                    <a:lnTo>
                      <a:pt x="46" y="247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57"/>
                    </a:lnTo>
                    <a:lnTo>
                      <a:pt x="48" y="263"/>
                    </a:lnTo>
                    <a:lnTo>
                      <a:pt x="48" y="263"/>
                    </a:lnTo>
                    <a:lnTo>
                      <a:pt x="51" y="258"/>
                    </a:lnTo>
                    <a:lnTo>
                      <a:pt x="54" y="253"/>
                    </a:lnTo>
                    <a:lnTo>
                      <a:pt x="55" y="247"/>
                    </a:lnTo>
                    <a:lnTo>
                      <a:pt x="57" y="243"/>
                    </a:lnTo>
                    <a:lnTo>
                      <a:pt x="57" y="243"/>
                    </a:lnTo>
                    <a:lnTo>
                      <a:pt x="60" y="244"/>
                    </a:lnTo>
                    <a:lnTo>
                      <a:pt x="61" y="246"/>
                    </a:lnTo>
                    <a:lnTo>
                      <a:pt x="61" y="252"/>
                    </a:lnTo>
                    <a:lnTo>
                      <a:pt x="60" y="258"/>
                    </a:lnTo>
                    <a:lnTo>
                      <a:pt x="60" y="261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64" y="260"/>
                    </a:lnTo>
                    <a:lnTo>
                      <a:pt x="66" y="255"/>
                    </a:lnTo>
                    <a:lnTo>
                      <a:pt x="69" y="243"/>
                    </a:lnTo>
                    <a:lnTo>
                      <a:pt x="69" y="243"/>
                    </a:lnTo>
                    <a:lnTo>
                      <a:pt x="74" y="244"/>
                    </a:lnTo>
                    <a:lnTo>
                      <a:pt x="75" y="246"/>
                    </a:lnTo>
                    <a:lnTo>
                      <a:pt x="75" y="246"/>
                    </a:lnTo>
                    <a:lnTo>
                      <a:pt x="75" y="252"/>
                    </a:lnTo>
                    <a:lnTo>
                      <a:pt x="72" y="258"/>
                    </a:lnTo>
                    <a:lnTo>
                      <a:pt x="71" y="264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72" y="269"/>
                    </a:lnTo>
                    <a:lnTo>
                      <a:pt x="74" y="264"/>
                    </a:lnTo>
                    <a:lnTo>
                      <a:pt x="78" y="257"/>
                    </a:lnTo>
                    <a:lnTo>
                      <a:pt x="81" y="247"/>
                    </a:lnTo>
                    <a:lnTo>
                      <a:pt x="86" y="238"/>
                    </a:lnTo>
                    <a:lnTo>
                      <a:pt x="86" y="238"/>
                    </a:lnTo>
                    <a:lnTo>
                      <a:pt x="89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86" y="260"/>
                    </a:lnTo>
                    <a:lnTo>
                      <a:pt x="84" y="26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7" y="275"/>
                    </a:lnTo>
                    <a:lnTo>
                      <a:pt x="90" y="270"/>
                    </a:lnTo>
                    <a:lnTo>
                      <a:pt x="96" y="260"/>
                    </a:lnTo>
                    <a:lnTo>
                      <a:pt x="104" y="237"/>
                    </a:lnTo>
                    <a:lnTo>
                      <a:pt x="104" y="237"/>
                    </a:lnTo>
                    <a:lnTo>
                      <a:pt x="107" y="237"/>
                    </a:lnTo>
                    <a:lnTo>
                      <a:pt x="109" y="238"/>
                    </a:lnTo>
                    <a:lnTo>
                      <a:pt x="109" y="241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19" y="232"/>
                    </a:lnTo>
                    <a:lnTo>
                      <a:pt x="122" y="234"/>
                    </a:lnTo>
                    <a:lnTo>
                      <a:pt x="122" y="234"/>
                    </a:lnTo>
                    <a:lnTo>
                      <a:pt x="119" y="246"/>
                    </a:lnTo>
                    <a:lnTo>
                      <a:pt x="118" y="257"/>
                    </a:lnTo>
                    <a:lnTo>
                      <a:pt x="110" y="276"/>
                    </a:lnTo>
                    <a:lnTo>
                      <a:pt x="110" y="276"/>
                    </a:lnTo>
                    <a:lnTo>
                      <a:pt x="118" y="266"/>
                    </a:lnTo>
                    <a:lnTo>
                      <a:pt x="124" y="255"/>
                    </a:lnTo>
                    <a:lnTo>
                      <a:pt x="135" y="229"/>
                    </a:lnTo>
                    <a:lnTo>
                      <a:pt x="135" y="229"/>
                    </a:lnTo>
                    <a:lnTo>
                      <a:pt x="139" y="231"/>
                    </a:lnTo>
                    <a:lnTo>
                      <a:pt x="141" y="235"/>
                    </a:lnTo>
                    <a:lnTo>
                      <a:pt x="141" y="235"/>
                    </a:lnTo>
                    <a:lnTo>
                      <a:pt x="142" y="234"/>
                    </a:lnTo>
                    <a:lnTo>
                      <a:pt x="144" y="232"/>
                    </a:lnTo>
                    <a:lnTo>
                      <a:pt x="145" y="231"/>
                    </a:lnTo>
                    <a:lnTo>
                      <a:pt x="147" y="229"/>
                    </a:lnTo>
                    <a:lnTo>
                      <a:pt x="147" y="229"/>
                    </a:lnTo>
                    <a:lnTo>
                      <a:pt x="150" y="231"/>
                    </a:lnTo>
                    <a:lnTo>
                      <a:pt x="150" y="234"/>
                    </a:lnTo>
                    <a:lnTo>
                      <a:pt x="150" y="238"/>
                    </a:lnTo>
                    <a:lnTo>
                      <a:pt x="148" y="250"/>
                    </a:lnTo>
                    <a:lnTo>
                      <a:pt x="148" y="250"/>
                    </a:lnTo>
                    <a:lnTo>
                      <a:pt x="151" y="246"/>
                    </a:lnTo>
                    <a:lnTo>
                      <a:pt x="154" y="240"/>
                    </a:lnTo>
                    <a:lnTo>
                      <a:pt x="157" y="235"/>
                    </a:lnTo>
                    <a:lnTo>
                      <a:pt x="160" y="229"/>
                    </a:lnTo>
                    <a:lnTo>
                      <a:pt x="160" y="229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5" y="241"/>
                    </a:lnTo>
                    <a:lnTo>
                      <a:pt x="162" y="250"/>
                    </a:lnTo>
                    <a:lnTo>
                      <a:pt x="157" y="267"/>
                    </a:lnTo>
                    <a:lnTo>
                      <a:pt x="157" y="267"/>
                    </a:lnTo>
                    <a:lnTo>
                      <a:pt x="162" y="263"/>
                    </a:lnTo>
                    <a:lnTo>
                      <a:pt x="168" y="255"/>
                    </a:lnTo>
                    <a:lnTo>
                      <a:pt x="179" y="240"/>
                    </a:lnTo>
                    <a:lnTo>
                      <a:pt x="179" y="240"/>
                    </a:lnTo>
                    <a:lnTo>
                      <a:pt x="180" y="240"/>
                    </a:lnTo>
                    <a:lnTo>
                      <a:pt x="182" y="241"/>
                    </a:lnTo>
                    <a:lnTo>
                      <a:pt x="182" y="241"/>
                    </a:lnTo>
                    <a:lnTo>
                      <a:pt x="186" y="237"/>
                    </a:lnTo>
                    <a:lnTo>
                      <a:pt x="188" y="232"/>
                    </a:lnTo>
                    <a:lnTo>
                      <a:pt x="191" y="228"/>
                    </a:lnTo>
                    <a:lnTo>
                      <a:pt x="194" y="225"/>
                    </a:lnTo>
                    <a:lnTo>
                      <a:pt x="194" y="225"/>
                    </a:lnTo>
                    <a:lnTo>
                      <a:pt x="196" y="229"/>
                    </a:lnTo>
                    <a:lnTo>
                      <a:pt x="196" y="234"/>
                    </a:lnTo>
                    <a:lnTo>
                      <a:pt x="192" y="243"/>
                    </a:lnTo>
                    <a:lnTo>
                      <a:pt x="188" y="252"/>
                    </a:lnTo>
                    <a:lnTo>
                      <a:pt x="186" y="257"/>
                    </a:lnTo>
                    <a:lnTo>
                      <a:pt x="186" y="261"/>
                    </a:lnTo>
                    <a:lnTo>
                      <a:pt x="186" y="261"/>
                    </a:lnTo>
                    <a:lnTo>
                      <a:pt x="186" y="263"/>
                    </a:lnTo>
                    <a:lnTo>
                      <a:pt x="188" y="263"/>
                    </a:lnTo>
                    <a:lnTo>
                      <a:pt x="191" y="263"/>
                    </a:lnTo>
                    <a:lnTo>
                      <a:pt x="191" y="263"/>
                    </a:lnTo>
                    <a:lnTo>
                      <a:pt x="196" y="258"/>
                    </a:lnTo>
                    <a:lnTo>
                      <a:pt x="197" y="255"/>
                    </a:lnTo>
                    <a:lnTo>
                      <a:pt x="196" y="252"/>
                    </a:lnTo>
                    <a:lnTo>
                      <a:pt x="196" y="252"/>
                    </a:lnTo>
                    <a:lnTo>
                      <a:pt x="200" y="249"/>
                    </a:lnTo>
                    <a:lnTo>
                      <a:pt x="203" y="244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11" y="237"/>
                    </a:lnTo>
                    <a:lnTo>
                      <a:pt x="212" y="240"/>
                    </a:lnTo>
                    <a:lnTo>
                      <a:pt x="212" y="244"/>
                    </a:lnTo>
                    <a:lnTo>
                      <a:pt x="211" y="249"/>
                    </a:lnTo>
                    <a:lnTo>
                      <a:pt x="211" y="253"/>
                    </a:lnTo>
                    <a:lnTo>
                      <a:pt x="211" y="253"/>
                    </a:lnTo>
                    <a:lnTo>
                      <a:pt x="215" y="252"/>
                    </a:lnTo>
                    <a:lnTo>
                      <a:pt x="217" y="250"/>
                    </a:lnTo>
                    <a:lnTo>
                      <a:pt x="221" y="246"/>
                    </a:lnTo>
                    <a:lnTo>
                      <a:pt x="221" y="246"/>
                    </a:lnTo>
                    <a:lnTo>
                      <a:pt x="228" y="247"/>
                    </a:lnTo>
                    <a:lnTo>
                      <a:pt x="228" y="247"/>
                    </a:lnTo>
                    <a:lnTo>
                      <a:pt x="228" y="253"/>
                    </a:lnTo>
                    <a:lnTo>
                      <a:pt x="228" y="260"/>
                    </a:lnTo>
                    <a:lnTo>
                      <a:pt x="228" y="260"/>
                    </a:lnTo>
                    <a:lnTo>
                      <a:pt x="229" y="261"/>
                    </a:lnTo>
                    <a:lnTo>
                      <a:pt x="234" y="263"/>
                    </a:lnTo>
                    <a:lnTo>
                      <a:pt x="237" y="264"/>
                    </a:lnTo>
                    <a:lnTo>
                      <a:pt x="240" y="266"/>
                    </a:lnTo>
                    <a:lnTo>
                      <a:pt x="240" y="266"/>
                    </a:lnTo>
                    <a:lnTo>
                      <a:pt x="240" y="263"/>
                    </a:lnTo>
                    <a:lnTo>
                      <a:pt x="238" y="260"/>
                    </a:lnTo>
                    <a:lnTo>
                      <a:pt x="235" y="255"/>
                    </a:lnTo>
                    <a:lnTo>
                      <a:pt x="231" y="249"/>
                    </a:lnTo>
                    <a:lnTo>
                      <a:pt x="229" y="246"/>
                    </a:lnTo>
                    <a:lnTo>
                      <a:pt x="229" y="241"/>
                    </a:lnTo>
                    <a:lnTo>
                      <a:pt x="229" y="241"/>
                    </a:lnTo>
                    <a:lnTo>
                      <a:pt x="235" y="240"/>
                    </a:lnTo>
                    <a:lnTo>
                      <a:pt x="243" y="240"/>
                    </a:lnTo>
                    <a:lnTo>
                      <a:pt x="243" y="240"/>
                    </a:lnTo>
                    <a:lnTo>
                      <a:pt x="243" y="238"/>
                    </a:lnTo>
                    <a:lnTo>
                      <a:pt x="240" y="237"/>
                    </a:lnTo>
                    <a:lnTo>
                      <a:pt x="238" y="234"/>
                    </a:lnTo>
                    <a:lnTo>
                      <a:pt x="237" y="229"/>
                    </a:lnTo>
                    <a:lnTo>
                      <a:pt x="237" y="229"/>
                    </a:lnTo>
                    <a:lnTo>
                      <a:pt x="246" y="231"/>
                    </a:lnTo>
                    <a:lnTo>
                      <a:pt x="253" y="234"/>
                    </a:lnTo>
                    <a:lnTo>
                      <a:pt x="270" y="241"/>
                    </a:lnTo>
                    <a:lnTo>
                      <a:pt x="270" y="241"/>
                    </a:lnTo>
                    <a:lnTo>
                      <a:pt x="264" y="235"/>
                    </a:lnTo>
                    <a:lnTo>
                      <a:pt x="258" y="231"/>
                    </a:lnTo>
                    <a:lnTo>
                      <a:pt x="252" y="226"/>
                    </a:lnTo>
                    <a:lnTo>
                      <a:pt x="249" y="221"/>
                    </a:lnTo>
                    <a:lnTo>
                      <a:pt x="247" y="218"/>
                    </a:lnTo>
                    <a:lnTo>
                      <a:pt x="247" y="218"/>
                    </a:lnTo>
                    <a:lnTo>
                      <a:pt x="253" y="215"/>
                    </a:lnTo>
                    <a:lnTo>
                      <a:pt x="261" y="215"/>
                    </a:lnTo>
                    <a:lnTo>
                      <a:pt x="267" y="217"/>
                    </a:lnTo>
                    <a:lnTo>
                      <a:pt x="273" y="218"/>
                    </a:lnTo>
                    <a:lnTo>
                      <a:pt x="273" y="218"/>
                    </a:lnTo>
                    <a:lnTo>
                      <a:pt x="273" y="215"/>
                    </a:lnTo>
                    <a:lnTo>
                      <a:pt x="272" y="214"/>
                    </a:lnTo>
                    <a:lnTo>
                      <a:pt x="272" y="212"/>
                    </a:lnTo>
                    <a:lnTo>
                      <a:pt x="270" y="211"/>
                    </a:lnTo>
                    <a:lnTo>
                      <a:pt x="270" y="211"/>
                    </a:lnTo>
                    <a:lnTo>
                      <a:pt x="276" y="211"/>
                    </a:lnTo>
                    <a:lnTo>
                      <a:pt x="282" y="212"/>
                    </a:lnTo>
                    <a:lnTo>
                      <a:pt x="293" y="217"/>
                    </a:lnTo>
                    <a:lnTo>
                      <a:pt x="304" y="220"/>
                    </a:lnTo>
                    <a:lnTo>
                      <a:pt x="310" y="221"/>
                    </a:lnTo>
                    <a:lnTo>
                      <a:pt x="318" y="223"/>
                    </a:lnTo>
                    <a:lnTo>
                      <a:pt x="318" y="223"/>
                    </a:lnTo>
                    <a:lnTo>
                      <a:pt x="322" y="225"/>
                    </a:lnTo>
                    <a:lnTo>
                      <a:pt x="327" y="228"/>
                    </a:lnTo>
                    <a:lnTo>
                      <a:pt x="339" y="231"/>
                    </a:lnTo>
                    <a:lnTo>
                      <a:pt x="339" y="231"/>
                    </a:lnTo>
                    <a:lnTo>
                      <a:pt x="333" y="228"/>
                    </a:lnTo>
                    <a:lnTo>
                      <a:pt x="327" y="225"/>
                    </a:lnTo>
                    <a:lnTo>
                      <a:pt x="321" y="221"/>
                    </a:lnTo>
                    <a:lnTo>
                      <a:pt x="319" y="218"/>
                    </a:lnTo>
                    <a:lnTo>
                      <a:pt x="318" y="215"/>
                    </a:lnTo>
                    <a:lnTo>
                      <a:pt x="318" y="215"/>
                    </a:lnTo>
                    <a:lnTo>
                      <a:pt x="298" y="212"/>
                    </a:lnTo>
                    <a:lnTo>
                      <a:pt x="287" y="209"/>
                    </a:lnTo>
                    <a:lnTo>
                      <a:pt x="278" y="208"/>
                    </a:lnTo>
                    <a:lnTo>
                      <a:pt x="278" y="208"/>
                    </a:lnTo>
                    <a:lnTo>
                      <a:pt x="273" y="205"/>
                    </a:lnTo>
                    <a:lnTo>
                      <a:pt x="269" y="202"/>
                    </a:lnTo>
                    <a:lnTo>
                      <a:pt x="266" y="199"/>
                    </a:lnTo>
                    <a:lnTo>
                      <a:pt x="264" y="192"/>
                    </a:lnTo>
                    <a:lnTo>
                      <a:pt x="264" y="192"/>
                    </a:lnTo>
                    <a:lnTo>
                      <a:pt x="260" y="191"/>
                    </a:lnTo>
                    <a:lnTo>
                      <a:pt x="257" y="189"/>
                    </a:lnTo>
                    <a:lnTo>
                      <a:pt x="257" y="186"/>
                    </a:lnTo>
                    <a:lnTo>
                      <a:pt x="257" y="186"/>
                    </a:lnTo>
                    <a:lnTo>
                      <a:pt x="261" y="183"/>
                    </a:lnTo>
                    <a:lnTo>
                      <a:pt x="269" y="183"/>
                    </a:lnTo>
                    <a:lnTo>
                      <a:pt x="282" y="185"/>
                    </a:lnTo>
                    <a:lnTo>
                      <a:pt x="282" y="185"/>
                    </a:lnTo>
                    <a:lnTo>
                      <a:pt x="282" y="183"/>
                    </a:lnTo>
                    <a:lnTo>
                      <a:pt x="281" y="182"/>
                    </a:lnTo>
                    <a:lnTo>
                      <a:pt x="281" y="179"/>
                    </a:lnTo>
                    <a:lnTo>
                      <a:pt x="281" y="176"/>
                    </a:lnTo>
                    <a:lnTo>
                      <a:pt x="281" y="176"/>
                    </a:lnTo>
                    <a:lnTo>
                      <a:pt x="264" y="174"/>
                    </a:lnTo>
                    <a:lnTo>
                      <a:pt x="247" y="173"/>
                    </a:lnTo>
                    <a:lnTo>
                      <a:pt x="232" y="170"/>
                    </a:lnTo>
                    <a:lnTo>
                      <a:pt x="217" y="165"/>
                    </a:lnTo>
                    <a:lnTo>
                      <a:pt x="217" y="165"/>
                    </a:lnTo>
                    <a:lnTo>
                      <a:pt x="215" y="160"/>
                    </a:lnTo>
                    <a:lnTo>
                      <a:pt x="214" y="157"/>
                    </a:lnTo>
                    <a:lnTo>
                      <a:pt x="214" y="154"/>
                    </a:lnTo>
                    <a:lnTo>
                      <a:pt x="214" y="154"/>
                    </a:lnTo>
                    <a:lnTo>
                      <a:pt x="211" y="154"/>
                    </a:lnTo>
                    <a:lnTo>
                      <a:pt x="206" y="153"/>
                    </a:lnTo>
                    <a:lnTo>
                      <a:pt x="206" y="153"/>
                    </a:lnTo>
                    <a:lnTo>
                      <a:pt x="206" y="151"/>
                    </a:lnTo>
                    <a:lnTo>
                      <a:pt x="205" y="150"/>
                    </a:lnTo>
                    <a:lnTo>
                      <a:pt x="205" y="148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3" y="145"/>
                    </a:lnTo>
                    <a:lnTo>
                      <a:pt x="200" y="142"/>
                    </a:lnTo>
                    <a:lnTo>
                      <a:pt x="200" y="142"/>
                    </a:lnTo>
                    <a:lnTo>
                      <a:pt x="208" y="138"/>
                    </a:lnTo>
                    <a:lnTo>
                      <a:pt x="215" y="135"/>
                    </a:lnTo>
                    <a:lnTo>
                      <a:pt x="226" y="133"/>
                    </a:lnTo>
                    <a:lnTo>
                      <a:pt x="235" y="133"/>
                    </a:lnTo>
                    <a:lnTo>
                      <a:pt x="257" y="131"/>
                    </a:lnTo>
                    <a:lnTo>
                      <a:pt x="266" y="130"/>
                    </a:lnTo>
                    <a:lnTo>
                      <a:pt x="275" y="127"/>
                    </a:lnTo>
                    <a:lnTo>
                      <a:pt x="275" y="127"/>
                    </a:lnTo>
                    <a:lnTo>
                      <a:pt x="232" y="125"/>
                    </a:lnTo>
                    <a:lnTo>
                      <a:pt x="188" y="125"/>
                    </a:lnTo>
                    <a:lnTo>
                      <a:pt x="188" y="125"/>
                    </a:lnTo>
                    <a:lnTo>
                      <a:pt x="186" y="124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91" y="118"/>
                    </a:lnTo>
                    <a:lnTo>
                      <a:pt x="199" y="116"/>
                    </a:lnTo>
                    <a:lnTo>
                      <a:pt x="215" y="118"/>
                    </a:lnTo>
                    <a:lnTo>
                      <a:pt x="231" y="118"/>
                    </a:lnTo>
                    <a:lnTo>
                      <a:pt x="238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32" y="113"/>
                    </a:lnTo>
                    <a:lnTo>
                      <a:pt x="217" y="113"/>
                    </a:lnTo>
                    <a:lnTo>
                      <a:pt x="200" y="115"/>
                    </a:lnTo>
                    <a:lnTo>
                      <a:pt x="182" y="115"/>
                    </a:lnTo>
                    <a:lnTo>
                      <a:pt x="182" y="115"/>
                    </a:lnTo>
                    <a:lnTo>
                      <a:pt x="180" y="112"/>
                    </a:lnTo>
                    <a:lnTo>
                      <a:pt x="179" y="110"/>
                    </a:lnTo>
                    <a:lnTo>
                      <a:pt x="179" y="110"/>
                    </a:lnTo>
                    <a:lnTo>
                      <a:pt x="179" y="109"/>
                    </a:lnTo>
                    <a:lnTo>
                      <a:pt x="180" y="107"/>
                    </a:lnTo>
                    <a:lnTo>
                      <a:pt x="183" y="107"/>
                    </a:lnTo>
                    <a:lnTo>
                      <a:pt x="183" y="107"/>
                    </a:lnTo>
                    <a:lnTo>
                      <a:pt x="180" y="106"/>
                    </a:lnTo>
                    <a:lnTo>
                      <a:pt x="179" y="104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9" y="101"/>
                    </a:lnTo>
                    <a:lnTo>
                      <a:pt x="179" y="99"/>
                    </a:lnTo>
                    <a:lnTo>
                      <a:pt x="179" y="99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191" y="93"/>
                    </a:lnTo>
                    <a:lnTo>
                      <a:pt x="180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0" y="95"/>
                    </a:lnTo>
                    <a:lnTo>
                      <a:pt x="171" y="98"/>
                    </a:lnTo>
                    <a:lnTo>
                      <a:pt x="171" y="98"/>
                    </a:lnTo>
                    <a:lnTo>
                      <a:pt x="168" y="96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9" y="93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77" y="89"/>
                    </a:lnTo>
                    <a:lnTo>
                      <a:pt x="196" y="89"/>
                    </a:lnTo>
                    <a:lnTo>
                      <a:pt x="214" y="90"/>
                    </a:lnTo>
                    <a:lnTo>
                      <a:pt x="231" y="95"/>
                    </a:lnTo>
                    <a:lnTo>
                      <a:pt x="231" y="95"/>
                    </a:lnTo>
                    <a:lnTo>
                      <a:pt x="229" y="98"/>
                    </a:lnTo>
                    <a:lnTo>
                      <a:pt x="226" y="99"/>
                    </a:lnTo>
                    <a:lnTo>
                      <a:pt x="217" y="101"/>
                    </a:lnTo>
                    <a:lnTo>
                      <a:pt x="217" y="101"/>
                    </a:lnTo>
                    <a:lnTo>
                      <a:pt x="221" y="103"/>
                    </a:lnTo>
                    <a:lnTo>
                      <a:pt x="228" y="103"/>
                    </a:lnTo>
                    <a:lnTo>
                      <a:pt x="238" y="104"/>
                    </a:lnTo>
                    <a:lnTo>
                      <a:pt x="238" y="104"/>
                    </a:lnTo>
                    <a:lnTo>
                      <a:pt x="240" y="106"/>
                    </a:lnTo>
                    <a:lnTo>
                      <a:pt x="240" y="109"/>
                    </a:lnTo>
                    <a:lnTo>
                      <a:pt x="240" y="109"/>
                    </a:lnTo>
                    <a:lnTo>
                      <a:pt x="250" y="109"/>
                    </a:lnTo>
                    <a:lnTo>
                      <a:pt x="260" y="109"/>
                    </a:lnTo>
                    <a:lnTo>
                      <a:pt x="260" y="109"/>
                    </a:lnTo>
                    <a:lnTo>
                      <a:pt x="258" y="113"/>
                    </a:lnTo>
                    <a:lnTo>
                      <a:pt x="255" y="116"/>
                    </a:lnTo>
                    <a:lnTo>
                      <a:pt x="247" y="119"/>
                    </a:lnTo>
                    <a:lnTo>
                      <a:pt x="247" y="119"/>
                    </a:lnTo>
                    <a:lnTo>
                      <a:pt x="258" y="121"/>
                    </a:lnTo>
                    <a:lnTo>
                      <a:pt x="269" y="122"/>
                    </a:lnTo>
                    <a:lnTo>
                      <a:pt x="279" y="122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90" y="127"/>
                    </a:lnTo>
                    <a:lnTo>
                      <a:pt x="287" y="130"/>
                    </a:lnTo>
                    <a:lnTo>
                      <a:pt x="282" y="131"/>
                    </a:lnTo>
                    <a:lnTo>
                      <a:pt x="282" y="131"/>
                    </a:lnTo>
                    <a:lnTo>
                      <a:pt x="284" y="133"/>
                    </a:lnTo>
                    <a:lnTo>
                      <a:pt x="289" y="135"/>
                    </a:lnTo>
                    <a:lnTo>
                      <a:pt x="295" y="133"/>
                    </a:lnTo>
                    <a:lnTo>
                      <a:pt x="302" y="131"/>
                    </a:lnTo>
                    <a:lnTo>
                      <a:pt x="305" y="131"/>
                    </a:lnTo>
                    <a:lnTo>
                      <a:pt x="308" y="131"/>
                    </a:lnTo>
                    <a:lnTo>
                      <a:pt x="308" y="131"/>
                    </a:lnTo>
                    <a:lnTo>
                      <a:pt x="307" y="136"/>
                    </a:lnTo>
                    <a:lnTo>
                      <a:pt x="302" y="138"/>
                    </a:lnTo>
                    <a:lnTo>
                      <a:pt x="293" y="141"/>
                    </a:lnTo>
                    <a:lnTo>
                      <a:pt x="293" y="141"/>
                    </a:lnTo>
                    <a:lnTo>
                      <a:pt x="296" y="144"/>
                    </a:lnTo>
                    <a:lnTo>
                      <a:pt x="296" y="144"/>
                    </a:lnTo>
                    <a:lnTo>
                      <a:pt x="289" y="142"/>
                    </a:lnTo>
                    <a:lnTo>
                      <a:pt x="281" y="145"/>
                    </a:lnTo>
                    <a:lnTo>
                      <a:pt x="281" y="145"/>
                    </a:lnTo>
                    <a:lnTo>
                      <a:pt x="285" y="145"/>
                    </a:lnTo>
                    <a:lnTo>
                      <a:pt x="292" y="147"/>
                    </a:lnTo>
                    <a:lnTo>
                      <a:pt x="301" y="147"/>
                    </a:lnTo>
                    <a:lnTo>
                      <a:pt x="301" y="147"/>
                    </a:lnTo>
                    <a:lnTo>
                      <a:pt x="302" y="145"/>
                    </a:lnTo>
                    <a:lnTo>
                      <a:pt x="301" y="145"/>
                    </a:lnTo>
                    <a:lnTo>
                      <a:pt x="301" y="144"/>
                    </a:lnTo>
                    <a:lnTo>
                      <a:pt x="301" y="144"/>
                    </a:lnTo>
                    <a:lnTo>
                      <a:pt x="308" y="147"/>
                    </a:lnTo>
                    <a:lnTo>
                      <a:pt x="318" y="147"/>
                    </a:lnTo>
                    <a:lnTo>
                      <a:pt x="328" y="147"/>
                    </a:lnTo>
                    <a:lnTo>
                      <a:pt x="339" y="148"/>
                    </a:lnTo>
                    <a:lnTo>
                      <a:pt x="339" y="148"/>
                    </a:lnTo>
                    <a:lnTo>
                      <a:pt x="337" y="153"/>
                    </a:lnTo>
                    <a:lnTo>
                      <a:pt x="334" y="156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31" y="162"/>
                    </a:lnTo>
                    <a:lnTo>
                      <a:pt x="339" y="164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6" y="162"/>
                    </a:lnTo>
                    <a:lnTo>
                      <a:pt x="354" y="160"/>
                    </a:lnTo>
                    <a:lnTo>
                      <a:pt x="354" y="159"/>
                    </a:lnTo>
                    <a:lnTo>
                      <a:pt x="354" y="157"/>
                    </a:lnTo>
                    <a:lnTo>
                      <a:pt x="354" y="157"/>
                    </a:lnTo>
                    <a:lnTo>
                      <a:pt x="360" y="157"/>
                    </a:lnTo>
                    <a:lnTo>
                      <a:pt x="366" y="159"/>
                    </a:lnTo>
                    <a:lnTo>
                      <a:pt x="382" y="167"/>
                    </a:lnTo>
                    <a:lnTo>
                      <a:pt x="382" y="167"/>
                    </a:lnTo>
                    <a:lnTo>
                      <a:pt x="397" y="174"/>
                    </a:lnTo>
                    <a:lnTo>
                      <a:pt x="411" y="180"/>
                    </a:lnTo>
                    <a:lnTo>
                      <a:pt x="411" y="180"/>
                    </a:lnTo>
                    <a:lnTo>
                      <a:pt x="429" y="189"/>
                    </a:lnTo>
                    <a:lnTo>
                      <a:pt x="447" y="199"/>
                    </a:lnTo>
                    <a:lnTo>
                      <a:pt x="467" y="209"/>
                    </a:lnTo>
                    <a:lnTo>
                      <a:pt x="484" y="218"/>
                    </a:lnTo>
                    <a:lnTo>
                      <a:pt x="484" y="218"/>
                    </a:lnTo>
                    <a:lnTo>
                      <a:pt x="487" y="217"/>
                    </a:lnTo>
                    <a:lnTo>
                      <a:pt x="490" y="217"/>
                    </a:lnTo>
                    <a:lnTo>
                      <a:pt x="490" y="217"/>
                    </a:lnTo>
                    <a:lnTo>
                      <a:pt x="510" y="229"/>
                    </a:lnTo>
                    <a:lnTo>
                      <a:pt x="531" y="240"/>
                    </a:lnTo>
                    <a:lnTo>
                      <a:pt x="575" y="261"/>
                    </a:lnTo>
                    <a:lnTo>
                      <a:pt x="575" y="261"/>
                    </a:lnTo>
                    <a:lnTo>
                      <a:pt x="572" y="258"/>
                    </a:lnTo>
                    <a:lnTo>
                      <a:pt x="568" y="255"/>
                    </a:lnTo>
                    <a:lnTo>
                      <a:pt x="563" y="252"/>
                    </a:lnTo>
                    <a:lnTo>
                      <a:pt x="560" y="247"/>
                    </a:lnTo>
                    <a:lnTo>
                      <a:pt x="560" y="247"/>
                    </a:lnTo>
                    <a:lnTo>
                      <a:pt x="554" y="243"/>
                    </a:lnTo>
                    <a:lnTo>
                      <a:pt x="549" y="240"/>
                    </a:lnTo>
                    <a:lnTo>
                      <a:pt x="543" y="235"/>
                    </a:lnTo>
                    <a:lnTo>
                      <a:pt x="536" y="232"/>
                    </a:lnTo>
                    <a:lnTo>
                      <a:pt x="536" y="232"/>
                    </a:lnTo>
                    <a:lnTo>
                      <a:pt x="536" y="231"/>
                    </a:lnTo>
                    <a:lnTo>
                      <a:pt x="534" y="229"/>
                    </a:lnTo>
                    <a:lnTo>
                      <a:pt x="534" y="229"/>
                    </a:lnTo>
                    <a:lnTo>
                      <a:pt x="526" y="226"/>
                    </a:lnTo>
                    <a:lnTo>
                      <a:pt x="523" y="225"/>
                    </a:lnTo>
                    <a:lnTo>
                      <a:pt x="522" y="221"/>
                    </a:lnTo>
                    <a:lnTo>
                      <a:pt x="522" y="221"/>
                    </a:lnTo>
                    <a:lnTo>
                      <a:pt x="517" y="221"/>
                    </a:lnTo>
                    <a:lnTo>
                      <a:pt x="514" y="220"/>
                    </a:lnTo>
                    <a:lnTo>
                      <a:pt x="510" y="218"/>
                    </a:lnTo>
                    <a:lnTo>
                      <a:pt x="507" y="215"/>
                    </a:lnTo>
                    <a:lnTo>
                      <a:pt x="507" y="215"/>
                    </a:lnTo>
                    <a:lnTo>
                      <a:pt x="500" y="214"/>
                    </a:lnTo>
                    <a:lnTo>
                      <a:pt x="496" y="211"/>
                    </a:lnTo>
                    <a:lnTo>
                      <a:pt x="490" y="208"/>
                    </a:lnTo>
                    <a:lnTo>
                      <a:pt x="485" y="206"/>
                    </a:lnTo>
                    <a:lnTo>
                      <a:pt x="485" y="206"/>
                    </a:lnTo>
                    <a:lnTo>
                      <a:pt x="484" y="205"/>
                    </a:lnTo>
                    <a:lnTo>
                      <a:pt x="484" y="205"/>
                    </a:lnTo>
                    <a:lnTo>
                      <a:pt x="484" y="203"/>
                    </a:lnTo>
                    <a:lnTo>
                      <a:pt x="484" y="203"/>
                    </a:lnTo>
                    <a:lnTo>
                      <a:pt x="479" y="203"/>
                    </a:lnTo>
                    <a:lnTo>
                      <a:pt x="479" y="203"/>
                    </a:lnTo>
                    <a:lnTo>
                      <a:pt x="472" y="199"/>
                    </a:lnTo>
                    <a:lnTo>
                      <a:pt x="464" y="194"/>
                    </a:lnTo>
                    <a:lnTo>
                      <a:pt x="446" y="186"/>
                    </a:lnTo>
                    <a:lnTo>
                      <a:pt x="446" y="186"/>
                    </a:lnTo>
                    <a:lnTo>
                      <a:pt x="430" y="180"/>
                    </a:lnTo>
                    <a:lnTo>
                      <a:pt x="427" y="179"/>
                    </a:lnTo>
                    <a:lnTo>
                      <a:pt x="426" y="177"/>
                    </a:lnTo>
                    <a:lnTo>
                      <a:pt x="426" y="174"/>
                    </a:lnTo>
                    <a:lnTo>
                      <a:pt x="427" y="171"/>
                    </a:lnTo>
                    <a:lnTo>
                      <a:pt x="427" y="171"/>
                    </a:lnTo>
                    <a:lnTo>
                      <a:pt x="411" y="160"/>
                    </a:lnTo>
                    <a:lnTo>
                      <a:pt x="395" y="148"/>
                    </a:lnTo>
                    <a:lnTo>
                      <a:pt x="388" y="142"/>
                    </a:lnTo>
                    <a:lnTo>
                      <a:pt x="382" y="135"/>
                    </a:lnTo>
                    <a:lnTo>
                      <a:pt x="375" y="125"/>
                    </a:lnTo>
                    <a:lnTo>
                      <a:pt x="372" y="116"/>
                    </a:lnTo>
                    <a:lnTo>
                      <a:pt x="372" y="116"/>
                    </a:lnTo>
                    <a:lnTo>
                      <a:pt x="375" y="115"/>
                    </a:lnTo>
                    <a:lnTo>
                      <a:pt x="378" y="115"/>
                    </a:lnTo>
                    <a:lnTo>
                      <a:pt x="385" y="118"/>
                    </a:lnTo>
                    <a:lnTo>
                      <a:pt x="385" y="118"/>
                    </a:lnTo>
                    <a:lnTo>
                      <a:pt x="382" y="115"/>
                    </a:lnTo>
                    <a:lnTo>
                      <a:pt x="378" y="113"/>
                    </a:lnTo>
                    <a:lnTo>
                      <a:pt x="371" y="110"/>
                    </a:lnTo>
                    <a:lnTo>
                      <a:pt x="363" y="107"/>
                    </a:lnTo>
                    <a:lnTo>
                      <a:pt x="360" y="104"/>
                    </a:lnTo>
                    <a:lnTo>
                      <a:pt x="360" y="101"/>
                    </a:lnTo>
                    <a:lnTo>
                      <a:pt x="360" y="101"/>
                    </a:lnTo>
                    <a:lnTo>
                      <a:pt x="372" y="103"/>
                    </a:lnTo>
                    <a:lnTo>
                      <a:pt x="385" y="107"/>
                    </a:lnTo>
                    <a:lnTo>
                      <a:pt x="407" y="118"/>
                    </a:lnTo>
                    <a:lnTo>
                      <a:pt x="407" y="118"/>
                    </a:lnTo>
                    <a:lnTo>
                      <a:pt x="411" y="118"/>
                    </a:lnTo>
                    <a:lnTo>
                      <a:pt x="411" y="118"/>
                    </a:lnTo>
                    <a:lnTo>
                      <a:pt x="423" y="122"/>
                    </a:lnTo>
                    <a:lnTo>
                      <a:pt x="436" y="128"/>
                    </a:lnTo>
                    <a:lnTo>
                      <a:pt x="462" y="138"/>
                    </a:lnTo>
                    <a:lnTo>
                      <a:pt x="462" y="138"/>
                    </a:lnTo>
                    <a:lnTo>
                      <a:pt x="436" y="124"/>
                    </a:lnTo>
                    <a:lnTo>
                      <a:pt x="409" y="110"/>
                    </a:lnTo>
                    <a:lnTo>
                      <a:pt x="409" y="110"/>
                    </a:lnTo>
                    <a:lnTo>
                      <a:pt x="394" y="106"/>
                    </a:lnTo>
                    <a:lnTo>
                      <a:pt x="394" y="106"/>
                    </a:lnTo>
                    <a:lnTo>
                      <a:pt x="383" y="99"/>
                    </a:lnTo>
                    <a:lnTo>
                      <a:pt x="372" y="93"/>
                    </a:lnTo>
                    <a:lnTo>
                      <a:pt x="372" y="93"/>
                    </a:lnTo>
                    <a:lnTo>
                      <a:pt x="362" y="90"/>
                    </a:lnTo>
                    <a:lnTo>
                      <a:pt x="357" y="87"/>
                    </a:lnTo>
                    <a:lnTo>
                      <a:pt x="354" y="83"/>
                    </a:lnTo>
                    <a:lnTo>
                      <a:pt x="354" y="83"/>
                    </a:lnTo>
                    <a:lnTo>
                      <a:pt x="357" y="83"/>
                    </a:lnTo>
                    <a:lnTo>
                      <a:pt x="362" y="81"/>
                    </a:lnTo>
                    <a:lnTo>
                      <a:pt x="369" y="84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94" y="96"/>
                    </a:lnTo>
                    <a:lnTo>
                      <a:pt x="404" y="99"/>
                    </a:lnTo>
                    <a:lnTo>
                      <a:pt x="415" y="103"/>
                    </a:lnTo>
                    <a:lnTo>
                      <a:pt x="424" y="107"/>
                    </a:lnTo>
                    <a:lnTo>
                      <a:pt x="424" y="107"/>
                    </a:lnTo>
                    <a:lnTo>
                      <a:pt x="411" y="99"/>
                    </a:lnTo>
                    <a:lnTo>
                      <a:pt x="397" y="93"/>
                    </a:lnTo>
                    <a:lnTo>
                      <a:pt x="382" y="86"/>
                    </a:lnTo>
                    <a:lnTo>
                      <a:pt x="368" y="78"/>
                    </a:lnTo>
                    <a:lnTo>
                      <a:pt x="368" y="78"/>
                    </a:lnTo>
                    <a:lnTo>
                      <a:pt x="363" y="78"/>
                    </a:lnTo>
                    <a:lnTo>
                      <a:pt x="360" y="75"/>
                    </a:lnTo>
                    <a:lnTo>
                      <a:pt x="359" y="72"/>
                    </a:lnTo>
                    <a:lnTo>
                      <a:pt x="359" y="69"/>
                    </a:lnTo>
                    <a:lnTo>
                      <a:pt x="359" y="69"/>
                    </a:lnTo>
                    <a:lnTo>
                      <a:pt x="368" y="69"/>
                    </a:lnTo>
                    <a:lnTo>
                      <a:pt x="378" y="71"/>
                    </a:lnTo>
                    <a:lnTo>
                      <a:pt x="398" y="77"/>
                    </a:lnTo>
                    <a:lnTo>
                      <a:pt x="417" y="84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20" y="81"/>
                    </a:lnTo>
                    <a:lnTo>
                      <a:pt x="400" y="72"/>
                    </a:lnTo>
                    <a:lnTo>
                      <a:pt x="382" y="64"/>
                    </a:lnTo>
                    <a:lnTo>
                      <a:pt x="363" y="54"/>
                    </a:lnTo>
                    <a:lnTo>
                      <a:pt x="363" y="54"/>
                    </a:lnTo>
                    <a:lnTo>
                      <a:pt x="362" y="51"/>
                    </a:lnTo>
                    <a:lnTo>
                      <a:pt x="362" y="49"/>
                    </a:lnTo>
                    <a:lnTo>
                      <a:pt x="363" y="48"/>
                    </a:lnTo>
                    <a:lnTo>
                      <a:pt x="363" y="48"/>
                    </a:lnTo>
                    <a:lnTo>
                      <a:pt x="357" y="45"/>
                    </a:lnTo>
                    <a:lnTo>
                      <a:pt x="354" y="42"/>
                    </a:lnTo>
                    <a:lnTo>
                      <a:pt x="354" y="38"/>
                    </a:lnTo>
                    <a:lnTo>
                      <a:pt x="354" y="38"/>
                    </a:lnTo>
                    <a:lnTo>
                      <a:pt x="374" y="43"/>
                    </a:lnTo>
                    <a:lnTo>
                      <a:pt x="394" y="51"/>
                    </a:lnTo>
                    <a:lnTo>
                      <a:pt x="414" y="58"/>
                    </a:lnTo>
                    <a:lnTo>
                      <a:pt x="435" y="64"/>
                    </a:lnTo>
                    <a:lnTo>
                      <a:pt x="435" y="64"/>
                    </a:lnTo>
                    <a:lnTo>
                      <a:pt x="418" y="55"/>
                    </a:lnTo>
                    <a:lnTo>
                      <a:pt x="400" y="46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1" y="29"/>
                    </a:lnTo>
                    <a:lnTo>
                      <a:pt x="348" y="26"/>
                    </a:lnTo>
                    <a:lnTo>
                      <a:pt x="348" y="25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66" y="26"/>
                    </a:lnTo>
                    <a:lnTo>
                      <a:pt x="385" y="34"/>
                    </a:lnTo>
                    <a:lnTo>
                      <a:pt x="403" y="40"/>
                    </a:lnTo>
                    <a:lnTo>
                      <a:pt x="420" y="48"/>
                    </a:lnTo>
                    <a:lnTo>
                      <a:pt x="420" y="48"/>
                    </a:lnTo>
                    <a:lnTo>
                      <a:pt x="388" y="29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3" y="8"/>
                    </a:lnTo>
                    <a:lnTo>
                      <a:pt x="351" y="0"/>
                    </a:lnTo>
                    <a:lnTo>
                      <a:pt x="351" y="0"/>
                    </a:lnTo>
                    <a:lnTo>
                      <a:pt x="360" y="2"/>
                    </a:lnTo>
                    <a:lnTo>
                      <a:pt x="369" y="3"/>
                    </a:lnTo>
                    <a:lnTo>
                      <a:pt x="385" y="10"/>
                    </a:lnTo>
                    <a:lnTo>
                      <a:pt x="401" y="17"/>
                    </a:lnTo>
                    <a:lnTo>
                      <a:pt x="418" y="22"/>
                    </a:lnTo>
                    <a:lnTo>
                      <a:pt x="418" y="22"/>
                    </a:lnTo>
                    <a:lnTo>
                      <a:pt x="417" y="26"/>
                    </a:lnTo>
                    <a:lnTo>
                      <a:pt x="415" y="28"/>
                    </a:lnTo>
                    <a:lnTo>
                      <a:pt x="415" y="28"/>
                    </a:lnTo>
                    <a:lnTo>
                      <a:pt x="418" y="31"/>
                    </a:lnTo>
                    <a:lnTo>
                      <a:pt x="423" y="34"/>
                    </a:lnTo>
                    <a:lnTo>
                      <a:pt x="423" y="34"/>
                    </a:lnTo>
                    <a:lnTo>
                      <a:pt x="421" y="37"/>
                    </a:lnTo>
                    <a:lnTo>
                      <a:pt x="420" y="40"/>
                    </a:lnTo>
                    <a:lnTo>
                      <a:pt x="420" y="40"/>
                    </a:lnTo>
                    <a:lnTo>
                      <a:pt x="424" y="43"/>
                    </a:lnTo>
                    <a:lnTo>
                      <a:pt x="430" y="46"/>
                    </a:lnTo>
                    <a:lnTo>
                      <a:pt x="438" y="51"/>
                    </a:lnTo>
                    <a:lnTo>
                      <a:pt x="444" y="54"/>
                    </a:lnTo>
                    <a:lnTo>
                      <a:pt x="444" y="54"/>
                    </a:lnTo>
                    <a:lnTo>
                      <a:pt x="441" y="57"/>
                    </a:lnTo>
                    <a:lnTo>
                      <a:pt x="439" y="58"/>
                    </a:lnTo>
                    <a:lnTo>
                      <a:pt x="438" y="58"/>
                    </a:lnTo>
                    <a:lnTo>
                      <a:pt x="438" y="58"/>
                    </a:lnTo>
                    <a:close/>
                    <a:moveTo>
                      <a:pt x="433" y="109"/>
                    </a:moveTo>
                    <a:lnTo>
                      <a:pt x="433" y="109"/>
                    </a:lnTo>
                    <a:lnTo>
                      <a:pt x="430" y="107"/>
                    </a:lnTo>
                    <a:lnTo>
                      <a:pt x="429" y="109"/>
                    </a:lnTo>
                    <a:lnTo>
                      <a:pt x="429" y="109"/>
                    </a:lnTo>
                    <a:lnTo>
                      <a:pt x="432" y="110"/>
                    </a:lnTo>
                    <a:lnTo>
                      <a:pt x="433" y="110"/>
                    </a:lnTo>
                    <a:lnTo>
                      <a:pt x="433" y="109"/>
                    </a:lnTo>
                    <a:lnTo>
                      <a:pt x="433" y="109"/>
                    </a:lnTo>
                    <a:close/>
                    <a:moveTo>
                      <a:pt x="667" y="141"/>
                    </a:moveTo>
                    <a:lnTo>
                      <a:pt x="667" y="141"/>
                    </a:lnTo>
                    <a:lnTo>
                      <a:pt x="658" y="128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50" y="125"/>
                    </a:lnTo>
                    <a:lnTo>
                      <a:pt x="654" y="131"/>
                    </a:lnTo>
                    <a:lnTo>
                      <a:pt x="659" y="138"/>
                    </a:lnTo>
                    <a:lnTo>
                      <a:pt x="662" y="139"/>
                    </a:lnTo>
                    <a:lnTo>
                      <a:pt x="667" y="141"/>
                    </a:lnTo>
                    <a:lnTo>
                      <a:pt x="667" y="141"/>
                    </a:lnTo>
                    <a:close/>
                    <a:moveTo>
                      <a:pt x="455" y="179"/>
                    </a:moveTo>
                    <a:lnTo>
                      <a:pt x="455" y="179"/>
                    </a:lnTo>
                    <a:lnTo>
                      <a:pt x="453" y="176"/>
                    </a:lnTo>
                    <a:lnTo>
                      <a:pt x="453" y="176"/>
                    </a:lnTo>
                    <a:lnTo>
                      <a:pt x="455" y="174"/>
                    </a:lnTo>
                    <a:lnTo>
                      <a:pt x="455" y="174"/>
                    </a:lnTo>
                    <a:lnTo>
                      <a:pt x="462" y="176"/>
                    </a:lnTo>
                    <a:lnTo>
                      <a:pt x="468" y="177"/>
                    </a:lnTo>
                    <a:lnTo>
                      <a:pt x="479" y="183"/>
                    </a:lnTo>
                    <a:lnTo>
                      <a:pt x="490" y="189"/>
                    </a:lnTo>
                    <a:lnTo>
                      <a:pt x="496" y="191"/>
                    </a:lnTo>
                    <a:lnTo>
                      <a:pt x="502" y="192"/>
                    </a:lnTo>
                    <a:lnTo>
                      <a:pt x="502" y="192"/>
                    </a:lnTo>
                    <a:lnTo>
                      <a:pt x="526" y="208"/>
                    </a:lnTo>
                    <a:lnTo>
                      <a:pt x="552" y="221"/>
                    </a:lnTo>
                    <a:lnTo>
                      <a:pt x="604" y="247"/>
                    </a:lnTo>
                    <a:lnTo>
                      <a:pt x="604" y="247"/>
                    </a:lnTo>
                    <a:lnTo>
                      <a:pt x="590" y="235"/>
                    </a:lnTo>
                    <a:lnTo>
                      <a:pt x="575" y="223"/>
                    </a:lnTo>
                    <a:lnTo>
                      <a:pt x="560" y="211"/>
                    </a:lnTo>
                    <a:lnTo>
                      <a:pt x="543" y="200"/>
                    </a:lnTo>
                    <a:lnTo>
                      <a:pt x="508" y="182"/>
                    </a:lnTo>
                    <a:lnTo>
                      <a:pt x="470" y="164"/>
                    </a:lnTo>
                    <a:lnTo>
                      <a:pt x="470" y="164"/>
                    </a:lnTo>
                    <a:lnTo>
                      <a:pt x="468" y="167"/>
                    </a:lnTo>
                    <a:lnTo>
                      <a:pt x="467" y="168"/>
                    </a:lnTo>
                    <a:lnTo>
                      <a:pt x="465" y="168"/>
                    </a:lnTo>
                    <a:lnTo>
                      <a:pt x="465" y="168"/>
                    </a:lnTo>
                    <a:lnTo>
                      <a:pt x="427" y="147"/>
                    </a:lnTo>
                    <a:lnTo>
                      <a:pt x="406" y="136"/>
                    </a:lnTo>
                    <a:lnTo>
                      <a:pt x="383" y="128"/>
                    </a:lnTo>
                    <a:lnTo>
                      <a:pt x="383" y="128"/>
                    </a:lnTo>
                    <a:lnTo>
                      <a:pt x="398" y="144"/>
                    </a:lnTo>
                    <a:lnTo>
                      <a:pt x="415" y="157"/>
                    </a:lnTo>
                    <a:lnTo>
                      <a:pt x="433" y="170"/>
                    </a:lnTo>
                    <a:lnTo>
                      <a:pt x="444" y="174"/>
                    </a:lnTo>
                    <a:lnTo>
                      <a:pt x="455" y="179"/>
                    </a:lnTo>
                    <a:lnTo>
                      <a:pt x="455" y="179"/>
                    </a:lnTo>
                    <a:close/>
                    <a:moveTo>
                      <a:pt x="676" y="139"/>
                    </a:moveTo>
                    <a:lnTo>
                      <a:pt x="676" y="139"/>
                    </a:lnTo>
                    <a:lnTo>
                      <a:pt x="671" y="135"/>
                    </a:lnTo>
                    <a:lnTo>
                      <a:pt x="670" y="131"/>
                    </a:lnTo>
                    <a:lnTo>
                      <a:pt x="667" y="131"/>
                    </a:lnTo>
                    <a:lnTo>
                      <a:pt x="667" y="131"/>
                    </a:lnTo>
                    <a:lnTo>
                      <a:pt x="671" y="136"/>
                    </a:lnTo>
                    <a:lnTo>
                      <a:pt x="674" y="138"/>
                    </a:lnTo>
                    <a:lnTo>
                      <a:pt x="676" y="139"/>
                    </a:lnTo>
                    <a:lnTo>
                      <a:pt x="676" y="139"/>
                    </a:lnTo>
                    <a:close/>
                    <a:moveTo>
                      <a:pt x="439" y="135"/>
                    </a:moveTo>
                    <a:lnTo>
                      <a:pt x="439" y="135"/>
                    </a:lnTo>
                    <a:lnTo>
                      <a:pt x="436" y="133"/>
                    </a:lnTo>
                    <a:lnTo>
                      <a:pt x="433" y="133"/>
                    </a:lnTo>
                    <a:lnTo>
                      <a:pt x="433" y="133"/>
                    </a:lnTo>
                    <a:lnTo>
                      <a:pt x="435" y="135"/>
                    </a:lnTo>
                    <a:lnTo>
                      <a:pt x="436" y="135"/>
                    </a:lnTo>
                    <a:lnTo>
                      <a:pt x="438" y="135"/>
                    </a:lnTo>
                    <a:lnTo>
                      <a:pt x="439" y="135"/>
                    </a:lnTo>
                    <a:lnTo>
                      <a:pt x="439" y="135"/>
                    </a:lnTo>
                    <a:close/>
                    <a:moveTo>
                      <a:pt x="270" y="135"/>
                    </a:moveTo>
                    <a:lnTo>
                      <a:pt x="270" y="135"/>
                    </a:lnTo>
                    <a:lnTo>
                      <a:pt x="275" y="135"/>
                    </a:lnTo>
                    <a:lnTo>
                      <a:pt x="276" y="135"/>
                    </a:lnTo>
                    <a:lnTo>
                      <a:pt x="276" y="133"/>
                    </a:lnTo>
                    <a:lnTo>
                      <a:pt x="276" y="133"/>
                    </a:lnTo>
                    <a:lnTo>
                      <a:pt x="273" y="133"/>
                    </a:lnTo>
                    <a:lnTo>
                      <a:pt x="272" y="135"/>
                    </a:lnTo>
                    <a:lnTo>
                      <a:pt x="270" y="135"/>
                    </a:lnTo>
                    <a:lnTo>
                      <a:pt x="270" y="135"/>
                    </a:lnTo>
                    <a:close/>
                    <a:moveTo>
                      <a:pt x="462" y="144"/>
                    </a:moveTo>
                    <a:lnTo>
                      <a:pt x="462" y="144"/>
                    </a:lnTo>
                    <a:lnTo>
                      <a:pt x="452" y="139"/>
                    </a:lnTo>
                    <a:lnTo>
                      <a:pt x="446" y="136"/>
                    </a:lnTo>
                    <a:lnTo>
                      <a:pt x="441" y="136"/>
                    </a:lnTo>
                    <a:lnTo>
                      <a:pt x="441" y="136"/>
                    </a:lnTo>
                    <a:lnTo>
                      <a:pt x="446" y="138"/>
                    </a:lnTo>
                    <a:lnTo>
                      <a:pt x="450" y="141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2" y="144"/>
                    </a:lnTo>
                    <a:close/>
                    <a:moveTo>
                      <a:pt x="456" y="153"/>
                    </a:moveTo>
                    <a:lnTo>
                      <a:pt x="456" y="153"/>
                    </a:lnTo>
                    <a:lnTo>
                      <a:pt x="452" y="148"/>
                    </a:lnTo>
                    <a:lnTo>
                      <a:pt x="446" y="147"/>
                    </a:lnTo>
                    <a:lnTo>
                      <a:pt x="435" y="144"/>
                    </a:lnTo>
                    <a:lnTo>
                      <a:pt x="435" y="144"/>
                    </a:lnTo>
                    <a:lnTo>
                      <a:pt x="446" y="148"/>
                    </a:lnTo>
                    <a:lnTo>
                      <a:pt x="450" y="151"/>
                    </a:lnTo>
                    <a:lnTo>
                      <a:pt x="456" y="153"/>
                    </a:lnTo>
                    <a:lnTo>
                      <a:pt x="456" y="153"/>
                    </a:lnTo>
                    <a:close/>
                    <a:moveTo>
                      <a:pt x="651" y="173"/>
                    </a:moveTo>
                    <a:lnTo>
                      <a:pt x="651" y="173"/>
                    </a:lnTo>
                    <a:lnTo>
                      <a:pt x="654" y="174"/>
                    </a:lnTo>
                    <a:lnTo>
                      <a:pt x="659" y="176"/>
                    </a:lnTo>
                    <a:lnTo>
                      <a:pt x="659" y="176"/>
                    </a:lnTo>
                    <a:lnTo>
                      <a:pt x="665" y="182"/>
                    </a:lnTo>
                    <a:lnTo>
                      <a:pt x="665" y="182"/>
                    </a:lnTo>
                    <a:lnTo>
                      <a:pt x="671" y="186"/>
                    </a:lnTo>
                    <a:lnTo>
                      <a:pt x="674" y="188"/>
                    </a:lnTo>
                    <a:lnTo>
                      <a:pt x="677" y="188"/>
                    </a:lnTo>
                    <a:lnTo>
                      <a:pt x="677" y="188"/>
                    </a:lnTo>
                    <a:lnTo>
                      <a:pt x="667" y="177"/>
                    </a:lnTo>
                    <a:lnTo>
                      <a:pt x="658" y="167"/>
                    </a:lnTo>
                    <a:lnTo>
                      <a:pt x="647" y="154"/>
                    </a:lnTo>
                    <a:lnTo>
                      <a:pt x="641" y="150"/>
                    </a:lnTo>
                    <a:lnTo>
                      <a:pt x="635" y="145"/>
                    </a:lnTo>
                    <a:lnTo>
                      <a:pt x="635" y="145"/>
                    </a:lnTo>
                    <a:lnTo>
                      <a:pt x="638" y="153"/>
                    </a:lnTo>
                    <a:lnTo>
                      <a:pt x="642" y="159"/>
                    </a:lnTo>
                    <a:lnTo>
                      <a:pt x="651" y="173"/>
                    </a:lnTo>
                    <a:lnTo>
                      <a:pt x="651" y="173"/>
                    </a:lnTo>
                    <a:close/>
                    <a:moveTo>
                      <a:pt x="676" y="168"/>
                    </a:moveTo>
                    <a:lnTo>
                      <a:pt x="676" y="168"/>
                    </a:lnTo>
                    <a:lnTo>
                      <a:pt x="667" y="157"/>
                    </a:lnTo>
                    <a:lnTo>
                      <a:pt x="654" y="147"/>
                    </a:lnTo>
                    <a:lnTo>
                      <a:pt x="654" y="147"/>
                    </a:lnTo>
                    <a:lnTo>
                      <a:pt x="664" y="159"/>
                    </a:lnTo>
                    <a:lnTo>
                      <a:pt x="670" y="164"/>
                    </a:lnTo>
                    <a:lnTo>
                      <a:pt x="676" y="168"/>
                    </a:lnTo>
                    <a:lnTo>
                      <a:pt x="676" y="168"/>
                    </a:lnTo>
                    <a:close/>
                    <a:moveTo>
                      <a:pt x="240" y="153"/>
                    </a:moveTo>
                    <a:lnTo>
                      <a:pt x="240" y="153"/>
                    </a:lnTo>
                    <a:lnTo>
                      <a:pt x="276" y="156"/>
                    </a:lnTo>
                    <a:lnTo>
                      <a:pt x="296" y="157"/>
                    </a:lnTo>
                    <a:lnTo>
                      <a:pt x="307" y="157"/>
                    </a:lnTo>
                    <a:lnTo>
                      <a:pt x="316" y="156"/>
                    </a:lnTo>
                    <a:lnTo>
                      <a:pt x="316" y="156"/>
                    </a:lnTo>
                    <a:lnTo>
                      <a:pt x="316" y="154"/>
                    </a:lnTo>
                    <a:lnTo>
                      <a:pt x="314" y="154"/>
                    </a:lnTo>
                    <a:lnTo>
                      <a:pt x="313" y="153"/>
                    </a:lnTo>
                    <a:lnTo>
                      <a:pt x="313" y="151"/>
                    </a:lnTo>
                    <a:lnTo>
                      <a:pt x="313" y="151"/>
                    </a:lnTo>
                    <a:lnTo>
                      <a:pt x="314" y="151"/>
                    </a:lnTo>
                    <a:lnTo>
                      <a:pt x="316" y="153"/>
                    </a:lnTo>
                    <a:lnTo>
                      <a:pt x="318" y="154"/>
                    </a:lnTo>
                    <a:lnTo>
                      <a:pt x="319" y="154"/>
                    </a:lnTo>
                    <a:lnTo>
                      <a:pt x="319" y="154"/>
                    </a:lnTo>
                    <a:lnTo>
                      <a:pt x="324" y="153"/>
                    </a:lnTo>
                    <a:lnTo>
                      <a:pt x="325" y="153"/>
                    </a:lnTo>
                    <a:lnTo>
                      <a:pt x="327" y="151"/>
                    </a:lnTo>
                    <a:lnTo>
                      <a:pt x="327" y="151"/>
                    </a:lnTo>
                    <a:lnTo>
                      <a:pt x="284" y="150"/>
                    </a:lnTo>
                    <a:lnTo>
                      <a:pt x="261" y="150"/>
                    </a:lnTo>
                    <a:lnTo>
                      <a:pt x="240" y="153"/>
                    </a:lnTo>
                    <a:lnTo>
                      <a:pt x="240" y="153"/>
                    </a:lnTo>
                    <a:close/>
                    <a:moveTo>
                      <a:pt x="318" y="160"/>
                    </a:moveTo>
                    <a:lnTo>
                      <a:pt x="318" y="160"/>
                    </a:lnTo>
                    <a:lnTo>
                      <a:pt x="322" y="162"/>
                    </a:lnTo>
                    <a:lnTo>
                      <a:pt x="325" y="162"/>
                    </a:lnTo>
                    <a:lnTo>
                      <a:pt x="327" y="160"/>
                    </a:lnTo>
                    <a:lnTo>
                      <a:pt x="327" y="160"/>
                    </a:lnTo>
                    <a:lnTo>
                      <a:pt x="325" y="160"/>
                    </a:lnTo>
                    <a:lnTo>
                      <a:pt x="322" y="159"/>
                    </a:lnTo>
                    <a:lnTo>
                      <a:pt x="319" y="159"/>
                    </a:lnTo>
                    <a:lnTo>
                      <a:pt x="318" y="160"/>
                    </a:lnTo>
                    <a:lnTo>
                      <a:pt x="318" y="160"/>
                    </a:lnTo>
                    <a:close/>
                    <a:moveTo>
                      <a:pt x="500" y="171"/>
                    </a:moveTo>
                    <a:lnTo>
                      <a:pt x="500" y="171"/>
                    </a:lnTo>
                    <a:lnTo>
                      <a:pt x="502" y="170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499" y="168"/>
                    </a:lnTo>
                    <a:lnTo>
                      <a:pt x="499" y="168"/>
                    </a:lnTo>
                    <a:lnTo>
                      <a:pt x="497" y="165"/>
                    </a:lnTo>
                    <a:lnTo>
                      <a:pt x="494" y="164"/>
                    </a:lnTo>
                    <a:lnTo>
                      <a:pt x="490" y="164"/>
                    </a:lnTo>
                    <a:lnTo>
                      <a:pt x="490" y="164"/>
                    </a:lnTo>
                    <a:lnTo>
                      <a:pt x="496" y="167"/>
                    </a:lnTo>
                    <a:lnTo>
                      <a:pt x="499" y="168"/>
                    </a:lnTo>
                    <a:lnTo>
                      <a:pt x="500" y="171"/>
                    </a:lnTo>
                    <a:lnTo>
                      <a:pt x="500" y="171"/>
                    </a:lnTo>
                    <a:close/>
                    <a:moveTo>
                      <a:pt x="253" y="165"/>
                    </a:moveTo>
                    <a:lnTo>
                      <a:pt x="253" y="165"/>
                    </a:lnTo>
                    <a:lnTo>
                      <a:pt x="261" y="170"/>
                    </a:lnTo>
                    <a:lnTo>
                      <a:pt x="270" y="171"/>
                    </a:lnTo>
                    <a:lnTo>
                      <a:pt x="290" y="173"/>
                    </a:lnTo>
                    <a:lnTo>
                      <a:pt x="290" y="173"/>
                    </a:lnTo>
                    <a:lnTo>
                      <a:pt x="324" y="179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1" y="182"/>
                    </a:lnTo>
                    <a:lnTo>
                      <a:pt x="345" y="179"/>
                    </a:lnTo>
                    <a:lnTo>
                      <a:pt x="340" y="174"/>
                    </a:lnTo>
                    <a:lnTo>
                      <a:pt x="339" y="171"/>
                    </a:lnTo>
                    <a:lnTo>
                      <a:pt x="339" y="168"/>
                    </a:lnTo>
                    <a:lnTo>
                      <a:pt x="339" y="168"/>
                    </a:lnTo>
                    <a:lnTo>
                      <a:pt x="318" y="168"/>
                    </a:lnTo>
                    <a:lnTo>
                      <a:pt x="298" y="165"/>
                    </a:lnTo>
                    <a:lnTo>
                      <a:pt x="276" y="165"/>
                    </a:lnTo>
                    <a:lnTo>
                      <a:pt x="253" y="165"/>
                    </a:lnTo>
                    <a:lnTo>
                      <a:pt x="253" y="165"/>
                    </a:lnTo>
                    <a:close/>
                    <a:moveTo>
                      <a:pt x="659" y="196"/>
                    </a:moveTo>
                    <a:lnTo>
                      <a:pt x="659" y="196"/>
                    </a:lnTo>
                    <a:lnTo>
                      <a:pt x="651" y="188"/>
                    </a:lnTo>
                    <a:lnTo>
                      <a:pt x="644" y="180"/>
                    </a:lnTo>
                    <a:lnTo>
                      <a:pt x="629" y="165"/>
                    </a:lnTo>
                    <a:lnTo>
                      <a:pt x="629" y="165"/>
                    </a:lnTo>
                    <a:lnTo>
                      <a:pt x="630" y="170"/>
                    </a:lnTo>
                    <a:lnTo>
                      <a:pt x="633" y="176"/>
                    </a:lnTo>
                    <a:lnTo>
                      <a:pt x="636" y="180"/>
                    </a:lnTo>
                    <a:lnTo>
                      <a:pt x="641" y="183"/>
                    </a:lnTo>
                    <a:lnTo>
                      <a:pt x="650" y="189"/>
                    </a:lnTo>
                    <a:lnTo>
                      <a:pt x="659" y="196"/>
                    </a:lnTo>
                    <a:lnTo>
                      <a:pt x="659" y="196"/>
                    </a:lnTo>
                    <a:close/>
                    <a:moveTo>
                      <a:pt x="365" y="168"/>
                    </a:moveTo>
                    <a:lnTo>
                      <a:pt x="365" y="168"/>
                    </a:lnTo>
                    <a:lnTo>
                      <a:pt x="363" y="170"/>
                    </a:lnTo>
                    <a:lnTo>
                      <a:pt x="363" y="170"/>
                    </a:lnTo>
                    <a:lnTo>
                      <a:pt x="356" y="170"/>
                    </a:lnTo>
                    <a:lnTo>
                      <a:pt x="353" y="170"/>
                    </a:lnTo>
                    <a:lnTo>
                      <a:pt x="350" y="171"/>
                    </a:lnTo>
                    <a:lnTo>
                      <a:pt x="350" y="171"/>
                    </a:lnTo>
                    <a:lnTo>
                      <a:pt x="382" y="186"/>
                    </a:lnTo>
                    <a:lnTo>
                      <a:pt x="397" y="194"/>
                    </a:lnTo>
                    <a:lnTo>
                      <a:pt x="414" y="200"/>
                    </a:lnTo>
                    <a:lnTo>
                      <a:pt x="414" y="200"/>
                    </a:lnTo>
                    <a:lnTo>
                      <a:pt x="414" y="199"/>
                    </a:lnTo>
                    <a:lnTo>
                      <a:pt x="414" y="197"/>
                    </a:lnTo>
                    <a:lnTo>
                      <a:pt x="412" y="196"/>
                    </a:lnTo>
                    <a:lnTo>
                      <a:pt x="414" y="194"/>
                    </a:lnTo>
                    <a:lnTo>
                      <a:pt x="414" y="194"/>
                    </a:lnTo>
                    <a:lnTo>
                      <a:pt x="417" y="194"/>
                    </a:lnTo>
                    <a:lnTo>
                      <a:pt x="418" y="192"/>
                    </a:lnTo>
                    <a:lnTo>
                      <a:pt x="418" y="192"/>
                    </a:lnTo>
                    <a:lnTo>
                      <a:pt x="392" y="180"/>
                    </a:lnTo>
                    <a:lnTo>
                      <a:pt x="378" y="174"/>
                    </a:lnTo>
                    <a:lnTo>
                      <a:pt x="365" y="168"/>
                    </a:lnTo>
                    <a:lnTo>
                      <a:pt x="365" y="168"/>
                    </a:lnTo>
                    <a:close/>
                    <a:moveTo>
                      <a:pt x="508" y="173"/>
                    </a:moveTo>
                    <a:lnTo>
                      <a:pt x="508" y="173"/>
                    </a:lnTo>
                    <a:lnTo>
                      <a:pt x="511" y="173"/>
                    </a:lnTo>
                    <a:lnTo>
                      <a:pt x="513" y="176"/>
                    </a:lnTo>
                    <a:lnTo>
                      <a:pt x="516" y="176"/>
                    </a:lnTo>
                    <a:lnTo>
                      <a:pt x="517" y="176"/>
                    </a:lnTo>
                    <a:lnTo>
                      <a:pt x="517" y="176"/>
                    </a:lnTo>
                    <a:lnTo>
                      <a:pt x="514" y="174"/>
                    </a:lnTo>
                    <a:lnTo>
                      <a:pt x="513" y="173"/>
                    </a:lnTo>
                    <a:lnTo>
                      <a:pt x="510" y="171"/>
                    </a:lnTo>
                    <a:lnTo>
                      <a:pt x="508" y="173"/>
                    </a:lnTo>
                    <a:lnTo>
                      <a:pt x="508" y="173"/>
                    </a:lnTo>
                    <a:close/>
                    <a:moveTo>
                      <a:pt x="536" y="179"/>
                    </a:moveTo>
                    <a:lnTo>
                      <a:pt x="536" y="179"/>
                    </a:lnTo>
                    <a:lnTo>
                      <a:pt x="534" y="179"/>
                    </a:lnTo>
                    <a:lnTo>
                      <a:pt x="532" y="177"/>
                    </a:lnTo>
                    <a:lnTo>
                      <a:pt x="529" y="176"/>
                    </a:lnTo>
                    <a:lnTo>
                      <a:pt x="528" y="176"/>
                    </a:lnTo>
                    <a:lnTo>
                      <a:pt x="528" y="176"/>
                    </a:lnTo>
                    <a:lnTo>
                      <a:pt x="529" y="177"/>
                    </a:lnTo>
                    <a:lnTo>
                      <a:pt x="531" y="179"/>
                    </a:lnTo>
                    <a:lnTo>
                      <a:pt x="534" y="180"/>
                    </a:lnTo>
                    <a:lnTo>
                      <a:pt x="536" y="179"/>
                    </a:lnTo>
                    <a:lnTo>
                      <a:pt x="536" y="179"/>
                    </a:lnTo>
                    <a:close/>
                    <a:moveTo>
                      <a:pt x="536" y="188"/>
                    </a:moveTo>
                    <a:lnTo>
                      <a:pt x="536" y="188"/>
                    </a:lnTo>
                    <a:lnTo>
                      <a:pt x="548" y="194"/>
                    </a:lnTo>
                    <a:lnTo>
                      <a:pt x="554" y="197"/>
                    </a:lnTo>
                    <a:lnTo>
                      <a:pt x="557" y="199"/>
                    </a:lnTo>
                    <a:lnTo>
                      <a:pt x="560" y="197"/>
                    </a:lnTo>
                    <a:lnTo>
                      <a:pt x="560" y="197"/>
                    </a:lnTo>
                    <a:lnTo>
                      <a:pt x="539" y="186"/>
                    </a:lnTo>
                    <a:lnTo>
                      <a:pt x="528" y="180"/>
                    </a:lnTo>
                    <a:lnTo>
                      <a:pt x="517" y="177"/>
                    </a:lnTo>
                    <a:lnTo>
                      <a:pt x="517" y="177"/>
                    </a:lnTo>
                    <a:lnTo>
                      <a:pt x="526" y="183"/>
                    </a:lnTo>
                    <a:lnTo>
                      <a:pt x="529" y="185"/>
                    </a:lnTo>
                    <a:lnTo>
                      <a:pt x="536" y="188"/>
                    </a:lnTo>
                    <a:lnTo>
                      <a:pt x="536" y="188"/>
                    </a:lnTo>
                    <a:close/>
                    <a:moveTo>
                      <a:pt x="354" y="189"/>
                    </a:moveTo>
                    <a:lnTo>
                      <a:pt x="354" y="189"/>
                    </a:lnTo>
                    <a:lnTo>
                      <a:pt x="340" y="185"/>
                    </a:lnTo>
                    <a:lnTo>
                      <a:pt x="325" y="182"/>
                    </a:lnTo>
                    <a:lnTo>
                      <a:pt x="295" y="179"/>
                    </a:lnTo>
                    <a:lnTo>
                      <a:pt x="295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305" y="185"/>
                    </a:lnTo>
                    <a:lnTo>
                      <a:pt x="321" y="188"/>
                    </a:lnTo>
                    <a:lnTo>
                      <a:pt x="336" y="189"/>
                    </a:lnTo>
                    <a:lnTo>
                      <a:pt x="354" y="189"/>
                    </a:lnTo>
                    <a:lnTo>
                      <a:pt x="354" y="189"/>
                    </a:lnTo>
                    <a:close/>
                    <a:moveTo>
                      <a:pt x="295" y="186"/>
                    </a:moveTo>
                    <a:lnTo>
                      <a:pt x="295" y="186"/>
                    </a:lnTo>
                    <a:lnTo>
                      <a:pt x="295" y="183"/>
                    </a:lnTo>
                    <a:lnTo>
                      <a:pt x="292" y="182"/>
                    </a:lnTo>
                    <a:lnTo>
                      <a:pt x="292" y="182"/>
                    </a:lnTo>
                    <a:lnTo>
                      <a:pt x="292" y="183"/>
                    </a:lnTo>
                    <a:lnTo>
                      <a:pt x="292" y="185"/>
                    </a:lnTo>
                    <a:lnTo>
                      <a:pt x="295" y="186"/>
                    </a:lnTo>
                    <a:lnTo>
                      <a:pt x="295" y="186"/>
                    </a:lnTo>
                    <a:close/>
                    <a:moveTo>
                      <a:pt x="586" y="206"/>
                    </a:moveTo>
                    <a:lnTo>
                      <a:pt x="586" y="206"/>
                    </a:lnTo>
                    <a:lnTo>
                      <a:pt x="597" y="214"/>
                    </a:lnTo>
                    <a:lnTo>
                      <a:pt x="597" y="214"/>
                    </a:lnTo>
                    <a:lnTo>
                      <a:pt x="609" y="220"/>
                    </a:lnTo>
                    <a:lnTo>
                      <a:pt x="619" y="225"/>
                    </a:lnTo>
                    <a:lnTo>
                      <a:pt x="619" y="225"/>
                    </a:lnTo>
                    <a:lnTo>
                      <a:pt x="606" y="214"/>
                    </a:lnTo>
                    <a:lnTo>
                      <a:pt x="592" y="205"/>
                    </a:lnTo>
                    <a:lnTo>
                      <a:pt x="578" y="197"/>
                    </a:lnTo>
                    <a:lnTo>
                      <a:pt x="561" y="188"/>
                    </a:lnTo>
                    <a:lnTo>
                      <a:pt x="561" y="188"/>
                    </a:lnTo>
                    <a:lnTo>
                      <a:pt x="568" y="194"/>
                    </a:lnTo>
                    <a:lnTo>
                      <a:pt x="574" y="199"/>
                    </a:lnTo>
                    <a:lnTo>
                      <a:pt x="586" y="206"/>
                    </a:lnTo>
                    <a:lnTo>
                      <a:pt x="586" y="206"/>
                    </a:lnTo>
                    <a:close/>
                    <a:moveTo>
                      <a:pt x="394" y="203"/>
                    </a:moveTo>
                    <a:lnTo>
                      <a:pt x="394" y="203"/>
                    </a:lnTo>
                    <a:lnTo>
                      <a:pt x="389" y="200"/>
                    </a:lnTo>
                    <a:lnTo>
                      <a:pt x="383" y="197"/>
                    </a:lnTo>
                    <a:lnTo>
                      <a:pt x="377" y="194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68" y="194"/>
                    </a:lnTo>
                    <a:lnTo>
                      <a:pt x="365" y="196"/>
                    </a:lnTo>
                    <a:lnTo>
                      <a:pt x="356" y="196"/>
                    </a:lnTo>
                    <a:lnTo>
                      <a:pt x="346" y="196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51" y="200"/>
                    </a:lnTo>
                    <a:lnTo>
                      <a:pt x="365" y="205"/>
                    </a:lnTo>
                    <a:lnTo>
                      <a:pt x="378" y="208"/>
                    </a:lnTo>
                    <a:lnTo>
                      <a:pt x="385" y="211"/>
                    </a:lnTo>
                    <a:lnTo>
                      <a:pt x="391" y="215"/>
                    </a:lnTo>
                    <a:lnTo>
                      <a:pt x="391" y="215"/>
                    </a:lnTo>
                    <a:lnTo>
                      <a:pt x="397" y="214"/>
                    </a:lnTo>
                    <a:lnTo>
                      <a:pt x="401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09" y="214"/>
                    </a:lnTo>
                    <a:lnTo>
                      <a:pt x="404" y="212"/>
                    </a:lnTo>
                    <a:lnTo>
                      <a:pt x="403" y="209"/>
                    </a:lnTo>
                    <a:lnTo>
                      <a:pt x="401" y="208"/>
                    </a:lnTo>
                    <a:lnTo>
                      <a:pt x="403" y="206"/>
                    </a:lnTo>
                    <a:lnTo>
                      <a:pt x="403" y="206"/>
                    </a:lnTo>
                    <a:lnTo>
                      <a:pt x="398" y="20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8" y="205"/>
                    </a:lnTo>
                    <a:lnTo>
                      <a:pt x="398" y="205"/>
                    </a:lnTo>
                    <a:lnTo>
                      <a:pt x="397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5"/>
                    </a:lnTo>
                    <a:lnTo>
                      <a:pt x="394" y="203"/>
                    </a:lnTo>
                    <a:lnTo>
                      <a:pt x="394" y="203"/>
                    </a:lnTo>
                    <a:close/>
                    <a:moveTo>
                      <a:pt x="490" y="200"/>
                    </a:moveTo>
                    <a:lnTo>
                      <a:pt x="490" y="200"/>
                    </a:lnTo>
                    <a:lnTo>
                      <a:pt x="494" y="202"/>
                    </a:lnTo>
                    <a:lnTo>
                      <a:pt x="499" y="203"/>
                    </a:lnTo>
                    <a:lnTo>
                      <a:pt x="508" y="209"/>
                    </a:lnTo>
                    <a:lnTo>
                      <a:pt x="508" y="209"/>
                    </a:lnTo>
                    <a:lnTo>
                      <a:pt x="519" y="214"/>
                    </a:lnTo>
                    <a:lnTo>
                      <a:pt x="523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16" y="211"/>
                    </a:lnTo>
                    <a:lnTo>
                      <a:pt x="504" y="205"/>
                    </a:lnTo>
                    <a:lnTo>
                      <a:pt x="493" y="199"/>
                    </a:lnTo>
                    <a:lnTo>
                      <a:pt x="481" y="194"/>
                    </a:lnTo>
                    <a:lnTo>
                      <a:pt x="481" y="194"/>
                    </a:lnTo>
                    <a:lnTo>
                      <a:pt x="485" y="197"/>
                    </a:lnTo>
                    <a:lnTo>
                      <a:pt x="490" y="200"/>
                    </a:lnTo>
                    <a:lnTo>
                      <a:pt x="490" y="200"/>
                    </a:lnTo>
                    <a:close/>
                    <a:moveTo>
                      <a:pt x="272" y="197"/>
                    </a:moveTo>
                    <a:lnTo>
                      <a:pt x="272" y="197"/>
                    </a:lnTo>
                    <a:lnTo>
                      <a:pt x="301" y="206"/>
                    </a:lnTo>
                    <a:lnTo>
                      <a:pt x="316" y="209"/>
                    </a:lnTo>
                    <a:lnTo>
                      <a:pt x="333" y="212"/>
                    </a:lnTo>
                    <a:lnTo>
                      <a:pt x="333" y="212"/>
                    </a:lnTo>
                    <a:lnTo>
                      <a:pt x="321" y="205"/>
                    </a:lnTo>
                    <a:lnTo>
                      <a:pt x="305" y="199"/>
                    </a:lnTo>
                    <a:lnTo>
                      <a:pt x="298" y="196"/>
                    </a:lnTo>
                    <a:lnTo>
                      <a:pt x="290" y="196"/>
                    </a:lnTo>
                    <a:lnTo>
                      <a:pt x="281" y="196"/>
                    </a:lnTo>
                    <a:lnTo>
                      <a:pt x="272" y="197"/>
                    </a:lnTo>
                    <a:lnTo>
                      <a:pt x="272" y="197"/>
                    </a:lnTo>
                    <a:close/>
                    <a:moveTo>
                      <a:pt x="650" y="200"/>
                    </a:moveTo>
                    <a:lnTo>
                      <a:pt x="650" y="200"/>
                    </a:lnTo>
                    <a:lnTo>
                      <a:pt x="647" y="197"/>
                    </a:lnTo>
                    <a:lnTo>
                      <a:pt x="642" y="194"/>
                    </a:lnTo>
                    <a:lnTo>
                      <a:pt x="642" y="194"/>
                    </a:lnTo>
                    <a:lnTo>
                      <a:pt x="647" y="199"/>
                    </a:lnTo>
                    <a:lnTo>
                      <a:pt x="648" y="200"/>
                    </a:lnTo>
                    <a:lnTo>
                      <a:pt x="650" y="200"/>
                    </a:lnTo>
                    <a:lnTo>
                      <a:pt x="650" y="200"/>
                    </a:lnTo>
                    <a:close/>
                    <a:moveTo>
                      <a:pt x="461" y="225"/>
                    </a:moveTo>
                    <a:lnTo>
                      <a:pt x="461" y="225"/>
                    </a:lnTo>
                    <a:lnTo>
                      <a:pt x="476" y="232"/>
                    </a:lnTo>
                    <a:lnTo>
                      <a:pt x="491" y="241"/>
                    </a:lnTo>
                    <a:lnTo>
                      <a:pt x="522" y="257"/>
                    </a:lnTo>
                    <a:lnTo>
                      <a:pt x="522" y="257"/>
                    </a:lnTo>
                    <a:lnTo>
                      <a:pt x="508" y="244"/>
                    </a:lnTo>
                    <a:lnTo>
                      <a:pt x="508" y="244"/>
                    </a:lnTo>
                    <a:lnTo>
                      <a:pt x="513" y="244"/>
                    </a:lnTo>
                    <a:lnTo>
                      <a:pt x="513" y="244"/>
                    </a:lnTo>
                    <a:lnTo>
                      <a:pt x="511" y="243"/>
                    </a:lnTo>
                    <a:lnTo>
                      <a:pt x="510" y="241"/>
                    </a:lnTo>
                    <a:lnTo>
                      <a:pt x="507" y="240"/>
                    </a:lnTo>
                    <a:lnTo>
                      <a:pt x="507" y="240"/>
                    </a:lnTo>
                    <a:lnTo>
                      <a:pt x="507" y="241"/>
                    </a:lnTo>
                    <a:lnTo>
                      <a:pt x="508" y="241"/>
                    </a:lnTo>
                    <a:lnTo>
                      <a:pt x="508" y="243"/>
                    </a:lnTo>
                    <a:lnTo>
                      <a:pt x="507" y="243"/>
                    </a:lnTo>
                    <a:lnTo>
                      <a:pt x="507" y="243"/>
                    </a:lnTo>
                    <a:lnTo>
                      <a:pt x="496" y="234"/>
                    </a:lnTo>
                    <a:lnTo>
                      <a:pt x="490" y="229"/>
                    </a:lnTo>
                    <a:lnTo>
                      <a:pt x="485" y="225"/>
                    </a:lnTo>
                    <a:lnTo>
                      <a:pt x="485" y="225"/>
                    </a:lnTo>
                    <a:lnTo>
                      <a:pt x="470" y="218"/>
                    </a:lnTo>
                    <a:lnTo>
                      <a:pt x="456" y="211"/>
                    </a:lnTo>
                    <a:lnTo>
                      <a:pt x="441" y="205"/>
                    </a:lnTo>
                    <a:lnTo>
                      <a:pt x="433" y="203"/>
                    </a:lnTo>
                    <a:lnTo>
                      <a:pt x="424" y="202"/>
                    </a:lnTo>
                    <a:lnTo>
                      <a:pt x="424" y="202"/>
                    </a:lnTo>
                    <a:lnTo>
                      <a:pt x="432" y="209"/>
                    </a:lnTo>
                    <a:lnTo>
                      <a:pt x="439" y="215"/>
                    </a:lnTo>
                    <a:lnTo>
                      <a:pt x="450" y="220"/>
                    </a:lnTo>
                    <a:lnTo>
                      <a:pt x="461" y="225"/>
                    </a:lnTo>
                    <a:lnTo>
                      <a:pt x="461" y="225"/>
                    </a:lnTo>
                    <a:close/>
                    <a:moveTo>
                      <a:pt x="714" y="217"/>
                    </a:moveTo>
                    <a:lnTo>
                      <a:pt x="714" y="217"/>
                    </a:lnTo>
                    <a:lnTo>
                      <a:pt x="709" y="214"/>
                    </a:lnTo>
                    <a:lnTo>
                      <a:pt x="705" y="209"/>
                    </a:lnTo>
                    <a:lnTo>
                      <a:pt x="700" y="205"/>
                    </a:lnTo>
                    <a:lnTo>
                      <a:pt x="696" y="203"/>
                    </a:lnTo>
                    <a:lnTo>
                      <a:pt x="696" y="203"/>
                    </a:lnTo>
                    <a:lnTo>
                      <a:pt x="703" y="211"/>
                    </a:lnTo>
                    <a:lnTo>
                      <a:pt x="709" y="215"/>
                    </a:lnTo>
                    <a:lnTo>
                      <a:pt x="714" y="217"/>
                    </a:lnTo>
                    <a:lnTo>
                      <a:pt x="714" y="217"/>
                    </a:lnTo>
                    <a:close/>
                    <a:moveTo>
                      <a:pt x="648" y="215"/>
                    </a:moveTo>
                    <a:lnTo>
                      <a:pt x="648" y="215"/>
                    </a:lnTo>
                    <a:lnTo>
                      <a:pt x="641" y="209"/>
                    </a:lnTo>
                    <a:lnTo>
                      <a:pt x="636" y="206"/>
                    </a:lnTo>
                    <a:lnTo>
                      <a:pt x="633" y="205"/>
                    </a:lnTo>
                    <a:lnTo>
                      <a:pt x="633" y="205"/>
                    </a:lnTo>
                    <a:lnTo>
                      <a:pt x="641" y="211"/>
                    </a:lnTo>
                    <a:lnTo>
                      <a:pt x="645" y="214"/>
                    </a:lnTo>
                    <a:lnTo>
                      <a:pt x="648" y="215"/>
                    </a:lnTo>
                    <a:lnTo>
                      <a:pt x="648" y="215"/>
                    </a:lnTo>
                    <a:close/>
                    <a:moveTo>
                      <a:pt x="647" y="206"/>
                    </a:moveTo>
                    <a:lnTo>
                      <a:pt x="647" y="206"/>
                    </a:lnTo>
                    <a:lnTo>
                      <a:pt x="654" y="212"/>
                    </a:lnTo>
                    <a:lnTo>
                      <a:pt x="659" y="215"/>
                    </a:lnTo>
                    <a:lnTo>
                      <a:pt x="664" y="217"/>
                    </a:lnTo>
                    <a:lnTo>
                      <a:pt x="664" y="217"/>
                    </a:lnTo>
                    <a:lnTo>
                      <a:pt x="656" y="211"/>
                    </a:lnTo>
                    <a:lnTo>
                      <a:pt x="648" y="205"/>
                    </a:lnTo>
                    <a:lnTo>
                      <a:pt x="648" y="205"/>
                    </a:lnTo>
                    <a:lnTo>
                      <a:pt x="647" y="206"/>
                    </a:lnTo>
                    <a:lnTo>
                      <a:pt x="647" y="206"/>
                    </a:lnTo>
                    <a:close/>
                    <a:moveTo>
                      <a:pt x="345" y="214"/>
                    </a:moveTo>
                    <a:lnTo>
                      <a:pt x="345" y="214"/>
                    </a:lnTo>
                    <a:lnTo>
                      <a:pt x="342" y="211"/>
                    </a:lnTo>
                    <a:lnTo>
                      <a:pt x="337" y="209"/>
                    </a:lnTo>
                    <a:lnTo>
                      <a:pt x="330" y="206"/>
                    </a:lnTo>
                    <a:lnTo>
                      <a:pt x="330" y="206"/>
                    </a:lnTo>
                    <a:lnTo>
                      <a:pt x="336" y="211"/>
                    </a:lnTo>
                    <a:lnTo>
                      <a:pt x="345" y="214"/>
                    </a:lnTo>
                    <a:lnTo>
                      <a:pt x="345" y="214"/>
                    </a:lnTo>
                    <a:close/>
                    <a:moveTo>
                      <a:pt x="725" y="211"/>
                    </a:moveTo>
                    <a:lnTo>
                      <a:pt x="725" y="211"/>
                    </a:lnTo>
                    <a:lnTo>
                      <a:pt x="725" y="208"/>
                    </a:lnTo>
                    <a:lnTo>
                      <a:pt x="722" y="208"/>
                    </a:lnTo>
                    <a:lnTo>
                      <a:pt x="722" y="208"/>
                    </a:lnTo>
                    <a:lnTo>
                      <a:pt x="723" y="209"/>
                    </a:lnTo>
                    <a:lnTo>
                      <a:pt x="725" y="211"/>
                    </a:lnTo>
                    <a:lnTo>
                      <a:pt x="725" y="211"/>
                    </a:lnTo>
                    <a:close/>
                    <a:moveTo>
                      <a:pt x="443" y="225"/>
                    </a:moveTo>
                    <a:lnTo>
                      <a:pt x="443" y="225"/>
                    </a:lnTo>
                    <a:lnTo>
                      <a:pt x="444" y="226"/>
                    </a:lnTo>
                    <a:lnTo>
                      <a:pt x="446" y="226"/>
                    </a:lnTo>
                    <a:lnTo>
                      <a:pt x="447" y="225"/>
                    </a:lnTo>
                    <a:lnTo>
                      <a:pt x="447" y="225"/>
                    </a:lnTo>
                    <a:lnTo>
                      <a:pt x="441" y="221"/>
                    </a:lnTo>
                    <a:lnTo>
                      <a:pt x="433" y="217"/>
                    </a:lnTo>
                    <a:lnTo>
                      <a:pt x="427" y="214"/>
                    </a:lnTo>
                    <a:lnTo>
                      <a:pt x="420" y="212"/>
                    </a:lnTo>
                    <a:lnTo>
                      <a:pt x="420" y="212"/>
                    </a:lnTo>
                    <a:lnTo>
                      <a:pt x="430" y="218"/>
                    </a:lnTo>
                    <a:lnTo>
                      <a:pt x="443" y="225"/>
                    </a:lnTo>
                    <a:lnTo>
                      <a:pt x="443" y="225"/>
                    </a:lnTo>
                    <a:close/>
                    <a:moveTo>
                      <a:pt x="406" y="234"/>
                    </a:moveTo>
                    <a:lnTo>
                      <a:pt x="406" y="234"/>
                    </a:lnTo>
                    <a:lnTo>
                      <a:pt x="403" y="231"/>
                    </a:lnTo>
                    <a:lnTo>
                      <a:pt x="398" y="228"/>
                    </a:lnTo>
                    <a:lnTo>
                      <a:pt x="395" y="225"/>
                    </a:lnTo>
                    <a:lnTo>
                      <a:pt x="392" y="223"/>
                    </a:lnTo>
                    <a:lnTo>
                      <a:pt x="392" y="223"/>
                    </a:lnTo>
                    <a:lnTo>
                      <a:pt x="386" y="220"/>
                    </a:lnTo>
                    <a:lnTo>
                      <a:pt x="380" y="218"/>
                    </a:lnTo>
                    <a:lnTo>
                      <a:pt x="375" y="215"/>
                    </a:lnTo>
                    <a:lnTo>
                      <a:pt x="371" y="214"/>
                    </a:lnTo>
                    <a:lnTo>
                      <a:pt x="371" y="214"/>
                    </a:lnTo>
                    <a:lnTo>
                      <a:pt x="378" y="220"/>
                    </a:lnTo>
                    <a:lnTo>
                      <a:pt x="388" y="226"/>
                    </a:lnTo>
                    <a:lnTo>
                      <a:pt x="397" y="231"/>
                    </a:lnTo>
                    <a:lnTo>
                      <a:pt x="406" y="234"/>
                    </a:lnTo>
                    <a:lnTo>
                      <a:pt x="406" y="234"/>
                    </a:lnTo>
                    <a:close/>
                    <a:moveTo>
                      <a:pt x="699" y="226"/>
                    </a:moveTo>
                    <a:lnTo>
                      <a:pt x="699" y="226"/>
                    </a:lnTo>
                    <a:lnTo>
                      <a:pt x="694" y="223"/>
                    </a:lnTo>
                    <a:lnTo>
                      <a:pt x="690" y="220"/>
                    </a:lnTo>
                    <a:lnTo>
                      <a:pt x="682" y="212"/>
                    </a:lnTo>
                    <a:lnTo>
                      <a:pt x="682" y="212"/>
                    </a:lnTo>
                    <a:lnTo>
                      <a:pt x="685" y="217"/>
                    </a:lnTo>
                    <a:lnTo>
                      <a:pt x="690" y="221"/>
                    </a:lnTo>
                    <a:lnTo>
                      <a:pt x="694" y="225"/>
                    </a:lnTo>
                    <a:lnTo>
                      <a:pt x="699" y="226"/>
                    </a:lnTo>
                    <a:lnTo>
                      <a:pt x="699" y="226"/>
                    </a:lnTo>
                    <a:close/>
                    <a:moveTo>
                      <a:pt x="386" y="240"/>
                    </a:moveTo>
                    <a:lnTo>
                      <a:pt x="386" y="240"/>
                    </a:lnTo>
                    <a:lnTo>
                      <a:pt x="388" y="243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407" y="255"/>
                    </a:lnTo>
                    <a:lnTo>
                      <a:pt x="423" y="261"/>
                    </a:lnTo>
                    <a:lnTo>
                      <a:pt x="423" y="261"/>
                    </a:lnTo>
                    <a:lnTo>
                      <a:pt x="417" y="255"/>
                    </a:lnTo>
                    <a:lnTo>
                      <a:pt x="409" y="250"/>
                    </a:lnTo>
                    <a:lnTo>
                      <a:pt x="403" y="246"/>
                    </a:lnTo>
                    <a:lnTo>
                      <a:pt x="401" y="241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86" y="234"/>
                    </a:lnTo>
                    <a:lnTo>
                      <a:pt x="374" y="228"/>
                    </a:lnTo>
                    <a:lnTo>
                      <a:pt x="362" y="221"/>
                    </a:lnTo>
                    <a:lnTo>
                      <a:pt x="350" y="217"/>
                    </a:lnTo>
                    <a:lnTo>
                      <a:pt x="350" y="217"/>
                    </a:lnTo>
                    <a:lnTo>
                      <a:pt x="357" y="223"/>
                    </a:lnTo>
                    <a:lnTo>
                      <a:pt x="366" y="229"/>
                    </a:lnTo>
                    <a:lnTo>
                      <a:pt x="375" y="234"/>
                    </a:lnTo>
                    <a:lnTo>
                      <a:pt x="386" y="240"/>
                    </a:lnTo>
                    <a:lnTo>
                      <a:pt x="386" y="240"/>
                    </a:lnTo>
                    <a:close/>
                    <a:moveTo>
                      <a:pt x="458" y="238"/>
                    </a:moveTo>
                    <a:lnTo>
                      <a:pt x="458" y="238"/>
                    </a:lnTo>
                    <a:lnTo>
                      <a:pt x="438" y="226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26" y="223"/>
                    </a:lnTo>
                    <a:lnTo>
                      <a:pt x="436" y="228"/>
                    </a:lnTo>
                    <a:lnTo>
                      <a:pt x="447" y="234"/>
                    </a:lnTo>
                    <a:lnTo>
                      <a:pt x="458" y="238"/>
                    </a:lnTo>
                    <a:lnTo>
                      <a:pt x="458" y="238"/>
                    </a:lnTo>
                    <a:close/>
                    <a:moveTo>
                      <a:pt x="366" y="234"/>
                    </a:moveTo>
                    <a:lnTo>
                      <a:pt x="366" y="234"/>
                    </a:lnTo>
                    <a:lnTo>
                      <a:pt x="368" y="234"/>
                    </a:lnTo>
                    <a:lnTo>
                      <a:pt x="366" y="232"/>
                    </a:lnTo>
                    <a:lnTo>
                      <a:pt x="363" y="231"/>
                    </a:lnTo>
                    <a:lnTo>
                      <a:pt x="363" y="231"/>
                    </a:lnTo>
                    <a:lnTo>
                      <a:pt x="351" y="223"/>
                    </a:lnTo>
                    <a:lnTo>
                      <a:pt x="345" y="220"/>
                    </a:lnTo>
                    <a:lnTo>
                      <a:pt x="337" y="218"/>
                    </a:lnTo>
                    <a:lnTo>
                      <a:pt x="337" y="218"/>
                    </a:lnTo>
                    <a:lnTo>
                      <a:pt x="343" y="223"/>
                    </a:lnTo>
                    <a:lnTo>
                      <a:pt x="351" y="226"/>
                    </a:lnTo>
                    <a:lnTo>
                      <a:pt x="359" y="231"/>
                    </a:lnTo>
                    <a:lnTo>
                      <a:pt x="366" y="234"/>
                    </a:lnTo>
                    <a:lnTo>
                      <a:pt x="366" y="234"/>
                    </a:lnTo>
                    <a:close/>
                    <a:moveTo>
                      <a:pt x="314" y="243"/>
                    </a:moveTo>
                    <a:lnTo>
                      <a:pt x="314" y="243"/>
                    </a:lnTo>
                    <a:lnTo>
                      <a:pt x="302" y="237"/>
                    </a:lnTo>
                    <a:lnTo>
                      <a:pt x="290" y="229"/>
                    </a:lnTo>
                    <a:lnTo>
                      <a:pt x="284" y="226"/>
                    </a:lnTo>
                    <a:lnTo>
                      <a:pt x="276" y="223"/>
                    </a:lnTo>
                    <a:lnTo>
                      <a:pt x="267" y="221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70" y="234"/>
                    </a:lnTo>
                    <a:lnTo>
                      <a:pt x="284" y="244"/>
                    </a:lnTo>
                    <a:lnTo>
                      <a:pt x="298" y="253"/>
                    </a:lnTo>
                    <a:lnTo>
                      <a:pt x="311" y="263"/>
                    </a:lnTo>
                    <a:lnTo>
                      <a:pt x="343" y="278"/>
                    </a:lnTo>
                    <a:lnTo>
                      <a:pt x="374" y="295"/>
                    </a:lnTo>
                    <a:lnTo>
                      <a:pt x="374" y="295"/>
                    </a:lnTo>
                    <a:lnTo>
                      <a:pt x="397" y="308"/>
                    </a:lnTo>
                    <a:lnTo>
                      <a:pt x="409" y="314"/>
                    </a:lnTo>
                    <a:lnTo>
                      <a:pt x="423" y="321"/>
                    </a:lnTo>
                    <a:lnTo>
                      <a:pt x="423" y="321"/>
                    </a:lnTo>
                    <a:lnTo>
                      <a:pt x="404" y="307"/>
                    </a:lnTo>
                    <a:lnTo>
                      <a:pt x="383" y="292"/>
                    </a:lnTo>
                    <a:lnTo>
                      <a:pt x="339" y="264"/>
                    </a:lnTo>
                    <a:lnTo>
                      <a:pt x="339" y="264"/>
                    </a:lnTo>
                    <a:lnTo>
                      <a:pt x="330" y="261"/>
                    </a:lnTo>
                    <a:lnTo>
                      <a:pt x="327" y="258"/>
                    </a:lnTo>
                    <a:lnTo>
                      <a:pt x="324" y="257"/>
                    </a:lnTo>
                    <a:lnTo>
                      <a:pt x="324" y="257"/>
                    </a:lnTo>
                    <a:lnTo>
                      <a:pt x="324" y="252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2" y="249"/>
                    </a:lnTo>
                    <a:lnTo>
                      <a:pt x="319" y="247"/>
                    </a:lnTo>
                    <a:lnTo>
                      <a:pt x="314" y="243"/>
                    </a:lnTo>
                    <a:lnTo>
                      <a:pt x="314" y="243"/>
                    </a:lnTo>
                    <a:close/>
                    <a:moveTo>
                      <a:pt x="449" y="249"/>
                    </a:moveTo>
                    <a:lnTo>
                      <a:pt x="449" y="249"/>
                    </a:lnTo>
                    <a:lnTo>
                      <a:pt x="446" y="244"/>
                    </a:lnTo>
                    <a:lnTo>
                      <a:pt x="441" y="240"/>
                    </a:lnTo>
                    <a:lnTo>
                      <a:pt x="429" y="234"/>
                    </a:lnTo>
                    <a:lnTo>
                      <a:pt x="417" y="229"/>
                    </a:lnTo>
                    <a:lnTo>
                      <a:pt x="404" y="225"/>
                    </a:lnTo>
                    <a:lnTo>
                      <a:pt x="404" y="225"/>
                    </a:lnTo>
                    <a:lnTo>
                      <a:pt x="449" y="249"/>
                    </a:lnTo>
                    <a:lnTo>
                      <a:pt x="449" y="249"/>
                    </a:lnTo>
                    <a:close/>
                    <a:moveTo>
                      <a:pt x="642" y="231"/>
                    </a:moveTo>
                    <a:lnTo>
                      <a:pt x="642" y="231"/>
                    </a:lnTo>
                    <a:lnTo>
                      <a:pt x="641" y="228"/>
                    </a:lnTo>
                    <a:lnTo>
                      <a:pt x="638" y="226"/>
                    </a:lnTo>
                    <a:lnTo>
                      <a:pt x="638" y="226"/>
                    </a:lnTo>
                    <a:lnTo>
                      <a:pt x="638" y="228"/>
                    </a:lnTo>
                    <a:lnTo>
                      <a:pt x="639" y="229"/>
                    </a:lnTo>
                    <a:lnTo>
                      <a:pt x="642" y="231"/>
                    </a:lnTo>
                    <a:lnTo>
                      <a:pt x="642" y="231"/>
                    </a:lnTo>
                    <a:close/>
                    <a:moveTo>
                      <a:pt x="667" y="255"/>
                    </a:moveTo>
                    <a:lnTo>
                      <a:pt x="667" y="255"/>
                    </a:lnTo>
                    <a:lnTo>
                      <a:pt x="630" y="228"/>
                    </a:lnTo>
                    <a:lnTo>
                      <a:pt x="630" y="228"/>
                    </a:lnTo>
                    <a:lnTo>
                      <a:pt x="630" y="229"/>
                    </a:lnTo>
                    <a:lnTo>
                      <a:pt x="632" y="229"/>
                    </a:lnTo>
                    <a:lnTo>
                      <a:pt x="632" y="229"/>
                    </a:lnTo>
                    <a:lnTo>
                      <a:pt x="647" y="244"/>
                    </a:lnTo>
                    <a:lnTo>
                      <a:pt x="656" y="250"/>
                    </a:lnTo>
                    <a:lnTo>
                      <a:pt x="667" y="255"/>
                    </a:lnTo>
                    <a:lnTo>
                      <a:pt x="667" y="255"/>
                    </a:lnTo>
                    <a:close/>
                    <a:moveTo>
                      <a:pt x="690" y="269"/>
                    </a:moveTo>
                    <a:lnTo>
                      <a:pt x="690" y="269"/>
                    </a:lnTo>
                    <a:lnTo>
                      <a:pt x="699" y="275"/>
                    </a:lnTo>
                    <a:lnTo>
                      <a:pt x="706" y="281"/>
                    </a:lnTo>
                    <a:lnTo>
                      <a:pt x="714" y="287"/>
                    </a:lnTo>
                    <a:lnTo>
                      <a:pt x="719" y="290"/>
                    </a:lnTo>
                    <a:lnTo>
                      <a:pt x="723" y="292"/>
                    </a:lnTo>
                    <a:lnTo>
                      <a:pt x="723" y="292"/>
                    </a:lnTo>
                    <a:lnTo>
                      <a:pt x="699" y="269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68" y="246"/>
                    </a:lnTo>
                    <a:lnTo>
                      <a:pt x="659" y="240"/>
                    </a:lnTo>
                    <a:lnTo>
                      <a:pt x="651" y="235"/>
                    </a:lnTo>
                    <a:lnTo>
                      <a:pt x="642" y="231"/>
                    </a:lnTo>
                    <a:lnTo>
                      <a:pt x="642" y="231"/>
                    </a:lnTo>
                    <a:lnTo>
                      <a:pt x="654" y="240"/>
                    </a:lnTo>
                    <a:lnTo>
                      <a:pt x="667" y="249"/>
                    </a:lnTo>
                    <a:lnTo>
                      <a:pt x="679" y="260"/>
                    </a:lnTo>
                    <a:lnTo>
                      <a:pt x="690" y="269"/>
                    </a:lnTo>
                    <a:lnTo>
                      <a:pt x="690" y="269"/>
                    </a:lnTo>
                    <a:close/>
                    <a:moveTo>
                      <a:pt x="568" y="237"/>
                    </a:moveTo>
                    <a:lnTo>
                      <a:pt x="568" y="237"/>
                    </a:lnTo>
                    <a:lnTo>
                      <a:pt x="563" y="234"/>
                    </a:lnTo>
                    <a:lnTo>
                      <a:pt x="557" y="231"/>
                    </a:lnTo>
                    <a:lnTo>
                      <a:pt x="557" y="231"/>
                    </a:lnTo>
                    <a:lnTo>
                      <a:pt x="561" y="235"/>
                    </a:lnTo>
                    <a:lnTo>
                      <a:pt x="568" y="237"/>
                    </a:lnTo>
                    <a:lnTo>
                      <a:pt x="568" y="237"/>
                    </a:lnTo>
                    <a:close/>
                    <a:moveTo>
                      <a:pt x="618" y="246"/>
                    </a:moveTo>
                    <a:lnTo>
                      <a:pt x="618" y="246"/>
                    </a:lnTo>
                    <a:lnTo>
                      <a:pt x="629" y="253"/>
                    </a:lnTo>
                    <a:lnTo>
                      <a:pt x="635" y="257"/>
                    </a:lnTo>
                    <a:lnTo>
                      <a:pt x="639" y="257"/>
                    </a:lnTo>
                    <a:lnTo>
                      <a:pt x="639" y="257"/>
                    </a:lnTo>
                    <a:lnTo>
                      <a:pt x="622" y="243"/>
                    </a:lnTo>
                    <a:lnTo>
                      <a:pt x="603" y="232"/>
                    </a:lnTo>
                    <a:lnTo>
                      <a:pt x="603" y="232"/>
                    </a:lnTo>
                    <a:lnTo>
                      <a:pt x="618" y="246"/>
                    </a:lnTo>
                    <a:lnTo>
                      <a:pt x="618" y="246"/>
                    </a:lnTo>
                    <a:close/>
                    <a:moveTo>
                      <a:pt x="339" y="243"/>
                    </a:moveTo>
                    <a:lnTo>
                      <a:pt x="339" y="243"/>
                    </a:lnTo>
                    <a:lnTo>
                      <a:pt x="337" y="241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3" y="240"/>
                    </a:lnTo>
                    <a:lnTo>
                      <a:pt x="331" y="240"/>
                    </a:lnTo>
                    <a:lnTo>
                      <a:pt x="328" y="237"/>
                    </a:lnTo>
                    <a:lnTo>
                      <a:pt x="328" y="237"/>
                    </a:lnTo>
                    <a:lnTo>
                      <a:pt x="324" y="237"/>
                    </a:lnTo>
                    <a:lnTo>
                      <a:pt x="322" y="235"/>
                    </a:lnTo>
                    <a:lnTo>
                      <a:pt x="324" y="237"/>
                    </a:lnTo>
                    <a:lnTo>
                      <a:pt x="324" y="237"/>
                    </a:lnTo>
                    <a:lnTo>
                      <a:pt x="339" y="246"/>
                    </a:lnTo>
                    <a:lnTo>
                      <a:pt x="353" y="255"/>
                    </a:lnTo>
                    <a:lnTo>
                      <a:pt x="383" y="272"/>
                    </a:lnTo>
                    <a:lnTo>
                      <a:pt x="383" y="272"/>
                    </a:lnTo>
                    <a:lnTo>
                      <a:pt x="398" y="282"/>
                    </a:lnTo>
                    <a:lnTo>
                      <a:pt x="415" y="292"/>
                    </a:lnTo>
                    <a:lnTo>
                      <a:pt x="432" y="301"/>
                    </a:lnTo>
                    <a:lnTo>
                      <a:pt x="449" y="310"/>
                    </a:lnTo>
                    <a:lnTo>
                      <a:pt x="449" y="310"/>
                    </a:lnTo>
                    <a:lnTo>
                      <a:pt x="423" y="292"/>
                    </a:lnTo>
                    <a:lnTo>
                      <a:pt x="397" y="273"/>
                    </a:lnTo>
                    <a:lnTo>
                      <a:pt x="368" y="258"/>
                    </a:lnTo>
                    <a:lnTo>
                      <a:pt x="339" y="243"/>
                    </a:lnTo>
                    <a:lnTo>
                      <a:pt x="339" y="243"/>
                    </a:lnTo>
                    <a:close/>
                    <a:moveTo>
                      <a:pt x="552" y="302"/>
                    </a:moveTo>
                    <a:lnTo>
                      <a:pt x="552" y="302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40" y="295"/>
                    </a:lnTo>
                    <a:lnTo>
                      <a:pt x="528" y="287"/>
                    </a:lnTo>
                    <a:lnTo>
                      <a:pt x="516" y="279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488" y="263"/>
                    </a:lnTo>
                    <a:lnTo>
                      <a:pt x="481" y="258"/>
                    </a:lnTo>
                    <a:lnTo>
                      <a:pt x="475" y="253"/>
                    </a:lnTo>
                    <a:lnTo>
                      <a:pt x="475" y="253"/>
                    </a:lnTo>
                    <a:lnTo>
                      <a:pt x="468" y="252"/>
                    </a:lnTo>
                    <a:lnTo>
                      <a:pt x="462" y="250"/>
                    </a:lnTo>
                    <a:lnTo>
                      <a:pt x="456" y="247"/>
                    </a:lnTo>
                    <a:lnTo>
                      <a:pt x="452" y="246"/>
                    </a:lnTo>
                    <a:lnTo>
                      <a:pt x="452" y="246"/>
                    </a:lnTo>
                    <a:lnTo>
                      <a:pt x="456" y="249"/>
                    </a:lnTo>
                    <a:lnTo>
                      <a:pt x="459" y="253"/>
                    </a:lnTo>
                    <a:lnTo>
                      <a:pt x="459" y="253"/>
                    </a:lnTo>
                    <a:lnTo>
                      <a:pt x="455" y="257"/>
                    </a:lnTo>
                    <a:lnTo>
                      <a:pt x="455" y="257"/>
                    </a:lnTo>
                    <a:lnTo>
                      <a:pt x="446" y="252"/>
                    </a:lnTo>
                    <a:lnTo>
                      <a:pt x="435" y="247"/>
                    </a:lnTo>
                    <a:lnTo>
                      <a:pt x="418" y="237"/>
                    </a:lnTo>
                    <a:lnTo>
                      <a:pt x="418" y="237"/>
                    </a:lnTo>
                    <a:lnTo>
                      <a:pt x="420" y="240"/>
                    </a:lnTo>
                    <a:lnTo>
                      <a:pt x="421" y="243"/>
                    </a:lnTo>
                    <a:lnTo>
                      <a:pt x="427" y="247"/>
                    </a:lnTo>
                    <a:lnTo>
                      <a:pt x="427" y="247"/>
                    </a:lnTo>
                    <a:lnTo>
                      <a:pt x="441" y="253"/>
                    </a:lnTo>
                    <a:lnTo>
                      <a:pt x="456" y="261"/>
                    </a:lnTo>
                    <a:lnTo>
                      <a:pt x="482" y="278"/>
                    </a:lnTo>
                    <a:lnTo>
                      <a:pt x="482" y="278"/>
                    </a:lnTo>
                    <a:lnTo>
                      <a:pt x="487" y="279"/>
                    </a:lnTo>
                    <a:lnTo>
                      <a:pt x="488" y="279"/>
                    </a:lnTo>
                    <a:lnTo>
                      <a:pt x="490" y="279"/>
                    </a:lnTo>
                    <a:lnTo>
                      <a:pt x="490" y="279"/>
                    </a:lnTo>
                    <a:lnTo>
                      <a:pt x="485" y="276"/>
                    </a:lnTo>
                    <a:lnTo>
                      <a:pt x="481" y="273"/>
                    </a:lnTo>
                    <a:lnTo>
                      <a:pt x="478" y="269"/>
                    </a:lnTo>
                    <a:lnTo>
                      <a:pt x="476" y="264"/>
                    </a:lnTo>
                    <a:lnTo>
                      <a:pt x="476" y="264"/>
                    </a:lnTo>
                    <a:lnTo>
                      <a:pt x="478" y="263"/>
                    </a:lnTo>
                    <a:lnTo>
                      <a:pt x="482" y="263"/>
                    </a:lnTo>
                    <a:lnTo>
                      <a:pt x="482" y="263"/>
                    </a:lnTo>
                    <a:lnTo>
                      <a:pt x="510" y="287"/>
                    </a:lnTo>
                    <a:lnTo>
                      <a:pt x="540" y="308"/>
                    </a:lnTo>
                    <a:lnTo>
                      <a:pt x="571" y="330"/>
                    </a:lnTo>
                    <a:lnTo>
                      <a:pt x="603" y="348"/>
                    </a:lnTo>
                    <a:lnTo>
                      <a:pt x="603" y="348"/>
                    </a:lnTo>
                    <a:lnTo>
                      <a:pt x="590" y="337"/>
                    </a:lnTo>
                    <a:lnTo>
                      <a:pt x="577" y="325"/>
                    </a:lnTo>
                    <a:lnTo>
                      <a:pt x="563" y="314"/>
                    </a:lnTo>
                    <a:lnTo>
                      <a:pt x="552" y="302"/>
                    </a:lnTo>
                    <a:lnTo>
                      <a:pt x="552" y="302"/>
                    </a:lnTo>
                    <a:close/>
                    <a:moveTo>
                      <a:pt x="520" y="243"/>
                    </a:moveTo>
                    <a:lnTo>
                      <a:pt x="520" y="243"/>
                    </a:lnTo>
                    <a:lnTo>
                      <a:pt x="525" y="247"/>
                    </a:lnTo>
                    <a:lnTo>
                      <a:pt x="529" y="250"/>
                    </a:lnTo>
                    <a:lnTo>
                      <a:pt x="529" y="250"/>
                    </a:lnTo>
                    <a:lnTo>
                      <a:pt x="561" y="272"/>
                    </a:lnTo>
                    <a:lnTo>
                      <a:pt x="561" y="272"/>
                    </a:lnTo>
                    <a:lnTo>
                      <a:pt x="563" y="273"/>
                    </a:lnTo>
                    <a:lnTo>
                      <a:pt x="566" y="273"/>
                    </a:lnTo>
                    <a:lnTo>
                      <a:pt x="566" y="273"/>
                    </a:lnTo>
                    <a:lnTo>
                      <a:pt x="542" y="257"/>
                    </a:lnTo>
                    <a:lnTo>
                      <a:pt x="516" y="240"/>
                    </a:lnTo>
                    <a:lnTo>
                      <a:pt x="516" y="240"/>
                    </a:lnTo>
                    <a:lnTo>
                      <a:pt x="517" y="243"/>
                    </a:lnTo>
                    <a:lnTo>
                      <a:pt x="520" y="243"/>
                    </a:lnTo>
                    <a:lnTo>
                      <a:pt x="520" y="243"/>
                    </a:lnTo>
                    <a:close/>
                    <a:moveTo>
                      <a:pt x="420" y="247"/>
                    </a:moveTo>
                    <a:lnTo>
                      <a:pt x="420" y="247"/>
                    </a:lnTo>
                    <a:lnTo>
                      <a:pt x="412" y="244"/>
                    </a:lnTo>
                    <a:lnTo>
                      <a:pt x="409" y="243"/>
                    </a:lnTo>
                    <a:lnTo>
                      <a:pt x="406" y="243"/>
                    </a:lnTo>
                    <a:lnTo>
                      <a:pt x="406" y="243"/>
                    </a:lnTo>
                    <a:lnTo>
                      <a:pt x="427" y="260"/>
                    </a:lnTo>
                    <a:lnTo>
                      <a:pt x="438" y="267"/>
                    </a:lnTo>
                    <a:lnTo>
                      <a:pt x="449" y="275"/>
                    </a:lnTo>
                    <a:lnTo>
                      <a:pt x="449" y="275"/>
                    </a:lnTo>
                    <a:lnTo>
                      <a:pt x="420" y="247"/>
                    </a:lnTo>
                    <a:lnTo>
                      <a:pt x="420" y="247"/>
                    </a:lnTo>
                    <a:close/>
                    <a:moveTo>
                      <a:pt x="452" y="246"/>
                    </a:moveTo>
                    <a:lnTo>
                      <a:pt x="452" y="246"/>
                    </a:lnTo>
                    <a:lnTo>
                      <a:pt x="450" y="243"/>
                    </a:lnTo>
                    <a:lnTo>
                      <a:pt x="450" y="243"/>
                    </a:lnTo>
                    <a:lnTo>
                      <a:pt x="447" y="243"/>
                    </a:lnTo>
                    <a:lnTo>
                      <a:pt x="447" y="243"/>
                    </a:lnTo>
                    <a:lnTo>
                      <a:pt x="449" y="246"/>
                    </a:lnTo>
                    <a:lnTo>
                      <a:pt x="450" y="246"/>
                    </a:lnTo>
                    <a:lnTo>
                      <a:pt x="452" y="246"/>
                    </a:lnTo>
                    <a:lnTo>
                      <a:pt x="452" y="246"/>
                    </a:lnTo>
                    <a:close/>
                    <a:moveTo>
                      <a:pt x="484" y="253"/>
                    </a:moveTo>
                    <a:lnTo>
                      <a:pt x="484" y="253"/>
                    </a:lnTo>
                    <a:lnTo>
                      <a:pt x="476" y="249"/>
                    </a:lnTo>
                    <a:lnTo>
                      <a:pt x="473" y="247"/>
                    </a:lnTo>
                    <a:lnTo>
                      <a:pt x="472" y="246"/>
                    </a:lnTo>
                    <a:lnTo>
                      <a:pt x="472" y="246"/>
                    </a:lnTo>
                    <a:lnTo>
                      <a:pt x="478" y="250"/>
                    </a:lnTo>
                    <a:lnTo>
                      <a:pt x="481" y="253"/>
                    </a:lnTo>
                    <a:lnTo>
                      <a:pt x="484" y="253"/>
                    </a:lnTo>
                    <a:lnTo>
                      <a:pt x="484" y="253"/>
                    </a:lnTo>
                    <a:close/>
                    <a:moveTo>
                      <a:pt x="549" y="276"/>
                    </a:moveTo>
                    <a:lnTo>
                      <a:pt x="549" y="276"/>
                    </a:lnTo>
                    <a:lnTo>
                      <a:pt x="534" y="269"/>
                    </a:lnTo>
                    <a:lnTo>
                      <a:pt x="517" y="260"/>
                    </a:lnTo>
                    <a:lnTo>
                      <a:pt x="504" y="252"/>
                    </a:lnTo>
                    <a:lnTo>
                      <a:pt x="488" y="246"/>
                    </a:lnTo>
                    <a:lnTo>
                      <a:pt x="488" y="246"/>
                    </a:lnTo>
                    <a:lnTo>
                      <a:pt x="522" y="270"/>
                    </a:lnTo>
                    <a:lnTo>
                      <a:pt x="557" y="292"/>
                    </a:lnTo>
                    <a:lnTo>
                      <a:pt x="557" y="292"/>
                    </a:lnTo>
                    <a:lnTo>
                      <a:pt x="555" y="289"/>
                    </a:lnTo>
                    <a:lnTo>
                      <a:pt x="557" y="287"/>
                    </a:lnTo>
                    <a:lnTo>
                      <a:pt x="557" y="285"/>
                    </a:lnTo>
                    <a:lnTo>
                      <a:pt x="557" y="284"/>
                    </a:lnTo>
                    <a:lnTo>
                      <a:pt x="557" y="284"/>
                    </a:lnTo>
                    <a:lnTo>
                      <a:pt x="552" y="281"/>
                    </a:lnTo>
                    <a:lnTo>
                      <a:pt x="551" y="279"/>
                    </a:lnTo>
                    <a:lnTo>
                      <a:pt x="549" y="276"/>
                    </a:lnTo>
                    <a:lnTo>
                      <a:pt x="549" y="276"/>
                    </a:lnTo>
                    <a:close/>
                    <a:moveTo>
                      <a:pt x="635" y="264"/>
                    </a:moveTo>
                    <a:lnTo>
                      <a:pt x="635" y="263"/>
                    </a:lnTo>
                    <a:lnTo>
                      <a:pt x="635" y="263"/>
                    </a:lnTo>
                    <a:lnTo>
                      <a:pt x="635" y="261"/>
                    </a:lnTo>
                    <a:lnTo>
                      <a:pt x="635" y="261"/>
                    </a:lnTo>
                    <a:lnTo>
                      <a:pt x="632" y="261"/>
                    </a:lnTo>
                    <a:lnTo>
                      <a:pt x="627" y="260"/>
                    </a:lnTo>
                    <a:lnTo>
                      <a:pt x="621" y="255"/>
                    </a:lnTo>
                    <a:lnTo>
                      <a:pt x="615" y="250"/>
                    </a:lnTo>
                    <a:lnTo>
                      <a:pt x="612" y="247"/>
                    </a:lnTo>
                    <a:lnTo>
                      <a:pt x="609" y="247"/>
                    </a:lnTo>
                    <a:lnTo>
                      <a:pt x="609" y="247"/>
                    </a:lnTo>
                    <a:lnTo>
                      <a:pt x="621" y="257"/>
                    </a:lnTo>
                    <a:lnTo>
                      <a:pt x="627" y="261"/>
                    </a:lnTo>
                    <a:lnTo>
                      <a:pt x="635" y="264"/>
                    </a:lnTo>
                    <a:lnTo>
                      <a:pt x="635" y="264"/>
                    </a:lnTo>
                    <a:close/>
                    <a:moveTo>
                      <a:pt x="238" y="247"/>
                    </a:moveTo>
                    <a:lnTo>
                      <a:pt x="238" y="247"/>
                    </a:lnTo>
                    <a:lnTo>
                      <a:pt x="240" y="250"/>
                    </a:lnTo>
                    <a:lnTo>
                      <a:pt x="241" y="253"/>
                    </a:lnTo>
                    <a:lnTo>
                      <a:pt x="246" y="260"/>
                    </a:lnTo>
                    <a:lnTo>
                      <a:pt x="246" y="260"/>
                    </a:lnTo>
                    <a:lnTo>
                      <a:pt x="260" y="263"/>
                    </a:lnTo>
                    <a:lnTo>
                      <a:pt x="270" y="267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2" y="276"/>
                    </a:lnTo>
                    <a:lnTo>
                      <a:pt x="295" y="276"/>
                    </a:lnTo>
                    <a:lnTo>
                      <a:pt x="299" y="278"/>
                    </a:lnTo>
                    <a:lnTo>
                      <a:pt x="305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293" y="270"/>
                    </a:lnTo>
                    <a:lnTo>
                      <a:pt x="278" y="258"/>
                    </a:lnTo>
                    <a:lnTo>
                      <a:pt x="269" y="253"/>
                    </a:lnTo>
                    <a:lnTo>
                      <a:pt x="260" y="250"/>
                    </a:lnTo>
                    <a:lnTo>
                      <a:pt x="249" y="247"/>
                    </a:lnTo>
                    <a:lnTo>
                      <a:pt x="238" y="247"/>
                    </a:lnTo>
                    <a:lnTo>
                      <a:pt x="238" y="247"/>
                    </a:lnTo>
                    <a:close/>
                    <a:moveTo>
                      <a:pt x="269" y="250"/>
                    </a:moveTo>
                    <a:lnTo>
                      <a:pt x="269" y="250"/>
                    </a:lnTo>
                    <a:lnTo>
                      <a:pt x="289" y="260"/>
                    </a:lnTo>
                    <a:lnTo>
                      <a:pt x="298" y="264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289" y="255"/>
                    </a:lnTo>
                    <a:lnTo>
                      <a:pt x="279" y="250"/>
                    </a:lnTo>
                    <a:lnTo>
                      <a:pt x="269" y="247"/>
                    </a:lnTo>
                    <a:lnTo>
                      <a:pt x="269" y="247"/>
                    </a:lnTo>
                    <a:lnTo>
                      <a:pt x="269" y="250"/>
                    </a:lnTo>
                    <a:lnTo>
                      <a:pt x="269" y="250"/>
                    </a:lnTo>
                    <a:close/>
                    <a:moveTo>
                      <a:pt x="612" y="281"/>
                    </a:moveTo>
                    <a:lnTo>
                      <a:pt x="612" y="281"/>
                    </a:lnTo>
                    <a:lnTo>
                      <a:pt x="609" y="278"/>
                    </a:lnTo>
                    <a:lnTo>
                      <a:pt x="604" y="275"/>
                    </a:lnTo>
                    <a:lnTo>
                      <a:pt x="601" y="272"/>
                    </a:lnTo>
                    <a:lnTo>
                      <a:pt x="600" y="269"/>
                    </a:lnTo>
                    <a:lnTo>
                      <a:pt x="600" y="269"/>
                    </a:lnTo>
                    <a:lnTo>
                      <a:pt x="592" y="266"/>
                    </a:lnTo>
                    <a:lnTo>
                      <a:pt x="589" y="263"/>
                    </a:lnTo>
                    <a:lnTo>
                      <a:pt x="586" y="258"/>
                    </a:lnTo>
                    <a:lnTo>
                      <a:pt x="586" y="258"/>
                    </a:lnTo>
                    <a:lnTo>
                      <a:pt x="581" y="258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50"/>
                    </a:lnTo>
                    <a:lnTo>
                      <a:pt x="569" y="250"/>
                    </a:lnTo>
                    <a:lnTo>
                      <a:pt x="569" y="250"/>
                    </a:lnTo>
                    <a:lnTo>
                      <a:pt x="589" y="267"/>
                    </a:lnTo>
                    <a:lnTo>
                      <a:pt x="600" y="275"/>
                    </a:lnTo>
                    <a:lnTo>
                      <a:pt x="606" y="278"/>
                    </a:lnTo>
                    <a:lnTo>
                      <a:pt x="612" y="281"/>
                    </a:lnTo>
                    <a:lnTo>
                      <a:pt x="612" y="281"/>
                    </a:lnTo>
                    <a:close/>
                    <a:moveTo>
                      <a:pt x="461" y="304"/>
                    </a:moveTo>
                    <a:lnTo>
                      <a:pt x="461" y="304"/>
                    </a:lnTo>
                    <a:lnTo>
                      <a:pt x="450" y="293"/>
                    </a:lnTo>
                    <a:lnTo>
                      <a:pt x="444" y="287"/>
                    </a:lnTo>
                    <a:lnTo>
                      <a:pt x="436" y="284"/>
                    </a:lnTo>
                    <a:lnTo>
                      <a:pt x="436" y="284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24" y="276"/>
                    </a:lnTo>
                    <a:lnTo>
                      <a:pt x="414" y="270"/>
                    </a:lnTo>
                    <a:lnTo>
                      <a:pt x="404" y="264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4" y="258"/>
                    </a:lnTo>
                    <a:lnTo>
                      <a:pt x="392" y="258"/>
                    </a:lnTo>
                    <a:lnTo>
                      <a:pt x="392" y="258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88" y="257"/>
                    </a:lnTo>
                    <a:lnTo>
                      <a:pt x="383" y="253"/>
                    </a:lnTo>
                    <a:lnTo>
                      <a:pt x="380" y="252"/>
                    </a:lnTo>
                    <a:lnTo>
                      <a:pt x="377" y="252"/>
                    </a:lnTo>
                    <a:lnTo>
                      <a:pt x="377" y="252"/>
                    </a:lnTo>
                    <a:lnTo>
                      <a:pt x="420" y="278"/>
                    </a:lnTo>
                    <a:lnTo>
                      <a:pt x="461" y="304"/>
                    </a:lnTo>
                    <a:lnTo>
                      <a:pt x="461" y="304"/>
                    </a:lnTo>
                    <a:close/>
                    <a:moveTo>
                      <a:pt x="525" y="252"/>
                    </a:moveTo>
                    <a:lnTo>
                      <a:pt x="525" y="252"/>
                    </a:lnTo>
                    <a:lnTo>
                      <a:pt x="534" y="260"/>
                    </a:lnTo>
                    <a:lnTo>
                      <a:pt x="543" y="267"/>
                    </a:lnTo>
                    <a:lnTo>
                      <a:pt x="554" y="275"/>
                    </a:lnTo>
                    <a:lnTo>
                      <a:pt x="565" y="279"/>
                    </a:lnTo>
                    <a:lnTo>
                      <a:pt x="565" y="279"/>
                    </a:lnTo>
                    <a:lnTo>
                      <a:pt x="545" y="264"/>
                    </a:lnTo>
                    <a:lnTo>
                      <a:pt x="534" y="258"/>
                    </a:lnTo>
                    <a:lnTo>
                      <a:pt x="525" y="252"/>
                    </a:lnTo>
                    <a:lnTo>
                      <a:pt x="525" y="252"/>
                    </a:lnTo>
                    <a:close/>
                    <a:moveTo>
                      <a:pt x="593" y="257"/>
                    </a:moveTo>
                    <a:lnTo>
                      <a:pt x="593" y="257"/>
                    </a:lnTo>
                    <a:lnTo>
                      <a:pt x="592" y="253"/>
                    </a:lnTo>
                    <a:lnTo>
                      <a:pt x="587" y="253"/>
                    </a:lnTo>
                    <a:lnTo>
                      <a:pt x="587" y="253"/>
                    </a:lnTo>
                    <a:lnTo>
                      <a:pt x="589" y="255"/>
                    </a:lnTo>
                    <a:lnTo>
                      <a:pt x="590" y="255"/>
                    </a:lnTo>
                    <a:lnTo>
                      <a:pt x="593" y="257"/>
                    </a:lnTo>
                    <a:lnTo>
                      <a:pt x="593" y="257"/>
                    </a:lnTo>
                    <a:close/>
                    <a:moveTo>
                      <a:pt x="656" y="328"/>
                    </a:moveTo>
                    <a:lnTo>
                      <a:pt x="656" y="328"/>
                    </a:lnTo>
                    <a:lnTo>
                      <a:pt x="645" y="318"/>
                    </a:lnTo>
                    <a:lnTo>
                      <a:pt x="639" y="313"/>
                    </a:lnTo>
                    <a:lnTo>
                      <a:pt x="635" y="310"/>
                    </a:lnTo>
                    <a:lnTo>
                      <a:pt x="635" y="310"/>
                    </a:lnTo>
                    <a:lnTo>
                      <a:pt x="633" y="307"/>
                    </a:lnTo>
                    <a:lnTo>
                      <a:pt x="633" y="307"/>
                    </a:lnTo>
                    <a:lnTo>
                      <a:pt x="627" y="304"/>
                    </a:lnTo>
                    <a:lnTo>
                      <a:pt x="624" y="299"/>
                    </a:lnTo>
                    <a:lnTo>
                      <a:pt x="624" y="299"/>
                    </a:lnTo>
                    <a:lnTo>
                      <a:pt x="600" y="284"/>
                    </a:lnTo>
                    <a:lnTo>
                      <a:pt x="587" y="278"/>
                    </a:lnTo>
                    <a:lnTo>
                      <a:pt x="575" y="272"/>
                    </a:lnTo>
                    <a:lnTo>
                      <a:pt x="575" y="272"/>
                    </a:lnTo>
                    <a:lnTo>
                      <a:pt x="569" y="266"/>
                    </a:lnTo>
                    <a:lnTo>
                      <a:pt x="563" y="261"/>
                    </a:lnTo>
                    <a:lnTo>
                      <a:pt x="549" y="255"/>
                    </a:lnTo>
                    <a:lnTo>
                      <a:pt x="549" y="255"/>
                    </a:lnTo>
                    <a:lnTo>
                      <a:pt x="558" y="263"/>
                    </a:lnTo>
                    <a:lnTo>
                      <a:pt x="569" y="270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615" y="305"/>
                    </a:lnTo>
                    <a:lnTo>
                      <a:pt x="627" y="316"/>
                    </a:lnTo>
                    <a:lnTo>
                      <a:pt x="641" y="324"/>
                    </a:lnTo>
                    <a:lnTo>
                      <a:pt x="641" y="324"/>
                    </a:lnTo>
                    <a:lnTo>
                      <a:pt x="642" y="327"/>
                    </a:lnTo>
                    <a:lnTo>
                      <a:pt x="644" y="328"/>
                    </a:lnTo>
                    <a:lnTo>
                      <a:pt x="644" y="328"/>
                    </a:lnTo>
                    <a:lnTo>
                      <a:pt x="651" y="331"/>
                    </a:lnTo>
                    <a:lnTo>
                      <a:pt x="658" y="336"/>
                    </a:lnTo>
                    <a:lnTo>
                      <a:pt x="664" y="339"/>
                    </a:lnTo>
                    <a:lnTo>
                      <a:pt x="670" y="340"/>
                    </a:lnTo>
                    <a:lnTo>
                      <a:pt x="670" y="340"/>
                    </a:lnTo>
                    <a:lnTo>
                      <a:pt x="668" y="336"/>
                    </a:lnTo>
                    <a:lnTo>
                      <a:pt x="665" y="333"/>
                    </a:lnTo>
                    <a:lnTo>
                      <a:pt x="656" y="328"/>
                    </a:lnTo>
                    <a:lnTo>
                      <a:pt x="656" y="328"/>
                    </a:lnTo>
                    <a:close/>
                    <a:moveTo>
                      <a:pt x="673" y="260"/>
                    </a:moveTo>
                    <a:lnTo>
                      <a:pt x="673" y="260"/>
                    </a:lnTo>
                    <a:lnTo>
                      <a:pt x="670" y="258"/>
                    </a:lnTo>
                    <a:lnTo>
                      <a:pt x="670" y="257"/>
                    </a:lnTo>
                    <a:lnTo>
                      <a:pt x="668" y="257"/>
                    </a:lnTo>
                    <a:lnTo>
                      <a:pt x="668" y="257"/>
                    </a:lnTo>
                    <a:lnTo>
                      <a:pt x="670" y="260"/>
                    </a:lnTo>
                    <a:lnTo>
                      <a:pt x="671" y="260"/>
                    </a:lnTo>
                    <a:lnTo>
                      <a:pt x="673" y="260"/>
                    </a:lnTo>
                    <a:lnTo>
                      <a:pt x="673" y="260"/>
                    </a:lnTo>
                    <a:close/>
                    <a:moveTo>
                      <a:pt x="723" y="263"/>
                    </a:moveTo>
                    <a:lnTo>
                      <a:pt x="723" y="263"/>
                    </a:lnTo>
                    <a:lnTo>
                      <a:pt x="741" y="276"/>
                    </a:lnTo>
                    <a:lnTo>
                      <a:pt x="741" y="276"/>
                    </a:lnTo>
                    <a:lnTo>
                      <a:pt x="737" y="266"/>
                    </a:lnTo>
                    <a:lnTo>
                      <a:pt x="731" y="257"/>
                    </a:lnTo>
                    <a:lnTo>
                      <a:pt x="731" y="257"/>
                    </a:lnTo>
                    <a:lnTo>
                      <a:pt x="728" y="260"/>
                    </a:lnTo>
                    <a:lnTo>
                      <a:pt x="723" y="263"/>
                    </a:lnTo>
                    <a:lnTo>
                      <a:pt x="723" y="263"/>
                    </a:lnTo>
                    <a:close/>
                    <a:moveTo>
                      <a:pt x="598" y="261"/>
                    </a:moveTo>
                    <a:lnTo>
                      <a:pt x="598" y="261"/>
                    </a:lnTo>
                    <a:lnTo>
                      <a:pt x="601" y="261"/>
                    </a:lnTo>
                    <a:lnTo>
                      <a:pt x="603" y="260"/>
                    </a:lnTo>
                    <a:lnTo>
                      <a:pt x="603" y="260"/>
                    </a:lnTo>
                    <a:lnTo>
                      <a:pt x="600" y="258"/>
                    </a:lnTo>
                    <a:lnTo>
                      <a:pt x="598" y="258"/>
                    </a:lnTo>
                    <a:lnTo>
                      <a:pt x="597" y="258"/>
                    </a:lnTo>
                    <a:lnTo>
                      <a:pt x="597" y="258"/>
                    </a:lnTo>
                    <a:lnTo>
                      <a:pt x="598" y="260"/>
                    </a:lnTo>
                    <a:lnTo>
                      <a:pt x="598" y="261"/>
                    </a:lnTo>
                    <a:lnTo>
                      <a:pt x="598" y="261"/>
                    </a:lnTo>
                    <a:close/>
                    <a:moveTo>
                      <a:pt x="520" y="302"/>
                    </a:moveTo>
                    <a:lnTo>
                      <a:pt x="520" y="302"/>
                    </a:lnTo>
                    <a:lnTo>
                      <a:pt x="510" y="298"/>
                    </a:lnTo>
                    <a:lnTo>
                      <a:pt x="500" y="292"/>
                    </a:lnTo>
                    <a:lnTo>
                      <a:pt x="490" y="285"/>
                    </a:lnTo>
                    <a:lnTo>
                      <a:pt x="478" y="281"/>
                    </a:lnTo>
                    <a:lnTo>
                      <a:pt x="478" y="281"/>
                    </a:lnTo>
                    <a:lnTo>
                      <a:pt x="478" y="278"/>
                    </a:lnTo>
                    <a:lnTo>
                      <a:pt x="478" y="278"/>
                    </a:lnTo>
                    <a:lnTo>
                      <a:pt x="468" y="273"/>
                    </a:lnTo>
                    <a:lnTo>
                      <a:pt x="459" y="269"/>
                    </a:lnTo>
                    <a:lnTo>
                      <a:pt x="450" y="263"/>
                    </a:lnTo>
                    <a:lnTo>
                      <a:pt x="439" y="260"/>
                    </a:lnTo>
                    <a:lnTo>
                      <a:pt x="439" y="260"/>
                    </a:lnTo>
                    <a:lnTo>
                      <a:pt x="459" y="278"/>
                    </a:lnTo>
                    <a:lnTo>
                      <a:pt x="470" y="287"/>
                    </a:lnTo>
                    <a:lnTo>
                      <a:pt x="482" y="293"/>
                    </a:lnTo>
                    <a:lnTo>
                      <a:pt x="482" y="293"/>
                    </a:lnTo>
                    <a:lnTo>
                      <a:pt x="482" y="292"/>
                    </a:lnTo>
                    <a:lnTo>
                      <a:pt x="484" y="290"/>
                    </a:lnTo>
                    <a:lnTo>
                      <a:pt x="487" y="289"/>
                    </a:lnTo>
                    <a:lnTo>
                      <a:pt x="487" y="289"/>
                    </a:lnTo>
                    <a:lnTo>
                      <a:pt x="493" y="293"/>
                    </a:lnTo>
                    <a:lnTo>
                      <a:pt x="499" y="299"/>
                    </a:lnTo>
                    <a:lnTo>
                      <a:pt x="499" y="299"/>
                    </a:lnTo>
                    <a:lnTo>
                      <a:pt x="526" y="318"/>
                    </a:lnTo>
                    <a:lnTo>
                      <a:pt x="555" y="336"/>
                    </a:lnTo>
                    <a:lnTo>
                      <a:pt x="555" y="336"/>
                    </a:lnTo>
                    <a:lnTo>
                      <a:pt x="560" y="339"/>
                    </a:lnTo>
                    <a:lnTo>
                      <a:pt x="566" y="340"/>
                    </a:lnTo>
                    <a:lnTo>
                      <a:pt x="566" y="340"/>
                    </a:lnTo>
                    <a:lnTo>
                      <a:pt x="561" y="334"/>
                    </a:lnTo>
                    <a:lnTo>
                      <a:pt x="557" y="330"/>
                    </a:lnTo>
                    <a:lnTo>
                      <a:pt x="545" y="321"/>
                    </a:lnTo>
                    <a:lnTo>
                      <a:pt x="531" y="311"/>
                    </a:lnTo>
                    <a:lnTo>
                      <a:pt x="520" y="302"/>
                    </a:lnTo>
                    <a:lnTo>
                      <a:pt x="520" y="302"/>
                    </a:lnTo>
                    <a:close/>
                    <a:moveTo>
                      <a:pt x="418" y="266"/>
                    </a:moveTo>
                    <a:lnTo>
                      <a:pt x="418" y="266"/>
                    </a:lnTo>
                    <a:lnTo>
                      <a:pt x="417" y="264"/>
                    </a:lnTo>
                    <a:lnTo>
                      <a:pt x="415" y="263"/>
                    </a:lnTo>
                    <a:lnTo>
                      <a:pt x="412" y="263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1" y="263"/>
                    </a:lnTo>
                    <a:lnTo>
                      <a:pt x="414" y="264"/>
                    </a:lnTo>
                    <a:lnTo>
                      <a:pt x="418" y="266"/>
                    </a:lnTo>
                    <a:lnTo>
                      <a:pt x="418" y="266"/>
                    </a:lnTo>
                    <a:close/>
                    <a:moveTo>
                      <a:pt x="616" y="269"/>
                    </a:moveTo>
                    <a:lnTo>
                      <a:pt x="616" y="269"/>
                    </a:lnTo>
                    <a:lnTo>
                      <a:pt x="612" y="266"/>
                    </a:lnTo>
                    <a:lnTo>
                      <a:pt x="609" y="264"/>
                    </a:lnTo>
                    <a:lnTo>
                      <a:pt x="607" y="264"/>
                    </a:lnTo>
                    <a:lnTo>
                      <a:pt x="607" y="264"/>
                    </a:lnTo>
                    <a:lnTo>
                      <a:pt x="616" y="269"/>
                    </a:lnTo>
                    <a:lnTo>
                      <a:pt x="616" y="269"/>
                    </a:lnTo>
                    <a:close/>
                    <a:moveTo>
                      <a:pt x="755" y="290"/>
                    </a:moveTo>
                    <a:lnTo>
                      <a:pt x="755" y="290"/>
                    </a:lnTo>
                    <a:lnTo>
                      <a:pt x="755" y="289"/>
                    </a:lnTo>
                    <a:lnTo>
                      <a:pt x="755" y="289"/>
                    </a:lnTo>
                    <a:lnTo>
                      <a:pt x="758" y="290"/>
                    </a:lnTo>
                    <a:lnTo>
                      <a:pt x="760" y="292"/>
                    </a:lnTo>
                    <a:lnTo>
                      <a:pt x="763" y="292"/>
                    </a:lnTo>
                    <a:lnTo>
                      <a:pt x="763" y="292"/>
                    </a:lnTo>
                    <a:lnTo>
                      <a:pt x="757" y="282"/>
                    </a:lnTo>
                    <a:lnTo>
                      <a:pt x="754" y="278"/>
                    </a:lnTo>
                    <a:lnTo>
                      <a:pt x="752" y="273"/>
                    </a:lnTo>
                    <a:lnTo>
                      <a:pt x="752" y="273"/>
                    </a:lnTo>
                    <a:lnTo>
                      <a:pt x="749" y="272"/>
                    </a:lnTo>
                    <a:lnTo>
                      <a:pt x="747" y="269"/>
                    </a:lnTo>
                    <a:lnTo>
                      <a:pt x="746" y="266"/>
                    </a:lnTo>
                    <a:lnTo>
                      <a:pt x="743" y="264"/>
                    </a:lnTo>
                    <a:lnTo>
                      <a:pt x="743" y="264"/>
                    </a:lnTo>
                    <a:lnTo>
                      <a:pt x="749" y="279"/>
                    </a:lnTo>
                    <a:lnTo>
                      <a:pt x="752" y="285"/>
                    </a:lnTo>
                    <a:lnTo>
                      <a:pt x="755" y="290"/>
                    </a:lnTo>
                    <a:lnTo>
                      <a:pt x="755" y="290"/>
                    </a:lnTo>
                    <a:close/>
                    <a:moveTo>
                      <a:pt x="211" y="270"/>
                    </a:moveTo>
                    <a:lnTo>
                      <a:pt x="211" y="270"/>
                    </a:lnTo>
                    <a:lnTo>
                      <a:pt x="212" y="272"/>
                    </a:lnTo>
                    <a:lnTo>
                      <a:pt x="214" y="272"/>
                    </a:lnTo>
                    <a:lnTo>
                      <a:pt x="215" y="273"/>
                    </a:lnTo>
                    <a:lnTo>
                      <a:pt x="218" y="273"/>
                    </a:lnTo>
                    <a:lnTo>
                      <a:pt x="218" y="273"/>
                    </a:lnTo>
                    <a:lnTo>
                      <a:pt x="218" y="272"/>
                    </a:lnTo>
                    <a:lnTo>
                      <a:pt x="220" y="270"/>
                    </a:lnTo>
                    <a:lnTo>
                      <a:pt x="221" y="270"/>
                    </a:lnTo>
                    <a:lnTo>
                      <a:pt x="221" y="270"/>
                    </a:lnTo>
                    <a:lnTo>
                      <a:pt x="220" y="269"/>
                    </a:lnTo>
                    <a:lnTo>
                      <a:pt x="218" y="267"/>
                    </a:lnTo>
                    <a:lnTo>
                      <a:pt x="214" y="266"/>
                    </a:lnTo>
                    <a:lnTo>
                      <a:pt x="211" y="267"/>
                    </a:lnTo>
                    <a:lnTo>
                      <a:pt x="211" y="269"/>
                    </a:lnTo>
                    <a:lnTo>
                      <a:pt x="211" y="270"/>
                    </a:lnTo>
                    <a:lnTo>
                      <a:pt x="211" y="270"/>
                    </a:lnTo>
                    <a:close/>
                    <a:moveTo>
                      <a:pt x="426" y="272"/>
                    </a:moveTo>
                    <a:lnTo>
                      <a:pt x="426" y="272"/>
                    </a:lnTo>
                    <a:lnTo>
                      <a:pt x="433" y="275"/>
                    </a:lnTo>
                    <a:lnTo>
                      <a:pt x="441" y="279"/>
                    </a:lnTo>
                    <a:lnTo>
                      <a:pt x="449" y="285"/>
                    </a:lnTo>
                    <a:lnTo>
                      <a:pt x="456" y="289"/>
                    </a:lnTo>
                    <a:lnTo>
                      <a:pt x="456" y="289"/>
                    </a:lnTo>
                    <a:lnTo>
                      <a:pt x="439" y="275"/>
                    </a:lnTo>
                    <a:lnTo>
                      <a:pt x="430" y="270"/>
                    </a:lnTo>
                    <a:lnTo>
                      <a:pt x="420" y="266"/>
                    </a:lnTo>
                    <a:lnTo>
                      <a:pt x="420" y="266"/>
                    </a:lnTo>
                    <a:lnTo>
                      <a:pt x="421" y="267"/>
                    </a:lnTo>
                    <a:lnTo>
                      <a:pt x="421" y="269"/>
                    </a:lnTo>
                    <a:lnTo>
                      <a:pt x="421" y="269"/>
                    </a:lnTo>
                    <a:lnTo>
                      <a:pt x="423" y="269"/>
                    </a:lnTo>
                    <a:lnTo>
                      <a:pt x="424" y="270"/>
                    </a:lnTo>
                    <a:lnTo>
                      <a:pt x="424" y="270"/>
                    </a:lnTo>
                    <a:lnTo>
                      <a:pt x="426" y="269"/>
                    </a:lnTo>
                    <a:lnTo>
                      <a:pt x="426" y="269"/>
                    </a:lnTo>
                    <a:lnTo>
                      <a:pt x="426" y="270"/>
                    </a:lnTo>
                    <a:lnTo>
                      <a:pt x="426" y="272"/>
                    </a:lnTo>
                    <a:lnTo>
                      <a:pt x="426" y="272"/>
                    </a:lnTo>
                    <a:close/>
                    <a:moveTo>
                      <a:pt x="249" y="281"/>
                    </a:moveTo>
                    <a:lnTo>
                      <a:pt x="249" y="281"/>
                    </a:lnTo>
                    <a:lnTo>
                      <a:pt x="246" y="276"/>
                    </a:lnTo>
                    <a:lnTo>
                      <a:pt x="241" y="272"/>
                    </a:lnTo>
                    <a:lnTo>
                      <a:pt x="235" y="269"/>
                    </a:lnTo>
                    <a:lnTo>
                      <a:pt x="229" y="267"/>
                    </a:lnTo>
                    <a:lnTo>
                      <a:pt x="229" y="267"/>
                    </a:lnTo>
                    <a:lnTo>
                      <a:pt x="249" y="281"/>
                    </a:lnTo>
                    <a:lnTo>
                      <a:pt x="249" y="281"/>
                    </a:lnTo>
                    <a:close/>
                    <a:moveTo>
                      <a:pt x="327" y="313"/>
                    </a:moveTo>
                    <a:lnTo>
                      <a:pt x="327" y="313"/>
                    </a:lnTo>
                    <a:lnTo>
                      <a:pt x="330" y="313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0" y="311"/>
                    </a:lnTo>
                    <a:lnTo>
                      <a:pt x="327" y="310"/>
                    </a:lnTo>
                    <a:lnTo>
                      <a:pt x="324" y="307"/>
                    </a:lnTo>
                    <a:lnTo>
                      <a:pt x="322" y="304"/>
                    </a:lnTo>
                    <a:lnTo>
                      <a:pt x="322" y="304"/>
                    </a:lnTo>
                    <a:lnTo>
                      <a:pt x="311" y="298"/>
                    </a:lnTo>
                    <a:lnTo>
                      <a:pt x="304" y="295"/>
                    </a:lnTo>
                    <a:lnTo>
                      <a:pt x="298" y="293"/>
                    </a:lnTo>
                    <a:lnTo>
                      <a:pt x="298" y="293"/>
                    </a:lnTo>
                    <a:lnTo>
                      <a:pt x="298" y="289"/>
                    </a:lnTo>
                    <a:lnTo>
                      <a:pt x="298" y="289"/>
                    </a:lnTo>
                    <a:lnTo>
                      <a:pt x="279" y="276"/>
                    </a:lnTo>
                    <a:lnTo>
                      <a:pt x="270" y="272"/>
                    </a:lnTo>
                    <a:lnTo>
                      <a:pt x="264" y="270"/>
                    </a:lnTo>
                    <a:lnTo>
                      <a:pt x="258" y="269"/>
                    </a:lnTo>
                    <a:lnTo>
                      <a:pt x="258" y="269"/>
                    </a:lnTo>
                    <a:lnTo>
                      <a:pt x="266" y="275"/>
                    </a:lnTo>
                    <a:lnTo>
                      <a:pt x="273" y="281"/>
                    </a:lnTo>
                    <a:lnTo>
                      <a:pt x="290" y="292"/>
                    </a:lnTo>
                    <a:lnTo>
                      <a:pt x="308" y="302"/>
                    </a:lnTo>
                    <a:lnTo>
                      <a:pt x="327" y="313"/>
                    </a:lnTo>
                    <a:lnTo>
                      <a:pt x="327" y="313"/>
                    </a:lnTo>
                    <a:close/>
                    <a:moveTo>
                      <a:pt x="627" y="273"/>
                    </a:moveTo>
                    <a:lnTo>
                      <a:pt x="627" y="273"/>
                    </a:lnTo>
                    <a:lnTo>
                      <a:pt x="621" y="272"/>
                    </a:lnTo>
                    <a:lnTo>
                      <a:pt x="619" y="270"/>
                    </a:lnTo>
                    <a:lnTo>
                      <a:pt x="618" y="270"/>
                    </a:lnTo>
                    <a:lnTo>
                      <a:pt x="618" y="270"/>
                    </a:lnTo>
                    <a:lnTo>
                      <a:pt x="622" y="273"/>
                    </a:lnTo>
                    <a:lnTo>
                      <a:pt x="624" y="273"/>
                    </a:lnTo>
                    <a:lnTo>
                      <a:pt x="627" y="273"/>
                    </a:lnTo>
                    <a:lnTo>
                      <a:pt x="627" y="273"/>
                    </a:lnTo>
                    <a:close/>
                    <a:moveTo>
                      <a:pt x="177" y="284"/>
                    </a:moveTo>
                    <a:lnTo>
                      <a:pt x="177" y="284"/>
                    </a:lnTo>
                    <a:lnTo>
                      <a:pt x="180" y="282"/>
                    </a:lnTo>
                    <a:lnTo>
                      <a:pt x="182" y="278"/>
                    </a:lnTo>
                    <a:lnTo>
                      <a:pt x="183" y="275"/>
                    </a:lnTo>
                    <a:lnTo>
                      <a:pt x="186" y="272"/>
                    </a:lnTo>
                    <a:lnTo>
                      <a:pt x="186" y="272"/>
                    </a:lnTo>
                    <a:lnTo>
                      <a:pt x="185" y="270"/>
                    </a:lnTo>
                    <a:lnTo>
                      <a:pt x="183" y="270"/>
                    </a:lnTo>
                    <a:lnTo>
                      <a:pt x="183" y="270"/>
                    </a:lnTo>
                    <a:lnTo>
                      <a:pt x="180" y="276"/>
                    </a:lnTo>
                    <a:lnTo>
                      <a:pt x="177" y="284"/>
                    </a:lnTo>
                    <a:lnTo>
                      <a:pt x="177" y="284"/>
                    </a:lnTo>
                    <a:close/>
                    <a:moveTo>
                      <a:pt x="612" y="273"/>
                    </a:moveTo>
                    <a:lnTo>
                      <a:pt x="612" y="273"/>
                    </a:lnTo>
                    <a:lnTo>
                      <a:pt x="610" y="272"/>
                    </a:lnTo>
                    <a:lnTo>
                      <a:pt x="610" y="272"/>
                    </a:lnTo>
                    <a:lnTo>
                      <a:pt x="607" y="270"/>
                    </a:lnTo>
                    <a:lnTo>
                      <a:pt x="607" y="270"/>
                    </a:lnTo>
                    <a:lnTo>
                      <a:pt x="607" y="272"/>
                    </a:lnTo>
                    <a:lnTo>
                      <a:pt x="609" y="272"/>
                    </a:lnTo>
                    <a:lnTo>
                      <a:pt x="612" y="273"/>
                    </a:lnTo>
                    <a:lnTo>
                      <a:pt x="612" y="273"/>
                    </a:lnTo>
                    <a:close/>
                    <a:moveTo>
                      <a:pt x="289" y="318"/>
                    </a:moveTo>
                    <a:lnTo>
                      <a:pt x="289" y="318"/>
                    </a:lnTo>
                    <a:lnTo>
                      <a:pt x="275" y="304"/>
                    </a:lnTo>
                    <a:lnTo>
                      <a:pt x="258" y="292"/>
                    </a:lnTo>
                    <a:lnTo>
                      <a:pt x="243" y="281"/>
                    </a:lnTo>
                    <a:lnTo>
                      <a:pt x="223" y="270"/>
                    </a:lnTo>
                    <a:lnTo>
                      <a:pt x="223" y="270"/>
                    </a:lnTo>
                    <a:lnTo>
                      <a:pt x="223" y="273"/>
                    </a:lnTo>
                    <a:lnTo>
                      <a:pt x="221" y="276"/>
                    </a:lnTo>
                    <a:lnTo>
                      <a:pt x="221" y="276"/>
                    </a:lnTo>
                    <a:lnTo>
                      <a:pt x="255" y="298"/>
                    </a:lnTo>
                    <a:lnTo>
                      <a:pt x="272" y="308"/>
                    </a:lnTo>
                    <a:lnTo>
                      <a:pt x="289" y="318"/>
                    </a:lnTo>
                    <a:lnTo>
                      <a:pt x="289" y="318"/>
                    </a:lnTo>
                    <a:close/>
                    <a:moveTo>
                      <a:pt x="639" y="296"/>
                    </a:moveTo>
                    <a:lnTo>
                      <a:pt x="639" y="296"/>
                    </a:lnTo>
                    <a:lnTo>
                      <a:pt x="676" y="319"/>
                    </a:lnTo>
                    <a:lnTo>
                      <a:pt x="676" y="319"/>
                    </a:lnTo>
                    <a:lnTo>
                      <a:pt x="674" y="314"/>
                    </a:lnTo>
                    <a:lnTo>
                      <a:pt x="670" y="311"/>
                    </a:lnTo>
                    <a:lnTo>
                      <a:pt x="667" y="308"/>
                    </a:lnTo>
                    <a:lnTo>
                      <a:pt x="667" y="307"/>
                    </a:lnTo>
                    <a:lnTo>
                      <a:pt x="667" y="304"/>
                    </a:lnTo>
                    <a:lnTo>
                      <a:pt x="667" y="304"/>
                    </a:lnTo>
                    <a:lnTo>
                      <a:pt x="659" y="302"/>
                    </a:lnTo>
                    <a:lnTo>
                      <a:pt x="659" y="302"/>
                    </a:lnTo>
                    <a:lnTo>
                      <a:pt x="654" y="298"/>
                    </a:lnTo>
                    <a:lnTo>
                      <a:pt x="650" y="293"/>
                    </a:lnTo>
                    <a:lnTo>
                      <a:pt x="638" y="287"/>
                    </a:lnTo>
                    <a:lnTo>
                      <a:pt x="625" y="279"/>
                    </a:lnTo>
                    <a:lnTo>
                      <a:pt x="613" y="273"/>
                    </a:lnTo>
                    <a:lnTo>
                      <a:pt x="613" y="273"/>
                    </a:lnTo>
                    <a:lnTo>
                      <a:pt x="618" y="279"/>
                    </a:lnTo>
                    <a:lnTo>
                      <a:pt x="625" y="285"/>
                    </a:lnTo>
                    <a:lnTo>
                      <a:pt x="632" y="290"/>
                    </a:lnTo>
                    <a:lnTo>
                      <a:pt x="639" y="296"/>
                    </a:lnTo>
                    <a:lnTo>
                      <a:pt x="639" y="296"/>
                    </a:lnTo>
                    <a:close/>
                    <a:moveTo>
                      <a:pt x="185" y="285"/>
                    </a:moveTo>
                    <a:lnTo>
                      <a:pt x="185" y="285"/>
                    </a:lnTo>
                    <a:lnTo>
                      <a:pt x="188" y="285"/>
                    </a:lnTo>
                    <a:lnTo>
                      <a:pt x="191" y="284"/>
                    </a:lnTo>
                    <a:lnTo>
                      <a:pt x="192" y="281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91" y="276"/>
                    </a:lnTo>
                    <a:lnTo>
                      <a:pt x="189" y="276"/>
                    </a:lnTo>
                    <a:lnTo>
                      <a:pt x="189" y="276"/>
                    </a:lnTo>
                    <a:lnTo>
                      <a:pt x="188" y="281"/>
                    </a:lnTo>
                    <a:lnTo>
                      <a:pt x="185" y="285"/>
                    </a:lnTo>
                    <a:lnTo>
                      <a:pt x="185" y="285"/>
                    </a:lnTo>
                    <a:close/>
                    <a:moveTo>
                      <a:pt x="580" y="285"/>
                    </a:moveTo>
                    <a:lnTo>
                      <a:pt x="580" y="285"/>
                    </a:lnTo>
                    <a:lnTo>
                      <a:pt x="580" y="282"/>
                    </a:lnTo>
                    <a:lnTo>
                      <a:pt x="580" y="282"/>
                    </a:lnTo>
                    <a:lnTo>
                      <a:pt x="577" y="282"/>
                    </a:lnTo>
                    <a:lnTo>
                      <a:pt x="575" y="281"/>
                    </a:lnTo>
                    <a:lnTo>
                      <a:pt x="574" y="279"/>
                    </a:lnTo>
                    <a:lnTo>
                      <a:pt x="571" y="279"/>
                    </a:lnTo>
                    <a:lnTo>
                      <a:pt x="571" y="279"/>
                    </a:lnTo>
                    <a:lnTo>
                      <a:pt x="580" y="285"/>
                    </a:lnTo>
                    <a:lnTo>
                      <a:pt x="580" y="285"/>
                    </a:lnTo>
                    <a:close/>
                    <a:moveTo>
                      <a:pt x="308" y="316"/>
                    </a:moveTo>
                    <a:lnTo>
                      <a:pt x="308" y="316"/>
                    </a:lnTo>
                    <a:lnTo>
                      <a:pt x="298" y="305"/>
                    </a:lnTo>
                    <a:lnTo>
                      <a:pt x="285" y="296"/>
                    </a:lnTo>
                    <a:lnTo>
                      <a:pt x="261" y="281"/>
                    </a:lnTo>
                    <a:lnTo>
                      <a:pt x="260" y="281"/>
                    </a:lnTo>
                    <a:lnTo>
                      <a:pt x="260" y="281"/>
                    </a:lnTo>
                    <a:lnTo>
                      <a:pt x="264" y="287"/>
                    </a:lnTo>
                    <a:lnTo>
                      <a:pt x="270" y="292"/>
                    </a:lnTo>
                    <a:lnTo>
                      <a:pt x="282" y="301"/>
                    </a:lnTo>
                    <a:lnTo>
                      <a:pt x="308" y="316"/>
                    </a:lnTo>
                    <a:lnTo>
                      <a:pt x="308" y="316"/>
                    </a:lnTo>
                    <a:close/>
                    <a:moveTo>
                      <a:pt x="755" y="308"/>
                    </a:moveTo>
                    <a:lnTo>
                      <a:pt x="755" y="308"/>
                    </a:lnTo>
                    <a:lnTo>
                      <a:pt x="754" y="305"/>
                    </a:lnTo>
                    <a:lnTo>
                      <a:pt x="751" y="304"/>
                    </a:lnTo>
                    <a:lnTo>
                      <a:pt x="747" y="301"/>
                    </a:lnTo>
                    <a:lnTo>
                      <a:pt x="746" y="298"/>
                    </a:lnTo>
                    <a:lnTo>
                      <a:pt x="746" y="298"/>
                    </a:lnTo>
                    <a:lnTo>
                      <a:pt x="740" y="293"/>
                    </a:lnTo>
                    <a:lnTo>
                      <a:pt x="734" y="289"/>
                    </a:lnTo>
                    <a:lnTo>
                      <a:pt x="726" y="284"/>
                    </a:lnTo>
                    <a:lnTo>
                      <a:pt x="720" y="282"/>
                    </a:lnTo>
                    <a:lnTo>
                      <a:pt x="720" y="282"/>
                    </a:lnTo>
                    <a:lnTo>
                      <a:pt x="728" y="290"/>
                    </a:lnTo>
                    <a:lnTo>
                      <a:pt x="735" y="298"/>
                    </a:lnTo>
                    <a:lnTo>
                      <a:pt x="744" y="305"/>
                    </a:lnTo>
                    <a:lnTo>
                      <a:pt x="751" y="308"/>
                    </a:lnTo>
                    <a:lnTo>
                      <a:pt x="755" y="308"/>
                    </a:lnTo>
                    <a:lnTo>
                      <a:pt x="755" y="308"/>
                    </a:lnTo>
                    <a:close/>
                    <a:moveTo>
                      <a:pt x="333" y="289"/>
                    </a:moveTo>
                    <a:lnTo>
                      <a:pt x="333" y="289"/>
                    </a:lnTo>
                    <a:lnTo>
                      <a:pt x="330" y="287"/>
                    </a:lnTo>
                    <a:lnTo>
                      <a:pt x="328" y="285"/>
                    </a:lnTo>
                    <a:lnTo>
                      <a:pt x="325" y="284"/>
                    </a:lnTo>
                    <a:lnTo>
                      <a:pt x="322" y="284"/>
                    </a:lnTo>
                    <a:lnTo>
                      <a:pt x="322" y="284"/>
                    </a:lnTo>
                    <a:lnTo>
                      <a:pt x="325" y="285"/>
                    </a:lnTo>
                    <a:lnTo>
                      <a:pt x="328" y="287"/>
                    </a:lnTo>
                    <a:lnTo>
                      <a:pt x="330" y="289"/>
                    </a:lnTo>
                    <a:lnTo>
                      <a:pt x="333" y="289"/>
                    </a:lnTo>
                    <a:lnTo>
                      <a:pt x="333" y="289"/>
                    </a:lnTo>
                    <a:close/>
                    <a:moveTo>
                      <a:pt x="278" y="325"/>
                    </a:moveTo>
                    <a:lnTo>
                      <a:pt x="278" y="325"/>
                    </a:lnTo>
                    <a:lnTo>
                      <a:pt x="278" y="324"/>
                    </a:lnTo>
                    <a:lnTo>
                      <a:pt x="278" y="322"/>
                    </a:lnTo>
                    <a:lnTo>
                      <a:pt x="282" y="321"/>
                    </a:lnTo>
                    <a:lnTo>
                      <a:pt x="282" y="321"/>
                    </a:lnTo>
                    <a:lnTo>
                      <a:pt x="249" y="302"/>
                    </a:lnTo>
                    <a:lnTo>
                      <a:pt x="234" y="293"/>
                    </a:lnTo>
                    <a:lnTo>
                      <a:pt x="218" y="284"/>
                    </a:lnTo>
                    <a:lnTo>
                      <a:pt x="217" y="284"/>
                    </a:lnTo>
                    <a:lnTo>
                      <a:pt x="217" y="284"/>
                    </a:lnTo>
                    <a:lnTo>
                      <a:pt x="231" y="296"/>
                    </a:lnTo>
                    <a:lnTo>
                      <a:pt x="246" y="307"/>
                    </a:lnTo>
                    <a:lnTo>
                      <a:pt x="261" y="316"/>
                    </a:lnTo>
                    <a:lnTo>
                      <a:pt x="278" y="325"/>
                    </a:lnTo>
                    <a:lnTo>
                      <a:pt x="278" y="325"/>
                    </a:lnTo>
                    <a:close/>
                    <a:moveTo>
                      <a:pt x="430" y="313"/>
                    </a:moveTo>
                    <a:lnTo>
                      <a:pt x="430" y="313"/>
                    </a:lnTo>
                    <a:lnTo>
                      <a:pt x="418" y="304"/>
                    </a:lnTo>
                    <a:lnTo>
                      <a:pt x="414" y="298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09" y="295"/>
                    </a:lnTo>
                    <a:lnTo>
                      <a:pt x="409" y="295"/>
                    </a:lnTo>
                    <a:lnTo>
                      <a:pt x="401" y="289"/>
                    </a:lnTo>
                    <a:lnTo>
                      <a:pt x="397" y="285"/>
                    </a:lnTo>
                    <a:lnTo>
                      <a:pt x="392" y="285"/>
                    </a:lnTo>
                    <a:lnTo>
                      <a:pt x="392" y="285"/>
                    </a:lnTo>
                    <a:lnTo>
                      <a:pt x="411" y="299"/>
                    </a:lnTo>
                    <a:lnTo>
                      <a:pt x="421" y="307"/>
                    </a:lnTo>
                    <a:lnTo>
                      <a:pt x="430" y="313"/>
                    </a:lnTo>
                    <a:lnTo>
                      <a:pt x="430" y="313"/>
                    </a:lnTo>
                    <a:close/>
                    <a:moveTo>
                      <a:pt x="200" y="287"/>
                    </a:moveTo>
                    <a:lnTo>
                      <a:pt x="200" y="287"/>
                    </a:lnTo>
                    <a:lnTo>
                      <a:pt x="200" y="289"/>
                    </a:lnTo>
                    <a:lnTo>
                      <a:pt x="203" y="290"/>
                    </a:lnTo>
                    <a:lnTo>
                      <a:pt x="208" y="292"/>
                    </a:lnTo>
                    <a:lnTo>
                      <a:pt x="208" y="292"/>
                    </a:lnTo>
                    <a:lnTo>
                      <a:pt x="205" y="287"/>
                    </a:lnTo>
                    <a:lnTo>
                      <a:pt x="202" y="287"/>
                    </a:lnTo>
                    <a:lnTo>
                      <a:pt x="200" y="287"/>
                    </a:lnTo>
                    <a:lnTo>
                      <a:pt x="200" y="287"/>
                    </a:lnTo>
                    <a:close/>
                    <a:moveTo>
                      <a:pt x="624" y="328"/>
                    </a:moveTo>
                    <a:lnTo>
                      <a:pt x="624" y="328"/>
                    </a:lnTo>
                    <a:lnTo>
                      <a:pt x="610" y="314"/>
                    </a:lnTo>
                    <a:lnTo>
                      <a:pt x="597" y="302"/>
                    </a:lnTo>
                    <a:lnTo>
                      <a:pt x="597" y="302"/>
                    </a:lnTo>
                    <a:lnTo>
                      <a:pt x="592" y="301"/>
                    </a:lnTo>
                    <a:lnTo>
                      <a:pt x="587" y="298"/>
                    </a:lnTo>
                    <a:lnTo>
                      <a:pt x="583" y="295"/>
                    </a:lnTo>
                    <a:lnTo>
                      <a:pt x="577" y="293"/>
                    </a:lnTo>
                    <a:lnTo>
                      <a:pt x="577" y="293"/>
                    </a:lnTo>
                    <a:lnTo>
                      <a:pt x="575" y="292"/>
                    </a:lnTo>
                    <a:lnTo>
                      <a:pt x="571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95" y="308"/>
                    </a:lnTo>
                    <a:lnTo>
                      <a:pt x="624" y="328"/>
                    </a:lnTo>
                    <a:lnTo>
                      <a:pt x="624" y="328"/>
                    </a:lnTo>
                    <a:close/>
                    <a:moveTo>
                      <a:pt x="589" y="295"/>
                    </a:moveTo>
                    <a:lnTo>
                      <a:pt x="589" y="295"/>
                    </a:lnTo>
                    <a:lnTo>
                      <a:pt x="590" y="293"/>
                    </a:lnTo>
                    <a:lnTo>
                      <a:pt x="589" y="292"/>
                    </a:lnTo>
                    <a:lnTo>
                      <a:pt x="587" y="290"/>
                    </a:lnTo>
                    <a:lnTo>
                      <a:pt x="589" y="290"/>
                    </a:lnTo>
                    <a:lnTo>
                      <a:pt x="589" y="290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7" y="292"/>
                    </a:lnTo>
                    <a:lnTo>
                      <a:pt x="589" y="295"/>
                    </a:lnTo>
                    <a:lnTo>
                      <a:pt x="589" y="295"/>
                    </a:lnTo>
                    <a:close/>
                    <a:moveTo>
                      <a:pt x="345" y="305"/>
                    </a:moveTo>
                    <a:lnTo>
                      <a:pt x="345" y="305"/>
                    </a:lnTo>
                    <a:lnTo>
                      <a:pt x="343" y="304"/>
                    </a:lnTo>
                    <a:lnTo>
                      <a:pt x="340" y="301"/>
                    </a:lnTo>
                    <a:lnTo>
                      <a:pt x="336" y="298"/>
                    </a:lnTo>
                    <a:lnTo>
                      <a:pt x="333" y="295"/>
                    </a:lnTo>
                    <a:lnTo>
                      <a:pt x="333" y="295"/>
                    </a:lnTo>
                    <a:lnTo>
                      <a:pt x="328" y="293"/>
                    </a:lnTo>
                    <a:lnTo>
                      <a:pt x="325" y="292"/>
                    </a:lnTo>
                    <a:lnTo>
                      <a:pt x="321" y="290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31" y="298"/>
                    </a:lnTo>
                    <a:lnTo>
                      <a:pt x="345" y="305"/>
                    </a:lnTo>
                    <a:lnTo>
                      <a:pt x="345" y="305"/>
                    </a:lnTo>
                    <a:close/>
                    <a:moveTo>
                      <a:pt x="171" y="314"/>
                    </a:moveTo>
                    <a:lnTo>
                      <a:pt x="171" y="314"/>
                    </a:lnTo>
                    <a:lnTo>
                      <a:pt x="177" y="314"/>
                    </a:lnTo>
                    <a:lnTo>
                      <a:pt x="177" y="314"/>
                    </a:lnTo>
                    <a:lnTo>
                      <a:pt x="179" y="305"/>
                    </a:lnTo>
                    <a:lnTo>
                      <a:pt x="185" y="296"/>
                    </a:lnTo>
                    <a:lnTo>
                      <a:pt x="185" y="296"/>
                    </a:lnTo>
                    <a:lnTo>
                      <a:pt x="183" y="295"/>
                    </a:lnTo>
                    <a:lnTo>
                      <a:pt x="182" y="293"/>
                    </a:lnTo>
                    <a:lnTo>
                      <a:pt x="180" y="293"/>
                    </a:lnTo>
                    <a:lnTo>
                      <a:pt x="180" y="293"/>
                    </a:lnTo>
                    <a:lnTo>
                      <a:pt x="176" y="304"/>
                    </a:lnTo>
                    <a:lnTo>
                      <a:pt x="171" y="314"/>
                    </a:lnTo>
                    <a:lnTo>
                      <a:pt x="171" y="314"/>
                    </a:lnTo>
                    <a:close/>
                    <a:moveTo>
                      <a:pt x="595" y="298"/>
                    </a:moveTo>
                    <a:lnTo>
                      <a:pt x="595" y="298"/>
                    </a:lnTo>
                    <a:lnTo>
                      <a:pt x="595" y="296"/>
                    </a:lnTo>
                    <a:lnTo>
                      <a:pt x="595" y="295"/>
                    </a:lnTo>
                    <a:lnTo>
                      <a:pt x="590" y="295"/>
                    </a:lnTo>
                    <a:lnTo>
                      <a:pt x="590" y="295"/>
                    </a:lnTo>
                    <a:lnTo>
                      <a:pt x="593" y="296"/>
                    </a:lnTo>
                    <a:lnTo>
                      <a:pt x="595" y="298"/>
                    </a:lnTo>
                    <a:lnTo>
                      <a:pt x="595" y="298"/>
                    </a:lnTo>
                    <a:close/>
                    <a:moveTo>
                      <a:pt x="221" y="307"/>
                    </a:moveTo>
                    <a:lnTo>
                      <a:pt x="221" y="307"/>
                    </a:lnTo>
                    <a:lnTo>
                      <a:pt x="211" y="299"/>
                    </a:lnTo>
                    <a:lnTo>
                      <a:pt x="203" y="296"/>
                    </a:lnTo>
                    <a:lnTo>
                      <a:pt x="194" y="295"/>
                    </a:lnTo>
                    <a:lnTo>
                      <a:pt x="194" y="295"/>
                    </a:lnTo>
                    <a:lnTo>
                      <a:pt x="194" y="298"/>
                    </a:lnTo>
                    <a:lnTo>
                      <a:pt x="192" y="299"/>
                    </a:lnTo>
                    <a:lnTo>
                      <a:pt x="192" y="299"/>
                    </a:lnTo>
                    <a:lnTo>
                      <a:pt x="205" y="307"/>
                    </a:lnTo>
                    <a:lnTo>
                      <a:pt x="215" y="314"/>
                    </a:lnTo>
                    <a:lnTo>
                      <a:pt x="238" y="327"/>
                    </a:lnTo>
                    <a:lnTo>
                      <a:pt x="238" y="327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8" y="351"/>
                    </a:lnTo>
                    <a:lnTo>
                      <a:pt x="281" y="353"/>
                    </a:lnTo>
                    <a:lnTo>
                      <a:pt x="285" y="353"/>
                    </a:lnTo>
                    <a:lnTo>
                      <a:pt x="285" y="353"/>
                    </a:lnTo>
                    <a:lnTo>
                      <a:pt x="272" y="342"/>
                    </a:lnTo>
                    <a:lnTo>
                      <a:pt x="255" y="330"/>
                    </a:lnTo>
                    <a:lnTo>
                      <a:pt x="221" y="307"/>
                    </a:lnTo>
                    <a:lnTo>
                      <a:pt x="221" y="307"/>
                    </a:lnTo>
                    <a:close/>
                    <a:moveTo>
                      <a:pt x="465" y="301"/>
                    </a:moveTo>
                    <a:lnTo>
                      <a:pt x="465" y="301"/>
                    </a:lnTo>
                    <a:lnTo>
                      <a:pt x="465" y="299"/>
                    </a:lnTo>
                    <a:lnTo>
                      <a:pt x="464" y="298"/>
                    </a:lnTo>
                    <a:lnTo>
                      <a:pt x="461" y="296"/>
                    </a:lnTo>
                    <a:lnTo>
                      <a:pt x="459" y="296"/>
                    </a:lnTo>
                    <a:lnTo>
                      <a:pt x="459" y="296"/>
                    </a:lnTo>
                    <a:lnTo>
                      <a:pt x="465" y="301"/>
                    </a:lnTo>
                    <a:lnTo>
                      <a:pt x="465" y="301"/>
                    </a:lnTo>
                    <a:close/>
                    <a:moveTo>
                      <a:pt x="351" y="304"/>
                    </a:moveTo>
                    <a:lnTo>
                      <a:pt x="351" y="304"/>
                    </a:lnTo>
                    <a:lnTo>
                      <a:pt x="351" y="302"/>
                    </a:lnTo>
                    <a:lnTo>
                      <a:pt x="348" y="301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5" y="301"/>
                    </a:lnTo>
                    <a:lnTo>
                      <a:pt x="346" y="302"/>
                    </a:lnTo>
                    <a:lnTo>
                      <a:pt x="351" y="304"/>
                    </a:lnTo>
                    <a:lnTo>
                      <a:pt x="351" y="304"/>
                    </a:lnTo>
                    <a:close/>
                    <a:moveTo>
                      <a:pt x="529" y="330"/>
                    </a:moveTo>
                    <a:lnTo>
                      <a:pt x="529" y="330"/>
                    </a:lnTo>
                    <a:lnTo>
                      <a:pt x="517" y="322"/>
                    </a:lnTo>
                    <a:lnTo>
                      <a:pt x="505" y="313"/>
                    </a:lnTo>
                    <a:lnTo>
                      <a:pt x="494" y="305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91" y="308"/>
                    </a:lnTo>
                    <a:lnTo>
                      <a:pt x="504" y="316"/>
                    </a:lnTo>
                    <a:lnTo>
                      <a:pt x="516" y="324"/>
                    </a:lnTo>
                    <a:lnTo>
                      <a:pt x="529" y="330"/>
                    </a:lnTo>
                    <a:lnTo>
                      <a:pt x="529" y="330"/>
                    </a:lnTo>
                    <a:close/>
                    <a:moveTo>
                      <a:pt x="508" y="333"/>
                    </a:moveTo>
                    <a:lnTo>
                      <a:pt x="508" y="333"/>
                    </a:lnTo>
                    <a:lnTo>
                      <a:pt x="488" y="314"/>
                    </a:lnTo>
                    <a:lnTo>
                      <a:pt x="478" y="307"/>
                    </a:lnTo>
                    <a:lnTo>
                      <a:pt x="467" y="299"/>
                    </a:lnTo>
                    <a:lnTo>
                      <a:pt x="467" y="299"/>
                    </a:lnTo>
                    <a:lnTo>
                      <a:pt x="470" y="305"/>
                    </a:lnTo>
                    <a:lnTo>
                      <a:pt x="475" y="310"/>
                    </a:lnTo>
                    <a:lnTo>
                      <a:pt x="485" y="319"/>
                    </a:lnTo>
                    <a:lnTo>
                      <a:pt x="497" y="327"/>
                    </a:lnTo>
                    <a:lnTo>
                      <a:pt x="508" y="333"/>
                    </a:lnTo>
                    <a:lnTo>
                      <a:pt x="508" y="333"/>
                    </a:lnTo>
                    <a:close/>
                    <a:moveTo>
                      <a:pt x="424" y="301"/>
                    </a:moveTo>
                    <a:lnTo>
                      <a:pt x="424" y="301"/>
                    </a:lnTo>
                    <a:lnTo>
                      <a:pt x="436" y="313"/>
                    </a:lnTo>
                    <a:lnTo>
                      <a:pt x="447" y="325"/>
                    </a:lnTo>
                    <a:lnTo>
                      <a:pt x="447" y="325"/>
                    </a:lnTo>
                    <a:lnTo>
                      <a:pt x="465" y="336"/>
                    </a:lnTo>
                    <a:lnTo>
                      <a:pt x="484" y="346"/>
                    </a:lnTo>
                    <a:lnTo>
                      <a:pt x="484" y="346"/>
                    </a:lnTo>
                    <a:lnTo>
                      <a:pt x="484" y="345"/>
                    </a:lnTo>
                    <a:lnTo>
                      <a:pt x="485" y="343"/>
                    </a:lnTo>
                    <a:lnTo>
                      <a:pt x="488" y="343"/>
                    </a:lnTo>
                    <a:lnTo>
                      <a:pt x="488" y="343"/>
                    </a:lnTo>
                    <a:lnTo>
                      <a:pt x="482" y="337"/>
                    </a:lnTo>
                    <a:lnTo>
                      <a:pt x="475" y="331"/>
                    </a:lnTo>
                    <a:lnTo>
                      <a:pt x="458" y="321"/>
                    </a:lnTo>
                    <a:lnTo>
                      <a:pt x="424" y="301"/>
                    </a:lnTo>
                    <a:lnTo>
                      <a:pt x="424" y="301"/>
                    </a:lnTo>
                    <a:close/>
                    <a:moveTo>
                      <a:pt x="452" y="307"/>
                    </a:moveTo>
                    <a:lnTo>
                      <a:pt x="452" y="307"/>
                    </a:lnTo>
                    <a:lnTo>
                      <a:pt x="450" y="307"/>
                    </a:lnTo>
                    <a:lnTo>
                      <a:pt x="450" y="305"/>
                    </a:lnTo>
                    <a:lnTo>
                      <a:pt x="450" y="304"/>
                    </a:lnTo>
                    <a:lnTo>
                      <a:pt x="450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9" y="307"/>
                    </a:lnTo>
                    <a:lnTo>
                      <a:pt x="450" y="307"/>
                    </a:lnTo>
                    <a:lnTo>
                      <a:pt x="452" y="307"/>
                    </a:lnTo>
                    <a:lnTo>
                      <a:pt x="452" y="307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85" y="318"/>
                    </a:lnTo>
                    <a:lnTo>
                      <a:pt x="191" y="321"/>
                    </a:lnTo>
                    <a:lnTo>
                      <a:pt x="196" y="324"/>
                    </a:lnTo>
                    <a:lnTo>
                      <a:pt x="202" y="327"/>
                    </a:lnTo>
                    <a:lnTo>
                      <a:pt x="202" y="327"/>
                    </a:lnTo>
                    <a:lnTo>
                      <a:pt x="203" y="324"/>
                    </a:lnTo>
                    <a:lnTo>
                      <a:pt x="206" y="324"/>
                    </a:lnTo>
                    <a:lnTo>
                      <a:pt x="206" y="324"/>
                    </a:lnTo>
                    <a:lnTo>
                      <a:pt x="209" y="325"/>
                    </a:lnTo>
                    <a:lnTo>
                      <a:pt x="211" y="327"/>
                    </a:lnTo>
                    <a:lnTo>
                      <a:pt x="214" y="330"/>
                    </a:lnTo>
                    <a:lnTo>
                      <a:pt x="217" y="330"/>
                    </a:lnTo>
                    <a:lnTo>
                      <a:pt x="217" y="330"/>
                    </a:lnTo>
                    <a:lnTo>
                      <a:pt x="203" y="318"/>
                    </a:lnTo>
                    <a:lnTo>
                      <a:pt x="189" y="304"/>
                    </a:lnTo>
                    <a:lnTo>
                      <a:pt x="189" y="304"/>
                    </a:lnTo>
                    <a:lnTo>
                      <a:pt x="185" y="310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  <a:moveTo>
                      <a:pt x="647" y="313"/>
                    </a:moveTo>
                    <a:lnTo>
                      <a:pt x="647" y="313"/>
                    </a:lnTo>
                    <a:lnTo>
                      <a:pt x="644" y="310"/>
                    </a:lnTo>
                    <a:lnTo>
                      <a:pt x="642" y="308"/>
                    </a:lnTo>
                    <a:lnTo>
                      <a:pt x="641" y="308"/>
                    </a:lnTo>
                    <a:lnTo>
                      <a:pt x="641" y="308"/>
                    </a:lnTo>
                    <a:lnTo>
                      <a:pt x="644" y="311"/>
                    </a:lnTo>
                    <a:lnTo>
                      <a:pt x="647" y="313"/>
                    </a:lnTo>
                    <a:lnTo>
                      <a:pt x="647" y="313"/>
                    </a:lnTo>
                    <a:close/>
                    <a:moveTo>
                      <a:pt x="318" y="316"/>
                    </a:moveTo>
                    <a:lnTo>
                      <a:pt x="318" y="316"/>
                    </a:lnTo>
                    <a:lnTo>
                      <a:pt x="339" y="333"/>
                    </a:lnTo>
                    <a:lnTo>
                      <a:pt x="351" y="339"/>
                    </a:lnTo>
                    <a:lnTo>
                      <a:pt x="363" y="345"/>
                    </a:lnTo>
                    <a:lnTo>
                      <a:pt x="363" y="345"/>
                    </a:lnTo>
                    <a:lnTo>
                      <a:pt x="366" y="348"/>
                    </a:lnTo>
                    <a:lnTo>
                      <a:pt x="371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74" y="348"/>
                    </a:lnTo>
                    <a:lnTo>
                      <a:pt x="366" y="340"/>
                    </a:lnTo>
                    <a:lnTo>
                      <a:pt x="359" y="334"/>
                    </a:lnTo>
                    <a:lnTo>
                      <a:pt x="350" y="330"/>
                    </a:lnTo>
                    <a:lnTo>
                      <a:pt x="331" y="319"/>
                    </a:lnTo>
                    <a:lnTo>
                      <a:pt x="313" y="308"/>
                    </a:lnTo>
                    <a:lnTo>
                      <a:pt x="313" y="308"/>
                    </a:lnTo>
                    <a:lnTo>
                      <a:pt x="313" y="311"/>
                    </a:lnTo>
                    <a:lnTo>
                      <a:pt x="314" y="313"/>
                    </a:lnTo>
                    <a:lnTo>
                      <a:pt x="318" y="316"/>
                    </a:lnTo>
                    <a:lnTo>
                      <a:pt x="318" y="316"/>
                    </a:lnTo>
                    <a:close/>
                    <a:moveTo>
                      <a:pt x="499" y="340"/>
                    </a:moveTo>
                    <a:lnTo>
                      <a:pt x="499" y="340"/>
                    </a:lnTo>
                    <a:lnTo>
                      <a:pt x="494" y="337"/>
                    </a:lnTo>
                    <a:lnTo>
                      <a:pt x="490" y="333"/>
                    </a:lnTo>
                    <a:lnTo>
                      <a:pt x="485" y="328"/>
                    </a:lnTo>
                    <a:lnTo>
                      <a:pt x="485" y="325"/>
                    </a:lnTo>
                    <a:lnTo>
                      <a:pt x="485" y="322"/>
                    </a:lnTo>
                    <a:lnTo>
                      <a:pt x="485" y="322"/>
                    </a:lnTo>
                    <a:lnTo>
                      <a:pt x="479" y="318"/>
                    </a:lnTo>
                    <a:lnTo>
                      <a:pt x="472" y="316"/>
                    </a:lnTo>
                    <a:lnTo>
                      <a:pt x="462" y="313"/>
                    </a:lnTo>
                    <a:lnTo>
                      <a:pt x="455" y="310"/>
                    </a:lnTo>
                    <a:lnTo>
                      <a:pt x="455" y="310"/>
                    </a:lnTo>
                    <a:lnTo>
                      <a:pt x="464" y="319"/>
                    </a:lnTo>
                    <a:lnTo>
                      <a:pt x="476" y="327"/>
                    </a:lnTo>
                    <a:lnTo>
                      <a:pt x="499" y="340"/>
                    </a:lnTo>
                    <a:lnTo>
                      <a:pt x="499" y="340"/>
                    </a:lnTo>
                    <a:close/>
                    <a:moveTo>
                      <a:pt x="345" y="346"/>
                    </a:moveTo>
                    <a:lnTo>
                      <a:pt x="345" y="346"/>
                    </a:lnTo>
                    <a:lnTo>
                      <a:pt x="333" y="337"/>
                    </a:lnTo>
                    <a:lnTo>
                      <a:pt x="319" y="328"/>
                    </a:lnTo>
                    <a:lnTo>
                      <a:pt x="292" y="311"/>
                    </a:lnTo>
                    <a:lnTo>
                      <a:pt x="292" y="311"/>
                    </a:lnTo>
                    <a:lnTo>
                      <a:pt x="302" y="322"/>
                    </a:lnTo>
                    <a:lnTo>
                      <a:pt x="314" y="333"/>
                    </a:lnTo>
                    <a:lnTo>
                      <a:pt x="328" y="340"/>
                    </a:lnTo>
                    <a:lnTo>
                      <a:pt x="337" y="345"/>
                    </a:lnTo>
                    <a:lnTo>
                      <a:pt x="345" y="346"/>
                    </a:lnTo>
                    <a:lnTo>
                      <a:pt x="345" y="346"/>
                    </a:lnTo>
                    <a:close/>
                    <a:moveTo>
                      <a:pt x="667" y="327"/>
                    </a:moveTo>
                    <a:lnTo>
                      <a:pt x="667" y="327"/>
                    </a:lnTo>
                    <a:lnTo>
                      <a:pt x="658" y="319"/>
                    </a:lnTo>
                    <a:lnTo>
                      <a:pt x="653" y="316"/>
                    </a:lnTo>
                    <a:lnTo>
                      <a:pt x="647" y="313"/>
                    </a:lnTo>
                    <a:lnTo>
                      <a:pt x="647" y="313"/>
                    </a:lnTo>
                    <a:lnTo>
                      <a:pt x="658" y="321"/>
                    </a:lnTo>
                    <a:lnTo>
                      <a:pt x="662" y="324"/>
                    </a:lnTo>
                    <a:lnTo>
                      <a:pt x="667" y="327"/>
                    </a:lnTo>
                    <a:lnTo>
                      <a:pt x="667" y="327"/>
                    </a:lnTo>
                    <a:close/>
                    <a:moveTo>
                      <a:pt x="395" y="316"/>
                    </a:moveTo>
                    <a:lnTo>
                      <a:pt x="395" y="316"/>
                    </a:lnTo>
                    <a:lnTo>
                      <a:pt x="391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91" y="314"/>
                    </a:lnTo>
                    <a:lnTo>
                      <a:pt x="392" y="316"/>
                    </a:lnTo>
                    <a:lnTo>
                      <a:pt x="394" y="318"/>
                    </a:lnTo>
                    <a:lnTo>
                      <a:pt x="395" y="316"/>
                    </a:lnTo>
                    <a:lnTo>
                      <a:pt x="395" y="316"/>
                    </a:lnTo>
                    <a:close/>
                    <a:moveTo>
                      <a:pt x="743" y="331"/>
                    </a:moveTo>
                    <a:lnTo>
                      <a:pt x="743" y="331"/>
                    </a:lnTo>
                    <a:lnTo>
                      <a:pt x="740" y="327"/>
                    </a:lnTo>
                    <a:lnTo>
                      <a:pt x="734" y="322"/>
                    </a:lnTo>
                    <a:lnTo>
                      <a:pt x="725" y="314"/>
                    </a:lnTo>
                    <a:lnTo>
                      <a:pt x="725" y="314"/>
                    </a:lnTo>
                    <a:lnTo>
                      <a:pt x="734" y="324"/>
                    </a:lnTo>
                    <a:lnTo>
                      <a:pt x="743" y="331"/>
                    </a:lnTo>
                    <a:lnTo>
                      <a:pt x="743" y="331"/>
                    </a:lnTo>
                    <a:close/>
                    <a:moveTo>
                      <a:pt x="670" y="357"/>
                    </a:moveTo>
                    <a:lnTo>
                      <a:pt x="670" y="357"/>
                    </a:lnTo>
                    <a:lnTo>
                      <a:pt x="667" y="356"/>
                    </a:lnTo>
                    <a:lnTo>
                      <a:pt x="665" y="353"/>
                    </a:lnTo>
                    <a:lnTo>
                      <a:pt x="665" y="353"/>
                    </a:lnTo>
                    <a:lnTo>
                      <a:pt x="653" y="343"/>
                    </a:lnTo>
                    <a:lnTo>
                      <a:pt x="642" y="334"/>
                    </a:lnTo>
                    <a:lnTo>
                      <a:pt x="632" y="325"/>
                    </a:lnTo>
                    <a:lnTo>
                      <a:pt x="619" y="318"/>
                    </a:lnTo>
                    <a:lnTo>
                      <a:pt x="619" y="318"/>
                    </a:lnTo>
                    <a:lnTo>
                      <a:pt x="630" y="328"/>
                    </a:lnTo>
                    <a:lnTo>
                      <a:pt x="642" y="339"/>
                    </a:lnTo>
                    <a:lnTo>
                      <a:pt x="656" y="350"/>
                    </a:lnTo>
                    <a:lnTo>
                      <a:pt x="670" y="357"/>
                    </a:lnTo>
                    <a:lnTo>
                      <a:pt x="670" y="357"/>
                    </a:lnTo>
                    <a:close/>
                    <a:moveTo>
                      <a:pt x="360" y="321"/>
                    </a:moveTo>
                    <a:lnTo>
                      <a:pt x="360" y="321"/>
                    </a:lnTo>
                    <a:lnTo>
                      <a:pt x="365" y="325"/>
                    </a:lnTo>
                    <a:lnTo>
                      <a:pt x="371" y="330"/>
                    </a:lnTo>
                    <a:lnTo>
                      <a:pt x="383" y="336"/>
                    </a:lnTo>
                    <a:lnTo>
                      <a:pt x="383" y="336"/>
                    </a:lnTo>
                    <a:lnTo>
                      <a:pt x="378" y="331"/>
                    </a:lnTo>
                    <a:lnTo>
                      <a:pt x="372" y="327"/>
                    </a:lnTo>
                    <a:lnTo>
                      <a:pt x="366" y="322"/>
                    </a:lnTo>
                    <a:lnTo>
                      <a:pt x="360" y="321"/>
                    </a:lnTo>
                    <a:lnTo>
                      <a:pt x="360" y="321"/>
                    </a:lnTo>
                    <a:close/>
                    <a:moveTo>
                      <a:pt x="743" y="357"/>
                    </a:moveTo>
                    <a:lnTo>
                      <a:pt x="743" y="357"/>
                    </a:lnTo>
                    <a:lnTo>
                      <a:pt x="719" y="336"/>
                    </a:lnTo>
                    <a:lnTo>
                      <a:pt x="705" y="327"/>
                    </a:lnTo>
                    <a:lnTo>
                      <a:pt x="690" y="321"/>
                    </a:lnTo>
                    <a:lnTo>
                      <a:pt x="690" y="321"/>
                    </a:lnTo>
                    <a:lnTo>
                      <a:pt x="700" y="331"/>
                    </a:lnTo>
                    <a:lnTo>
                      <a:pt x="714" y="342"/>
                    </a:lnTo>
                    <a:lnTo>
                      <a:pt x="728" y="350"/>
                    </a:lnTo>
                    <a:lnTo>
                      <a:pt x="743" y="357"/>
                    </a:lnTo>
                    <a:lnTo>
                      <a:pt x="743" y="357"/>
                    </a:lnTo>
                    <a:close/>
                    <a:moveTo>
                      <a:pt x="726" y="324"/>
                    </a:moveTo>
                    <a:lnTo>
                      <a:pt x="726" y="324"/>
                    </a:lnTo>
                    <a:lnTo>
                      <a:pt x="723" y="321"/>
                    </a:lnTo>
                    <a:lnTo>
                      <a:pt x="723" y="321"/>
                    </a:lnTo>
                    <a:lnTo>
                      <a:pt x="725" y="322"/>
                    </a:lnTo>
                    <a:lnTo>
                      <a:pt x="726" y="324"/>
                    </a:lnTo>
                    <a:lnTo>
                      <a:pt x="726" y="324"/>
                    </a:lnTo>
                    <a:lnTo>
                      <a:pt x="726" y="324"/>
                    </a:lnTo>
                    <a:close/>
                    <a:moveTo>
                      <a:pt x="263" y="380"/>
                    </a:moveTo>
                    <a:lnTo>
                      <a:pt x="263" y="380"/>
                    </a:lnTo>
                    <a:lnTo>
                      <a:pt x="263" y="377"/>
                    </a:lnTo>
                    <a:lnTo>
                      <a:pt x="263" y="374"/>
                    </a:lnTo>
                    <a:lnTo>
                      <a:pt x="263" y="374"/>
                    </a:lnTo>
                    <a:lnTo>
                      <a:pt x="232" y="351"/>
                    </a:lnTo>
                    <a:lnTo>
                      <a:pt x="200" y="330"/>
                    </a:lnTo>
                    <a:lnTo>
                      <a:pt x="200" y="330"/>
                    </a:lnTo>
                    <a:lnTo>
                      <a:pt x="194" y="328"/>
                    </a:lnTo>
                    <a:lnTo>
                      <a:pt x="188" y="325"/>
                    </a:lnTo>
                    <a:lnTo>
                      <a:pt x="182" y="324"/>
                    </a:lnTo>
                    <a:lnTo>
                      <a:pt x="176" y="324"/>
                    </a:lnTo>
                    <a:lnTo>
                      <a:pt x="176" y="324"/>
                    </a:lnTo>
                    <a:lnTo>
                      <a:pt x="183" y="334"/>
                    </a:lnTo>
                    <a:lnTo>
                      <a:pt x="191" y="343"/>
                    </a:lnTo>
                    <a:lnTo>
                      <a:pt x="202" y="351"/>
                    </a:lnTo>
                    <a:lnTo>
                      <a:pt x="214" y="357"/>
                    </a:lnTo>
                    <a:lnTo>
                      <a:pt x="238" y="369"/>
                    </a:lnTo>
                    <a:lnTo>
                      <a:pt x="263" y="380"/>
                    </a:lnTo>
                    <a:lnTo>
                      <a:pt x="263" y="380"/>
                    </a:lnTo>
                    <a:close/>
                    <a:moveTo>
                      <a:pt x="467" y="345"/>
                    </a:moveTo>
                    <a:lnTo>
                      <a:pt x="467" y="345"/>
                    </a:lnTo>
                    <a:lnTo>
                      <a:pt x="464" y="343"/>
                    </a:lnTo>
                    <a:lnTo>
                      <a:pt x="462" y="343"/>
                    </a:lnTo>
                    <a:lnTo>
                      <a:pt x="459" y="337"/>
                    </a:lnTo>
                    <a:lnTo>
                      <a:pt x="459" y="337"/>
                    </a:lnTo>
                    <a:lnTo>
                      <a:pt x="452" y="334"/>
                    </a:lnTo>
                    <a:lnTo>
                      <a:pt x="444" y="328"/>
                    </a:lnTo>
                    <a:lnTo>
                      <a:pt x="435" y="325"/>
                    </a:lnTo>
                    <a:lnTo>
                      <a:pt x="432" y="325"/>
                    </a:lnTo>
                    <a:lnTo>
                      <a:pt x="427" y="328"/>
                    </a:lnTo>
                    <a:lnTo>
                      <a:pt x="427" y="328"/>
                    </a:lnTo>
                    <a:lnTo>
                      <a:pt x="423" y="327"/>
                    </a:lnTo>
                    <a:lnTo>
                      <a:pt x="421" y="327"/>
                    </a:lnTo>
                    <a:lnTo>
                      <a:pt x="420" y="327"/>
                    </a:lnTo>
                    <a:lnTo>
                      <a:pt x="420" y="327"/>
                    </a:lnTo>
                    <a:lnTo>
                      <a:pt x="468" y="357"/>
                    </a:lnTo>
                    <a:lnTo>
                      <a:pt x="468" y="357"/>
                    </a:lnTo>
                    <a:lnTo>
                      <a:pt x="470" y="357"/>
                    </a:lnTo>
                    <a:lnTo>
                      <a:pt x="472" y="356"/>
                    </a:lnTo>
                    <a:lnTo>
                      <a:pt x="472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90" y="365"/>
                    </a:lnTo>
                    <a:lnTo>
                      <a:pt x="497" y="371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13" y="383"/>
                    </a:lnTo>
                    <a:lnTo>
                      <a:pt x="522" y="391"/>
                    </a:lnTo>
                    <a:lnTo>
                      <a:pt x="531" y="398"/>
                    </a:lnTo>
                    <a:lnTo>
                      <a:pt x="537" y="400"/>
                    </a:lnTo>
                    <a:lnTo>
                      <a:pt x="542" y="401"/>
                    </a:lnTo>
                    <a:lnTo>
                      <a:pt x="542" y="401"/>
                    </a:lnTo>
                    <a:lnTo>
                      <a:pt x="514" y="375"/>
                    </a:lnTo>
                    <a:lnTo>
                      <a:pt x="514" y="375"/>
                    </a:lnTo>
                    <a:lnTo>
                      <a:pt x="507" y="374"/>
                    </a:lnTo>
                    <a:lnTo>
                      <a:pt x="505" y="372"/>
                    </a:lnTo>
                    <a:lnTo>
                      <a:pt x="504" y="369"/>
                    </a:lnTo>
                    <a:lnTo>
                      <a:pt x="504" y="369"/>
                    </a:lnTo>
                    <a:lnTo>
                      <a:pt x="502" y="371"/>
                    </a:lnTo>
                    <a:lnTo>
                      <a:pt x="500" y="369"/>
                    </a:lnTo>
                    <a:lnTo>
                      <a:pt x="499" y="368"/>
                    </a:lnTo>
                    <a:lnTo>
                      <a:pt x="496" y="368"/>
                    </a:lnTo>
                    <a:lnTo>
                      <a:pt x="496" y="368"/>
                    </a:lnTo>
                    <a:lnTo>
                      <a:pt x="496" y="366"/>
                    </a:lnTo>
                    <a:lnTo>
                      <a:pt x="496" y="365"/>
                    </a:lnTo>
                    <a:lnTo>
                      <a:pt x="496" y="365"/>
                    </a:lnTo>
                    <a:lnTo>
                      <a:pt x="491" y="365"/>
                    </a:lnTo>
                    <a:lnTo>
                      <a:pt x="487" y="363"/>
                    </a:lnTo>
                    <a:lnTo>
                      <a:pt x="487" y="363"/>
                    </a:lnTo>
                    <a:lnTo>
                      <a:pt x="485" y="359"/>
                    </a:lnTo>
                    <a:lnTo>
                      <a:pt x="482" y="357"/>
                    </a:lnTo>
                    <a:lnTo>
                      <a:pt x="482" y="357"/>
                    </a:lnTo>
                    <a:lnTo>
                      <a:pt x="479" y="356"/>
                    </a:lnTo>
                    <a:lnTo>
                      <a:pt x="478" y="354"/>
                    </a:lnTo>
                    <a:lnTo>
                      <a:pt x="478" y="353"/>
                    </a:lnTo>
                    <a:lnTo>
                      <a:pt x="478" y="353"/>
                    </a:lnTo>
                    <a:lnTo>
                      <a:pt x="472" y="350"/>
                    </a:lnTo>
                    <a:lnTo>
                      <a:pt x="468" y="348"/>
                    </a:lnTo>
                    <a:lnTo>
                      <a:pt x="467" y="345"/>
                    </a:lnTo>
                    <a:lnTo>
                      <a:pt x="467" y="345"/>
                    </a:lnTo>
                    <a:close/>
                    <a:moveTo>
                      <a:pt x="700" y="339"/>
                    </a:moveTo>
                    <a:lnTo>
                      <a:pt x="700" y="339"/>
                    </a:lnTo>
                    <a:lnTo>
                      <a:pt x="696" y="336"/>
                    </a:lnTo>
                    <a:lnTo>
                      <a:pt x="691" y="333"/>
                    </a:lnTo>
                    <a:lnTo>
                      <a:pt x="686" y="330"/>
                    </a:lnTo>
                    <a:lnTo>
                      <a:pt x="685" y="328"/>
                    </a:lnTo>
                    <a:lnTo>
                      <a:pt x="686" y="328"/>
                    </a:lnTo>
                    <a:lnTo>
                      <a:pt x="686" y="328"/>
                    </a:lnTo>
                    <a:lnTo>
                      <a:pt x="682" y="327"/>
                    </a:lnTo>
                    <a:lnTo>
                      <a:pt x="680" y="325"/>
                    </a:lnTo>
                    <a:lnTo>
                      <a:pt x="680" y="327"/>
                    </a:lnTo>
                    <a:lnTo>
                      <a:pt x="680" y="327"/>
                    </a:lnTo>
                    <a:lnTo>
                      <a:pt x="685" y="330"/>
                    </a:lnTo>
                    <a:lnTo>
                      <a:pt x="690" y="334"/>
                    </a:lnTo>
                    <a:lnTo>
                      <a:pt x="694" y="337"/>
                    </a:lnTo>
                    <a:lnTo>
                      <a:pt x="700" y="339"/>
                    </a:lnTo>
                    <a:lnTo>
                      <a:pt x="700" y="339"/>
                    </a:lnTo>
                    <a:close/>
                    <a:moveTo>
                      <a:pt x="429" y="336"/>
                    </a:moveTo>
                    <a:lnTo>
                      <a:pt x="429" y="336"/>
                    </a:lnTo>
                    <a:lnTo>
                      <a:pt x="420" y="331"/>
                    </a:lnTo>
                    <a:lnTo>
                      <a:pt x="415" y="328"/>
                    </a:lnTo>
                    <a:lnTo>
                      <a:pt x="411" y="328"/>
                    </a:lnTo>
                    <a:lnTo>
                      <a:pt x="411" y="328"/>
                    </a:lnTo>
                    <a:lnTo>
                      <a:pt x="420" y="333"/>
                    </a:lnTo>
                    <a:lnTo>
                      <a:pt x="424" y="336"/>
                    </a:lnTo>
                    <a:lnTo>
                      <a:pt x="429" y="336"/>
                    </a:lnTo>
                    <a:lnTo>
                      <a:pt x="429" y="336"/>
                    </a:lnTo>
                    <a:close/>
                    <a:moveTo>
                      <a:pt x="429" y="354"/>
                    </a:moveTo>
                    <a:lnTo>
                      <a:pt x="429" y="354"/>
                    </a:lnTo>
                    <a:lnTo>
                      <a:pt x="465" y="377"/>
                    </a:lnTo>
                    <a:lnTo>
                      <a:pt x="500" y="398"/>
                    </a:lnTo>
                    <a:lnTo>
                      <a:pt x="500" y="398"/>
                    </a:lnTo>
                    <a:lnTo>
                      <a:pt x="500" y="395"/>
                    </a:lnTo>
                    <a:lnTo>
                      <a:pt x="499" y="394"/>
                    </a:lnTo>
                    <a:lnTo>
                      <a:pt x="499" y="394"/>
                    </a:lnTo>
                    <a:lnTo>
                      <a:pt x="502" y="392"/>
                    </a:lnTo>
                    <a:lnTo>
                      <a:pt x="505" y="391"/>
                    </a:lnTo>
                    <a:lnTo>
                      <a:pt x="505" y="391"/>
                    </a:lnTo>
                    <a:lnTo>
                      <a:pt x="475" y="371"/>
                    </a:lnTo>
                    <a:lnTo>
                      <a:pt x="443" y="354"/>
                    </a:lnTo>
                    <a:lnTo>
                      <a:pt x="443" y="354"/>
                    </a:lnTo>
                    <a:lnTo>
                      <a:pt x="443" y="353"/>
                    </a:lnTo>
                    <a:lnTo>
                      <a:pt x="443" y="351"/>
                    </a:lnTo>
                    <a:lnTo>
                      <a:pt x="443" y="351"/>
                    </a:lnTo>
                    <a:lnTo>
                      <a:pt x="436" y="350"/>
                    </a:lnTo>
                    <a:lnTo>
                      <a:pt x="433" y="348"/>
                    </a:lnTo>
                    <a:lnTo>
                      <a:pt x="429" y="343"/>
                    </a:lnTo>
                    <a:lnTo>
                      <a:pt x="429" y="343"/>
                    </a:lnTo>
                    <a:lnTo>
                      <a:pt x="424" y="343"/>
                    </a:lnTo>
                    <a:lnTo>
                      <a:pt x="421" y="342"/>
                    </a:lnTo>
                    <a:lnTo>
                      <a:pt x="414" y="337"/>
                    </a:lnTo>
                    <a:lnTo>
                      <a:pt x="407" y="334"/>
                    </a:lnTo>
                    <a:lnTo>
                      <a:pt x="401" y="331"/>
                    </a:lnTo>
                    <a:lnTo>
                      <a:pt x="401" y="331"/>
                    </a:lnTo>
                    <a:lnTo>
                      <a:pt x="401" y="330"/>
                    </a:lnTo>
                    <a:lnTo>
                      <a:pt x="403" y="330"/>
                    </a:lnTo>
                    <a:lnTo>
                      <a:pt x="403" y="330"/>
                    </a:lnTo>
                    <a:lnTo>
                      <a:pt x="400" y="328"/>
                    </a:lnTo>
                    <a:lnTo>
                      <a:pt x="398" y="328"/>
                    </a:lnTo>
                    <a:lnTo>
                      <a:pt x="398" y="328"/>
                    </a:lnTo>
                    <a:lnTo>
                      <a:pt x="404" y="336"/>
                    </a:lnTo>
                    <a:lnTo>
                      <a:pt x="412" y="343"/>
                    </a:lnTo>
                    <a:lnTo>
                      <a:pt x="429" y="354"/>
                    </a:lnTo>
                    <a:lnTo>
                      <a:pt x="429" y="354"/>
                    </a:lnTo>
                    <a:close/>
                    <a:moveTo>
                      <a:pt x="656" y="449"/>
                    </a:moveTo>
                    <a:lnTo>
                      <a:pt x="656" y="449"/>
                    </a:lnTo>
                    <a:lnTo>
                      <a:pt x="653" y="444"/>
                    </a:lnTo>
                    <a:lnTo>
                      <a:pt x="648" y="439"/>
                    </a:lnTo>
                    <a:lnTo>
                      <a:pt x="639" y="432"/>
                    </a:lnTo>
                    <a:lnTo>
                      <a:pt x="639" y="432"/>
                    </a:lnTo>
                    <a:lnTo>
                      <a:pt x="639" y="430"/>
                    </a:lnTo>
                    <a:lnTo>
                      <a:pt x="641" y="429"/>
                    </a:lnTo>
                    <a:lnTo>
                      <a:pt x="642" y="429"/>
                    </a:lnTo>
                    <a:lnTo>
                      <a:pt x="642" y="429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41" y="426"/>
                    </a:lnTo>
                    <a:lnTo>
                      <a:pt x="641" y="424"/>
                    </a:lnTo>
                    <a:lnTo>
                      <a:pt x="641" y="423"/>
                    </a:lnTo>
                    <a:lnTo>
                      <a:pt x="641" y="423"/>
                    </a:lnTo>
                    <a:lnTo>
                      <a:pt x="627" y="411"/>
                    </a:lnTo>
                    <a:lnTo>
                      <a:pt x="613" y="400"/>
                    </a:lnTo>
                    <a:lnTo>
                      <a:pt x="613" y="400"/>
                    </a:lnTo>
                    <a:lnTo>
                      <a:pt x="615" y="398"/>
                    </a:lnTo>
                    <a:lnTo>
                      <a:pt x="613" y="398"/>
                    </a:lnTo>
                    <a:lnTo>
                      <a:pt x="613" y="398"/>
                    </a:lnTo>
                    <a:lnTo>
                      <a:pt x="571" y="369"/>
                    </a:lnTo>
                    <a:lnTo>
                      <a:pt x="571" y="369"/>
                    </a:lnTo>
                    <a:lnTo>
                      <a:pt x="554" y="359"/>
                    </a:lnTo>
                    <a:lnTo>
                      <a:pt x="545" y="351"/>
                    </a:lnTo>
                    <a:lnTo>
                      <a:pt x="539" y="345"/>
                    </a:lnTo>
                    <a:lnTo>
                      <a:pt x="539" y="345"/>
                    </a:lnTo>
                    <a:lnTo>
                      <a:pt x="540" y="343"/>
                    </a:lnTo>
                    <a:lnTo>
                      <a:pt x="540" y="342"/>
                    </a:lnTo>
                    <a:lnTo>
                      <a:pt x="540" y="342"/>
                    </a:lnTo>
                    <a:lnTo>
                      <a:pt x="534" y="339"/>
                    </a:lnTo>
                    <a:lnTo>
                      <a:pt x="528" y="336"/>
                    </a:lnTo>
                    <a:lnTo>
                      <a:pt x="523" y="333"/>
                    </a:lnTo>
                    <a:lnTo>
                      <a:pt x="517" y="330"/>
                    </a:lnTo>
                    <a:lnTo>
                      <a:pt x="517" y="330"/>
                    </a:lnTo>
                    <a:lnTo>
                      <a:pt x="549" y="363"/>
                    </a:lnTo>
                    <a:lnTo>
                      <a:pt x="583" y="394"/>
                    </a:lnTo>
                    <a:lnTo>
                      <a:pt x="618" y="423"/>
                    </a:lnTo>
                    <a:lnTo>
                      <a:pt x="656" y="449"/>
                    </a:lnTo>
                    <a:lnTo>
                      <a:pt x="656" y="449"/>
                    </a:lnTo>
                    <a:close/>
                    <a:moveTo>
                      <a:pt x="534" y="333"/>
                    </a:moveTo>
                    <a:lnTo>
                      <a:pt x="534" y="333"/>
                    </a:lnTo>
                    <a:lnTo>
                      <a:pt x="532" y="331"/>
                    </a:lnTo>
                    <a:lnTo>
                      <a:pt x="529" y="330"/>
                    </a:lnTo>
                    <a:lnTo>
                      <a:pt x="529" y="330"/>
                    </a:lnTo>
                    <a:lnTo>
                      <a:pt x="531" y="333"/>
                    </a:lnTo>
                    <a:lnTo>
                      <a:pt x="532" y="333"/>
                    </a:lnTo>
                    <a:lnTo>
                      <a:pt x="534" y="333"/>
                    </a:lnTo>
                    <a:lnTo>
                      <a:pt x="534" y="333"/>
                    </a:lnTo>
                    <a:close/>
                    <a:moveTo>
                      <a:pt x="282" y="371"/>
                    </a:moveTo>
                    <a:lnTo>
                      <a:pt x="282" y="371"/>
                    </a:lnTo>
                    <a:lnTo>
                      <a:pt x="276" y="365"/>
                    </a:lnTo>
                    <a:lnTo>
                      <a:pt x="270" y="360"/>
                    </a:lnTo>
                    <a:lnTo>
                      <a:pt x="257" y="351"/>
                    </a:lnTo>
                    <a:lnTo>
                      <a:pt x="257" y="351"/>
                    </a:lnTo>
                    <a:lnTo>
                      <a:pt x="241" y="340"/>
                    </a:lnTo>
                    <a:lnTo>
                      <a:pt x="235" y="336"/>
                    </a:lnTo>
                    <a:lnTo>
                      <a:pt x="228" y="333"/>
                    </a:lnTo>
                    <a:lnTo>
                      <a:pt x="228" y="333"/>
                    </a:lnTo>
                    <a:lnTo>
                      <a:pt x="240" y="343"/>
                    </a:lnTo>
                    <a:lnTo>
                      <a:pt x="253" y="354"/>
                    </a:lnTo>
                    <a:lnTo>
                      <a:pt x="282" y="371"/>
                    </a:lnTo>
                    <a:lnTo>
                      <a:pt x="282" y="371"/>
                    </a:lnTo>
                    <a:close/>
                    <a:moveTo>
                      <a:pt x="597" y="337"/>
                    </a:moveTo>
                    <a:lnTo>
                      <a:pt x="597" y="337"/>
                    </a:lnTo>
                    <a:lnTo>
                      <a:pt x="593" y="334"/>
                    </a:lnTo>
                    <a:lnTo>
                      <a:pt x="592" y="333"/>
                    </a:lnTo>
                    <a:lnTo>
                      <a:pt x="590" y="333"/>
                    </a:lnTo>
                    <a:lnTo>
                      <a:pt x="590" y="333"/>
                    </a:lnTo>
                    <a:lnTo>
                      <a:pt x="593" y="334"/>
                    </a:lnTo>
                    <a:lnTo>
                      <a:pt x="597" y="337"/>
                    </a:lnTo>
                    <a:lnTo>
                      <a:pt x="597" y="337"/>
                    </a:lnTo>
                    <a:close/>
                    <a:moveTo>
                      <a:pt x="246" y="337"/>
                    </a:moveTo>
                    <a:lnTo>
                      <a:pt x="246" y="337"/>
                    </a:lnTo>
                    <a:lnTo>
                      <a:pt x="244" y="334"/>
                    </a:lnTo>
                    <a:lnTo>
                      <a:pt x="243" y="334"/>
                    </a:lnTo>
                    <a:lnTo>
                      <a:pt x="241" y="334"/>
                    </a:lnTo>
                    <a:lnTo>
                      <a:pt x="241" y="334"/>
                    </a:lnTo>
                    <a:lnTo>
                      <a:pt x="243" y="337"/>
                    </a:lnTo>
                    <a:lnTo>
                      <a:pt x="244" y="337"/>
                    </a:lnTo>
                    <a:lnTo>
                      <a:pt x="246" y="337"/>
                    </a:lnTo>
                    <a:lnTo>
                      <a:pt x="246" y="337"/>
                    </a:lnTo>
                    <a:close/>
                    <a:moveTo>
                      <a:pt x="635" y="397"/>
                    </a:moveTo>
                    <a:lnTo>
                      <a:pt x="635" y="397"/>
                    </a:lnTo>
                    <a:lnTo>
                      <a:pt x="615" y="380"/>
                    </a:lnTo>
                    <a:lnTo>
                      <a:pt x="593" y="363"/>
                    </a:lnTo>
                    <a:lnTo>
                      <a:pt x="571" y="350"/>
                    </a:lnTo>
                    <a:lnTo>
                      <a:pt x="548" y="334"/>
                    </a:lnTo>
                    <a:lnTo>
                      <a:pt x="548" y="334"/>
                    </a:lnTo>
                    <a:lnTo>
                      <a:pt x="568" y="351"/>
                    </a:lnTo>
                    <a:lnTo>
                      <a:pt x="589" y="368"/>
                    </a:lnTo>
                    <a:lnTo>
                      <a:pt x="635" y="397"/>
                    </a:lnTo>
                    <a:lnTo>
                      <a:pt x="635" y="397"/>
                    </a:lnTo>
                    <a:close/>
                    <a:moveTo>
                      <a:pt x="391" y="342"/>
                    </a:moveTo>
                    <a:lnTo>
                      <a:pt x="391" y="342"/>
                    </a:lnTo>
                    <a:lnTo>
                      <a:pt x="407" y="353"/>
                    </a:lnTo>
                    <a:lnTo>
                      <a:pt x="424" y="363"/>
                    </a:lnTo>
                    <a:lnTo>
                      <a:pt x="424" y="363"/>
                    </a:lnTo>
                    <a:lnTo>
                      <a:pt x="423" y="359"/>
                    </a:lnTo>
                    <a:lnTo>
                      <a:pt x="421" y="357"/>
                    </a:lnTo>
                    <a:lnTo>
                      <a:pt x="423" y="354"/>
                    </a:lnTo>
                    <a:lnTo>
                      <a:pt x="423" y="354"/>
                    </a:lnTo>
                    <a:lnTo>
                      <a:pt x="406" y="345"/>
                    </a:lnTo>
                    <a:lnTo>
                      <a:pt x="389" y="336"/>
                    </a:lnTo>
                    <a:lnTo>
                      <a:pt x="389" y="336"/>
                    </a:lnTo>
                    <a:lnTo>
                      <a:pt x="391" y="337"/>
                    </a:lnTo>
                    <a:lnTo>
                      <a:pt x="391" y="339"/>
                    </a:lnTo>
                    <a:lnTo>
                      <a:pt x="391" y="342"/>
                    </a:lnTo>
                    <a:lnTo>
                      <a:pt x="391" y="342"/>
                    </a:lnTo>
                    <a:close/>
                    <a:moveTo>
                      <a:pt x="311" y="362"/>
                    </a:moveTo>
                    <a:lnTo>
                      <a:pt x="311" y="362"/>
                    </a:lnTo>
                    <a:lnTo>
                      <a:pt x="304" y="354"/>
                    </a:lnTo>
                    <a:lnTo>
                      <a:pt x="296" y="348"/>
                    </a:lnTo>
                    <a:lnTo>
                      <a:pt x="279" y="336"/>
                    </a:lnTo>
                    <a:lnTo>
                      <a:pt x="279" y="336"/>
                    </a:lnTo>
                    <a:lnTo>
                      <a:pt x="285" y="343"/>
                    </a:lnTo>
                    <a:lnTo>
                      <a:pt x="295" y="351"/>
                    </a:lnTo>
                    <a:lnTo>
                      <a:pt x="302" y="357"/>
                    </a:lnTo>
                    <a:lnTo>
                      <a:pt x="311" y="362"/>
                    </a:lnTo>
                    <a:lnTo>
                      <a:pt x="311" y="362"/>
                    </a:lnTo>
                    <a:close/>
                    <a:moveTo>
                      <a:pt x="331" y="403"/>
                    </a:moveTo>
                    <a:lnTo>
                      <a:pt x="331" y="403"/>
                    </a:lnTo>
                    <a:lnTo>
                      <a:pt x="375" y="433"/>
                    </a:lnTo>
                    <a:lnTo>
                      <a:pt x="375" y="433"/>
                    </a:lnTo>
                    <a:lnTo>
                      <a:pt x="398" y="450"/>
                    </a:lnTo>
                    <a:lnTo>
                      <a:pt x="411" y="456"/>
                    </a:lnTo>
                    <a:lnTo>
                      <a:pt x="418" y="459"/>
                    </a:lnTo>
                    <a:lnTo>
                      <a:pt x="424" y="461"/>
                    </a:lnTo>
                    <a:lnTo>
                      <a:pt x="424" y="461"/>
                    </a:lnTo>
                    <a:lnTo>
                      <a:pt x="421" y="453"/>
                    </a:lnTo>
                    <a:lnTo>
                      <a:pt x="417" y="449"/>
                    </a:lnTo>
                    <a:lnTo>
                      <a:pt x="404" y="438"/>
                    </a:lnTo>
                    <a:lnTo>
                      <a:pt x="378" y="421"/>
                    </a:lnTo>
                    <a:lnTo>
                      <a:pt x="378" y="421"/>
                    </a:lnTo>
                    <a:lnTo>
                      <a:pt x="374" y="421"/>
                    </a:lnTo>
                    <a:lnTo>
                      <a:pt x="372" y="423"/>
                    </a:lnTo>
                    <a:lnTo>
                      <a:pt x="371" y="423"/>
                    </a:lnTo>
                    <a:lnTo>
                      <a:pt x="371" y="423"/>
                    </a:lnTo>
                    <a:lnTo>
                      <a:pt x="365" y="418"/>
                    </a:lnTo>
                    <a:lnTo>
                      <a:pt x="360" y="414"/>
                    </a:lnTo>
                    <a:lnTo>
                      <a:pt x="356" y="407"/>
                    </a:lnTo>
                    <a:lnTo>
                      <a:pt x="351" y="403"/>
                    </a:lnTo>
                    <a:lnTo>
                      <a:pt x="351" y="403"/>
                    </a:lnTo>
                    <a:lnTo>
                      <a:pt x="342" y="398"/>
                    </a:lnTo>
                    <a:lnTo>
                      <a:pt x="333" y="392"/>
                    </a:lnTo>
                    <a:lnTo>
                      <a:pt x="333" y="392"/>
                    </a:lnTo>
                    <a:lnTo>
                      <a:pt x="325" y="386"/>
                    </a:lnTo>
                    <a:lnTo>
                      <a:pt x="325" y="386"/>
                    </a:lnTo>
                    <a:lnTo>
                      <a:pt x="298" y="369"/>
                    </a:lnTo>
                    <a:lnTo>
                      <a:pt x="298" y="369"/>
                    </a:lnTo>
                    <a:lnTo>
                      <a:pt x="290" y="365"/>
                    </a:lnTo>
                    <a:lnTo>
                      <a:pt x="282" y="360"/>
                    </a:lnTo>
                    <a:lnTo>
                      <a:pt x="282" y="360"/>
                    </a:lnTo>
                    <a:lnTo>
                      <a:pt x="282" y="359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3" y="353"/>
                    </a:lnTo>
                    <a:lnTo>
                      <a:pt x="264" y="348"/>
                    </a:lnTo>
                    <a:lnTo>
                      <a:pt x="264" y="348"/>
                    </a:lnTo>
                    <a:lnTo>
                      <a:pt x="255" y="343"/>
                    </a:lnTo>
                    <a:lnTo>
                      <a:pt x="246" y="337"/>
                    </a:lnTo>
                    <a:lnTo>
                      <a:pt x="246" y="337"/>
                    </a:lnTo>
                    <a:lnTo>
                      <a:pt x="269" y="354"/>
                    </a:lnTo>
                    <a:lnTo>
                      <a:pt x="289" y="371"/>
                    </a:lnTo>
                    <a:lnTo>
                      <a:pt x="310" y="388"/>
                    </a:lnTo>
                    <a:lnTo>
                      <a:pt x="331" y="403"/>
                    </a:lnTo>
                    <a:lnTo>
                      <a:pt x="331" y="403"/>
                    </a:lnTo>
                    <a:close/>
                    <a:moveTo>
                      <a:pt x="438" y="343"/>
                    </a:moveTo>
                    <a:lnTo>
                      <a:pt x="438" y="343"/>
                    </a:lnTo>
                    <a:lnTo>
                      <a:pt x="435" y="340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30" y="339"/>
                    </a:lnTo>
                    <a:lnTo>
                      <a:pt x="435" y="342"/>
                    </a:lnTo>
                    <a:lnTo>
                      <a:pt x="438" y="343"/>
                    </a:lnTo>
                    <a:lnTo>
                      <a:pt x="438" y="343"/>
                    </a:lnTo>
                    <a:close/>
                    <a:moveTo>
                      <a:pt x="324" y="351"/>
                    </a:moveTo>
                    <a:lnTo>
                      <a:pt x="324" y="351"/>
                    </a:lnTo>
                    <a:lnTo>
                      <a:pt x="321" y="348"/>
                    </a:lnTo>
                    <a:lnTo>
                      <a:pt x="319" y="346"/>
                    </a:lnTo>
                    <a:lnTo>
                      <a:pt x="319" y="345"/>
                    </a:lnTo>
                    <a:lnTo>
                      <a:pt x="319" y="345"/>
                    </a:lnTo>
                    <a:lnTo>
                      <a:pt x="316" y="345"/>
                    </a:lnTo>
                    <a:lnTo>
                      <a:pt x="314" y="343"/>
                    </a:lnTo>
                    <a:lnTo>
                      <a:pt x="313" y="343"/>
                    </a:lnTo>
                    <a:lnTo>
                      <a:pt x="310" y="343"/>
                    </a:lnTo>
                    <a:lnTo>
                      <a:pt x="310" y="343"/>
                    </a:lnTo>
                    <a:lnTo>
                      <a:pt x="313" y="345"/>
                    </a:lnTo>
                    <a:lnTo>
                      <a:pt x="318" y="348"/>
                    </a:lnTo>
                    <a:lnTo>
                      <a:pt x="321" y="350"/>
                    </a:lnTo>
                    <a:lnTo>
                      <a:pt x="324" y="351"/>
                    </a:lnTo>
                    <a:lnTo>
                      <a:pt x="324" y="351"/>
                    </a:lnTo>
                    <a:close/>
                    <a:moveTo>
                      <a:pt x="607" y="362"/>
                    </a:moveTo>
                    <a:lnTo>
                      <a:pt x="607" y="362"/>
                    </a:lnTo>
                    <a:lnTo>
                      <a:pt x="632" y="383"/>
                    </a:lnTo>
                    <a:lnTo>
                      <a:pt x="644" y="394"/>
                    </a:lnTo>
                    <a:lnTo>
                      <a:pt x="656" y="401"/>
                    </a:lnTo>
                    <a:lnTo>
                      <a:pt x="656" y="401"/>
                    </a:lnTo>
                    <a:lnTo>
                      <a:pt x="650" y="395"/>
                    </a:lnTo>
                    <a:lnTo>
                      <a:pt x="647" y="392"/>
                    </a:lnTo>
                    <a:lnTo>
                      <a:pt x="644" y="388"/>
                    </a:lnTo>
                    <a:lnTo>
                      <a:pt x="644" y="388"/>
                    </a:lnTo>
                    <a:lnTo>
                      <a:pt x="642" y="385"/>
                    </a:lnTo>
                    <a:lnTo>
                      <a:pt x="641" y="380"/>
                    </a:lnTo>
                    <a:lnTo>
                      <a:pt x="641" y="380"/>
                    </a:lnTo>
                    <a:lnTo>
                      <a:pt x="638" y="377"/>
                    </a:lnTo>
                    <a:lnTo>
                      <a:pt x="632" y="372"/>
                    </a:lnTo>
                    <a:lnTo>
                      <a:pt x="619" y="365"/>
                    </a:lnTo>
                    <a:lnTo>
                      <a:pt x="619" y="365"/>
                    </a:lnTo>
                    <a:lnTo>
                      <a:pt x="595" y="350"/>
                    </a:lnTo>
                    <a:lnTo>
                      <a:pt x="595" y="350"/>
                    </a:lnTo>
                    <a:lnTo>
                      <a:pt x="590" y="346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5"/>
                    </a:lnTo>
                    <a:lnTo>
                      <a:pt x="586" y="345"/>
                    </a:lnTo>
                    <a:lnTo>
                      <a:pt x="597" y="353"/>
                    </a:lnTo>
                    <a:lnTo>
                      <a:pt x="607" y="362"/>
                    </a:lnTo>
                    <a:lnTo>
                      <a:pt x="607" y="362"/>
                    </a:lnTo>
                    <a:close/>
                    <a:moveTo>
                      <a:pt x="446" y="346"/>
                    </a:moveTo>
                    <a:lnTo>
                      <a:pt x="446" y="346"/>
                    </a:lnTo>
                    <a:lnTo>
                      <a:pt x="443" y="345"/>
                    </a:lnTo>
                    <a:lnTo>
                      <a:pt x="441" y="343"/>
                    </a:lnTo>
                    <a:lnTo>
                      <a:pt x="439" y="345"/>
                    </a:lnTo>
                    <a:lnTo>
                      <a:pt x="439" y="345"/>
                    </a:lnTo>
                    <a:lnTo>
                      <a:pt x="443" y="346"/>
                    </a:lnTo>
                    <a:lnTo>
                      <a:pt x="444" y="348"/>
                    </a:lnTo>
                    <a:lnTo>
                      <a:pt x="446" y="346"/>
                    </a:lnTo>
                    <a:lnTo>
                      <a:pt x="446" y="346"/>
                    </a:lnTo>
                    <a:close/>
                    <a:moveTo>
                      <a:pt x="560" y="389"/>
                    </a:moveTo>
                    <a:lnTo>
                      <a:pt x="560" y="389"/>
                    </a:lnTo>
                    <a:lnTo>
                      <a:pt x="546" y="377"/>
                    </a:lnTo>
                    <a:lnTo>
                      <a:pt x="531" y="365"/>
                    </a:lnTo>
                    <a:lnTo>
                      <a:pt x="497" y="343"/>
                    </a:lnTo>
                    <a:lnTo>
                      <a:pt x="497" y="343"/>
                    </a:lnTo>
                    <a:lnTo>
                      <a:pt x="496" y="343"/>
                    </a:lnTo>
                    <a:lnTo>
                      <a:pt x="494" y="345"/>
                    </a:lnTo>
                    <a:lnTo>
                      <a:pt x="494" y="345"/>
                    </a:lnTo>
                    <a:lnTo>
                      <a:pt x="500" y="351"/>
                    </a:lnTo>
                    <a:lnTo>
                      <a:pt x="508" y="359"/>
                    </a:lnTo>
                    <a:lnTo>
                      <a:pt x="525" y="369"/>
                    </a:lnTo>
                    <a:lnTo>
                      <a:pt x="542" y="378"/>
                    </a:lnTo>
                    <a:lnTo>
                      <a:pt x="560" y="389"/>
                    </a:lnTo>
                    <a:lnTo>
                      <a:pt x="560" y="389"/>
                    </a:lnTo>
                    <a:close/>
                    <a:moveTo>
                      <a:pt x="610" y="346"/>
                    </a:moveTo>
                    <a:lnTo>
                      <a:pt x="610" y="346"/>
                    </a:lnTo>
                    <a:lnTo>
                      <a:pt x="609" y="345"/>
                    </a:lnTo>
                    <a:lnTo>
                      <a:pt x="607" y="343"/>
                    </a:lnTo>
                    <a:lnTo>
                      <a:pt x="606" y="343"/>
                    </a:lnTo>
                    <a:lnTo>
                      <a:pt x="606" y="343"/>
                    </a:lnTo>
                    <a:lnTo>
                      <a:pt x="606" y="345"/>
                    </a:lnTo>
                    <a:lnTo>
                      <a:pt x="607" y="346"/>
                    </a:lnTo>
                    <a:lnTo>
                      <a:pt x="609" y="346"/>
                    </a:lnTo>
                    <a:lnTo>
                      <a:pt x="610" y="346"/>
                    </a:lnTo>
                    <a:lnTo>
                      <a:pt x="610" y="346"/>
                    </a:lnTo>
                    <a:close/>
                    <a:moveTo>
                      <a:pt x="354" y="386"/>
                    </a:moveTo>
                    <a:lnTo>
                      <a:pt x="354" y="386"/>
                    </a:lnTo>
                    <a:lnTo>
                      <a:pt x="357" y="386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5" y="391"/>
                    </a:lnTo>
                    <a:lnTo>
                      <a:pt x="371" y="395"/>
                    </a:lnTo>
                    <a:lnTo>
                      <a:pt x="371" y="395"/>
                    </a:lnTo>
                    <a:lnTo>
                      <a:pt x="404" y="417"/>
                    </a:lnTo>
                    <a:lnTo>
                      <a:pt x="438" y="439"/>
                    </a:lnTo>
                    <a:lnTo>
                      <a:pt x="470" y="464"/>
                    </a:lnTo>
                    <a:lnTo>
                      <a:pt x="500" y="490"/>
                    </a:lnTo>
                    <a:lnTo>
                      <a:pt x="500" y="490"/>
                    </a:lnTo>
                    <a:lnTo>
                      <a:pt x="508" y="493"/>
                    </a:lnTo>
                    <a:lnTo>
                      <a:pt x="514" y="497"/>
                    </a:lnTo>
                    <a:lnTo>
                      <a:pt x="526" y="505"/>
                    </a:lnTo>
                    <a:lnTo>
                      <a:pt x="526" y="505"/>
                    </a:lnTo>
                    <a:lnTo>
                      <a:pt x="510" y="488"/>
                    </a:lnTo>
                    <a:lnTo>
                      <a:pt x="493" y="475"/>
                    </a:lnTo>
                    <a:lnTo>
                      <a:pt x="476" y="461"/>
                    </a:lnTo>
                    <a:lnTo>
                      <a:pt x="459" y="446"/>
                    </a:lnTo>
                    <a:lnTo>
                      <a:pt x="459" y="446"/>
                    </a:lnTo>
                    <a:lnTo>
                      <a:pt x="455" y="444"/>
                    </a:lnTo>
                    <a:lnTo>
                      <a:pt x="449" y="441"/>
                    </a:lnTo>
                    <a:lnTo>
                      <a:pt x="444" y="438"/>
                    </a:lnTo>
                    <a:lnTo>
                      <a:pt x="439" y="435"/>
                    </a:lnTo>
                    <a:lnTo>
                      <a:pt x="439" y="435"/>
                    </a:lnTo>
                    <a:lnTo>
                      <a:pt x="441" y="433"/>
                    </a:lnTo>
                    <a:lnTo>
                      <a:pt x="441" y="433"/>
                    </a:lnTo>
                    <a:lnTo>
                      <a:pt x="436" y="432"/>
                    </a:lnTo>
                    <a:lnTo>
                      <a:pt x="435" y="432"/>
                    </a:lnTo>
                    <a:lnTo>
                      <a:pt x="430" y="427"/>
                    </a:lnTo>
                    <a:lnTo>
                      <a:pt x="430" y="427"/>
                    </a:lnTo>
                    <a:lnTo>
                      <a:pt x="424" y="424"/>
                    </a:lnTo>
                    <a:lnTo>
                      <a:pt x="418" y="421"/>
                    </a:lnTo>
                    <a:lnTo>
                      <a:pt x="414" y="418"/>
                    </a:lnTo>
                    <a:lnTo>
                      <a:pt x="407" y="415"/>
                    </a:lnTo>
                    <a:lnTo>
                      <a:pt x="407" y="415"/>
                    </a:lnTo>
                    <a:lnTo>
                      <a:pt x="407" y="414"/>
                    </a:lnTo>
                    <a:lnTo>
                      <a:pt x="407" y="414"/>
                    </a:lnTo>
                    <a:lnTo>
                      <a:pt x="394" y="406"/>
                    </a:lnTo>
                    <a:lnTo>
                      <a:pt x="382" y="397"/>
                    </a:lnTo>
                    <a:lnTo>
                      <a:pt x="382" y="397"/>
                    </a:lnTo>
                    <a:lnTo>
                      <a:pt x="372" y="392"/>
                    </a:lnTo>
                    <a:lnTo>
                      <a:pt x="363" y="386"/>
                    </a:lnTo>
                    <a:lnTo>
                      <a:pt x="354" y="380"/>
                    </a:lnTo>
                    <a:lnTo>
                      <a:pt x="345" y="374"/>
                    </a:lnTo>
                    <a:lnTo>
                      <a:pt x="345" y="374"/>
                    </a:lnTo>
                    <a:lnTo>
                      <a:pt x="345" y="371"/>
                    </a:lnTo>
                    <a:lnTo>
                      <a:pt x="345" y="371"/>
                    </a:lnTo>
                    <a:lnTo>
                      <a:pt x="333" y="365"/>
                    </a:lnTo>
                    <a:lnTo>
                      <a:pt x="322" y="357"/>
                    </a:lnTo>
                    <a:lnTo>
                      <a:pt x="311" y="351"/>
                    </a:lnTo>
                    <a:lnTo>
                      <a:pt x="299" y="345"/>
                    </a:lnTo>
                    <a:lnTo>
                      <a:pt x="299" y="345"/>
                    </a:lnTo>
                    <a:lnTo>
                      <a:pt x="327" y="365"/>
                    </a:lnTo>
                    <a:lnTo>
                      <a:pt x="354" y="386"/>
                    </a:lnTo>
                    <a:lnTo>
                      <a:pt x="354" y="386"/>
                    </a:lnTo>
                    <a:close/>
                    <a:moveTo>
                      <a:pt x="685" y="363"/>
                    </a:moveTo>
                    <a:lnTo>
                      <a:pt x="685" y="363"/>
                    </a:lnTo>
                    <a:lnTo>
                      <a:pt x="680" y="357"/>
                    </a:lnTo>
                    <a:lnTo>
                      <a:pt x="676" y="353"/>
                    </a:lnTo>
                    <a:lnTo>
                      <a:pt x="664" y="345"/>
                    </a:lnTo>
                    <a:lnTo>
                      <a:pt x="664" y="345"/>
                    </a:lnTo>
                    <a:lnTo>
                      <a:pt x="674" y="356"/>
                    </a:lnTo>
                    <a:lnTo>
                      <a:pt x="679" y="360"/>
                    </a:lnTo>
                    <a:lnTo>
                      <a:pt x="685" y="363"/>
                    </a:lnTo>
                    <a:lnTo>
                      <a:pt x="685" y="363"/>
                    </a:lnTo>
                    <a:close/>
                    <a:moveTo>
                      <a:pt x="391" y="365"/>
                    </a:moveTo>
                    <a:lnTo>
                      <a:pt x="391" y="365"/>
                    </a:lnTo>
                    <a:lnTo>
                      <a:pt x="398" y="368"/>
                    </a:lnTo>
                    <a:lnTo>
                      <a:pt x="406" y="372"/>
                    </a:lnTo>
                    <a:lnTo>
                      <a:pt x="414" y="377"/>
                    </a:lnTo>
                    <a:lnTo>
                      <a:pt x="421" y="380"/>
                    </a:lnTo>
                    <a:lnTo>
                      <a:pt x="421" y="380"/>
                    </a:lnTo>
                    <a:lnTo>
                      <a:pt x="401" y="363"/>
                    </a:lnTo>
                    <a:lnTo>
                      <a:pt x="380" y="348"/>
                    </a:lnTo>
                    <a:lnTo>
                      <a:pt x="380" y="348"/>
                    </a:lnTo>
                    <a:lnTo>
                      <a:pt x="383" y="351"/>
                    </a:lnTo>
                    <a:lnTo>
                      <a:pt x="386" y="356"/>
                    </a:lnTo>
                    <a:lnTo>
                      <a:pt x="389" y="359"/>
                    </a:lnTo>
                    <a:lnTo>
                      <a:pt x="391" y="365"/>
                    </a:lnTo>
                    <a:lnTo>
                      <a:pt x="391" y="365"/>
                    </a:lnTo>
                    <a:close/>
                    <a:moveTo>
                      <a:pt x="435" y="388"/>
                    </a:moveTo>
                    <a:lnTo>
                      <a:pt x="435" y="388"/>
                    </a:lnTo>
                    <a:lnTo>
                      <a:pt x="439" y="392"/>
                    </a:lnTo>
                    <a:lnTo>
                      <a:pt x="444" y="398"/>
                    </a:lnTo>
                    <a:lnTo>
                      <a:pt x="444" y="398"/>
                    </a:lnTo>
                    <a:lnTo>
                      <a:pt x="455" y="404"/>
                    </a:lnTo>
                    <a:lnTo>
                      <a:pt x="467" y="412"/>
                    </a:lnTo>
                    <a:lnTo>
                      <a:pt x="467" y="412"/>
                    </a:lnTo>
                    <a:lnTo>
                      <a:pt x="497" y="435"/>
                    </a:lnTo>
                    <a:lnTo>
                      <a:pt x="497" y="435"/>
                    </a:lnTo>
                    <a:lnTo>
                      <a:pt x="502" y="435"/>
                    </a:lnTo>
                    <a:lnTo>
                      <a:pt x="507" y="436"/>
                    </a:lnTo>
                    <a:lnTo>
                      <a:pt x="511" y="439"/>
                    </a:lnTo>
                    <a:lnTo>
                      <a:pt x="514" y="441"/>
                    </a:lnTo>
                    <a:lnTo>
                      <a:pt x="514" y="441"/>
                    </a:lnTo>
                    <a:lnTo>
                      <a:pt x="504" y="432"/>
                    </a:lnTo>
                    <a:lnTo>
                      <a:pt x="493" y="423"/>
                    </a:lnTo>
                    <a:lnTo>
                      <a:pt x="484" y="412"/>
                    </a:lnTo>
                    <a:lnTo>
                      <a:pt x="476" y="401"/>
                    </a:lnTo>
                    <a:lnTo>
                      <a:pt x="476" y="401"/>
                    </a:lnTo>
                    <a:lnTo>
                      <a:pt x="467" y="397"/>
                    </a:lnTo>
                    <a:lnTo>
                      <a:pt x="458" y="391"/>
                    </a:lnTo>
                    <a:lnTo>
                      <a:pt x="447" y="383"/>
                    </a:lnTo>
                    <a:lnTo>
                      <a:pt x="436" y="377"/>
                    </a:lnTo>
                    <a:lnTo>
                      <a:pt x="436" y="377"/>
                    </a:lnTo>
                    <a:lnTo>
                      <a:pt x="435" y="374"/>
                    </a:lnTo>
                    <a:lnTo>
                      <a:pt x="435" y="374"/>
                    </a:lnTo>
                    <a:lnTo>
                      <a:pt x="429" y="372"/>
                    </a:lnTo>
                    <a:lnTo>
                      <a:pt x="426" y="371"/>
                    </a:lnTo>
                    <a:lnTo>
                      <a:pt x="424" y="368"/>
                    </a:lnTo>
                    <a:lnTo>
                      <a:pt x="424" y="368"/>
                    </a:lnTo>
                    <a:lnTo>
                      <a:pt x="420" y="366"/>
                    </a:lnTo>
                    <a:lnTo>
                      <a:pt x="417" y="365"/>
                    </a:lnTo>
                    <a:lnTo>
                      <a:pt x="414" y="362"/>
                    </a:lnTo>
                    <a:lnTo>
                      <a:pt x="409" y="360"/>
                    </a:lnTo>
                    <a:lnTo>
                      <a:pt x="409" y="360"/>
                    </a:lnTo>
                    <a:lnTo>
                      <a:pt x="409" y="359"/>
                    </a:lnTo>
                    <a:lnTo>
                      <a:pt x="409" y="359"/>
                    </a:lnTo>
                    <a:lnTo>
                      <a:pt x="404" y="356"/>
                    </a:lnTo>
                    <a:lnTo>
                      <a:pt x="398" y="353"/>
                    </a:lnTo>
                    <a:lnTo>
                      <a:pt x="394" y="350"/>
                    </a:lnTo>
                    <a:lnTo>
                      <a:pt x="389" y="348"/>
                    </a:lnTo>
                    <a:lnTo>
                      <a:pt x="389" y="348"/>
                    </a:lnTo>
                    <a:lnTo>
                      <a:pt x="412" y="368"/>
                    </a:lnTo>
                    <a:lnTo>
                      <a:pt x="435" y="388"/>
                    </a:lnTo>
                    <a:lnTo>
                      <a:pt x="435" y="388"/>
                    </a:lnTo>
                    <a:close/>
                    <a:moveTo>
                      <a:pt x="505" y="366"/>
                    </a:moveTo>
                    <a:lnTo>
                      <a:pt x="505" y="366"/>
                    </a:lnTo>
                    <a:lnTo>
                      <a:pt x="494" y="357"/>
                    </a:lnTo>
                    <a:lnTo>
                      <a:pt x="487" y="353"/>
                    </a:lnTo>
                    <a:lnTo>
                      <a:pt x="481" y="350"/>
                    </a:lnTo>
                    <a:lnTo>
                      <a:pt x="481" y="350"/>
                    </a:lnTo>
                    <a:lnTo>
                      <a:pt x="493" y="360"/>
                    </a:lnTo>
                    <a:lnTo>
                      <a:pt x="499" y="365"/>
                    </a:lnTo>
                    <a:lnTo>
                      <a:pt x="505" y="366"/>
                    </a:lnTo>
                    <a:lnTo>
                      <a:pt x="505" y="366"/>
                    </a:lnTo>
                    <a:close/>
                    <a:moveTo>
                      <a:pt x="420" y="394"/>
                    </a:moveTo>
                    <a:lnTo>
                      <a:pt x="420" y="394"/>
                    </a:lnTo>
                    <a:lnTo>
                      <a:pt x="403" y="383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77" y="369"/>
                    </a:lnTo>
                    <a:lnTo>
                      <a:pt x="368" y="363"/>
                    </a:lnTo>
                    <a:lnTo>
                      <a:pt x="360" y="357"/>
                    </a:lnTo>
                    <a:lnTo>
                      <a:pt x="353" y="351"/>
                    </a:lnTo>
                    <a:lnTo>
                      <a:pt x="353" y="351"/>
                    </a:lnTo>
                    <a:lnTo>
                      <a:pt x="348" y="353"/>
                    </a:lnTo>
                    <a:lnTo>
                      <a:pt x="345" y="353"/>
                    </a:lnTo>
                    <a:lnTo>
                      <a:pt x="345" y="353"/>
                    </a:lnTo>
                    <a:lnTo>
                      <a:pt x="356" y="360"/>
                    </a:lnTo>
                    <a:lnTo>
                      <a:pt x="369" y="368"/>
                    </a:lnTo>
                    <a:lnTo>
                      <a:pt x="395" y="383"/>
                    </a:lnTo>
                    <a:lnTo>
                      <a:pt x="395" y="383"/>
                    </a:lnTo>
                    <a:lnTo>
                      <a:pt x="407" y="391"/>
                    </a:lnTo>
                    <a:lnTo>
                      <a:pt x="414" y="395"/>
                    </a:lnTo>
                    <a:lnTo>
                      <a:pt x="421" y="398"/>
                    </a:lnTo>
                    <a:lnTo>
                      <a:pt x="421" y="398"/>
                    </a:lnTo>
                    <a:lnTo>
                      <a:pt x="420" y="397"/>
                    </a:lnTo>
                    <a:lnTo>
                      <a:pt x="420" y="394"/>
                    </a:lnTo>
                    <a:lnTo>
                      <a:pt x="420" y="394"/>
                    </a:lnTo>
                    <a:close/>
                    <a:moveTo>
                      <a:pt x="708" y="365"/>
                    </a:moveTo>
                    <a:lnTo>
                      <a:pt x="708" y="365"/>
                    </a:lnTo>
                    <a:lnTo>
                      <a:pt x="700" y="359"/>
                    </a:lnTo>
                    <a:lnTo>
                      <a:pt x="693" y="353"/>
                    </a:lnTo>
                    <a:lnTo>
                      <a:pt x="693" y="353"/>
                    </a:lnTo>
                    <a:lnTo>
                      <a:pt x="700" y="360"/>
                    </a:lnTo>
                    <a:lnTo>
                      <a:pt x="703" y="363"/>
                    </a:lnTo>
                    <a:lnTo>
                      <a:pt x="708" y="365"/>
                    </a:lnTo>
                    <a:lnTo>
                      <a:pt x="708" y="365"/>
                    </a:lnTo>
                    <a:close/>
                    <a:moveTo>
                      <a:pt x="715" y="360"/>
                    </a:moveTo>
                    <a:lnTo>
                      <a:pt x="715" y="360"/>
                    </a:lnTo>
                    <a:lnTo>
                      <a:pt x="726" y="371"/>
                    </a:lnTo>
                    <a:lnTo>
                      <a:pt x="737" y="383"/>
                    </a:lnTo>
                    <a:lnTo>
                      <a:pt x="737" y="383"/>
                    </a:lnTo>
                    <a:lnTo>
                      <a:pt x="743" y="388"/>
                    </a:lnTo>
                    <a:lnTo>
                      <a:pt x="747" y="391"/>
                    </a:lnTo>
                    <a:lnTo>
                      <a:pt x="751" y="391"/>
                    </a:lnTo>
                    <a:lnTo>
                      <a:pt x="751" y="391"/>
                    </a:lnTo>
                    <a:lnTo>
                      <a:pt x="749" y="388"/>
                    </a:lnTo>
                    <a:lnTo>
                      <a:pt x="746" y="385"/>
                    </a:lnTo>
                    <a:lnTo>
                      <a:pt x="741" y="378"/>
                    </a:lnTo>
                    <a:lnTo>
                      <a:pt x="741" y="378"/>
                    </a:lnTo>
                    <a:lnTo>
                      <a:pt x="735" y="374"/>
                    </a:lnTo>
                    <a:lnTo>
                      <a:pt x="734" y="372"/>
                    </a:lnTo>
                    <a:lnTo>
                      <a:pt x="734" y="369"/>
                    </a:lnTo>
                    <a:lnTo>
                      <a:pt x="734" y="369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5" y="365"/>
                    </a:lnTo>
                    <a:lnTo>
                      <a:pt x="723" y="362"/>
                    </a:lnTo>
                    <a:lnTo>
                      <a:pt x="723" y="362"/>
                    </a:lnTo>
                    <a:lnTo>
                      <a:pt x="717" y="359"/>
                    </a:lnTo>
                    <a:lnTo>
                      <a:pt x="715" y="357"/>
                    </a:lnTo>
                    <a:lnTo>
                      <a:pt x="715" y="356"/>
                    </a:lnTo>
                    <a:lnTo>
                      <a:pt x="715" y="356"/>
                    </a:lnTo>
                    <a:lnTo>
                      <a:pt x="712" y="356"/>
                    </a:lnTo>
                    <a:lnTo>
                      <a:pt x="709" y="354"/>
                    </a:lnTo>
                    <a:lnTo>
                      <a:pt x="709" y="354"/>
                    </a:lnTo>
                    <a:lnTo>
                      <a:pt x="711" y="356"/>
                    </a:lnTo>
                    <a:lnTo>
                      <a:pt x="712" y="357"/>
                    </a:lnTo>
                    <a:lnTo>
                      <a:pt x="715" y="360"/>
                    </a:lnTo>
                    <a:lnTo>
                      <a:pt x="715" y="360"/>
                    </a:lnTo>
                    <a:close/>
                    <a:moveTo>
                      <a:pt x="638" y="360"/>
                    </a:moveTo>
                    <a:lnTo>
                      <a:pt x="638" y="360"/>
                    </a:lnTo>
                    <a:lnTo>
                      <a:pt x="636" y="357"/>
                    </a:lnTo>
                    <a:lnTo>
                      <a:pt x="635" y="357"/>
                    </a:lnTo>
                    <a:lnTo>
                      <a:pt x="633" y="357"/>
                    </a:lnTo>
                    <a:lnTo>
                      <a:pt x="633" y="357"/>
                    </a:lnTo>
                    <a:lnTo>
                      <a:pt x="633" y="359"/>
                    </a:lnTo>
                    <a:lnTo>
                      <a:pt x="635" y="360"/>
                    </a:lnTo>
                    <a:lnTo>
                      <a:pt x="636" y="360"/>
                    </a:lnTo>
                    <a:lnTo>
                      <a:pt x="638" y="360"/>
                    </a:lnTo>
                    <a:lnTo>
                      <a:pt x="638" y="360"/>
                    </a:lnTo>
                    <a:close/>
                    <a:moveTo>
                      <a:pt x="382" y="386"/>
                    </a:moveTo>
                    <a:lnTo>
                      <a:pt x="382" y="386"/>
                    </a:lnTo>
                    <a:lnTo>
                      <a:pt x="420" y="411"/>
                    </a:lnTo>
                    <a:lnTo>
                      <a:pt x="439" y="423"/>
                    </a:lnTo>
                    <a:lnTo>
                      <a:pt x="459" y="433"/>
                    </a:lnTo>
                    <a:lnTo>
                      <a:pt x="459" y="433"/>
                    </a:lnTo>
                    <a:lnTo>
                      <a:pt x="449" y="421"/>
                    </a:lnTo>
                    <a:lnTo>
                      <a:pt x="435" y="412"/>
                    </a:lnTo>
                    <a:lnTo>
                      <a:pt x="406" y="395"/>
                    </a:lnTo>
                    <a:lnTo>
                      <a:pt x="406" y="395"/>
                    </a:lnTo>
                    <a:lnTo>
                      <a:pt x="377" y="377"/>
                    </a:lnTo>
                    <a:lnTo>
                      <a:pt x="363" y="368"/>
                    </a:lnTo>
                    <a:lnTo>
                      <a:pt x="348" y="362"/>
                    </a:lnTo>
                    <a:lnTo>
                      <a:pt x="348" y="362"/>
                    </a:lnTo>
                    <a:lnTo>
                      <a:pt x="356" y="368"/>
                    </a:lnTo>
                    <a:lnTo>
                      <a:pt x="363" y="374"/>
                    </a:lnTo>
                    <a:lnTo>
                      <a:pt x="382" y="386"/>
                    </a:lnTo>
                    <a:lnTo>
                      <a:pt x="382" y="386"/>
                    </a:lnTo>
                    <a:close/>
                    <a:moveTo>
                      <a:pt x="668" y="365"/>
                    </a:moveTo>
                    <a:lnTo>
                      <a:pt x="668" y="365"/>
                    </a:lnTo>
                    <a:lnTo>
                      <a:pt x="667" y="362"/>
                    </a:lnTo>
                    <a:lnTo>
                      <a:pt x="664" y="362"/>
                    </a:lnTo>
                    <a:lnTo>
                      <a:pt x="664" y="362"/>
                    </a:lnTo>
                    <a:lnTo>
                      <a:pt x="665" y="363"/>
                    </a:lnTo>
                    <a:lnTo>
                      <a:pt x="667" y="365"/>
                    </a:lnTo>
                    <a:lnTo>
                      <a:pt x="668" y="365"/>
                    </a:lnTo>
                    <a:lnTo>
                      <a:pt x="668" y="365"/>
                    </a:lnTo>
                    <a:close/>
                    <a:moveTo>
                      <a:pt x="630" y="366"/>
                    </a:moveTo>
                    <a:lnTo>
                      <a:pt x="630" y="366"/>
                    </a:lnTo>
                    <a:lnTo>
                      <a:pt x="635" y="369"/>
                    </a:lnTo>
                    <a:lnTo>
                      <a:pt x="641" y="374"/>
                    </a:lnTo>
                    <a:lnTo>
                      <a:pt x="647" y="377"/>
                    </a:lnTo>
                    <a:lnTo>
                      <a:pt x="651" y="380"/>
                    </a:lnTo>
                    <a:lnTo>
                      <a:pt x="651" y="380"/>
                    </a:lnTo>
                    <a:lnTo>
                      <a:pt x="648" y="377"/>
                    </a:lnTo>
                    <a:lnTo>
                      <a:pt x="647" y="375"/>
                    </a:lnTo>
                    <a:lnTo>
                      <a:pt x="647" y="374"/>
                    </a:lnTo>
                    <a:lnTo>
                      <a:pt x="647" y="374"/>
                    </a:lnTo>
                    <a:lnTo>
                      <a:pt x="642" y="371"/>
                    </a:lnTo>
                    <a:lnTo>
                      <a:pt x="639" y="368"/>
                    </a:lnTo>
                    <a:lnTo>
                      <a:pt x="632" y="363"/>
                    </a:lnTo>
                    <a:lnTo>
                      <a:pt x="632" y="363"/>
                    </a:lnTo>
                    <a:lnTo>
                      <a:pt x="630" y="365"/>
                    </a:lnTo>
                    <a:lnTo>
                      <a:pt x="630" y="365"/>
                    </a:lnTo>
                    <a:lnTo>
                      <a:pt x="630" y="366"/>
                    </a:lnTo>
                    <a:lnTo>
                      <a:pt x="630" y="366"/>
                    </a:lnTo>
                    <a:close/>
                    <a:moveTo>
                      <a:pt x="763" y="382"/>
                    </a:moveTo>
                    <a:lnTo>
                      <a:pt x="763" y="382"/>
                    </a:lnTo>
                    <a:lnTo>
                      <a:pt x="761" y="369"/>
                    </a:lnTo>
                    <a:lnTo>
                      <a:pt x="761" y="369"/>
                    </a:lnTo>
                    <a:lnTo>
                      <a:pt x="751" y="368"/>
                    </a:lnTo>
                    <a:lnTo>
                      <a:pt x="741" y="363"/>
                    </a:lnTo>
                    <a:lnTo>
                      <a:pt x="741" y="363"/>
                    </a:lnTo>
                    <a:lnTo>
                      <a:pt x="746" y="368"/>
                    </a:lnTo>
                    <a:lnTo>
                      <a:pt x="752" y="372"/>
                    </a:lnTo>
                    <a:lnTo>
                      <a:pt x="763" y="382"/>
                    </a:lnTo>
                    <a:lnTo>
                      <a:pt x="763" y="382"/>
                    </a:lnTo>
                    <a:close/>
                    <a:moveTo>
                      <a:pt x="668" y="383"/>
                    </a:moveTo>
                    <a:lnTo>
                      <a:pt x="668" y="383"/>
                    </a:lnTo>
                    <a:lnTo>
                      <a:pt x="665" y="380"/>
                    </a:lnTo>
                    <a:lnTo>
                      <a:pt x="664" y="378"/>
                    </a:lnTo>
                    <a:lnTo>
                      <a:pt x="662" y="375"/>
                    </a:lnTo>
                    <a:lnTo>
                      <a:pt x="662" y="375"/>
                    </a:lnTo>
                    <a:lnTo>
                      <a:pt x="658" y="374"/>
                    </a:lnTo>
                    <a:lnTo>
                      <a:pt x="651" y="371"/>
                    </a:lnTo>
                    <a:lnTo>
                      <a:pt x="642" y="365"/>
                    </a:lnTo>
                    <a:lnTo>
                      <a:pt x="642" y="365"/>
                    </a:lnTo>
                    <a:lnTo>
                      <a:pt x="647" y="371"/>
                    </a:lnTo>
                    <a:lnTo>
                      <a:pt x="654" y="377"/>
                    </a:lnTo>
                    <a:lnTo>
                      <a:pt x="661" y="382"/>
                    </a:lnTo>
                    <a:lnTo>
                      <a:pt x="668" y="383"/>
                    </a:lnTo>
                    <a:lnTo>
                      <a:pt x="668" y="383"/>
                    </a:lnTo>
                    <a:close/>
                    <a:moveTo>
                      <a:pt x="316" y="368"/>
                    </a:moveTo>
                    <a:lnTo>
                      <a:pt x="316" y="368"/>
                    </a:lnTo>
                    <a:lnTo>
                      <a:pt x="333" y="382"/>
                    </a:lnTo>
                    <a:lnTo>
                      <a:pt x="353" y="394"/>
                    </a:lnTo>
                    <a:lnTo>
                      <a:pt x="353" y="394"/>
                    </a:lnTo>
                    <a:lnTo>
                      <a:pt x="351" y="391"/>
                    </a:lnTo>
                    <a:lnTo>
                      <a:pt x="350" y="388"/>
                    </a:lnTo>
                    <a:lnTo>
                      <a:pt x="343" y="383"/>
                    </a:lnTo>
                    <a:lnTo>
                      <a:pt x="339" y="380"/>
                    </a:lnTo>
                    <a:lnTo>
                      <a:pt x="334" y="374"/>
                    </a:lnTo>
                    <a:lnTo>
                      <a:pt x="334" y="374"/>
                    </a:lnTo>
                    <a:lnTo>
                      <a:pt x="327" y="369"/>
                    </a:lnTo>
                    <a:lnTo>
                      <a:pt x="319" y="365"/>
                    </a:lnTo>
                    <a:lnTo>
                      <a:pt x="319" y="365"/>
                    </a:lnTo>
                    <a:lnTo>
                      <a:pt x="318" y="365"/>
                    </a:lnTo>
                    <a:lnTo>
                      <a:pt x="318" y="365"/>
                    </a:lnTo>
                    <a:lnTo>
                      <a:pt x="316" y="368"/>
                    </a:lnTo>
                    <a:lnTo>
                      <a:pt x="316" y="368"/>
                    </a:lnTo>
                    <a:close/>
                    <a:moveTo>
                      <a:pt x="680" y="374"/>
                    </a:moveTo>
                    <a:lnTo>
                      <a:pt x="680" y="374"/>
                    </a:lnTo>
                    <a:lnTo>
                      <a:pt x="674" y="369"/>
                    </a:lnTo>
                    <a:lnTo>
                      <a:pt x="671" y="368"/>
                    </a:lnTo>
                    <a:lnTo>
                      <a:pt x="668" y="366"/>
                    </a:lnTo>
                    <a:lnTo>
                      <a:pt x="668" y="366"/>
                    </a:lnTo>
                    <a:lnTo>
                      <a:pt x="674" y="371"/>
                    </a:lnTo>
                    <a:lnTo>
                      <a:pt x="677" y="374"/>
                    </a:lnTo>
                    <a:lnTo>
                      <a:pt x="680" y="374"/>
                    </a:lnTo>
                    <a:lnTo>
                      <a:pt x="680" y="374"/>
                    </a:lnTo>
                    <a:close/>
                    <a:moveTo>
                      <a:pt x="592" y="473"/>
                    </a:moveTo>
                    <a:lnTo>
                      <a:pt x="592" y="473"/>
                    </a:lnTo>
                    <a:lnTo>
                      <a:pt x="587" y="468"/>
                    </a:lnTo>
                    <a:lnTo>
                      <a:pt x="583" y="464"/>
                    </a:lnTo>
                    <a:lnTo>
                      <a:pt x="578" y="459"/>
                    </a:lnTo>
                    <a:lnTo>
                      <a:pt x="575" y="455"/>
                    </a:lnTo>
                    <a:lnTo>
                      <a:pt x="575" y="455"/>
                    </a:lnTo>
                    <a:lnTo>
                      <a:pt x="543" y="432"/>
                    </a:lnTo>
                    <a:lnTo>
                      <a:pt x="510" y="409"/>
                    </a:lnTo>
                    <a:lnTo>
                      <a:pt x="478" y="388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1" y="366"/>
                    </a:lnTo>
                    <a:lnTo>
                      <a:pt x="441" y="366"/>
                    </a:lnTo>
                    <a:lnTo>
                      <a:pt x="459" y="382"/>
                    </a:lnTo>
                    <a:lnTo>
                      <a:pt x="478" y="395"/>
                    </a:lnTo>
                    <a:lnTo>
                      <a:pt x="514" y="423"/>
                    </a:lnTo>
                    <a:lnTo>
                      <a:pt x="554" y="447"/>
                    </a:lnTo>
                    <a:lnTo>
                      <a:pt x="592" y="473"/>
                    </a:lnTo>
                    <a:lnTo>
                      <a:pt x="592" y="473"/>
                    </a:lnTo>
                    <a:close/>
                    <a:moveTo>
                      <a:pt x="697" y="366"/>
                    </a:moveTo>
                    <a:lnTo>
                      <a:pt x="697" y="366"/>
                    </a:lnTo>
                    <a:lnTo>
                      <a:pt x="702" y="371"/>
                    </a:lnTo>
                    <a:lnTo>
                      <a:pt x="705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3" y="369"/>
                    </a:lnTo>
                    <a:lnTo>
                      <a:pt x="700" y="368"/>
                    </a:lnTo>
                    <a:lnTo>
                      <a:pt x="697" y="366"/>
                    </a:lnTo>
                    <a:lnTo>
                      <a:pt x="697" y="366"/>
                    </a:lnTo>
                    <a:close/>
                    <a:moveTo>
                      <a:pt x="331" y="430"/>
                    </a:moveTo>
                    <a:lnTo>
                      <a:pt x="331" y="430"/>
                    </a:lnTo>
                    <a:lnTo>
                      <a:pt x="319" y="421"/>
                    </a:lnTo>
                    <a:lnTo>
                      <a:pt x="307" y="412"/>
                    </a:lnTo>
                    <a:lnTo>
                      <a:pt x="279" y="395"/>
                    </a:lnTo>
                    <a:lnTo>
                      <a:pt x="250" y="382"/>
                    </a:lnTo>
                    <a:lnTo>
                      <a:pt x="221" y="366"/>
                    </a:lnTo>
                    <a:lnTo>
                      <a:pt x="221" y="366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53" y="389"/>
                    </a:lnTo>
                    <a:lnTo>
                      <a:pt x="284" y="409"/>
                    </a:lnTo>
                    <a:lnTo>
                      <a:pt x="284" y="409"/>
                    </a:lnTo>
                    <a:lnTo>
                      <a:pt x="314" y="430"/>
                    </a:lnTo>
                    <a:lnTo>
                      <a:pt x="328" y="441"/>
                    </a:lnTo>
                    <a:lnTo>
                      <a:pt x="345" y="450"/>
                    </a:lnTo>
                    <a:lnTo>
                      <a:pt x="345" y="450"/>
                    </a:lnTo>
                    <a:lnTo>
                      <a:pt x="340" y="446"/>
                    </a:lnTo>
                    <a:lnTo>
                      <a:pt x="336" y="443"/>
                    </a:lnTo>
                    <a:lnTo>
                      <a:pt x="333" y="436"/>
                    </a:lnTo>
                    <a:lnTo>
                      <a:pt x="331" y="430"/>
                    </a:lnTo>
                    <a:lnTo>
                      <a:pt x="331" y="430"/>
                    </a:lnTo>
                    <a:close/>
                    <a:moveTo>
                      <a:pt x="781" y="375"/>
                    </a:moveTo>
                    <a:lnTo>
                      <a:pt x="781" y="375"/>
                    </a:lnTo>
                    <a:lnTo>
                      <a:pt x="778" y="372"/>
                    </a:lnTo>
                    <a:lnTo>
                      <a:pt x="776" y="371"/>
                    </a:lnTo>
                    <a:lnTo>
                      <a:pt x="775" y="371"/>
                    </a:lnTo>
                    <a:lnTo>
                      <a:pt x="775" y="371"/>
                    </a:lnTo>
                    <a:lnTo>
                      <a:pt x="778" y="375"/>
                    </a:lnTo>
                    <a:lnTo>
                      <a:pt x="779" y="375"/>
                    </a:lnTo>
                    <a:lnTo>
                      <a:pt x="781" y="375"/>
                    </a:lnTo>
                    <a:lnTo>
                      <a:pt x="781" y="375"/>
                    </a:lnTo>
                    <a:close/>
                    <a:moveTo>
                      <a:pt x="220" y="385"/>
                    </a:moveTo>
                    <a:lnTo>
                      <a:pt x="220" y="385"/>
                    </a:lnTo>
                    <a:lnTo>
                      <a:pt x="220" y="383"/>
                    </a:lnTo>
                    <a:lnTo>
                      <a:pt x="218" y="382"/>
                    </a:lnTo>
                    <a:lnTo>
                      <a:pt x="218" y="380"/>
                    </a:lnTo>
                    <a:lnTo>
                      <a:pt x="218" y="380"/>
                    </a:lnTo>
                    <a:lnTo>
                      <a:pt x="217" y="380"/>
                    </a:lnTo>
                    <a:lnTo>
                      <a:pt x="214" y="378"/>
                    </a:lnTo>
                    <a:lnTo>
                      <a:pt x="211" y="375"/>
                    </a:lnTo>
                    <a:lnTo>
                      <a:pt x="206" y="372"/>
                    </a:lnTo>
                    <a:lnTo>
                      <a:pt x="203" y="372"/>
                    </a:lnTo>
                    <a:lnTo>
                      <a:pt x="202" y="372"/>
                    </a:lnTo>
                    <a:lnTo>
                      <a:pt x="202" y="372"/>
                    </a:lnTo>
                    <a:lnTo>
                      <a:pt x="206" y="378"/>
                    </a:lnTo>
                    <a:lnTo>
                      <a:pt x="211" y="383"/>
                    </a:lnTo>
                    <a:lnTo>
                      <a:pt x="223" y="392"/>
                    </a:lnTo>
                    <a:lnTo>
                      <a:pt x="223" y="392"/>
                    </a:lnTo>
                    <a:lnTo>
                      <a:pt x="234" y="398"/>
                    </a:lnTo>
                    <a:lnTo>
                      <a:pt x="243" y="401"/>
                    </a:lnTo>
                    <a:lnTo>
                      <a:pt x="243" y="401"/>
                    </a:lnTo>
                    <a:lnTo>
                      <a:pt x="231" y="392"/>
                    </a:lnTo>
                    <a:lnTo>
                      <a:pt x="225" y="386"/>
                    </a:lnTo>
                    <a:lnTo>
                      <a:pt x="221" y="383"/>
                    </a:lnTo>
                    <a:lnTo>
                      <a:pt x="221" y="383"/>
                    </a:lnTo>
                    <a:lnTo>
                      <a:pt x="220" y="385"/>
                    </a:lnTo>
                    <a:lnTo>
                      <a:pt x="220" y="385"/>
                    </a:lnTo>
                    <a:close/>
                    <a:moveTo>
                      <a:pt x="289" y="375"/>
                    </a:moveTo>
                    <a:lnTo>
                      <a:pt x="289" y="375"/>
                    </a:lnTo>
                    <a:lnTo>
                      <a:pt x="285" y="372"/>
                    </a:lnTo>
                    <a:lnTo>
                      <a:pt x="284" y="372"/>
                    </a:lnTo>
                    <a:lnTo>
                      <a:pt x="282" y="372"/>
                    </a:lnTo>
                    <a:lnTo>
                      <a:pt x="282" y="372"/>
                    </a:lnTo>
                    <a:lnTo>
                      <a:pt x="289" y="375"/>
                    </a:lnTo>
                    <a:lnTo>
                      <a:pt x="289" y="375"/>
                    </a:lnTo>
                    <a:close/>
                    <a:moveTo>
                      <a:pt x="532" y="383"/>
                    </a:moveTo>
                    <a:lnTo>
                      <a:pt x="532" y="383"/>
                    </a:lnTo>
                    <a:lnTo>
                      <a:pt x="531" y="382"/>
                    </a:lnTo>
                    <a:lnTo>
                      <a:pt x="528" y="380"/>
                    </a:lnTo>
                    <a:lnTo>
                      <a:pt x="526" y="378"/>
                    </a:lnTo>
                    <a:lnTo>
                      <a:pt x="525" y="375"/>
                    </a:lnTo>
                    <a:lnTo>
                      <a:pt x="525" y="375"/>
                    </a:lnTo>
                    <a:lnTo>
                      <a:pt x="522" y="375"/>
                    </a:lnTo>
                    <a:lnTo>
                      <a:pt x="520" y="374"/>
                    </a:lnTo>
                    <a:lnTo>
                      <a:pt x="520" y="374"/>
                    </a:lnTo>
                    <a:lnTo>
                      <a:pt x="519" y="374"/>
                    </a:lnTo>
                    <a:lnTo>
                      <a:pt x="519" y="374"/>
                    </a:lnTo>
                    <a:lnTo>
                      <a:pt x="522" y="377"/>
                    </a:lnTo>
                    <a:lnTo>
                      <a:pt x="525" y="380"/>
                    </a:lnTo>
                    <a:lnTo>
                      <a:pt x="529" y="383"/>
                    </a:lnTo>
                    <a:lnTo>
                      <a:pt x="531" y="383"/>
                    </a:lnTo>
                    <a:lnTo>
                      <a:pt x="532" y="383"/>
                    </a:lnTo>
                    <a:lnTo>
                      <a:pt x="532" y="383"/>
                    </a:lnTo>
                    <a:close/>
                    <a:moveTo>
                      <a:pt x="807" y="378"/>
                    </a:moveTo>
                    <a:lnTo>
                      <a:pt x="807" y="378"/>
                    </a:lnTo>
                    <a:lnTo>
                      <a:pt x="807" y="375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7"/>
                    </a:lnTo>
                    <a:lnTo>
                      <a:pt x="805" y="377"/>
                    </a:lnTo>
                    <a:lnTo>
                      <a:pt x="807" y="378"/>
                    </a:lnTo>
                    <a:lnTo>
                      <a:pt x="807" y="378"/>
                    </a:lnTo>
                    <a:close/>
                    <a:moveTo>
                      <a:pt x="723" y="385"/>
                    </a:moveTo>
                    <a:lnTo>
                      <a:pt x="723" y="385"/>
                    </a:lnTo>
                    <a:lnTo>
                      <a:pt x="734" y="392"/>
                    </a:lnTo>
                    <a:lnTo>
                      <a:pt x="746" y="401"/>
                    </a:lnTo>
                    <a:lnTo>
                      <a:pt x="764" y="417"/>
                    </a:lnTo>
                    <a:lnTo>
                      <a:pt x="764" y="417"/>
                    </a:lnTo>
                    <a:lnTo>
                      <a:pt x="763" y="414"/>
                    </a:lnTo>
                    <a:lnTo>
                      <a:pt x="761" y="414"/>
                    </a:lnTo>
                    <a:lnTo>
                      <a:pt x="761" y="411"/>
                    </a:lnTo>
                    <a:lnTo>
                      <a:pt x="761" y="411"/>
                    </a:lnTo>
                    <a:lnTo>
                      <a:pt x="755" y="406"/>
                    </a:lnTo>
                    <a:lnTo>
                      <a:pt x="749" y="400"/>
                    </a:lnTo>
                    <a:lnTo>
                      <a:pt x="743" y="395"/>
                    </a:lnTo>
                    <a:lnTo>
                      <a:pt x="737" y="391"/>
                    </a:lnTo>
                    <a:lnTo>
                      <a:pt x="737" y="391"/>
                    </a:lnTo>
                    <a:lnTo>
                      <a:pt x="728" y="380"/>
                    </a:lnTo>
                    <a:lnTo>
                      <a:pt x="722" y="377"/>
                    </a:lnTo>
                    <a:lnTo>
                      <a:pt x="715" y="375"/>
                    </a:lnTo>
                    <a:lnTo>
                      <a:pt x="715" y="375"/>
                    </a:lnTo>
                    <a:lnTo>
                      <a:pt x="720" y="380"/>
                    </a:lnTo>
                    <a:lnTo>
                      <a:pt x="722" y="382"/>
                    </a:lnTo>
                    <a:lnTo>
                      <a:pt x="723" y="385"/>
                    </a:lnTo>
                    <a:lnTo>
                      <a:pt x="723" y="385"/>
                    </a:lnTo>
                    <a:close/>
                    <a:moveTo>
                      <a:pt x="411" y="382"/>
                    </a:moveTo>
                    <a:lnTo>
                      <a:pt x="411" y="382"/>
                    </a:lnTo>
                    <a:lnTo>
                      <a:pt x="407" y="378"/>
                    </a:lnTo>
                    <a:lnTo>
                      <a:pt x="404" y="377"/>
                    </a:lnTo>
                    <a:lnTo>
                      <a:pt x="404" y="377"/>
                    </a:lnTo>
                    <a:lnTo>
                      <a:pt x="407" y="380"/>
                    </a:lnTo>
                    <a:lnTo>
                      <a:pt x="411" y="382"/>
                    </a:lnTo>
                    <a:lnTo>
                      <a:pt x="411" y="382"/>
                    </a:lnTo>
                    <a:close/>
                    <a:moveTo>
                      <a:pt x="188" y="391"/>
                    </a:moveTo>
                    <a:lnTo>
                      <a:pt x="188" y="391"/>
                    </a:lnTo>
                    <a:lnTo>
                      <a:pt x="200" y="398"/>
                    </a:lnTo>
                    <a:lnTo>
                      <a:pt x="211" y="404"/>
                    </a:lnTo>
                    <a:lnTo>
                      <a:pt x="223" y="412"/>
                    </a:lnTo>
                    <a:lnTo>
                      <a:pt x="235" y="420"/>
                    </a:lnTo>
                    <a:lnTo>
                      <a:pt x="235" y="420"/>
                    </a:lnTo>
                    <a:lnTo>
                      <a:pt x="225" y="407"/>
                    </a:lnTo>
                    <a:lnTo>
                      <a:pt x="214" y="397"/>
                    </a:lnTo>
                    <a:lnTo>
                      <a:pt x="202" y="388"/>
                    </a:lnTo>
                    <a:lnTo>
                      <a:pt x="186" y="378"/>
                    </a:lnTo>
                    <a:lnTo>
                      <a:pt x="186" y="378"/>
                    </a:lnTo>
                    <a:lnTo>
                      <a:pt x="188" y="385"/>
                    </a:lnTo>
                    <a:lnTo>
                      <a:pt x="188" y="391"/>
                    </a:lnTo>
                    <a:lnTo>
                      <a:pt x="188" y="391"/>
                    </a:lnTo>
                    <a:close/>
                    <a:moveTo>
                      <a:pt x="778" y="392"/>
                    </a:moveTo>
                    <a:lnTo>
                      <a:pt x="778" y="392"/>
                    </a:lnTo>
                    <a:lnTo>
                      <a:pt x="775" y="391"/>
                    </a:lnTo>
                    <a:lnTo>
                      <a:pt x="775" y="388"/>
                    </a:lnTo>
                    <a:lnTo>
                      <a:pt x="773" y="386"/>
                    </a:lnTo>
                    <a:lnTo>
                      <a:pt x="775" y="383"/>
                    </a:lnTo>
                    <a:lnTo>
                      <a:pt x="775" y="383"/>
                    </a:lnTo>
                    <a:lnTo>
                      <a:pt x="773" y="383"/>
                    </a:lnTo>
                    <a:lnTo>
                      <a:pt x="772" y="382"/>
                    </a:lnTo>
                    <a:lnTo>
                      <a:pt x="772" y="380"/>
                    </a:lnTo>
                    <a:lnTo>
                      <a:pt x="769" y="378"/>
                    </a:lnTo>
                    <a:lnTo>
                      <a:pt x="769" y="378"/>
                    </a:lnTo>
                    <a:lnTo>
                      <a:pt x="769" y="385"/>
                    </a:lnTo>
                    <a:lnTo>
                      <a:pt x="770" y="389"/>
                    </a:lnTo>
                    <a:lnTo>
                      <a:pt x="773" y="391"/>
                    </a:lnTo>
                    <a:lnTo>
                      <a:pt x="778" y="392"/>
                    </a:lnTo>
                    <a:lnTo>
                      <a:pt x="778" y="392"/>
                    </a:lnTo>
                    <a:close/>
                    <a:moveTo>
                      <a:pt x="728" y="397"/>
                    </a:moveTo>
                    <a:lnTo>
                      <a:pt x="728" y="397"/>
                    </a:lnTo>
                    <a:lnTo>
                      <a:pt x="731" y="401"/>
                    </a:lnTo>
                    <a:lnTo>
                      <a:pt x="732" y="401"/>
                    </a:lnTo>
                    <a:lnTo>
                      <a:pt x="735" y="401"/>
                    </a:lnTo>
                    <a:lnTo>
                      <a:pt x="735" y="401"/>
                    </a:lnTo>
                    <a:lnTo>
                      <a:pt x="723" y="389"/>
                    </a:lnTo>
                    <a:lnTo>
                      <a:pt x="711" y="380"/>
                    </a:lnTo>
                    <a:lnTo>
                      <a:pt x="711" y="380"/>
                    </a:lnTo>
                    <a:lnTo>
                      <a:pt x="719" y="389"/>
                    </a:lnTo>
                    <a:lnTo>
                      <a:pt x="728" y="397"/>
                    </a:lnTo>
                    <a:lnTo>
                      <a:pt x="728" y="397"/>
                    </a:lnTo>
                    <a:close/>
                    <a:moveTo>
                      <a:pt x="322" y="406"/>
                    </a:moveTo>
                    <a:lnTo>
                      <a:pt x="322" y="406"/>
                    </a:lnTo>
                    <a:lnTo>
                      <a:pt x="314" y="398"/>
                    </a:lnTo>
                    <a:lnTo>
                      <a:pt x="305" y="391"/>
                    </a:lnTo>
                    <a:lnTo>
                      <a:pt x="295" y="386"/>
                    </a:lnTo>
                    <a:lnTo>
                      <a:pt x="285" y="382"/>
                    </a:lnTo>
                    <a:lnTo>
                      <a:pt x="285" y="382"/>
                    </a:lnTo>
                    <a:lnTo>
                      <a:pt x="302" y="395"/>
                    </a:lnTo>
                    <a:lnTo>
                      <a:pt x="322" y="406"/>
                    </a:lnTo>
                    <a:lnTo>
                      <a:pt x="322" y="406"/>
                    </a:lnTo>
                    <a:close/>
                    <a:moveTo>
                      <a:pt x="715" y="411"/>
                    </a:moveTo>
                    <a:lnTo>
                      <a:pt x="715" y="411"/>
                    </a:lnTo>
                    <a:lnTo>
                      <a:pt x="711" y="406"/>
                    </a:lnTo>
                    <a:lnTo>
                      <a:pt x="705" y="401"/>
                    </a:lnTo>
                    <a:lnTo>
                      <a:pt x="700" y="397"/>
                    </a:lnTo>
                    <a:lnTo>
                      <a:pt x="696" y="391"/>
                    </a:lnTo>
                    <a:lnTo>
                      <a:pt x="696" y="391"/>
                    </a:lnTo>
                    <a:lnTo>
                      <a:pt x="693" y="391"/>
                    </a:lnTo>
                    <a:lnTo>
                      <a:pt x="688" y="388"/>
                    </a:lnTo>
                    <a:lnTo>
                      <a:pt x="685" y="385"/>
                    </a:lnTo>
                    <a:lnTo>
                      <a:pt x="682" y="383"/>
                    </a:lnTo>
                    <a:lnTo>
                      <a:pt x="682" y="383"/>
                    </a:lnTo>
                    <a:lnTo>
                      <a:pt x="697" y="400"/>
                    </a:lnTo>
                    <a:lnTo>
                      <a:pt x="706" y="406"/>
                    </a:lnTo>
                    <a:lnTo>
                      <a:pt x="711" y="409"/>
                    </a:lnTo>
                    <a:lnTo>
                      <a:pt x="715" y="411"/>
                    </a:lnTo>
                    <a:lnTo>
                      <a:pt x="715" y="411"/>
                    </a:lnTo>
                    <a:close/>
                    <a:moveTo>
                      <a:pt x="561" y="401"/>
                    </a:moveTo>
                    <a:lnTo>
                      <a:pt x="561" y="401"/>
                    </a:lnTo>
                    <a:lnTo>
                      <a:pt x="563" y="400"/>
                    </a:lnTo>
                    <a:lnTo>
                      <a:pt x="565" y="398"/>
                    </a:lnTo>
                    <a:lnTo>
                      <a:pt x="565" y="398"/>
                    </a:lnTo>
                    <a:lnTo>
                      <a:pt x="552" y="389"/>
                    </a:lnTo>
                    <a:lnTo>
                      <a:pt x="539" y="383"/>
                    </a:lnTo>
                    <a:lnTo>
                      <a:pt x="539" y="383"/>
                    </a:lnTo>
                    <a:lnTo>
                      <a:pt x="545" y="388"/>
                    </a:lnTo>
                    <a:lnTo>
                      <a:pt x="551" y="392"/>
                    </a:lnTo>
                    <a:lnTo>
                      <a:pt x="555" y="397"/>
                    </a:lnTo>
                    <a:lnTo>
                      <a:pt x="561" y="401"/>
                    </a:lnTo>
                    <a:lnTo>
                      <a:pt x="561" y="401"/>
                    </a:lnTo>
                    <a:close/>
                    <a:moveTo>
                      <a:pt x="439" y="401"/>
                    </a:moveTo>
                    <a:lnTo>
                      <a:pt x="439" y="401"/>
                    </a:lnTo>
                    <a:lnTo>
                      <a:pt x="441" y="401"/>
                    </a:lnTo>
                    <a:lnTo>
                      <a:pt x="443" y="401"/>
                    </a:lnTo>
                    <a:lnTo>
                      <a:pt x="443" y="403"/>
                    </a:lnTo>
                    <a:lnTo>
                      <a:pt x="444" y="401"/>
                    </a:lnTo>
                    <a:lnTo>
                      <a:pt x="444" y="401"/>
                    </a:lnTo>
                    <a:lnTo>
                      <a:pt x="429" y="392"/>
                    </a:lnTo>
                    <a:lnTo>
                      <a:pt x="421" y="388"/>
                    </a:lnTo>
                    <a:lnTo>
                      <a:pt x="415" y="385"/>
                    </a:lnTo>
                    <a:lnTo>
                      <a:pt x="415" y="385"/>
                    </a:lnTo>
                    <a:lnTo>
                      <a:pt x="427" y="392"/>
                    </a:lnTo>
                    <a:lnTo>
                      <a:pt x="433" y="397"/>
                    </a:lnTo>
                    <a:lnTo>
                      <a:pt x="439" y="401"/>
                    </a:lnTo>
                    <a:lnTo>
                      <a:pt x="439" y="401"/>
                    </a:lnTo>
                    <a:close/>
                    <a:moveTo>
                      <a:pt x="613" y="388"/>
                    </a:moveTo>
                    <a:lnTo>
                      <a:pt x="613" y="388"/>
                    </a:lnTo>
                    <a:lnTo>
                      <a:pt x="612" y="386"/>
                    </a:lnTo>
                    <a:lnTo>
                      <a:pt x="610" y="386"/>
                    </a:lnTo>
                    <a:lnTo>
                      <a:pt x="609" y="386"/>
                    </a:lnTo>
                    <a:lnTo>
                      <a:pt x="609" y="386"/>
                    </a:lnTo>
                    <a:lnTo>
                      <a:pt x="609" y="388"/>
                    </a:lnTo>
                    <a:lnTo>
                      <a:pt x="610" y="388"/>
                    </a:lnTo>
                    <a:lnTo>
                      <a:pt x="612" y="389"/>
                    </a:lnTo>
                    <a:lnTo>
                      <a:pt x="613" y="388"/>
                    </a:lnTo>
                    <a:lnTo>
                      <a:pt x="613" y="388"/>
                    </a:lnTo>
                    <a:close/>
                    <a:moveTo>
                      <a:pt x="779" y="389"/>
                    </a:moveTo>
                    <a:lnTo>
                      <a:pt x="779" y="389"/>
                    </a:lnTo>
                    <a:lnTo>
                      <a:pt x="783" y="394"/>
                    </a:lnTo>
                    <a:lnTo>
                      <a:pt x="784" y="400"/>
                    </a:lnTo>
                    <a:lnTo>
                      <a:pt x="784" y="400"/>
                    </a:lnTo>
                    <a:lnTo>
                      <a:pt x="787" y="401"/>
                    </a:lnTo>
                    <a:lnTo>
                      <a:pt x="789" y="400"/>
                    </a:lnTo>
                    <a:lnTo>
                      <a:pt x="789" y="400"/>
                    </a:lnTo>
                    <a:lnTo>
                      <a:pt x="789" y="401"/>
                    </a:lnTo>
                    <a:lnTo>
                      <a:pt x="789" y="403"/>
                    </a:lnTo>
                    <a:lnTo>
                      <a:pt x="792" y="403"/>
                    </a:lnTo>
                    <a:lnTo>
                      <a:pt x="792" y="403"/>
                    </a:lnTo>
                    <a:lnTo>
                      <a:pt x="790" y="398"/>
                    </a:lnTo>
                    <a:lnTo>
                      <a:pt x="787" y="395"/>
                    </a:lnTo>
                    <a:lnTo>
                      <a:pt x="779" y="389"/>
                    </a:lnTo>
                    <a:lnTo>
                      <a:pt x="779" y="389"/>
                    </a:lnTo>
                    <a:close/>
                    <a:moveTo>
                      <a:pt x="633" y="403"/>
                    </a:moveTo>
                    <a:lnTo>
                      <a:pt x="633" y="403"/>
                    </a:lnTo>
                    <a:lnTo>
                      <a:pt x="638" y="409"/>
                    </a:lnTo>
                    <a:lnTo>
                      <a:pt x="644" y="414"/>
                    </a:lnTo>
                    <a:lnTo>
                      <a:pt x="644" y="414"/>
                    </a:lnTo>
                    <a:lnTo>
                      <a:pt x="650" y="418"/>
                    </a:lnTo>
                    <a:lnTo>
                      <a:pt x="656" y="423"/>
                    </a:lnTo>
                    <a:lnTo>
                      <a:pt x="656" y="423"/>
                    </a:lnTo>
                    <a:lnTo>
                      <a:pt x="665" y="430"/>
                    </a:lnTo>
                    <a:lnTo>
                      <a:pt x="671" y="433"/>
                    </a:lnTo>
                    <a:lnTo>
                      <a:pt x="677" y="435"/>
                    </a:lnTo>
                    <a:lnTo>
                      <a:pt x="677" y="435"/>
                    </a:lnTo>
                    <a:lnTo>
                      <a:pt x="658" y="420"/>
                    </a:lnTo>
                    <a:lnTo>
                      <a:pt x="647" y="412"/>
                    </a:lnTo>
                    <a:lnTo>
                      <a:pt x="635" y="404"/>
                    </a:lnTo>
                    <a:lnTo>
                      <a:pt x="635" y="404"/>
                    </a:lnTo>
                    <a:lnTo>
                      <a:pt x="635" y="403"/>
                    </a:lnTo>
                    <a:lnTo>
                      <a:pt x="635" y="401"/>
                    </a:lnTo>
                    <a:lnTo>
                      <a:pt x="635" y="401"/>
                    </a:lnTo>
                    <a:lnTo>
                      <a:pt x="629" y="400"/>
                    </a:lnTo>
                    <a:lnTo>
                      <a:pt x="624" y="395"/>
                    </a:lnTo>
                    <a:lnTo>
                      <a:pt x="619" y="392"/>
                    </a:lnTo>
                    <a:lnTo>
                      <a:pt x="613" y="391"/>
                    </a:lnTo>
                    <a:lnTo>
                      <a:pt x="613" y="391"/>
                    </a:lnTo>
                    <a:lnTo>
                      <a:pt x="633" y="403"/>
                    </a:lnTo>
                    <a:lnTo>
                      <a:pt x="633" y="403"/>
                    </a:lnTo>
                    <a:close/>
                    <a:moveTo>
                      <a:pt x="694" y="407"/>
                    </a:moveTo>
                    <a:lnTo>
                      <a:pt x="694" y="407"/>
                    </a:lnTo>
                    <a:lnTo>
                      <a:pt x="690" y="403"/>
                    </a:lnTo>
                    <a:lnTo>
                      <a:pt x="685" y="397"/>
                    </a:lnTo>
                    <a:lnTo>
                      <a:pt x="677" y="394"/>
                    </a:lnTo>
                    <a:lnTo>
                      <a:pt x="671" y="392"/>
                    </a:lnTo>
                    <a:lnTo>
                      <a:pt x="671" y="392"/>
                    </a:lnTo>
                    <a:lnTo>
                      <a:pt x="676" y="397"/>
                    </a:lnTo>
                    <a:lnTo>
                      <a:pt x="682" y="401"/>
                    </a:lnTo>
                    <a:lnTo>
                      <a:pt x="686" y="406"/>
                    </a:lnTo>
                    <a:lnTo>
                      <a:pt x="694" y="407"/>
                    </a:lnTo>
                    <a:lnTo>
                      <a:pt x="694" y="407"/>
                    </a:lnTo>
                    <a:close/>
                    <a:moveTo>
                      <a:pt x="755" y="400"/>
                    </a:moveTo>
                    <a:lnTo>
                      <a:pt x="755" y="400"/>
                    </a:lnTo>
                    <a:lnTo>
                      <a:pt x="763" y="409"/>
                    </a:lnTo>
                    <a:lnTo>
                      <a:pt x="770" y="415"/>
                    </a:lnTo>
                    <a:lnTo>
                      <a:pt x="770" y="415"/>
                    </a:lnTo>
                    <a:lnTo>
                      <a:pt x="769" y="407"/>
                    </a:lnTo>
                    <a:lnTo>
                      <a:pt x="767" y="400"/>
                    </a:lnTo>
                    <a:lnTo>
                      <a:pt x="767" y="400"/>
                    </a:lnTo>
                    <a:lnTo>
                      <a:pt x="763" y="397"/>
                    </a:lnTo>
                    <a:lnTo>
                      <a:pt x="758" y="394"/>
                    </a:lnTo>
                    <a:lnTo>
                      <a:pt x="758" y="394"/>
                    </a:lnTo>
                    <a:lnTo>
                      <a:pt x="758" y="398"/>
                    </a:lnTo>
                    <a:lnTo>
                      <a:pt x="757" y="400"/>
                    </a:lnTo>
                    <a:lnTo>
                      <a:pt x="755" y="400"/>
                    </a:lnTo>
                    <a:lnTo>
                      <a:pt x="755" y="400"/>
                    </a:lnTo>
                    <a:close/>
                    <a:moveTo>
                      <a:pt x="590" y="406"/>
                    </a:moveTo>
                    <a:lnTo>
                      <a:pt x="590" y="406"/>
                    </a:lnTo>
                    <a:lnTo>
                      <a:pt x="575" y="395"/>
                    </a:lnTo>
                    <a:lnTo>
                      <a:pt x="575" y="395"/>
                    </a:lnTo>
                    <a:lnTo>
                      <a:pt x="578" y="398"/>
                    </a:lnTo>
                    <a:lnTo>
                      <a:pt x="581" y="403"/>
                    </a:lnTo>
                    <a:lnTo>
                      <a:pt x="590" y="406"/>
                    </a:lnTo>
                    <a:lnTo>
                      <a:pt x="590" y="406"/>
                    </a:lnTo>
                    <a:close/>
                    <a:moveTo>
                      <a:pt x="798" y="401"/>
                    </a:moveTo>
                    <a:lnTo>
                      <a:pt x="798" y="401"/>
                    </a:lnTo>
                    <a:lnTo>
                      <a:pt x="799" y="400"/>
                    </a:lnTo>
                    <a:lnTo>
                      <a:pt x="798" y="397"/>
                    </a:lnTo>
                    <a:lnTo>
                      <a:pt x="796" y="395"/>
                    </a:lnTo>
                    <a:lnTo>
                      <a:pt x="795" y="395"/>
                    </a:lnTo>
                    <a:lnTo>
                      <a:pt x="795" y="395"/>
                    </a:lnTo>
                    <a:lnTo>
                      <a:pt x="796" y="397"/>
                    </a:lnTo>
                    <a:lnTo>
                      <a:pt x="796" y="398"/>
                    </a:lnTo>
                    <a:lnTo>
                      <a:pt x="796" y="400"/>
                    </a:lnTo>
                    <a:lnTo>
                      <a:pt x="798" y="401"/>
                    </a:lnTo>
                    <a:lnTo>
                      <a:pt x="798" y="401"/>
                    </a:lnTo>
                    <a:close/>
                    <a:moveTo>
                      <a:pt x="255" y="403"/>
                    </a:moveTo>
                    <a:lnTo>
                      <a:pt x="255" y="403"/>
                    </a:lnTo>
                    <a:lnTo>
                      <a:pt x="252" y="400"/>
                    </a:lnTo>
                    <a:lnTo>
                      <a:pt x="250" y="398"/>
                    </a:lnTo>
                    <a:lnTo>
                      <a:pt x="247" y="398"/>
                    </a:lnTo>
                    <a:lnTo>
                      <a:pt x="247" y="398"/>
                    </a:lnTo>
                    <a:lnTo>
                      <a:pt x="252" y="401"/>
                    </a:lnTo>
                    <a:lnTo>
                      <a:pt x="255" y="403"/>
                    </a:lnTo>
                    <a:lnTo>
                      <a:pt x="255" y="403"/>
                    </a:lnTo>
                    <a:close/>
                    <a:moveTo>
                      <a:pt x="561" y="433"/>
                    </a:moveTo>
                    <a:lnTo>
                      <a:pt x="561" y="433"/>
                    </a:lnTo>
                    <a:lnTo>
                      <a:pt x="561" y="430"/>
                    </a:lnTo>
                    <a:lnTo>
                      <a:pt x="558" y="429"/>
                    </a:lnTo>
                    <a:lnTo>
                      <a:pt x="557" y="429"/>
                    </a:lnTo>
                    <a:lnTo>
                      <a:pt x="557" y="426"/>
                    </a:lnTo>
                    <a:lnTo>
                      <a:pt x="557" y="426"/>
                    </a:lnTo>
                    <a:lnTo>
                      <a:pt x="555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4"/>
                    </a:lnTo>
                    <a:lnTo>
                      <a:pt x="554" y="423"/>
                    </a:lnTo>
                    <a:lnTo>
                      <a:pt x="554" y="423"/>
                    </a:lnTo>
                    <a:lnTo>
                      <a:pt x="545" y="417"/>
                    </a:lnTo>
                    <a:lnTo>
                      <a:pt x="537" y="411"/>
                    </a:lnTo>
                    <a:lnTo>
                      <a:pt x="529" y="404"/>
                    </a:lnTo>
                    <a:lnTo>
                      <a:pt x="525" y="401"/>
                    </a:lnTo>
                    <a:lnTo>
                      <a:pt x="522" y="400"/>
                    </a:lnTo>
                    <a:lnTo>
                      <a:pt x="522" y="400"/>
                    </a:lnTo>
                    <a:lnTo>
                      <a:pt x="540" y="418"/>
                    </a:lnTo>
                    <a:lnTo>
                      <a:pt x="549" y="426"/>
                    </a:lnTo>
                    <a:lnTo>
                      <a:pt x="561" y="433"/>
                    </a:lnTo>
                    <a:lnTo>
                      <a:pt x="561" y="433"/>
                    </a:lnTo>
                    <a:close/>
                    <a:moveTo>
                      <a:pt x="566" y="406"/>
                    </a:moveTo>
                    <a:lnTo>
                      <a:pt x="566" y="406"/>
                    </a:lnTo>
                    <a:lnTo>
                      <a:pt x="578" y="417"/>
                    </a:lnTo>
                    <a:lnTo>
                      <a:pt x="593" y="426"/>
                    </a:lnTo>
                    <a:lnTo>
                      <a:pt x="621" y="444"/>
                    </a:lnTo>
                    <a:lnTo>
                      <a:pt x="621" y="444"/>
                    </a:lnTo>
                    <a:lnTo>
                      <a:pt x="619" y="447"/>
                    </a:lnTo>
                    <a:lnTo>
                      <a:pt x="619" y="447"/>
                    </a:lnTo>
                    <a:lnTo>
                      <a:pt x="622" y="447"/>
                    </a:lnTo>
                    <a:lnTo>
                      <a:pt x="624" y="447"/>
                    </a:lnTo>
                    <a:lnTo>
                      <a:pt x="627" y="449"/>
                    </a:lnTo>
                    <a:lnTo>
                      <a:pt x="627" y="449"/>
                    </a:lnTo>
                    <a:lnTo>
                      <a:pt x="615" y="436"/>
                    </a:lnTo>
                    <a:lnTo>
                      <a:pt x="601" y="423"/>
                    </a:lnTo>
                    <a:lnTo>
                      <a:pt x="586" y="411"/>
                    </a:lnTo>
                    <a:lnTo>
                      <a:pt x="569" y="400"/>
                    </a:lnTo>
                    <a:lnTo>
                      <a:pt x="569" y="400"/>
                    </a:lnTo>
                    <a:lnTo>
                      <a:pt x="569" y="404"/>
                    </a:lnTo>
                    <a:lnTo>
                      <a:pt x="566" y="406"/>
                    </a:lnTo>
                    <a:lnTo>
                      <a:pt x="566" y="406"/>
                    </a:lnTo>
                    <a:close/>
                    <a:moveTo>
                      <a:pt x="173" y="417"/>
                    </a:moveTo>
                    <a:lnTo>
                      <a:pt x="173" y="417"/>
                    </a:lnTo>
                    <a:lnTo>
                      <a:pt x="177" y="417"/>
                    </a:lnTo>
                    <a:lnTo>
                      <a:pt x="183" y="418"/>
                    </a:lnTo>
                    <a:lnTo>
                      <a:pt x="183" y="418"/>
                    </a:lnTo>
                    <a:lnTo>
                      <a:pt x="183" y="407"/>
                    </a:lnTo>
                    <a:lnTo>
                      <a:pt x="182" y="404"/>
                    </a:lnTo>
                    <a:lnTo>
                      <a:pt x="177" y="401"/>
                    </a:lnTo>
                    <a:lnTo>
                      <a:pt x="177" y="401"/>
                    </a:lnTo>
                    <a:lnTo>
                      <a:pt x="173" y="417"/>
                    </a:lnTo>
                    <a:lnTo>
                      <a:pt x="173" y="417"/>
                    </a:lnTo>
                    <a:close/>
                    <a:moveTo>
                      <a:pt x="725" y="404"/>
                    </a:moveTo>
                    <a:lnTo>
                      <a:pt x="725" y="404"/>
                    </a:lnTo>
                    <a:lnTo>
                      <a:pt x="729" y="409"/>
                    </a:lnTo>
                    <a:lnTo>
                      <a:pt x="735" y="414"/>
                    </a:lnTo>
                    <a:lnTo>
                      <a:pt x="749" y="426"/>
                    </a:lnTo>
                    <a:lnTo>
                      <a:pt x="749" y="426"/>
                    </a:lnTo>
                    <a:lnTo>
                      <a:pt x="764" y="439"/>
                    </a:lnTo>
                    <a:lnTo>
                      <a:pt x="772" y="447"/>
                    </a:lnTo>
                    <a:lnTo>
                      <a:pt x="781" y="452"/>
                    </a:lnTo>
                    <a:lnTo>
                      <a:pt x="781" y="452"/>
                    </a:lnTo>
                    <a:lnTo>
                      <a:pt x="779" y="449"/>
                    </a:lnTo>
                    <a:lnTo>
                      <a:pt x="775" y="446"/>
                    </a:lnTo>
                    <a:lnTo>
                      <a:pt x="769" y="439"/>
                    </a:lnTo>
                    <a:lnTo>
                      <a:pt x="769" y="439"/>
                    </a:lnTo>
                    <a:lnTo>
                      <a:pt x="758" y="430"/>
                    </a:lnTo>
                    <a:lnTo>
                      <a:pt x="747" y="420"/>
                    </a:lnTo>
                    <a:lnTo>
                      <a:pt x="747" y="420"/>
                    </a:lnTo>
                    <a:lnTo>
                      <a:pt x="743" y="418"/>
                    </a:lnTo>
                    <a:lnTo>
                      <a:pt x="740" y="415"/>
                    </a:lnTo>
                    <a:lnTo>
                      <a:pt x="732" y="407"/>
                    </a:lnTo>
                    <a:lnTo>
                      <a:pt x="732" y="407"/>
                    </a:lnTo>
                    <a:lnTo>
                      <a:pt x="731" y="407"/>
                    </a:lnTo>
                    <a:lnTo>
                      <a:pt x="728" y="404"/>
                    </a:lnTo>
                    <a:lnTo>
                      <a:pt x="725" y="403"/>
                    </a:lnTo>
                    <a:lnTo>
                      <a:pt x="725" y="404"/>
                    </a:lnTo>
                    <a:lnTo>
                      <a:pt x="725" y="404"/>
                    </a:lnTo>
                    <a:close/>
                    <a:moveTo>
                      <a:pt x="465" y="468"/>
                    </a:moveTo>
                    <a:lnTo>
                      <a:pt x="465" y="468"/>
                    </a:lnTo>
                    <a:lnTo>
                      <a:pt x="465" y="467"/>
                    </a:lnTo>
                    <a:lnTo>
                      <a:pt x="465" y="465"/>
                    </a:lnTo>
                    <a:lnTo>
                      <a:pt x="462" y="464"/>
                    </a:lnTo>
                    <a:lnTo>
                      <a:pt x="459" y="461"/>
                    </a:lnTo>
                    <a:lnTo>
                      <a:pt x="458" y="458"/>
                    </a:lnTo>
                    <a:lnTo>
                      <a:pt x="458" y="458"/>
                    </a:lnTo>
                    <a:lnTo>
                      <a:pt x="452" y="455"/>
                    </a:lnTo>
                    <a:lnTo>
                      <a:pt x="446" y="450"/>
                    </a:lnTo>
                    <a:lnTo>
                      <a:pt x="435" y="441"/>
                    </a:lnTo>
                    <a:lnTo>
                      <a:pt x="435" y="441"/>
                    </a:lnTo>
                    <a:lnTo>
                      <a:pt x="432" y="439"/>
                    </a:lnTo>
                    <a:lnTo>
                      <a:pt x="429" y="438"/>
                    </a:lnTo>
                    <a:lnTo>
                      <a:pt x="424" y="433"/>
                    </a:lnTo>
                    <a:lnTo>
                      <a:pt x="424" y="433"/>
                    </a:lnTo>
                    <a:lnTo>
                      <a:pt x="417" y="430"/>
                    </a:lnTo>
                    <a:lnTo>
                      <a:pt x="411" y="426"/>
                    </a:lnTo>
                    <a:lnTo>
                      <a:pt x="404" y="421"/>
                    </a:lnTo>
                    <a:lnTo>
                      <a:pt x="397" y="418"/>
                    </a:lnTo>
                    <a:lnTo>
                      <a:pt x="397" y="418"/>
                    </a:lnTo>
                    <a:lnTo>
                      <a:pt x="397" y="415"/>
                    </a:lnTo>
                    <a:lnTo>
                      <a:pt x="397" y="415"/>
                    </a:lnTo>
                    <a:lnTo>
                      <a:pt x="391" y="414"/>
                    </a:lnTo>
                    <a:lnTo>
                      <a:pt x="386" y="409"/>
                    </a:lnTo>
                    <a:lnTo>
                      <a:pt x="382" y="406"/>
                    </a:lnTo>
                    <a:lnTo>
                      <a:pt x="377" y="404"/>
                    </a:lnTo>
                    <a:lnTo>
                      <a:pt x="377" y="404"/>
                    </a:lnTo>
                    <a:lnTo>
                      <a:pt x="397" y="423"/>
                    </a:lnTo>
                    <a:lnTo>
                      <a:pt x="418" y="439"/>
                    </a:lnTo>
                    <a:lnTo>
                      <a:pt x="441" y="453"/>
                    </a:lnTo>
                    <a:lnTo>
                      <a:pt x="465" y="468"/>
                    </a:lnTo>
                    <a:lnTo>
                      <a:pt x="465" y="468"/>
                    </a:lnTo>
                    <a:close/>
                    <a:moveTo>
                      <a:pt x="743" y="411"/>
                    </a:moveTo>
                    <a:lnTo>
                      <a:pt x="743" y="411"/>
                    </a:lnTo>
                    <a:lnTo>
                      <a:pt x="744" y="414"/>
                    </a:lnTo>
                    <a:lnTo>
                      <a:pt x="746" y="417"/>
                    </a:lnTo>
                    <a:lnTo>
                      <a:pt x="746" y="417"/>
                    </a:lnTo>
                    <a:lnTo>
                      <a:pt x="757" y="423"/>
                    </a:lnTo>
                    <a:lnTo>
                      <a:pt x="764" y="429"/>
                    </a:lnTo>
                    <a:lnTo>
                      <a:pt x="772" y="438"/>
                    </a:lnTo>
                    <a:lnTo>
                      <a:pt x="781" y="444"/>
                    </a:lnTo>
                    <a:lnTo>
                      <a:pt x="781" y="444"/>
                    </a:lnTo>
                    <a:lnTo>
                      <a:pt x="781" y="441"/>
                    </a:lnTo>
                    <a:lnTo>
                      <a:pt x="781" y="438"/>
                    </a:lnTo>
                    <a:lnTo>
                      <a:pt x="781" y="438"/>
                    </a:lnTo>
                    <a:lnTo>
                      <a:pt x="763" y="421"/>
                    </a:lnTo>
                    <a:lnTo>
                      <a:pt x="744" y="404"/>
                    </a:lnTo>
                    <a:lnTo>
                      <a:pt x="744" y="404"/>
                    </a:lnTo>
                    <a:lnTo>
                      <a:pt x="744" y="407"/>
                    </a:lnTo>
                    <a:lnTo>
                      <a:pt x="743" y="407"/>
                    </a:lnTo>
                    <a:lnTo>
                      <a:pt x="743" y="411"/>
                    </a:lnTo>
                    <a:lnTo>
                      <a:pt x="743" y="411"/>
                    </a:lnTo>
                    <a:close/>
                    <a:moveTo>
                      <a:pt x="700" y="439"/>
                    </a:moveTo>
                    <a:lnTo>
                      <a:pt x="700" y="439"/>
                    </a:lnTo>
                    <a:lnTo>
                      <a:pt x="700" y="438"/>
                    </a:lnTo>
                    <a:lnTo>
                      <a:pt x="700" y="436"/>
                    </a:lnTo>
                    <a:lnTo>
                      <a:pt x="696" y="433"/>
                    </a:lnTo>
                    <a:lnTo>
                      <a:pt x="696" y="433"/>
                    </a:lnTo>
                    <a:lnTo>
                      <a:pt x="682" y="420"/>
                    </a:lnTo>
                    <a:lnTo>
                      <a:pt x="676" y="414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700" y="439"/>
                    </a:lnTo>
                    <a:lnTo>
                      <a:pt x="700" y="439"/>
                    </a:lnTo>
                    <a:close/>
                    <a:moveTo>
                      <a:pt x="683" y="414"/>
                    </a:moveTo>
                    <a:lnTo>
                      <a:pt x="683" y="414"/>
                    </a:lnTo>
                    <a:lnTo>
                      <a:pt x="680" y="411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80" y="412"/>
                    </a:lnTo>
                    <a:lnTo>
                      <a:pt x="683" y="414"/>
                    </a:lnTo>
                    <a:lnTo>
                      <a:pt x="683" y="414"/>
                    </a:lnTo>
                    <a:close/>
                    <a:moveTo>
                      <a:pt x="723" y="412"/>
                    </a:moveTo>
                    <a:lnTo>
                      <a:pt x="723" y="412"/>
                    </a:lnTo>
                    <a:lnTo>
                      <a:pt x="747" y="435"/>
                    </a:lnTo>
                    <a:lnTo>
                      <a:pt x="772" y="456"/>
                    </a:lnTo>
                    <a:lnTo>
                      <a:pt x="772" y="456"/>
                    </a:lnTo>
                    <a:lnTo>
                      <a:pt x="776" y="461"/>
                    </a:lnTo>
                    <a:lnTo>
                      <a:pt x="779" y="462"/>
                    </a:lnTo>
                    <a:lnTo>
                      <a:pt x="781" y="464"/>
                    </a:lnTo>
                    <a:lnTo>
                      <a:pt x="781" y="464"/>
                    </a:lnTo>
                    <a:lnTo>
                      <a:pt x="779" y="459"/>
                    </a:lnTo>
                    <a:lnTo>
                      <a:pt x="776" y="455"/>
                    </a:lnTo>
                    <a:lnTo>
                      <a:pt x="767" y="449"/>
                    </a:lnTo>
                    <a:lnTo>
                      <a:pt x="767" y="449"/>
                    </a:lnTo>
                    <a:lnTo>
                      <a:pt x="722" y="407"/>
                    </a:lnTo>
                    <a:lnTo>
                      <a:pt x="722" y="407"/>
                    </a:lnTo>
                    <a:lnTo>
                      <a:pt x="722" y="409"/>
                    </a:lnTo>
                    <a:lnTo>
                      <a:pt x="722" y="411"/>
                    </a:lnTo>
                    <a:lnTo>
                      <a:pt x="723" y="411"/>
                    </a:lnTo>
                    <a:lnTo>
                      <a:pt x="723" y="412"/>
                    </a:lnTo>
                    <a:lnTo>
                      <a:pt x="723" y="412"/>
                    </a:lnTo>
                    <a:close/>
                    <a:moveTo>
                      <a:pt x="792" y="441"/>
                    </a:moveTo>
                    <a:lnTo>
                      <a:pt x="792" y="441"/>
                    </a:lnTo>
                    <a:lnTo>
                      <a:pt x="787" y="423"/>
                    </a:lnTo>
                    <a:lnTo>
                      <a:pt x="784" y="415"/>
                    </a:lnTo>
                    <a:lnTo>
                      <a:pt x="779" y="407"/>
                    </a:lnTo>
                    <a:lnTo>
                      <a:pt x="779" y="407"/>
                    </a:lnTo>
                    <a:lnTo>
                      <a:pt x="775" y="407"/>
                    </a:lnTo>
                    <a:lnTo>
                      <a:pt x="775" y="407"/>
                    </a:lnTo>
                    <a:lnTo>
                      <a:pt x="776" y="418"/>
                    </a:lnTo>
                    <a:lnTo>
                      <a:pt x="781" y="427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2" y="441"/>
                    </a:lnTo>
                    <a:close/>
                    <a:moveTo>
                      <a:pt x="255" y="432"/>
                    </a:moveTo>
                    <a:lnTo>
                      <a:pt x="253" y="430"/>
                    </a:lnTo>
                    <a:lnTo>
                      <a:pt x="253" y="430"/>
                    </a:lnTo>
                    <a:lnTo>
                      <a:pt x="253" y="433"/>
                    </a:lnTo>
                    <a:lnTo>
                      <a:pt x="257" y="433"/>
                    </a:lnTo>
                    <a:lnTo>
                      <a:pt x="258" y="433"/>
                    </a:lnTo>
                    <a:lnTo>
                      <a:pt x="261" y="433"/>
                    </a:lnTo>
                    <a:lnTo>
                      <a:pt x="261" y="433"/>
                    </a:lnTo>
                    <a:lnTo>
                      <a:pt x="298" y="455"/>
                    </a:lnTo>
                    <a:lnTo>
                      <a:pt x="298" y="455"/>
                    </a:lnTo>
                    <a:lnTo>
                      <a:pt x="287" y="444"/>
                    </a:lnTo>
                    <a:lnTo>
                      <a:pt x="276" y="435"/>
                    </a:lnTo>
                    <a:lnTo>
                      <a:pt x="276" y="435"/>
                    </a:lnTo>
                    <a:lnTo>
                      <a:pt x="266" y="429"/>
                    </a:lnTo>
                    <a:lnTo>
                      <a:pt x="255" y="423"/>
                    </a:lnTo>
                    <a:lnTo>
                      <a:pt x="246" y="417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40" y="415"/>
                    </a:lnTo>
                    <a:lnTo>
                      <a:pt x="246" y="423"/>
                    </a:lnTo>
                    <a:lnTo>
                      <a:pt x="252" y="429"/>
                    </a:lnTo>
                    <a:lnTo>
                      <a:pt x="253" y="430"/>
                    </a:lnTo>
                    <a:lnTo>
                      <a:pt x="255" y="432"/>
                    </a:lnTo>
                    <a:lnTo>
                      <a:pt x="255" y="432"/>
                    </a:lnTo>
                    <a:close/>
                    <a:moveTo>
                      <a:pt x="322" y="453"/>
                    </a:moveTo>
                    <a:lnTo>
                      <a:pt x="322" y="453"/>
                    </a:lnTo>
                    <a:lnTo>
                      <a:pt x="308" y="439"/>
                    </a:lnTo>
                    <a:lnTo>
                      <a:pt x="295" y="429"/>
                    </a:lnTo>
                    <a:lnTo>
                      <a:pt x="278" y="420"/>
                    </a:lnTo>
                    <a:lnTo>
                      <a:pt x="261" y="411"/>
                    </a:lnTo>
                    <a:lnTo>
                      <a:pt x="261" y="411"/>
                    </a:lnTo>
                    <a:lnTo>
                      <a:pt x="275" y="423"/>
                    </a:lnTo>
                    <a:lnTo>
                      <a:pt x="289" y="435"/>
                    </a:lnTo>
                    <a:lnTo>
                      <a:pt x="304" y="446"/>
                    </a:lnTo>
                    <a:lnTo>
                      <a:pt x="311" y="450"/>
                    </a:lnTo>
                    <a:lnTo>
                      <a:pt x="322" y="453"/>
                    </a:lnTo>
                    <a:lnTo>
                      <a:pt x="322" y="453"/>
                    </a:lnTo>
                    <a:close/>
                    <a:moveTo>
                      <a:pt x="351" y="424"/>
                    </a:moveTo>
                    <a:lnTo>
                      <a:pt x="351" y="424"/>
                    </a:lnTo>
                    <a:lnTo>
                      <a:pt x="360" y="430"/>
                    </a:lnTo>
                    <a:lnTo>
                      <a:pt x="365" y="433"/>
                    </a:lnTo>
                    <a:lnTo>
                      <a:pt x="368" y="433"/>
                    </a:lnTo>
                    <a:lnTo>
                      <a:pt x="368" y="433"/>
                    </a:lnTo>
                    <a:lnTo>
                      <a:pt x="360" y="427"/>
                    </a:lnTo>
                    <a:lnTo>
                      <a:pt x="351" y="421"/>
                    </a:lnTo>
                    <a:lnTo>
                      <a:pt x="342" y="415"/>
                    </a:lnTo>
                    <a:lnTo>
                      <a:pt x="333" y="411"/>
                    </a:lnTo>
                    <a:lnTo>
                      <a:pt x="333" y="411"/>
                    </a:lnTo>
                    <a:lnTo>
                      <a:pt x="334" y="412"/>
                    </a:lnTo>
                    <a:lnTo>
                      <a:pt x="334" y="414"/>
                    </a:lnTo>
                    <a:lnTo>
                      <a:pt x="334" y="414"/>
                    </a:lnTo>
                    <a:lnTo>
                      <a:pt x="351" y="424"/>
                    </a:lnTo>
                    <a:lnTo>
                      <a:pt x="351" y="424"/>
                    </a:lnTo>
                    <a:close/>
                    <a:moveTo>
                      <a:pt x="700" y="412"/>
                    </a:moveTo>
                    <a:lnTo>
                      <a:pt x="700" y="412"/>
                    </a:lnTo>
                    <a:lnTo>
                      <a:pt x="699" y="412"/>
                    </a:lnTo>
                    <a:lnTo>
                      <a:pt x="696" y="414"/>
                    </a:lnTo>
                    <a:lnTo>
                      <a:pt x="696" y="414"/>
                    </a:lnTo>
                    <a:lnTo>
                      <a:pt x="712" y="430"/>
                    </a:lnTo>
                    <a:lnTo>
                      <a:pt x="731" y="444"/>
                    </a:lnTo>
                    <a:lnTo>
                      <a:pt x="731" y="444"/>
                    </a:lnTo>
                    <a:lnTo>
                      <a:pt x="715" y="427"/>
                    </a:lnTo>
                    <a:lnTo>
                      <a:pt x="700" y="412"/>
                    </a:lnTo>
                    <a:lnTo>
                      <a:pt x="700" y="412"/>
                    </a:lnTo>
                    <a:close/>
                    <a:moveTo>
                      <a:pt x="279" y="470"/>
                    </a:moveTo>
                    <a:lnTo>
                      <a:pt x="279" y="470"/>
                    </a:lnTo>
                    <a:lnTo>
                      <a:pt x="269" y="462"/>
                    </a:lnTo>
                    <a:lnTo>
                      <a:pt x="260" y="453"/>
                    </a:lnTo>
                    <a:lnTo>
                      <a:pt x="249" y="446"/>
                    </a:lnTo>
                    <a:lnTo>
                      <a:pt x="240" y="436"/>
                    </a:lnTo>
                    <a:lnTo>
                      <a:pt x="240" y="436"/>
                    </a:lnTo>
                    <a:lnTo>
                      <a:pt x="200" y="414"/>
                    </a:lnTo>
                    <a:lnTo>
                      <a:pt x="200" y="414"/>
                    </a:lnTo>
                    <a:lnTo>
                      <a:pt x="200" y="412"/>
                    </a:lnTo>
                    <a:lnTo>
                      <a:pt x="200" y="412"/>
                    </a:lnTo>
                    <a:lnTo>
                      <a:pt x="199" y="414"/>
                    </a:lnTo>
                    <a:lnTo>
                      <a:pt x="199" y="414"/>
                    </a:lnTo>
                    <a:lnTo>
                      <a:pt x="197" y="415"/>
                    </a:lnTo>
                    <a:lnTo>
                      <a:pt x="197" y="415"/>
                    </a:lnTo>
                    <a:lnTo>
                      <a:pt x="220" y="438"/>
                    </a:lnTo>
                    <a:lnTo>
                      <a:pt x="232" y="449"/>
                    </a:lnTo>
                    <a:lnTo>
                      <a:pt x="244" y="459"/>
                    </a:lnTo>
                    <a:lnTo>
                      <a:pt x="244" y="459"/>
                    </a:lnTo>
                    <a:lnTo>
                      <a:pt x="252" y="459"/>
                    </a:lnTo>
                    <a:lnTo>
                      <a:pt x="257" y="461"/>
                    </a:lnTo>
                    <a:lnTo>
                      <a:pt x="267" y="467"/>
                    </a:lnTo>
                    <a:lnTo>
                      <a:pt x="278" y="473"/>
                    </a:lnTo>
                    <a:lnTo>
                      <a:pt x="289" y="479"/>
                    </a:lnTo>
                    <a:lnTo>
                      <a:pt x="289" y="479"/>
                    </a:lnTo>
                    <a:lnTo>
                      <a:pt x="287" y="476"/>
                    </a:lnTo>
                    <a:lnTo>
                      <a:pt x="284" y="473"/>
                    </a:lnTo>
                    <a:lnTo>
                      <a:pt x="279" y="470"/>
                    </a:lnTo>
                    <a:lnTo>
                      <a:pt x="279" y="470"/>
                    </a:lnTo>
                    <a:close/>
                    <a:moveTo>
                      <a:pt x="590" y="435"/>
                    </a:moveTo>
                    <a:lnTo>
                      <a:pt x="590" y="435"/>
                    </a:lnTo>
                    <a:lnTo>
                      <a:pt x="584" y="429"/>
                    </a:lnTo>
                    <a:lnTo>
                      <a:pt x="577" y="423"/>
                    </a:lnTo>
                    <a:lnTo>
                      <a:pt x="561" y="412"/>
                    </a:lnTo>
                    <a:lnTo>
                      <a:pt x="561" y="412"/>
                    </a:lnTo>
                    <a:lnTo>
                      <a:pt x="568" y="420"/>
                    </a:lnTo>
                    <a:lnTo>
                      <a:pt x="575" y="426"/>
                    </a:lnTo>
                    <a:lnTo>
                      <a:pt x="583" y="430"/>
                    </a:lnTo>
                    <a:lnTo>
                      <a:pt x="590" y="435"/>
                    </a:lnTo>
                    <a:lnTo>
                      <a:pt x="590" y="435"/>
                    </a:lnTo>
                    <a:close/>
                    <a:moveTo>
                      <a:pt x="799" y="418"/>
                    </a:moveTo>
                    <a:lnTo>
                      <a:pt x="799" y="418"/>
                    </a:lnTo>
                    <a:lnTo>
                      <a:pt x="801" y="418"/>
                    </a:lnTo>
                    <a:lnTo>
                      <a:pt x="802" y="417"/>
                    </a:lnTo>
                    <a:lnTo>
                      <a:pt x="802" y="417"/>
                    </a:lnTo>
                    <a:lnTo>
                      <a:pt x="802" y="415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799" y="415"/>
                    </a:lnTo>
                    <a:lnTo>
                      <a:pt x="799" y="418"/>
                    </a:lnTo>
                    <a:lnTo>
                      <a:pt x="799" y="418"/>
                    </a:lnTo>
                    <a:close/>
                    <a:moveTo>
                      <a:pt x="456" y="421"/>
                    </a:moveTo>
                    <a:lnTo>
                      <a:pt x="456" y="421"/>
                    </a:lnTo>
                    <a:lnTo>
                      <a:pt x="452" y="418"/>
                    </a:lnTo>
                    <a:lnTo>
                      <a:pt x="449" y="417"/>
                    </a:lnTo>
                    <a:lnTo>
                      <a:pt x="449" y="417"/>
                    </a:lnTo>
                    <a:lnTo>
                      <a:pt x="452" y="420"/>
                    </a:lnTo>
                    <a:lnTo>
                      <a:pt x="456" y="421"/>
                    </a:lnTo>
                    <a:lnTo>
                      <a:pt x="456" y="421"/>
                    </a:lnTo>
                    <a:close/>
                    <a:moveTo>
                      <a:pt x="340" y="423"/>
                    </a:moveTo>
                    <a:lnTo>
                      <a:pt x="340" y="423"/>
                    </a:lnTo>
                    <a:lnTo>
                      <a:pt x="336" y="420"/>
                    </a:lnTo>
                    <a:lnTo>
                      <a:pt x="333" y="418"/>
                    </a:lnTo>
                    <a:lnTo>
                      <a:pt x="330" y="418"/>
                    </a:lnTo>
                    <a:lnTo>
                      <a:pt x="330" y="418"/>
                    </a:lnTo>
                    <a:lnTo>
                      <a:pt x="333" y="420"/>
                    </a:lnTo>
                    <a:lnTo>
                      <a:pt x="336" y="421"/>
                    </a:lnTo>
                    <a:lnTo>
                      <a:pt x="339" y="423"/>
                    </a:lnTo>
                    <a:lnTo>
                      <a:pt x="340" y="423"/>
                    </a:lnTo>
                    <a:lnTo>
                      <a:pt x="340" y="423"/>
                    </a:lnTo>
                    <a:close/>
                    <a:moveTo>
                      <a:pt x="188" y="421"/>
                    </a:moveTo>
                    <a:lnTo>
                      <a:pt x="188" y="421"/>
                    </a:lnTo>
                    <a:lnTo>
                      <a:pt x="194" y="426"/>
                    </a:lnTo>
                    <a:lnTo>
                      <a:pt x="203" y="430"/>
                    </a:lnTo>
                    <a:lnTo>
                      <a:pt x="203" y="430"/>
                    </a:lnTo>
                    <a:lnTo>
                      <a:pt x="202" y="427"/>
                    </a:lnTo>
                    <a:lnTo>
                      <a:pt x="200" y="426"/>
                    </a:lnTo>
                    <a:lnTo>
                      <a:pt x="197" y="424"/>
                    </a:lnTo>
                    <a:lnTo>
                      <a:pt x="197" y="421"/>
                    </a:lnTo>
                    <a:lnTo>
                      <a:pt x="197" y="421"/>
                    </a:lnTo>
                    <a:lnTo>
                      <a:pt x="192" y="420"/>
                    </a:lnTo>
                    <a:lnTo>
                      <a:pt x="188" y="421"/>
                    </a:lnTo>
                    <a:lnTo>
                      <a:pt x="188" y="421"/>
                    </a:lnTo>
                    <a:close/>
                    <a:moveTo>
                      <a:pt x="690" y="420"/>
                    </a:moveTo>
                    <a:lnTo>
                      <a:pt x="690" y="420"/>
                    </a:lnTo>
                    <a:lnTo>
                      <a:pt x="690" y="421"/>
                    </a:lnTo>
                    <a:lnTo>
                      <a:pt x="690" y="421"/>
                    </a:lnTo>
                    <a:lnTo>
                      <a:pt x="694" y="426"/>
                    </a:lnTo>
                    <a:lnTo>
                      <a:pt x="696" y="427"/>
                    </a:lnTo>
                    <a:lnTo>
                      <a:pt x="699" y="429"/>
                    </a:lnTo>
                    <a:lnTo>
                      <a:pt x="699" y="429"/>
                    </a:lnTo>
                    <a:lnTo>
                      <a:pt x="712" y="444"/>
                    </a:lnTo>
                    <a:lnTo>
                      <a:pt x="720" y="452"/>
                    </a:lnTo>
                    <a:lnTo>
                      <a:pt x="728" y="458"/>
                    </a:lnTo>
                    <a:lnTo>
                      <a:pt x="728" y="458"/>
                    </a:lnTo>
                    <a:lnTo>
                      <a:pt x="709" y="436"/>
                    </a:lnTo>
                    <a:lnTo>
                      <a:pt x="699" y="427"/>
                    </a:lnTo>
                    <a:lnTo>
                      <a:pt x="690" y="420"/>
                    </a:lnTo>
                    <a:lnTo>
                      <a:pt x="690" y="420"/>
                    </a:lnTo>
                    <a:close/>
                    <a:moveTo>
                      <a:pt x="795" y="426"/>
                    </a:moveTo>
                    <a:lnTo>
                      <a:pt x="795" y="426"/>
                    </a:lnTo>
                    <a:lnTo>
                      <a:pt x="795" y="423"/>
                    </a:lnTo>
                    <a:lnTo>
                      <a:pt x="793" y="421"/>
                    </a:lnTo>
                    <a:lnTo>
                      <a:pt x="792" y="420"/>
                    </a:lnTo>
                    <a:lnTo>
                      <a:pt x="792" y="420"/>
                    </a:lnTo>
                    <a:lnTo>
                      <a:pt x="793" y="424"/>
                    </a:lnTo>
                    <a:lnTo>
                      <a:pt x="793" y="426"/>
                    </a:lnTo>
                    <a:lnTo>
                      <a:pt x="795" y="426"/>
                    </a:lnTo>
                    <a:lnTo>
                      <a:pt x="795" y="426"/>
                    </a:lnTo>
                    <a:close/>
                    <a:moveTo>
                      <a:pt x="561" y="475"/>
                    </a:moveTo>
                    <a:lnTo>
                      <a:pt x="561" y="475"/>
                    </a:lnTo>
                    <a:lnTo>
                      <a:pt x="551" y="464"/>
                    </a:lnTo>
                    <a:lnTo>
                      <a:pt x="539" y="455"/>
                    </a:lnTo>
                    <a:lnTo>
                      <a:pt x="528" y="446"/>
                    </a:lnTo>
                    <a:lnTo>
                      <a:pt x="517" y="435"/>
                    </a:lnTo>
                    <a:lnTo>
                      <a:pt x="517" y="435"/>
                    </a:lnTo>
                    <a:lnTo>
                      <a:pt x="513" y="432"/>
                    </a:lnTo>
                    <a:lnTo>
                      <a:pt x="508" y="427"/>
                    </a:lnTo>
                    <a:lnTo>
                      <a:pt x="504" y="424"/>
                    </a:lnTo>
                    <a:lnTo>
                      <a:pt x="500" y="423"/>
                    </a:lnTo>
                    <a:lnTo>
                      <a:pt x="500" y="423"/>
                    </a:lnTo>
                    <a:lnTo>
                      <a:pt x="516" y="436"/>
                    </a:lnTo>
                    <a:lnTo>
                      <a:pt x="529" y="450"/>
                    </a:lnTo>
                    <a:lnTo>
                      <a:pt x="545" y="464"/>
                    </a:lnTo>
                    <a:lnTo>
                      <a:pt x="561" y="475"/>
                    </a:lnTo>
                    <a:lnTo>
                      <a:pt x="561" y="475"/>
                    </a:lnTo>
                    <a:close/>
                    <a:moveTo>
                      <a:pt x="561" y="423"/>
                    </a:moveTo>
                    <a:lnTo>
                      <a:pt x="561" y="423"/>
                    </a:lnTo>
                    <a:lnTo>
                      <a:pt x="560" y="423"/>
                    </a:lnTo>
                    <a:lnTo>
                      <a:pt x="560" y="424"/>
                    </a:lnTo>
                    <a:lnTo>
                      <a:pt x="560" y="424"/>
                    </a:lnTo>
                    <a:lnTo>
                      <a:pt x="590" y="452"/>
                    </a:lnTo>
                    <a:lnTo>
                      <a:pt x="606" y="465"/>
                    </a:lnTo>
                    <a:lnTo>
                      <a:pt x="621" y="478"/>
                    </a:lnTo>
                    <a:lnTo>
                      <a:pt x="621" y="478"/>
                    </a:lnTo>
                    <a:lnTo>
                      <a:pt x="607" y="462"/>
                    </a:lnTo>
                    <a:lnTo>
                      <a:pt x="592" y="449"/>
                    </a:lnTo>
                    <a:lnTo>
                      <a:pt x="561" y="423"/>
                    </a:lnTo>
                    <a:lnTo>
                      <a:pt x="561" y="423"/>
                    </a:lnTo>
                    <a:close/>
                    <a:moveTo>
                      <a:pt x="360" y="438"/>
                    </a:moveTo>
                    <a:lnTo>
                      <a:pt x="360" y="438"/>
                    </a:lnTo>
                    <a:lnTo>
                      <a:pt x="365" y="439"/>
                    </a:lnTo>
                    <a:lnTo>
                      <a:pt x="369" y="443"/>
                    </a:lnTo>
                    <a:lnTo>
                      <a:pt x="372" y="446"/>
                    </a:lnTo>
                    <a:lnTo>
                      <a:pt x="375" y="447"/>
                    </a:lnTo>
                    <a:lnTo>
                      <a:pt x="375" y="447"/>
                    </a:lnTo>
                    <a:lnTo>
                      <a:pt x="368" y="441"/>
                    </a:lnTo>
                    <a:lnTo>
                      <a:pt x="360" y="435"/>
                    </a:lnTo>
                    <a:lnTo>
                      <a:pt x="342" y="424"/>
                    </a:lnTo>
                    <a:lnTo>
                      <a:pt x="342" y="424"/>
                    </a:lnTo>
                    <a:lnTo>
                      <a:pt x="346" y="427"/>
                    </a:lnTo>
                    <a:lnTo>
                      <a:pt x="351" y="430"/>
                    </a:lnTo>
                    <a:lnTo>
                      <a:pt x="357" y="435"/>
                    </a:lnTo>
                    <a:lnTo>
                      <a:pt x="360" y="438"/>
                    </a:lnTo>
                    <a:lnTo>
                      <a:pt x="360" y="438"/>
                    </a:lnTo>
                    <a:close/>
                    <a:moveTo>
                      <a:pt x="763" y="455"/>
                    </a:moveTo>
                    <a:lnTo>
                      <a:pt x="763" y="455"/>
                    </a:lnTo>
                    <a:lnTo>
                      <a:pt x="763" y="453"/>
                    </a:lnTo>
                    <a:lnTo>
                      <a:pt x="763" y="453"/>
                    </a:lnTo>
                    <a:lnTo>
                      <a:pt x="761" y="453"/>
                    </a:lnTo>
                    <a:lnTo>
                      <a:pt x="760" y="455"/>
                    </a:lnTo>
                    <a:lnTo>
                      <a:pt x="760" y="455"/>
                    </a:lnTo>
                    <a:lnTo>
                      <a:pt x="743" y="438"/>
                    </a:lnTo>
                    <a:lnTo>
                      <a:pt x="725" y="424"/>
                    </a:lnTo>
                    <a:lnTo>
                      <a:pt x="725" y="424"/>
                    </a:lnTo>
                    <a:lnTo>
                      <a:pt x="746" y="446"/>
                    </a:lnTo>
                    <a:lnTo>
                      <a:pt x="757" y="456"/>
                    </a:lnTo>
                    <a:lnTo>
                      <a:pt x="769" y="465"/>
                    </a:lnTo>
                    <a:lnTo>
                      <a:pt x="769" y="465"/>
                    </a:lnTo>
                    <a:lnTo>
                      <a:pt x="766" y="462"/>
                    </a:lnTo>
                    <a:lnTo>
                      <a:pt x="764" y="459"/>
                    </a:lnTo>
                    <a:lnTo>
                      <a:pt x="761" y="456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close/>
                    <a:moveTo>
                      <a:pt x="648" y="458"/>
                    </a:moveTo>
                    <a:lnTo>
                      <a:pt x="648" y="458"/>
                    </a:lnTo>
                    <a:lnTo>
                      <a:pt x="630" y="441"/>
                    </a:lnTo>
                    <a:lnTo>
                      <a:pt x="621" y="432"/>
                    </a:lnTo>
                    <a:lnTo>
                      <a:pt x="610" y="426"/>
                    </a:lnTo>
                    <a:lnTo>
                      <a:pt x="610" y="426"/>
                    </a:lnTo>
                    <a:lnTo>
                      <a:pt x="619" y="435"/>
                    </a:lnTo>
                    <a:lnTo>
                      <a:pt x="629" y="444"/>
                    </a:lnTo>
                    <a:lnTo>
                      <a:pt x="638" y="452"/>
                    </a:lnTo>
                    <a:lnTo>
                      <a:pt x="644" y="456"/>
                    </a:lnTo>
                    <a:lnTo>
                      <a:pt x="648" y="458"/>
                    </a:lnTo>
                    <a:lnTo>
                      <a:pt x="648" y="458"/>
                    </a:lnTo>
                    <a:close/>
                    <a:moveTo>
                      <a:pt x="346" y="438"/>
                    </a:moveTo>
                    <a:lnTo>
                      <a:pt x="346" y="438"/>
                    </a:lnTo>
                    <a:lnTo>
                      <a:pt x="365" y="449"/>
                    </a:lnTo>
                    <a:lnTo>
                      <a:pt x="382" y="459"/>
                    </a:lnTo>
                    <a:lnTo>
                      <a:pt x="414" y="485"/>
                    </a:lnTo>
                    <a:lnTo>
                      <a:pt x="443" y="511"/>
                    </a:lnTo>
                    <a:lnTo>
                      <a:pt x="475" y="537"/>
                    </a:lnTo>
                    <a:lnTo>
                      <a:pt x="475" y="537"/>
                    </a:lnTo>
                    <a:lnTo>
                      <a:pt x="450" y="513"/>
                    </a:lnTo>
                    <a:lnTo>
                      <a:pt x="424" y="488"/>
                    </a:lnTo>
                    <a:lnTo>
                      <a:pt x="411" y="478"/>
                    </a:lnTo>
                    <a:lnTo>
                      <a:pt x="397" y="467"/>
                    </a:lnTo>
                    <a:lnTo>
                      <a:pt x="382" y="456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47"/>
                    </a:lnTo>
                    <a:lnTo>
                      <a:pt x="365" y="446"/>
                    </a:lnTo>
                    <a:lnTo>
                      <a:pt x="363" y="444"/>
                    </a:lnTo>
                    <a:lnTo>
                      <a:pt x="362" y="441"/>
                    </a:lnTo>
                    <a:lnTo>
                      <a:pt x="362" y="441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57" y="439"/>
                    </a:lnTo>
                    <a:lnTo>
                      <a:pt x="354" y="438"/>
                    </a:lnTo>
                    <a:lnTo>
                      <a:pt x="353" y="436"/>
                    </a:lnTo>
                    <a:lnTo>
                      <a:pt x="351" y="435"/>
                    </a:lnTo>
                    <a:lnTo>
                      <a:pt x="351" y="435"/>
                    </a:lnTo>
                    <a:lnTo>
                      <a:pt x="346" y="435"/>
                    </a:lnTo>
                    <a:lnTo>
                      <a:pt x="343" y="432"/>
                    </a:lnTo>
                    <a:lnTo>
                      <a:pt x="342" y="430"/>
                    </a:lnTo>
                    <a:lnTo>
                      <a:pt x="339" y="430"/>
                    </a:lnTo>
                    <a:lnTo>
                      <a:pt x="339" y="430"/>
                    </a:lnTo>
                    <a:lnTo>
                      <a:pt x="342" y="433"/>
                    </a:lnTo>
                    <a:lnTo>
                      <a:pt x="346" y="438"/>
                    </a:lnTo>
                    <a:lnTo>
                      <a:pt x="346" y="438"/>
                    </a:lnTo>
                    <a:close/>
                    <a:moveTo>
                      <a:pt x="192" y="435"/>
                    </a:move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3"/>
                    </a:lnTo>
                    <a:lnTo>
                      <a:pt x="192" y="433"/>
                    </a:lnTo>
                    <a:lnTo>
                      <a:pt x="191" y="432"/>
                    </a:lnTo>
                    <a:lnTo>
                      <a:pt x="188" y="433"/>
                    </a:lnTo>
                    <a:lnTo>
                      <a:pt x="188" y="433"/>
                    </a:lnTo>
                    <a:lnTo>
                      <a:pt x="191" y="435"/>
                    </a:ln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5"/>
                    </a:lnTo>
                    <a:close/>
                    <a:moveTo>
                      <a:pt x="691" y="470"/>
                    </a:moveTo>
                    <a:lnTo>
                      <a:pt x="691" y="470"/>
                    </a:lnTo>
                    <a:lnTo>
                      <a:pt x="670" y="450"/>
                    </a:lnTo>
                    <a:lnTo>
                      <a:pt x="661" y="441"/>
                    </a:lnTo>
                    <a:lnTo>
                      <a:pt x="648" y="432"/>
                    </a:lnTo>
                    <a:lnTo>
                      <a:pt x="648" y="432"/>
                    </a:lnTo>
                    <a:lnTo>
                      <a:pt x="668" y="453"/>
                    </a:lnTo>
                    <a:lnTo>
                      <a:pt x="679" y="464"/>
                    </a:lnTo>
                    <a:lnTo>
                      <a:pt x="685" y="467"/>
                    </a:lnTo>
                    <a:lnTo>
                      <a:pt x="691" y="470"/>
                    </a:lnTo>
                    <a:lnTo>
                      <a:pt x="691" y="470"/>
                    </a:lnTo>
                    <a:close/>
                    <a:moveTo>
                      <a:pt x="485" y="456"/>
                    </a:moveTo>
                    <a:lnTo>
                      <a:pt x="485" y="456"/>
                    </a:lnTo>
                    <a:lnTo>
                      <a:pt x="478" y="449"/>
                    </a:lnTo>
                    <a:lnTo>
                      <a:pt x="470" y="443"/>
                    </a:lnTo>
                    <a:lnTo>
                      <a:pt x="461" y="438"/>
                    </a:lnTo>
                    <a:lnTo>
                      <a:pt x="450" y="435"/>
                    </a:lnTo>
                    <a:lnTo>
                      <a:pt x="450" y="435"/>
                    </a:lnTo>
                    <a:lnTo>
                      <a:pt x="467" y="446"/>
                    </a:lnTo>
                    <a:lnTo>
                      <a:pt x="485" y="456"/>
                    </a:lnTo>
                    <a:lnTo>
                      <a:pt x="485" y="456"/>
                    </a:lnTo>
                    <a:close/>
                    <a:moveTo>
                      <a:pt x="600" y="484"/>
                    </a:moveTo>
                    <a:lnTo>
                      <a:pt x="600" y="484"/>
                    </a:lnTo>
                    <a:lnTo>
                      <a:pt x="597" y="484"/>
                    </a:lnTo>
                    <a:lnTo>
                      <a:pt x="597" y="484"/>
                    </a:lnTo>
                    <a:lnTo>
                      <a:pt x="592" y="479"/>
                    </a:lnTo>
                    <a:lnTo>
                      <a:pt x="586" y="476"/>
                    </a:lnTo>
                    <a:lnTo>
                      <a:pt x="580" y="472"/>
                    </a:lnTo>
                    <a:lnTo>
                      <a:pt x="575" y="467"/>
                    </a:lnTo>
                    <a:lnTo>
                      <a:pt x="575" y="467"/>
                    </a:lnTo>
                    <a:lnTo>
                      <a:pt x="557" y="456"/>
                    </a:lnTo>
                    <a:lnTo>
                      <a:pt x="540" y="444"/>
                    </a:lnTo>
                    <a:lnTo>
                      <a:pt x="540" y="444"/>
                    </a:lnTo>
                    <a:lnTo>
                      <a:pt x="531" y="438"/>
                    </a:lnTo>
                    <a:lnTo>
                      <a:pt x="526" y="436"/>
                    </a:lnTo>
                    <a:lnTo>
                      <a:pt x="523" y="435"/>
                    </a:lnTo>
                    <a:lnTo>
                      <a:pt x="523" y="435"/>
                    </a:lnTo>
                    <a:lnTo>
                      <a:pt x="554" y="461"/>
                    </a:lnTo>
                    <a:lnTo>
                      <a:pt x="584" y="488"/>
                    </a:lnTo>
                    <a:lnTo>
                      <a:pt x="584" y="488"/>
                    </a:lnTo>
                    <a:lnTo>
                      <a:pt x="595" y="497"/>
                    </a:lnTo>
                    <a:lnTo>
                      <a:pt x="600" y="502"/>
                    </a:lnTo>
                    <a:lnTo>
                      <a:pt x="606" y="505"/>
                    </a:lnTo>
                    <a:lnTo>
                      <a:pt x="606" y="505"/>
                    </a:lnTo>
                    <a:lnTo>
                      <a:pt x="612" y="505"/>
                    </a:lnTo>
                    <a:lnTo>
                      <a:pt x="618" y="505"/>
                    </a:lnTo>
                    <a:lnTo>
                      <a:pt x="618" y="505"/>
                    </a:lnTo>
                    <a:lnTo>
                      <a:pt x="624" y="508"/>
                    </a:lnTo>
                    <a:lnTo>
                      <a:pt x="625" y="510"/>
                    </a:lnTo>
                    <a:lnTo>
                      <a:pt x="629" y="510"/>
                    </a:lnTo>
                    <a:lnTo>
                      <a:pt x="629" y="510"/>
                    </a:lnTo>
                    <a:lnTo>
                      <a:pt x="622" y="502"/>
                    </a:lnTo>
                    <a:lnTo>
                      <a:pt x="615" y="496"/>
                    </a:lnTo>
                    <a:lnTo>
                      <a:pt x="600" y="484"/>
                    </a:lnTo>
                    <a:lnTo>
                      <a:pt x="600" y="484"/>
                    </a:lnTo>
                    <a:close/>
                    <a:moveTo>
                      <a:pt x="609" y="537"/>
                    </a:moveTo>
                    <a:lnTo>
                      <a:pt x="609" y="537"/>
                    </a:lnTo>
                    <a:lnTo>
                      <a:pt x="593" y="519"/>
                    </a:lnTo>
                    <a:lnTo>
                      <a:pt x="575" y="504"/>
                    </a:lnTo>
                    <a:lnTo>
                      <a:pt x="539" y="472"/>
                    </a:lnTo>
                    <a:lnTo>
                      <a:pt x="539" y="472"/>
                    </a:lnTo>
                    <a:lnTo>
                      <a:pt x="540" y="472"/>
                    </a:lnTo>
                    <a:lnTo>
                      <a:pt x="540" y="470"/>
                    </a:lnTo>
                    <a:lnTo>
                      <a:pt x="540" y="470"/>
                    </a:lnTo>
                    <a:lnTo>
                      <a:pt x="539" y="470"/>
                    </a:lnTo>
                    <a:lnTo>
                      <a:pt x="537" y="470"/>
                    </a:lnTo>
                    <a:lnTo>
                      <a:pt x="537" y="470"/>
                    </a:lnTo>
                    <a:lnTo>
                      <a:pt x="536" y="468"/>
                    </a:lnTo>
                    <a:lnTo>
                      <a:pt x="534" y="465"/>
                    </a:lnTo>
                    <a:lnTo>
                      <a:pt x="534" y="465"/>
                    </a:lnTo>
                    <a:lnTo>
                      <a:pt x="511" y="452"/>
                    </a:lnTo>
                    <a:lnTo>
                      <a:pt x="488" y="436"/>
                    </a:lnTo>
                    <a:lnTo>
                      <a:pt x="488" y="436"/>
                    </a:lnTo>
                    <a:lnTo>
                      <a:pt x="519" y="462"/>
                    </a:lnTo>
                    <a:lnTo>
                      <a:pt x="549" y="487"/>
                    </a:lnTo>
                    <a:lnTo>
                      <a:pt x="580" y="511"/>
                    </a:lnTo>
                    <a:lnTo>
                      <a:pt x="609" y="537"/>
                    </a:lnTo>
                    <a:lnTo>
                      <a:pt x="609" y="537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68" y="438"/>
                    </a:lnTo>
                    <a:lnTo>
                      <a:pt x="667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7" y="438"/>
                    </a:lnTo>
                    <a:lnTo>
                      <a:pt x="667" y="439"/>
                    </a:lnTo>
                    <a:lnTo>
                      <a:pt x="668" y="441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558" y="504"/>
                    </a:moveTo>
                    <a:lnTo>
                      <a:pt x="558" y="504"/>
                    </a:lnTo>
                    <a:lnTo>
                      <a:pt x="534" y="482"/>
                    </a:lnTo>
                    <a:lnTo>
                      <a:pt x="534" y="482"/>
                    </a:lnTo>
                    <a:lnTo>
                      <a:pt x="536" y="481"/>
                    </a:lnTo>
                    <a:lnTo>
                      <a:pt x="536" y="481"/>
                    </a:lnTo>
                    <a:lnTo>
                      <a:pt x="528" y="476"/>
                    </a:lnTo>
                    <a:lnTo>
                      <a:pt x="520" y="470"/>
                    </a:lnTo>
                    <a:lnTo>
                      <a:pt x="507" y="459"/>
                    </a:lnTo>
                    <a:lnTo>
                      <a:pt x="507" y="459"/>
                    </a:lnTo>
                    <a:lnTo>
                      <a:pt x="491" y="449"/>
                    </a:lnTo>
                    <a:lnTo>
                      <a:pt x="476" y="439"/>
                    </a:lnTo>
                    <a:lnTo>
                      <a:pt x="476" y="439"/>
                    </a:lnTo>
                    <a:lnTo>
                      <a:pt x="484" y="449"/>
                    </a:lnTo>
                    <a:lnTo>
                      <a:pt x="493" y="458"/>
                    </a:lnTo>
                    <a:lnTo>
                      <a:pt x="514" y="475"/>
                    </a:lnTo>
                    <a:lnTo>
                      <a:pt x="536" y="490"/>
                    </a:lnTo>
                    <a:lnTo>
                      <a:pt x="558" y="504"/>
                    </a:lnTo>
                    <a:lnTo>
                      <a:pt x="558" y="504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71" y="444"/>
                    </a:lnTo>
                    <a:lnTo>
                      <a:pt x="674" y="447"/>
                    </a:lnTo>
                    <a:lnTo>
                      <a:pt x="677" y="449"/>
                    </a:lnTo>
                    <a:lnTo>
                      <a:pt x="677" y="452"/>
                    </a:lnTo>
                    <a:lnTo>
                      <a:pt x="677" y="452"/>
                    </a:lnTo>
                    <a:lnTo>
                      <a:pt x="685" y="456"/>
                    </a:lnTo>
                    <a:lnTo>
                      <a:pt x="691" y="462"/>
                    </a:lnTo>
                    <a:lnTo>
                      <a:pt x="702" y="475"/>
                    </a:lnTo>
                    <a:lnTo>
                      <a:pt x="714" y="487"/>
                    </a:lnTo>
                    <a:lnTo>
                      <a:pt x="720" y="491"/>
                    </a:lnTo>
                    <a:lnTo>
                      <a:pt x="728" y="494"/>
                    </a:lnTo>
                    <a:lnTo>
                      <a:pt x="728" y="494"/>
                    </a:lnTo>
                    <a:lnTo>
                      <a:pt x="706" y="475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2"/>
                    </a:lnTo>
                    <a:lnTo>
                      <a:pt x="685" y="452"/>
                    </a:lnTo>
                    <a:lnTo>
                      <a:pt x="682" y="450"/>
                    </a:lnTo>
                    <a:lnTo>
                      <a:pt x="677" y="447"/>
                    </a:lnTo>
                    <a:lnTo>
                      <a:pt x="674" y="444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226" y="458"/>
                    </a:moveTo>
                    <a:lnTo>
                      <a:pt x="226" y="458"/>
                    </a:lnTo>
                    <a:lnTo>
                      <a:pt x="225" y="456"/>
                    </a:lnTo>
                    <a:lnTo>
                      <a:pt x="225" y="455"/>
                    </a:lnTo>
                    <a:lnTo>
                      <a:pt x="225" y="455"/>
                    </a:lnTo>
                    <a:lnTo>
                      <a:pt x="221" y="453"/>
                    </a:lnTo>
                    <a:lnTo>
                      <a:pt x="218" y="452"/>
                    </a:lnTo>
                    <a:lnTo>
                      <a:pt x="214" y="449"/>
                    </a:lnTo>
                    <a:lnTo>
                      <a:pt x="209" y="444"/>
                    </a:lnTo>
                    <a:lnTo>
                      <a:pt x="206" y="444"/>
                    </a:lnTo>
                    <a:lnTo>
                      <a:pt x="203" y="444"/>
                    </a:lnTo>
                    <a:lnTo>
                      <a:pt x="203" y="444"/>
                    </a:lnTo>
                    <a:lnTo>
                      <a:pt x="209" y="449"/>
                    </a:lnTo>
                    <a:lnTo>
                      <a:pt x="215" y="453"/>
                    </a:lnTo>
                    <a:lnTo>
                      <a:pt x="221" y="456"/>
                    </a:lnTo>
                    <a:lnTo>
                      <a:pt x="225" y="458"/>
                    </a:lnTo>
                    <a:lnTo>
                      <a:pt x="229" y="458"/>
                    </a:lnTo>
                    <a:lnTo>
                      <a:pt x="229" y="458"/>
                    </a:lnTo>
                    <a:lnTo>
                      <a:pt x="228" y="456"/>
                    </a:lnTo>
                    <a:lnTo>
                      <a:pt x="228" y="456"/>
                    </a:lnTo>
                    <a:lnTo>
                      <a:pt x="226" y="458"/>
                    </a:lnTo>
                    <a:lnTo>
                      <a:pt x="226" y="458"/>
                    </a:lnTo>
                    <a:lnTo>
                      <a:pt x="226" y="458"/>
                    </a:lnTo>
                    <a:close/>
                    <a:moveTo>
                      <a:pt x="264" y="447"/>
                    </a:moveTo>
                    <a:lnTo>
                      <a:pt x="264" y="447"/>
                    </a:lnTo>
                    <a:lnTo>
                      <a:pt x="263" y="447"/>
                    </a:lnTo>
                    <a:lnTo>
                      <a:pt x="261" y="446"/>
                    </a:lnTo>
                    <a:lnTo>
                      <a:pt x="260" y="444"/>
                    </a:lnTo>
                    <a:lnTo>
                      <a:pt x="258" y="443"/>
                    </a:lnTo>
                    <a:lnTo>
                      <a:pt x="258" y="443"/>
                    </a:lnTo>
                    <a:lnTo>
                      <a:pt x="258" y="444"/>
                    </a:lnTo>
                    <a:lnTo>
                      <a:pt x="260" y="447"/>
                    </a:lnTo>
                    <a:lnTo>
                      <a:pt x="263" y="449"/>
                    </a:lnTo>
                    <a:lnTo>
                      <a:pt x="264" y="447"/>
                    </a:lnTo>
                    <a:lnTo>
                      <a:pt x="264" y="447"/>
                    </a:lnTo>
                    <a:close/>
                    <a:moveTo>
                      <a:pt x="789" y="452"/>
                    </a:moveTo>
                    <a:lnTo>
                      <a:pt x="789" y="452"/>
                    </a:lnTo>
                    <a:lnTo>
                      <a:pt x="790" y="452"/>
                    </a:lnTo>
                    <a:lnTo>
                      <a:pt x="792" y="452"/>
                    </a:lnTo>
                    <a:lnTo>
                      <a:pt x="792" y="452"/>
                    </a:lnTo>
                    <a:lnTo>
                      <a:pt x="793" y="452"/>
                    </a:lnTo>
                    <a:lnTo>
                      <a:pt x="793" y="452"/>
                    </a:lnTo>
                    <a:lnTo>
                      <a:pt x="792" y="449"/>
                    </a:lnTo>
                    <a:lnTo>
                      <a:pt x="790" y="449"/>
                    </a:lnTo>
                    <a:lnTo>
                      <a:pt x="789" y="449"/>
                    </a:lnTo>
                    <a:lnTo>
                      <a:pt x="789" y="449"/>
                    </a:lnTo>
                    <a:lnTo>
                      <a:pt x="789" y="452"/>
                    </a:lnTo>
                    <a:lnTo>
                      <a:pt x="789" y="452"/>
                    </a:lnTo>
                    <a:close/>
                    <a:moveTo>
                      <a:pt x="740" y="470"/>
                    </a:moveTo>
                    <a:lnTo>
                      <a:pt x="740" y="470"/>
                    </a:lnTo>
                    <a:lnTo>
                      <a:pt x="740" y="470"/>
                    </a:lnTo>
                    <a:lnTo>
                      <a:pt x="738" y="470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49" y="487"/>
                    </a:lnTo>
                    <a:lnTo>
                      <a:pt x="757" y="493"/>
                    </a:lnTo>
                    <a:lnTo>
                      <a:pt x="763" y="497"/>
                    </a:lnTo>
                    <a:lnTo>
                      <a:pt x="763" y="497"/>
                    </a:lnTo>
                    <a:lnTo>
                      <a:pt x="757" y="482"/>
                    </a:lnTo>
                    <a:lnTo>
                      <a:pt x="751" y="468"/>
                    </a:lnTo>
                    <a:lnTo>
                      <a:pt x="746" y="464"/>
                    </a:lnTo>
                    <a:lnTo>
                      <a:pt x="740" y="458"/>
                    </a:lnTo>
                    <a:lnTo>
                      <a:pt x="735" y="455"/>
                    </a:lnTo>
                    <a:lnTo>
                      <a:pt x="728" y="452"/>
                    </a:lnTo>
                    <a:lnTo>
                      <a:pt x="728" y="452"/>
                    </a:lnTo>
                    <a:lnTo>
                      <a:pt x="735" y="459"/>
                    </a:lnTo>
                    <a:lnTo>
                      <a:pt x="738" y="464"/>
                    </a:lnTo>
                    <a:lnTo>
                      <a:pt x="740" y="470"/>
                    </a:lnTo>
                    <a:lnTo>
                      <a:pt x="740" y="470"/>
                    </a:lnTo>
                    <a:close/>
                    <a:moveTo>
                      <a:pt x="702" y="462"/>
                    </a:moveTo>
                    <a:lnTo>
                      <a:pt x="702" y="462"/>
                    </a:lnTo>
                    <a:lnTo>
                      <a:pt x="700" y="459"/>
                    </a:lnTo>
                    <a:lnTo>
                      <a:pt x="697" y="456"/>
                    </a:lnTo>
                    <a:lnTo>
                      <a:pt x="694" y="453"/>
                    </a:lnTo>
                    <a:lnTo>
                      <a:pt x="694" y="453"/>
                    </a:lnTo>
                    <a:lnTo>
                      <a:pt x="699" y="458"/>
                    </a:lnTo>
                    <a:lnTo>
                      <a:pt x="702" y="462"/>
                    </a:lnTo>
                    <a:lnTo>
                      <a:pt x="702" y="462"/>
                    </a:lnTo>
                    <a:close/>
                    <a:moveTo>
                      <a:pt x="377" y="467"/>
                    </a:moveTo>
                    <a:lnTo>
                      <a:pt x="377" y="467"/>
                    </a:lnTo>
                    <a:lnTo>
                      <a:pt x="374" y="468"/>
                    </a:lnTo>
                    <a:lnTo>
                      <a:pt x="372" y="468"/>
                    </a:lnTo>
                    <a:lnTo>
                      <a:pt x="371" y="468"/>
                    </a:lnTo>
                    <a:lnTo>
                      <a:pt x="371" y="468"/>
                    </a:lnTo>
                    <a:lnTo>
                      <a:pt x="374" y="472"/>
                    </a:lnTo>
                    <a:lnTo>
                      <a:pt x="377" y="475"/>
                    </a:lnTo>
                    <a:lnTo>
                      <a:pt x="386" y="481"/>
                    </a:lnTo>
                    <a:lnTo>
                      <a:pt x="386" y="481"/>
                    </a:lnTo>
                    <a:lnTo>
                      <a:pt x="391" y="479"/>
                    </a:lnTo>
                    <a:lnTo>
                      <a:pt x="394" y="478"/>
                    </a:lnTo>
                    <a:lnTo>
                      <a:pt x="394" y="478"/>
                    </a:lnTo>
                    <a:lnTo>
                      <a:pt x="398" y="482"/>
                    </a:lnTo>
                    <a:lnTo>
                      <a:pt x="403" y="487"/>
                    </a:lnTo>
                    <a:lnTo>
                      <a:pt x="409" y="490"/>
                    </a:lnTo>
                    <a:lnTo>
                      <a:pt x="415" y="493"/>
                    </a:lnTo>
                    <a:lnTo>
                      <a:pt x="415" y="493"/>
                    </a:lnTo>
                    <a:lnTo>
                      <a:pt x="407" y="487"/>
                    </a:lnTo>
                    <a:lnTo>
                      <a:pt x="403" y="484"/>
                    </a:lnTo>
                    <a:lnTo>
                      <a:pt x="400" y="481"/>
                    </a:lnTo>
                    <a:lnTo>
                      <a:pt x="400" y="481"/>
                    </a:lnTo>
                    <a:lnTo>
                      <a:pt x="395" y="476"/>
                    </a:lnTo>
                    <a:lnTo>
                      <a:pt x="391" y="473"/>
                    </a:lnTo>
                    <a:lnTo>
                      <a:pt x="386" y="468"/>
                    </a:lnTo>
                    <a:lnTo>
                      <a:pt x="383" y="465"/>
                    </a:lnTo>
                    <a:lnTo>
                      <a:pt x="383" y="465"/>
                    </a:lnTo>
                    <a:lnTo>
                      <a:pt x="377" y="462"/>
                    </a:lnTo>
                    <a:lnTo>
                      <a:pt x="374" y="461"/>
                    </a:lnTo>
                    <a:lnTo>
                      <a:pt x="372" y="458"/>
                    </a:lnTo>
                    <a:lnTo>
                      <a:pt x="372" y="458"/>
                    </a:lnTo>
                    <a:lnTo>
                      <a:pt x="371" y="458"/>
                    </a:lnTo>
                    <a:lnTo>
                      <a:pt x="369" y="456"/>
                    </a:lnTo>
                    <a:lnTo>
                      <a:pt x="368" y="455"/>
                    </a:lnTo>
                    <a:lnTo>
                      <a:pt x="366" y="453"/>
                    </a:lnTo>
                    <a:lnTo>
                      <a:pt x="365" y="453"/>
                    </a:lnTo>
                    <a:lnTo>
                      <a:pt x="365" y="453"/>
                    </a:lnTo>
                    <a:lnTo>
                      <a:pt x="368" y="456"/>
                    </a:lnTo>
                    <a:lnTo>
                      <a:pt x="371" y="459"/>
                    </a:lnTo>
                    <a:lnTo>
                      <a:pt x="374" y="462"/>
                    </a:lnTo>
                    <a:lnTo>
                      <a:pt x="377" y="467"/>
                    </a:lnTo>
                    <a:lnTo>
                      <a:pt x="377" y="467"/>
                    </a:lnTo>
                    <a:close/>
                    <a:moveTo>
                      <a:pt x="769" y="500"/>
                    </a:moveTo>
                    <a:lnTo>
                      <a:pt x="769" y="500"/>
                    </a:lnTo>
                    <a:lnTo>
                      <a:pt x="767" y="502"/>
                    </a:lnTo>
                    <a:lnTo>
                      <a:pt x="766" y="504"/>
                    </a:lnTo>
                    <a:lnTo>
                      <a:pt x="766" y="504"/>
                    </a:lnTo>
                    <a:lnTo>
                      <a:pt x="770" y="508"/>
                    </a:lnTo>
                    <a:lnTo>
                      <a:pt x="775" y="513"/>
                    </a:lnTo>
                    <a:lnTo>
                      <a:pt x="775" y="513"/>
                    </a:lnTo>
                    <a:lnTo>
                      <a:pt x="776" y="508"/>
                    </a:lnTo>
                    <a:lnTo>
                      <a:pt x="779" y="505"/>
                    </a:lnTo>
                    <a:lnTo>
                      <a:pt x="779" y="505"/>
                    </a:lnTo>
                    <a:lnTo>
                      <a:pt x="781" y="505"/>
                    </a:lnTo>
                    <a:lnTo>
                      <a:pt x="783" y="507"/>
                    </a:lnTo>
                    <a:lnTo>
                      <a:pt x="786" y="510"/>
                    </a:lnTo>
                    <a:lnTo>
                      <a:pt x="786" y="510"/>
                    </a:lnTo>
                    <a:lnTo>
                      <a:pt x="784" y="499"/>
                    </a:lnTo>
                    <a:lnTo>
                      <a:pt x="784" y="487"/>
                    </a:lnTo>
                    <a:lnTo>
                      <a:pt x="783" y="478"/>
                    </a:lnTo>
                    <a:lnTo>
                      <a:pt x="779" y="473"/>
                    </a:lnTo>
                    <a:lnTo>
                      <a:pt x="776" y="470"/>
                    </a:lnTo>
                    <a:lnTo>
                      <a:pt x="776" y="470"/>
                    </a:lnTo>
                    <a:lnTo>
                      <a:pt x="775" y="473"/>
                    </a:lnTo>
                    <a:lnTo>
                      <a:pt x="772" y="473"/>
                    </a:lnTo>
                    <a:lnTo>
                      <a:pt x="772" y="473"/>
                    </a:lnTo>
                    <a:lnTo>
                      <a:pt x="764" y="470"/>
                    </a:lnTo>
                    <a:lnTo>
                      <a:pt x="758" y="464"/>
                    </a:lnTo>
                    <a:lnTo>
                      <a:pt x="744" y="453"/>
                    </a:lnTo>
                    <a:lnTo>
                      <a:pt x="744" y="453"/>
                    </a:lnTo>
                    <a:lnTo>
                      <a:pt x="758" y="475"/>
                    </a:lnTo>
                    <a:lnTo>
                      <a:pt x="764" y="487"/>
                    </a:lnTo>
                    <a:lnTo>
                      <a:pt x="769" y="500"/>
                    </a:lnTo>
                    <a:lnTo>
                      <a:pt x="769" y="500"/>
                    </a:lnTo>
                    <a:close/>
                    <a:moveTo>
                      <a:pt x="497" y="514"/>
                    </a:moveTo>
                    <a:lnTo>
                      <a:pt x="497" y="514"/>
                    </a:lnTo>
                    <a:lnTo>
                      <a:pt x="528" y="536"/>
                    </a:lnTo>
                    <a:lnTo>
                      <a:pt x="558" y="560"/>
                    </a:lnTo>
                    <a:lnTo>
                      <a:pt x="587" y="583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583" y="571"/>
                    </a:lnTo>
                    <a:lnTo>
                      <a:pt x="546" y="537"/>
                    </a:lnTo>
                    <a:lnTo>
                      <a:pt x="508" y="507"/>
                    </a:lnTo>
                    <a:lnTo>
                      <a:pt x="467" y="478"/>
                    </a:lnTo>
                    <a:lnTo>
                      <a:pt x="467" y="478"/>
                    </a:lnTo>
                    <a:lnTo>
                      <a:pt x="467" y="476"/>
                    </a:lnTo>
                    <a:lnTo>
                      <a:pt x="468" y="475"/>
                    </a:lnTo>
                    <a:lnTo>
                      <a:pt x="468" y="475"/>
                    </a:lnTo>
                    <a:lnTo>
                      <a:pt x="458" y="470"/>
                    </a:lnTo>
                    <a:lnTo>
                      <a:pt x="449" y="464"/>
                    </a:lnTo>
                    <a:lnTo>
                      <a:pt x="439" y="459"/>
                    </a:lnTo>
                    <a:lnTo>
                      <a:pt x="430" y="455"/>
                    </a:lnTo>
                    <a:lnTo>
                      <a:pt x="430" y="455"/>
                    </a:lnTo>
                    <a:lnTo>
                      <a:pt x="447" y="470"/>
                    </a:lnTo>
                    <a:lnTo>
                      <a:pt x="462" y="485"/>
                    </a:lnTo>
                    <a:lnTo>
                      <a:pt x="479" y="500"/>
                    </a:lnTo>
                    <a:lnTo>
                      <a:pt x="497" y="514"/>
                    </a:lnTo>
                    <a:lnTo>
                      <a:pt x="497" y="514"/>
                    </a:lnTo>
                    <a:close/>
                    <a:moveTo>
                      <a:pt x="601" y="468"/>
                    </a:moveTo>
                    <a:lnTo>
                      <a:pt x="601" y="468"/>
                    </a:lnTo>
                    <a:lnTo>
                      <a:pt x="592" y="461"/>
                    </a:lnTo>
                    <a:lnTo>
                      <a:pt x="587" y="458"/>
                    </a:lnTo>
                    <a:lnTo>
                      <a:pt x="584" y="456"/>
                    </a:lnTo>
                    <a:lnTo>
                      <a:pt x="584" y="456"/>
                    </a:lnTo>
                    <a:lnTo>
                      <a:pt x="592" y="464"/>
                    </a:lnTo>
                    <a:lnTo>
                      <a:pt x="597" y="467"/>
                    </a:lnTo>
                    <a:lnTo>
                      <a:pt x="601" y="468"/>
                    </a:lnTo>
                    <a:lnTo>
                      <a:pt x="601" y="468"/>
                    </a:lnTo>
                    <a:close/>
                    <a:moveTo>
                      <a:pt x="327" y="456"/>
                    </a:moveTo>
                    <a:lnTo>
                      <a:pt x="327" y="456"/>
                    </a:lnTo>
                    <a:lnTo>
                      <a:pt x="325" y="458"/>
                    </a:lnTo>
                    <a:lnTo>
                      <a:pt x="322" y="458"/>
                    </a:lnTo>
                    <a:lnTo>
                      <a:pt x="321" y="458"/>
                    </a:lnTo>
                    <a:lnTo>
                      <a:pt x="318" y="458"/>
                    </a:lnTo>
                    <a:lnTo>
                      <a:pt x="318" y="458"/>
                    </a:lnTo>
                    <a:lnTo>
                      <a:pt x="324" y="464"/>
                    </a:lnTo>
                    <a:lnTo>
                      <a:pt x="331" y="470"/>
                    </a:lnTo>
                    <a:lnTo>
                      <a:pt x="331" y="470"/>
                    </a:lnTo>
                    <a:lnTo>
                      <a:pt x="337" y="478"/>
                    </a:lnTo>
                    <a:lnTo>
                      <a:pt x="345" y="484"/>
                    </a:lnTo>
                    <a:lnTo>
                      <a:pt x="345" y="484"/>
                    </a:lnTo>
                    <a:lnTo>
                      <a:pt x="343" y="481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8" y="479"/>
                    </a:lnTo>
                    <a:lnTo>
                      <a:pt x="353" y="481"/>
                    </a:lnTo>
                    <a:lnTo>
                      <a:pt x="356" y="484"/>
                    </a:lnTo>
                    <a:lnTo>
                      <a:pt x="360" y="485"/>
                    </a:lnTo>
                    <a:lnTo>
                      <a:pt x="360" y="485"/>
                    </a:lnTo>
                    <a:lnTo>
                      <a:pt x="353" y="478"/>
                    </a:lnTo>
                    <a:lnTo>
                      <a:pt x="345" y="470"/>
                    </a:lnTo>
                    <a:lnTo>
                      <a:pt x="327" y="456"/>
                    </a:lnTo>
                    <a:lnTo>
                      <a:pt x="327" y="456"/>
                    </a:lnTo>
                    <a:close/>
                    <a:moveTo>
                      <a:pt x="196" y="476"/>
                    </a:moveTo>
                    <a:lnTo>
                      <a:pt x="196" y="476"/>
                    </a:lnTo>
                    <a:lnTo>
                      <a:pt x="192" y="47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85" y="461"/>
                    </a:lnTo>
                    <a:lnTo>
                      <a:pt x="180" y="461"/>
                    </a:lnTo>
                    <a:lnTo>
                      <a:pt x="180" y="461"/>
                    </a:lnTo>
                    <a:lnTo>
                      <a:pt x="182" y="465"/>
                    </a:lnTo>
                    <a:lnTo>
                      <a:pt x="186" y="470"/>
                    </a:lnTo>
                    <a:lnTo>
                      <a:pt x="191" y="473"/>
                    </a:lnTo>
                    <a:lnTo>
                      <a:pt x="196" y="476"/>
                    </a:lnTo>
                    <a:lnTo>
                      <a:pt x="196" y="476"/>
                    </a:lnTo>
                    <a:close/>
                    <a:moveTo>
                      <a:pt x="241" y="490"/>
                    </a:moveTo>
                    <a:lnTo>
                      <a:pt x="241" y="490"/>
                    </a:lnTo>
                    <a:lnTo>
                      <a:pt x="247" y="494"/>
                    </a:lnTo>
                    <a:lnTo>
                      <a:pt x="253" y="499"/>
                    </a:lnTo>
                    <a:lnTo>
                      <a:pt x="267" y="505"/>
                    </a:lnTo>
                    <a:lnTo>
                      <a:pt x="267" y="505"/>
                    </a:lnTo>
                    <a:lnTo>
                      <a:pt x="278" y="513"/>
                    </a:lnTo>
                    <a:lnTo>
                      <a:pt x="282" y="517"/>
                    </a:lnTo>
                    <a:lnTo>
                      <a:pt x="289" y="519"/>
                    </a:lnTo>
                    <a:lnTo>
                      <a:pt x="289" y="519"/>
                    </a:lnTo>
                    <a:lnTo>
                      <a:pt x="285" y="513"/>
                    </a:lnTo>
                    <a:lnTo>
                      <a:pt x="279" y="508"/>
                    </a:lnTo>
                    <a:lnTo>
                      <a:pt x="279" y="508"/>
                    </a:lnTo>
                    <a:lnTo>
                      <a:pt x="247" y="485"/>
                    </a:lnTo>
                    <a:lnTo>
                      <a:pt x="231" y="473"/>
                    </a:lnTo>
                    <a:lnTo>
                      <a:pt x="215" y="461"/>
                    </a:lnTo>
                    <a:lnTo>
                      <a:pt x="215" y="461"/>
                    </a:lnTo>
                    <a:lnTo>
                      <a:pt x="228" y="476"/>
                    </a:lnTo>
                    <a:lnTo>
                      <a:pt x="241" y="490"/>
                    </a:lnTo>
                    <a:lnTo>
                      <a:pt x="241" y="490"/>
                    </a:lnTo>
                    <a:close/>
                    <a:moveTo>
                      <a:pt x="215" y="472"/>
                    </a:moveTo>
                    <a:lnTo>
                      <a:pt x="215" y="472"/>
                    </a:lnTo>
                    <a:lnTo>
                      <a:pt x="208" y="465"/>
                    </a:lnTo>
                    <a:lnTo>
                      <a:pt x="203" y="462"/>
                    </a:lnTo>
                    <a:lnTo>
                      <a:pt x="199" y="462"/>
                    </a:lnTo>
                    <a:lnTo>
                      <a:pt x="199" y="462"/>
                    </a:lnTo>
                    <a:lnTo>
                      <a:pt x="203" y="464"/>
                    </a:lnTo>
                    <a:lnTo>
                      <a:pt x="208" y="468"/>
                    </a:lnTo>
                    <a:lnTo>
                      <a:pt x="211" y="472"/>
                    </a:lnTo>
                    <a:lnTo>
                      <a:pt x="215" y="472"/>
                    </a:lnTo>
                    <a:lnTo>
                      <a:pt x="215" y="472"/>
                    </a:lnTo>
                    <a:close/>
                    <a:moveTo>
                      <a:pt x="464" y="491"/>
                    </a:moveTo>
                    <a:lnTo>
                      <a:pt x="464" y="491"/>
                    </a:lnTo>
                    <a:lnTo>
                      <a:pt x="449" y="476"/>
                    </a:lnTo>
                    <a:lnTo>
                      <a:pt x="432" y="462"/>
                    </a:lnTo>
                    <a:lnTo>
                      <a:pt x="432" y="462"/>
                    </a:lnTo>
                    <a:lnTo>
                      <a:pt x="430" y="464"/>
                    </a:lnTo>
                    <a:lnTo>
                      <a:pt x="429" y="464"/>
                    </a:lnTo>
                    <a:lnTo>
                      <a:pt x="427" y="467"/>
                    </a:lnTo>
                    <a:lnTo>
                      <a:pt x="427" y="467"/>
                    </a:lnTo>
                    <a:lnTo>
                      <a:pt x="446" y="479"/>
                    </a:lnTo>
                    <a:lnTo>
                      <a:pt x="455" y="487"/>
                    </a:lnTo>
                    <a:lnTo>
                      <a:pt x="464" y="491"/>
                    </a:lnTo>
                    <a:lnTo>
                      <a:pt x="464" y="491"/>
                    </a:lnTo>
                    <a:close/>
                    <a:moveTo>
                      <a:pt x="420" y="473"/>
                    </a:moveTo>
                    <a:lnTo>
                      <a:pt x="420" y="473"/>
                    </a:lnTo>
                    <a:lnTo>
                      <a:pt x="412" y="468"/>
                    </a:lnTo>
                    <a:lnTo>
                      <a:pt x="404" y="464"/>
                    </a:lnTo>
                    <a:lnTo>
                      <a:pt x="404" y="464"/>
                    </a:lnTo>
                    <a:lnTo>
                      <a:pt x="412" y="470"/>
                    </a:lnTo>
                    <a:lnTo>
                      <a:pt x="415" y="473"/>
                    </a:lnTo>
                    <a:lnTo>
                      <a:pt x="420" y="473"/>
                    </a:lnTo>
                    <a:lnTo>
                      <a:pt x="420" y="473"/>
                    </a:lnTo>
                    <a:close/>
                    <a:moveTo>
                      <a:pt x="793" y="465"/>
                    </a:moveTo>
                    <a:lnTo>
                      <a:pt x="793" y="465"/>
                    </a:lnTo>
                    <a:lnTo>
                      <a:pt x="795" y="475"/>
                    </a:lnTo>
                    <a:lnTo>
                      <a:pt x="796" y="479"/>
                    </a:lnTo>
                    <a:lnTo>
                      <a:pt x="799" y="482"/>
                    </a:lnTo>
                    <a:lnTo>
                      <a:pt x="799" y="482"/>
                    </a:lnTo>
                    <a:lnTo>
                      <a:pt x="796" y="464"/>
                    </a:lnTo>
                    <a:lnTo>
                      <a:pt x="796" y="464"/>
                    </a:lnTo>
                    <a:lnTo>
                      <a:pt x="795" y="464"/>
                    </a:lnTo>
                    <a:lnTo>
                      <a:pt x="793" y="465"/>
                    </a:lnTo>
                    <a:lnTo>
                      <a:pt x="793" y="465"/>
                    </a:lnTo>
                    <a:close/>
                    <a:moveTo>
                      <a:pt x="673" y="473"/>
                    </a:moveTo>
                    <a:lnTo>
                      <a:pt x="673" y="473"/>
                    </a:lnTo>
                    <a:lnTo>
                      <a:pt x="671" y="470"/>
                    </a:lnTo>
                    <a:lnTo>
                      <a:pt x="667" y="467"/>
                    </a:lnTo>
                    <a:lnTo>
                      <a:pt x="667" y="467"/>
                    </a:lnTo>
                    <a:lnTo>
                      <a:pt x="668" y="470"/>
                    </a:lnTo>
                    <a:lnTo>
                      <a:pt x="671" y="472"/>
                    </a:lnTo>
                    <a:lnTo>
                      <a:pt x="673" y="473"/>
                    </a:lnTo>
                    <a:lnTo>
                      <a:pt x="673" y="473"/>
                    </a:lnTo>
                    <a:close/>
                    <a:moveTo>
                      <a:pt x="214" y="499"/>
                    </a:moveTo>
                    <a:lnTo>
                      <a:pt x="214" y="499"/>
                    </a:lnTo>
                    <a:lnTo>
                      <a:pt x="220" y="500"/>
                    </a:lnTo>
                    <a:lnTo>
                      <a:pt x="226" y="504"/>
                    </a:lnTo>
                    <a:lnTo>
                      <a:pt x="231" y="507"/>
                    </a:lnTo>
                    <a:lnTo>
                      <a:pt x="235" y="510"/>
                    </a:lnTo>
                    <a:lnTo>
                      <a:pt x="235" y="510"/>
                    </a:lnTo>
                    <a:lnTo>
                      <a:pt x="234" y="505"/>
                    </a:lnTo>
                    <a:lnTo>
                      <a:pt x="232" y="502"/>
                    </a:lnTo>
                    <a:lnTo>
                      <a:pt x="229" y="500"/>
                    </a:lnTo>
                    <a:lnTo>
                      <a:pt x="228" y="497"/>
                    </a:lnTo>
                    <a:lnTo>
                      <a:pt x="228" y="497"/>
                    </a:lnTo>
                    <a:lnTo>
                      <a:pt x="221" y="494"/>
                    </a:lnTo>
                    <a:lnTo>
                      <a:pt x="215" y="490"/>
                    </a:lnTo>
                    <a:lnTo>
                      <a:pt x="214" y="487"/>
                    </a:lnTo>
                    <a:lnTo>
                      <a:pt x="212" y="484"/>
                    </a:lnTo>
                    <a:lnTo>
                      <a:pt x="212" y="481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209" y="475"/>
                    </a:lnTo>
                    <a:lnTo>
                      <a:pt x="206" y="472"/>
                    </a:lnTo>
                    <a:lnTo>
                      <a:pt x="202" y="470"/>
                    </a:lnTo>
                    <a:lnTo>
                      <a:pt x="199" y="468"/>
                    </a:lnTo>
                    <a:lnTo>
                      <a:pt x="199" y="468"/>
                    </a:lnTo>
                    <a:lnTo>
                      <a:pt x="214" y="499"/>
                    </a:lnTo>
                    <a:lnTo>
                      <a:pt x="214" y="499"/>
                    </a:lnTo>
                    <a:close/>
                    <a:moveTo>
                      <a:pt x="331" y="496"/>
                    </a:moveTo>
                    <a:lnTo>
                      <a:pt x="331" y="496"/>
                    </a:lnTo>
                    <a:lnTo>
                      <a:pt x="322" y="490"/>
                    </a:lnTo>
                    <a:lnTo>
                      <a:pt x="311" y="481"/>
                    </a:lnTo>
                    <a:lnTo>
                      <a:pt x="302" y="475"/>
                    </a:lnTo>
                    <a:lnTo>
                      <a:pt x="293" y="468"/>
                    </a:lnTo>
                    <a:lnTo>
                      <a:pt x="293" y="468"/>
                    </a:lnTo>
                    <a:lnTo>
                      <a:pt x="301" y="478"/>
                    </a:lnTo>
                    <a:lnTo>
                      <a:pt x="310" y="485"/>
                    </a:lnTo>
                    <a:lnTo>
                      <a:pt x="321" y="491"/>
                    </a:lnTo>
                    <a:lnTo>
                      <a:pt x="331" y="496"/>
                    </a:lnTo>
                    <a:lnTo>
                      <a:pt x="331" y="496"/>
                    </a:lnTo>
                    <a:close/>
                    <a:moveTo>
                      <a:pt x="690" y="499"/>
                    </a:moveTo>
                    <a:lnTo>
                      <a:pt x="690" y="499"/>
                    </a:lnTo>
                    <a:lnTo>
                      <a:pt x="682" y="490"/>
                    </a:lnTo>
                    <a:lnTo>
                      <a:pt x="674" y="482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62" y="476"/>
                    </a:lnTo>
                    <a:lnTo>
                      <a:pt x="671" y="484"/>
                    </a:lnTo>
                    <a:lnTo>
                      <a:pt x="690" y="499"/>
                    </a:lnTo>
                    <a:lnTo>
                      <a:pt x="690" y="499"/>
                    </a:lnTo>
                    <a:close/>
                    <a:moveTo>
                      <a:pt x="520" y="494"/>
                    </a:moveTo>
                    <a:lnTo>
                      <a:pt x="520" y="494"/>
                    </a:lnTo>
                    <a:lnTo>
                      <a:pt x="528" y="499"/>
                    </a:lnTo>
                    <a:lnTo>
                      <a:pt x="532" y="504"/>
                    </a:lnTo>
                    <a:lnTo>
                      <a:pt x="545" y="516"/>
                    </a:lnTo>
                    <a:lnTo>
                      <a:pt x="545" y="516"/>
                    </a:lnTo>
                    <a:lnTo>
                      <a:pt x="554" y="523"/>
                    </a:lnTo>
                    <a:lnTo>
                      <a:pt x="563" y="529"/>
                    </a:lnTo>
                    <a:lnTo>
                      <a:pt x="563" y="529"/>
                    </a:lnTo>
                    <a:lnTo>
                      <a:pt x="571" y="534"/>
                    </a:lnTo>
                    <a:lnTo>
                      <a:pt x="572" y="536"/>
                    </a:lnTo>
                    <a:lnTo>
                      <a:pt x="575" y="536"/>
                    </a:lnTo>
                    <a:lnTo>
                      <a:pt x="575" y="536"/>
                    </a:lnTo>
                    <a:lnTo>
                      <a:pt x="555" y="517"/>
                    </a:lnTo>
                    <a:lnTo>
                      <a:pt x="536" y="500"/>
                    </a:lnTo>
                    <a:lnTo>
                      <a:pt x="516" y="484"/>
                    </a:lnTo>
                    <a:lnTo>
                      <a:pt x="505" y="476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508" y="482"/>
                    </a:lnTo>
                    <a:lnTo>
                      <a:pt x="514" y="488"/>
                    </a:lnTo>
                    <a:lnTo>
                      <a:pt x="520" y="494"/>
                    </a:lnTo>
                    <a:lnTo>
                      <a:pt x="520" y="494"/>
                    </a:lnTo>
                    <a:close/>
                    <a:moveTo>
                      <a:pt x="749" y="499"/>
                    </a:moveTo>
                    <a:lnTo>
                      <a:pt x="749" y="499"/>
                    </a:lnTo>
                    <a:lnTo>
                      <a:pt x="737" y="485"/>
                    </a:lnTo>
                    <a:lnTo>
                      <a:pt x="729" y="479"/>
                    </a:lnTo>
                    <a:lnTo>
                      <a:pt x="723" y="473"/>
                    </a:lnTo>
                    <a:lnTo>
                      <a:pt x="723" y="473"/>
                    </a:lnTo>
                    <a:lnTo>
                      <a:pt x="720" y="472"/>
                    </a:lnTo>
                    <a:lnTo>
                      <a:pt x="719" y="470"/>
                    </a:lnTo>
                    <a:lnTo>
                      <a:pt x="717" y="470"/>
                    </a:lnTo>
                    <a:lnTo>
                      <a:pt x="717" y="470"/>
                    </a:lnTo>
                    <a:lnTo>
                      <a:pt x="723" y="476"/>
                    </a:lnTo>
                    <a:lnTo>
                      <a:pt x="726" y="481"/>
                    </a:lnTo>
                    <a:lnTo>
                      <a:pt x="735" y="493"/>
                    </a:lnTo>
                    <a:lnTo>
                      <a:pt x="740" y="499"/>
                    </a:lnTo>
                    <a:lnTo>
                      <a:pt x="744" y="504"/>
                    </a:lnTo>
                    <a:lnTo>
                      <a:pt x="751" y="507"/>
                    </a:lnTo>
                    <a:lnTo>
                      <a:pt x="760" y="508"/>
                    </a:lnTo>
                    <a:lnTo>
                      <a:pt x="760" y="508"/>
                    </a:lnTo>
                    <a:lnTo>
                      <a:pt x="755" y="504"/>
                    </a:lnTo>
                    <a:lnTo>
                      <a:pt x="749" y="499"/>
                    </a:lnTo>
                    <a:lnTo>
                      <a:pt x="749" y="499"/>
                    </a:lnTo>
                    <a:close/>
                    <a:moveTo>
                      <a:pt x="206" y="510"/>
                    </a:moveTo>
                    <a:lnTo>
                      <a:pt x="206" y="510"/>
                    </a:lnTo>
                    <a:lnTo>
                      <a:pt x="192" y="490"/>
                    </a:lnTo>
                    <a:lnTo>
                      <a:pt x="179" y="472"/>
                    </a:lnTo>
                    <a:lnTo>
                      <a:pt x="179" y="472"/>
                    </a:lnTo>
                    <a:lnTo>
                      <a:pt x="182" y="484"/>
                    </a:lnTo>
                    <a:lnTo>
                      <a:pt x="189" y="494"/>
                    </a:lnTo>
                    <a:lnTo>
                      <a:pt x="197" y="502"/>
                    </a:lnTo>
                    <a:lnTo>
                      <a:pt x="206" y="510"/>
                    </a:lnTo>
                    <a:lnTo>
                      <a:pt x="206" y="510"/>
                    </a:lnTo>
                    <a:close/>
                    <a:moveTo>
                      <a:pt x="674" y="519"/>
                    </a:moveTo>
                    <a:lnTo>
                      <a:pt x="674" y="519"/>
                    </a:lnTo>
                    <a:lnTo>
                      <a:pt x="650" y="494"/>
                    </a:lnTo>
                    <a:lnTo>
                      <a:pt x="638" y="482"/>
                    </a:lnTo>
                    <a:lnTo>
                      <a:pt x="624" y="473"/>
                    </a:lnTo>
                    <a:lnTo>
                      <a:pt x="624" y="473"/>
                    </a:lnTo>
                    <a:lnTo>
                      <a:pt x="648" y="499"/>
                    </a:lnTo>
                    <a:lnTo>
                      <a:pt x="661" y="510"/>
                    </a:lnTo>
                    <a:lnTo>
                      <a:pt x="674" y="519"/>
                    </a:lnTo>
                    <a:lnTo>
                      <a:pt x="674" y="519"/>
                    </a:lnTo>
                    <a:close/>
                    <a:moveTo>
                      <a:pt x="683" y="481"/>
                    </a:moveTo>
                    <a:lnTo>
                      <a:pt x="683" y="481"/>
                    </a:lnTo>
                    <a:lnTo>
                      <a:pt x="680" y="479"/>
                    </a:lnTo>
                    <a:lnTo>
                      <a:pt x="679" y="478"/>
                    </a:lnTo>
                    <a:lnTo>
                      <a:pt x="676" y="476"/>
                    </a:lnTo>
                    <a:lnTo>
                      <a:pt x="674" y="475"/>
                    </a:lnTo>
                    <a:lnTo>
                      <a:pt x="674" y="475"/>
                    </a:lnTo>
                    <a:lnTo>
                      <a:pt x="679" y="479"/>
                    </a:lnTo>
                    <a:lnTo>
                      <a:pt x="680" y="481"/>
                    </a:lnTo>
                    <a:lnTo>
                      <a:pt x="683" y="481"/>
                    </a:lnTo>
                    <a:lnTo>
                      <a:pt x="683" y="481"/>
                    </a:lnTo>
                    <a:close/>
                    <a:moveTo>
                      <a:pt x="415" y="519"/>
                    </a:moveTo>
                    <a:lnTo>
                      <a:pt x="415" y="519"/>
                    </a:lnTo>
                    <a:lnTo>
                      <a:pt x="403" y="507"/>
                    </a:lnTo>
                    <a:lnTo>
                      <a:pt x="391" y="494"/>
                    </a:lnTo>
                    <a:lnTo>
                      <a:pt x="377" y="484"/>
                    </a:lnTo>
                    <a:lnTo>
                      <a:pt x="371" y="479"/>
                    </a:lnTo>
                    <a:lnTo>
                      <a:pt x="363" y="476"/>
                    </a:lnTo>
                    <a:lnTo>
                      <a:pt x="363" y="476"/>
                    </a:lnTo>
                    <a:lnTo>
                      <a:pt x="389" y="497"/>
                    </a:lnTo>
                    <a:lnTo>
                      <a:pt x="415" y="519"/>
                    </a:lnTo>
                    <a:lnTo>
                      <a:pt x="415" y="519"/>
                    </a:lnTo>
                    <a:close/>
                    <a:moveTo>
                      <a:pt x="613" y="487"/>
                    </a:moveTo>
                    <a:lnTo>
                      <a:pt x="613" y="487"/>
                    </a:lnTo>
                    <a:lnTo>
                      <a:pt x="607" y="481"/>
                    </a:lnTo>
                    <a:lnTo>
                      <a:pt x="604" y="479"/>
                    </a:lnTo>
                    <a:lnTo>
                      <a:pt x="603" y="479"/>
                    </a:lnTo>
                    <a:lnTo>
                      <a:pt x="603" y="479"/>
                    </a:lnTo>
                    <a:lnTo>
                      <a:pt x="606" y="481"/>
                    </a:lnTo>
                    <a:lnTo>
                      <a:pt x="607" y="484"/>
                    </a:lnTo>
                    <a:lnTo>
                      <a:pt x="610" y="485"/>
                    </a:lnTo>
                    <a:lnTo>
                      <a:pt x="613" y="487"/>
                    </a:lnTo>
                    <a:lnTo>
                      <a:pt x="613" y="487"/>
                    </a:lnTo>
                    <a:close/>
                    <a:moveTo>
                      <a:pt x="273" y="479"/>
                    </a:moveTo>
                    <a:lnTo>
                      <a:pt x="273" y="479"/>
                    </a:lnTo>
                    <a:lnTo>
                      <a:pt x="284" y="487"/>
                    </a:lnTo>
                    <a:lnTo>
                      <a:pt x="290" y="490"/>
                    </a:lnTo>
                    <a:lnTo>
                      <a:pt x="296" y="491"/>
                    </a:lnTo>
                    <a:lnTo>
                      <a:pt x="296" y="491"/>
                    </a:lnTo>
                    <a:lnTo>
                      <a:pt x="292" y="487"/>
                    </a:lnTo>
                    <a:lnTo>
                      <a:pt x="285" y="482"/>
                    </a:lnTo>
                    <a:lnTo>
                      <a:pt x="279" y="481"/>
                    </a:lnTo>
                    <a:lnTo>
                      <a:pt x="273" y="479"/>
                    </a:lnTo>
                    <a:lnTo>
                      <a:pt x="273" y="479"/>
                    </a:lnTo>
                    <a:close/>
                    <a:moveTo>
                      <a:pt x="676" y="508"/>
                    </a:moveTo>
                    <a:lnTo>
                      <a:pt x="676" y="508"/>
                    </a:lnTo>
                    <a:lnTo>
                      <a:pt x="682" y="516"/>
                    </a:lnTo>
                    <a:lnTo>
                      <a:pt x="690" y="525"/>
                    </a:lnTo>
                    <a:lnTo>
                      <a:pt x="697" y="532"/>
                    </a:lnTo>
                    <a:lnTo>
                      <a:pt x="700" y="534"/>
                    </a:lnTo>
                    <a:lnTo>
                      <a:pt x="705" y="536"/>
                    </a:lnTo>
                    <a:lnTo>
                      <a:pt x="705" y="536"/>
                    </a:lnTo>
                    <a:lnTo>
                      <a:pt x="699" y="525"/>
                    </a:lnTo>
                    <a:lnTo>
                      <a:pt x="691" y="516"/>
                    </a:lnTo>
                    <a:lnTo>
                      <a:pt x="674" y="497"/>
                    </a:lnTo>
                    <a:lnTo>
                      <a:pt x="674" y="497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68" y="493"/>
                    </a:lnTo>
                    <a:lnTo>
                      <a:pt x="661" y="488"/>
                    </a:lnTo>
                    <a:lnTo>
                      <a:pt x="645" y="478"/>
                    </a:lnTo>
                    <a:lnTo>
                      <a:pt x="645" y="478"/>
                    </a:lnTo>
                    <a:lnTo>
                      <a:pt x="661" y="494"/>
                    </a:lnTo>
                    <a:lnTo>
                      <a:pt x="676" y="508"/>
                    </a:lnTo>
                    <a:lnTo>
                      <a:pt x="676" y="508"/>
                    </a:lnTo>
                    <a:close/>
                    <a:moveTo>
                      <a:pt x="325" y="485"/>
                    </a:moveTo>
                    <a:lnTo>
                      <a:pt x="325" y="485"/>
                    </a:lnTo>
                    <a:lnTo>
                      <a:pt x="325" y="484"/>
                    </a:lnTo>
                    <a:lnTo>
                      <a:pt x="324" y="482"/>
                    </a:lnTo>
                    <a:lnTo>
                      <a:pt x="322" y="482"/>
                    </a:lnTo>
                    <a:lnTo>
                      <a:pt x="321" y="482"/>
                    </a:lnTo>
                    <a:lnTo>
                      <a:pt x="321" y="482"/>
                    </a:lnTo>
                    <a:lnTo>
                      <a:pt x="324" y="484"/>
                    </a:lnTo>
                    <a:lnTo>
                      <a:pt x="325" y="485"/>
                    </a:lnTo>
                    <a:lnTo>
                      <a:pt x="325" y="485"/>
                    </a:lnTo>
                    <a:close/>
                    <a:moveTo>
                      <a:pt x="726" y="514"/>
                    </a:moveTo>
                    <a:lnTo>
                      <a:pt x="726" y="514"/>
                    </a:lnTo>
                    <a:lnTo>
                      <a:pt x="728" y="517"/>
                    </a:lnTo>
                    <a:lnTo>
                      <a:pt x="729" y="519"/>
                    </a:lnTo>
                    <a:lnTo>
                      <a:pt x="729" y="517"/>
                    </a:lnTo>
                    <a:lnTo>
                      <a:pt x="729" y="517"/>
                    </a:lnTo>
                    <a:lnTo>
                      <a:pt x="722" y="508"/>
                    </a:lnTo>
                    <a:lnTo>
                      <a:pt x="715" y="497"/>
                    </a:lnTo>
                    <a:lnTo>
                      <a:pt x="706" y="488"/>
                    </a:lnTo>
                    <a:lnTo>
                      <a:pt x="702" y="485"/>
                    </a:lnTo>
                    <a:lnTo>
                      <a:pt x="696" y="482"/>
                    </a:lnTo>
                    <a:lnTo>
                      <a:pt x="696" y="482"/>
                    </a:lnTo>
                    <a:lnTo>
                      <a:pt x="711" y="499"/>
                    </a:lnTo>
                    <a:lnTo>
                      <a:pt x="726" y="514"/>
                    </a:lnTo>
                    <a:lnTo>
                      <a:pt x="726" y="514"/>
                    </a:lnTo>
                    <a:close/>
                    <a:moveTo>
                      <a:pt x="447" y="485"/>
                    </a:moveTo>
                    <a:lnTo>
                      <a:pt x="447" y="485"/>
                    </a:lnTo>
                    <a:lnTo>
                      <a:pt x="446" y="484"/>
                    </a:lnTo>
                    <a:lnTo>
                      <a:pt x="444" y="484"/>
                    </a:lnTo>
                    <a:lnTo>
                      <a:pt x="444" y="485"/>
                    </a:lnTo>
                    <a:lnTo>
                      <a:pt x="444" y="485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5"/>
                    </a:lnTo>
                    <a:lnTo>
                      <a:pt x="447" y="485"/>
                    </a:lnTo>
                    <a:close/>
                    <a:moveTo>
                      <a:pt x="577" y="493"/>
                    </a:moveTo>
                    <a:lnTo>
                      <a:pt x="577" y="493"/>
                    </a:lnTo>
                    <a:lnTo>
                      <a:pt x="572" y="488"/>
                    </a:lnTo>
                    <a:lnTo>
                      <a:pt x="566" y="485"/>
                    </a:lnTo>
                    <a:lnTo>
                      <a:pt x="566" y="485"/>
                    </a:lnTo>
                    <a:lnTo>
                      <a:pt x="571" y="490"/>
                    </a:lnTo>
                    <a:lnTo>
                      <a:pt x="574" y="491"/>
                    </a:lnTo>
                    <a:lnTo>
                      <a:pt x="577" y="493"/>
                    </a:lnTo>
                    <a:lnTo>
                      <a:pt x="577" y="493"/>
                    </a:lnTo>
                    <a:close/>
                    <a:moveTo>
                      <a:pt x="281" y="496"/>
                    </a:moveTo>
                    <a:lnTo>
                      <a:pt x="281" y="496"/>
                    </a:lnTo>
                    <a:lnTo>
                      <a:pt x="264" y="485"/>
                    </a:lnTo>
                    <a:lnTo>
                      <a:pt x="264" y="485"/>
                    </a:lnTo>
                    <a:lnTo>
                      <a:pt x="272" y="494"/>
                    </a:lnTo>
                    <a:lnTo>
                      <a:pt x="276" y="497"/>
                    </a:lnTo>
                    <a:lnTo>
                      <a:pt x="279" y="497"/>
                    </a:lnTo>
                    <a:lnTo>
                      <a:pt x="281" y="496"/>
                    </a:lnTo>
                    <a:lnTo>
                      <a:pt x="281" y="496"/>
                    </a:lnTo>
                    <a:close/>
                    <a:moveTo>
                      <a:pt x="357" y="505"/>
                    </a:moveTo>
                    <a:lnTo>
                      <a:pt x="357" y="505"/>
                    </a:lnTo>
                    <a:lnTo>
                      <a:pt x="343" y="496"/>
                    </a:lnTo>
                    <a:lnTo>
                      <a:pt x="328" y="487"/>
                    </a:lnTo>
                    <a:lnTo>
                      <a:pt x="328" y="487"/>
                    </a:lnTo>
                    <a:lnTo>
                      <a:pt x="334" y="493"/>
                    </a:lnTo>
                    <a:lnTo>
                      <a:pt x="340" y="497"/>
                    </a:lnTo>
                    <a:lnTo>
                      <a:pt x="348" y="502"/>
                    </a:lnTo>
                    <a:lnTo>
                      <a:pt x="357" y="505"/>
                    </a:lnTo>
                    <a:lnTo>
                      <a:pt x="357" y="505"/>
                    </a:lnTo>
                    <a:close/>
                    <a:moveTo>
                      <a:pt x="805" y="537"/>
                    </a:moveTo>
                    <a:lnTo>
                      <a:pt x="805" y="537"/>
                    </a:lnTo>
                    <a:lnTo>
                      <a:pt x="804" y="513"/>
                    </a:lnTo>
                    <a:lnTo>
                      <a:pt x="801" y="487"/>
                    </a:lnTo>
                    <a:lnTo>
                      <a:pt x="801" y="487"/>
                    </a:lnTo>
                    <a:lnTo>
                      <a:pt x="798" y="487"/>
                    </a:lnTo>
                    <a:lnTo>
                      <a:pt x="798" y="487"/>
                    </a:lnTo>
                    <a:lnTo>
                      <a:pt x="801" y="511"/>
                    </a:lnTo>
                    <a:lnTo>
                      <a:pt x="805" y="537"/>
                    </a:lnTo>
                    <a:lnTo>
                      <a:pt x="805" y="537"/>
                    </a:lnTo>
                    <a:close/>
                    <a:moveTo>
                      <a:pt x="203" y="580"/>
                    </a:moveTo>
                    <a:lnTo>
                      <a:pt x="203" y="580"/>
                    </a:lnTo>
                    <a:lnTo>
                      <a:pt x="206" y="589"/>
                    </a:lnTo>
                    <a:lnTo>
                      <a:pt x="209" y="597"/>
                    </a:lnTo>
                    <a:lnTo>
                      <a:pt x="212" y="601"/>
                    </a:lnTo>
                    <a:lnTo>
                      <a:pt x="215" y="603"/>
                    </a:lnTo>
                    <a:lnTo>
                      <a:pt x="220" y="604"/>
                    </a:lnTo>
                    <a:lnTo>
                      <a:pt x="225" y="606"/>
                    </a:lnTo>
                    <a:lnTo>
                      <a:pt x="225" y="606"/>
                    </a:lnTo>
                    <a:lnTo>
                      <a:pt x="221" y="601"/>
                    </a:lnTo>
                    <a:lnTo>
                      <a:pt x="218" y="598"/>
                    </a:lnTo>
                    <a:lnTo>
                      <a:pt x="214" y="595"/>
                    </a:lnTo>
                    <a:lnTo>
                      <a:pt x="212" y="592"/>
                    </a:lnTo>
                    <a:lnTo>
                      <a:pt x="212" y="589"/>
                    </a:lnTo>
                    <a:lnTo>
                      <a:pt x="212" y="589"/>
                    </a:lnTo>
                    <a:lnTo>
                      <a:pt x="221" y="592"/>
                    </a:lnTo>
                    <a:lnTo>
                      <a:pt x="229" y="595"/>
                    </a:lnTo>
                    <a:lnTo>
                      <a:pt x="241" y="606"/>
                    </a:lnTo>
                    <a:lnTo>
                      <a:pt x="241" y="606"/>
                    </a:lnTo>
                    <a:lnTo>
                      <a:pt x="269" y="626"/>
                    </a:lnTo>
                    <a:lnTo>
                      <a:pt x="269" y="626"/>
                    </a:lnTo>
                    <a:lnTo>
                      <a:pt x="264" y="619"/>
                    </a:lnTo>
                    <a:lnTo>
                      <a:pt x="260" y="613"/>
                    </a:lnTo>
                    <a:lnTo>
                      <a:pt x="247" y="604"/>
                    </a:lnTo>
                    <a:lnTo>
                      <a:pt x="235" y="595"/>
                    </a:lnTo>
                    <a:lnTo>
                      <a:pt x="223" y="584"/>
                    </a:lnTo>
                    <a:lnTo>
                      <a:pt x="223" y="584"/>
                    </a:lnTo>
                    <a:lnTo>
                      <a:pt x="221" y="575"/>
                    </a:lnTo>
                    <a:lnTo>
                      <a:pt x="218" y="568"/>
                    </a:lnTo>
                    <a:lnTo>
                      <a:pt x="214" y="560"/>
                    </a:lnTo>
                    <a:lnTo>
                      <a:pt x="208" y="552"/>
                    </a:lnTo>
                    <a:lnTo>
                      <a:pt x="196" y="540"/>
                    </a:lnTo>
                    <a:lnTo>
                      <a:pt x="189" y="534"/>
                    </a:lnTo>
                    <a:lnTo>
                      <a:pt x="185" y="526"/>
                    </a:lnTo>
                    <a:lnTo>
                      <a:pt x="185" y="526"/>
                    </a:lnTo>
                    <a:lnTo>
                      <a:pt x="188" y="525"/>
                    </a:lnTo>
                    <a:lnTo>
                      <a:pt x="188" y="523"/>
                    </a:lnTo>
                    <a:lnTo>
                      <a:pt x="188" y="522"/>
                    </a:lnTo>
                    <a:lnTo>
                      <a:pt x="188" y="522"/>
                    </a:lnTo>
                    <a:lnTo>
                      <a:pt x="176" y="507"/>
                    </a:lnTo>
                    <a:lnTo>
                      <a:pt x="170" y="499"/>
                    </a:lnTo>
                    <a:lnTo>
                      <a:pt x="164" y="490"/>
                    </a:lnTo>
                    <a:lnTo>
                      <a:pt x="164" y="490"/>
                    </a:lnTo>
                    <a:lnTo>
                      <a:pt x="173" y="511"/>
                    </a:lnTo>
                    <a:lnTo>
                      <a:pt x="182" y="534"/>
                    </a:lnTo>
                    <a:lnTo>
                      <a:pt x="203" y="580"/>
                    </a:lnTo>
                    <a:lnTo>
                      <a:pt x="203" y="580"/>
                    </a:lnTo>
                    <a:close/>
                    <a:moveTo>
                      <a:pt x="470" y="525"/>
                    </a:moveTo>
                    <a:lnTo>
                      <a:pt x="470" y="525"/>
                    </a:lnTo>
                    <a:lnTo>
                      <a:pt x="491" y="548"/>
                    </a:lnTo>
                    <a:lnTo>
                      <a:pt x="504" y="560"/>
                    </a:lnTo>
                    <a:lnTo>
                      <a:pt x="514" y="571"/>
                    </a:lnTo>
                    <a:lnTo>
                      <a:pt x="514" y="571"/>
                    </a:lnTo>
                    <a:lnTo>
                      <a:pt x="534" y="583"/>
                    </a:lnTo>
                    <a:lnTo>
                      <a:pt x="552" y="593"/>
                    </a:lnTo>
                    <a:lnTo>
                      <a:pt x="552" y="593"/>
                    </a:lnTo>
                    <a:lnTo>
                      <a:pt x="496" y="539"/>
                    </a:lnTo>
                    <a:lnTo>
                      <a:pt x="465" y="513"/>
                    </a:lnTo>
                    <a:lnTo>
                      <a:pt x="450" y="500"/>
                    </a:lnTo>
                    <a:lnTo>
                      <a:pt x="433" y="490"/>
                    </a:lnTo>
                    <a:lnTo>
                      <a:pt x="433" y="490"/>
                    </a:lnTo>
                    <a:lnTo>
                      <a:pt x="450" y="508"/>
                    </a:lnTo>
                    <a:lnTo>
                      <a:pt x="470" y="525"/>
                    </a:lnTo>
                    <a:lnTo>
                      <a:pt x="470" y="525"/>
                    </a:lnTo>
                    <a:close/>
                    <a:moveTo>
                      <a:pt x="507" y="531"/>
                    </a:moveTo>
                    <a:lnTo>
                      <a:pt x="507" y="531"/>
                    </a:lnTo>
                    <a:lnTo>
                      <a:pt x="505" y="528"/>
                    </a:lnTo>
                    <a:lnTo>
                      <a:pt x="504" y="526"/>
                    </a:lnTo>
                    <a:lnTo>
                      <a:pt x="500" y="525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494" y="517"/>
                    </a:lnTo>
                    <a:lnTo>
                      <a:pt x="488" y="514"/>
                    </a:lnTo>
                    <a:lnTo>
                      <a:pt x="484" y="510"/>
                    </a:lnTo>
                    <a:lnTo>
                      <a:pt x="476" y="507"/>
                    </a:lnTo>
                    <a:lnTo>
                      <a:pt x="476" y="507"/>
                    </a:lnTo>
                    <a:lnTo>
                      <a:pt x="476" y="505"/>
                    </a:lnTo>
                    <a:lnTo>
                      <a:pt x="475" y="504"/>
                    </a:lnTo>
                    <a:lnTo>
                      <a:pt x="475" y="504"/>
                    </a:lnTo>
                    <a:lnTo>
                      <a:pt x="468" y="502"/>
                    </a:lnTo>
                    <a:lnTo>
                      <a:pt x="467" y="499"/>
                    </a:lnTo>
                    <a:lnTo>
                      <a:pt x="467" y="497"/>
                    </a:lnTo>
                    <a:lnTo>
                      <a:pt x="467" y="497"/>
                    </a:lnTo>
                    <a:lnTo>
                      <a:pt x="462" y="496"/>
                    </a:lnTo>
                    <a:lnTo>
                      <a:pt x="459" y="494"/>
                    </a:lnTo>
                    <a:lnTo>
                      <a:pt x="456" y="491"/>
                    </a:lnTo>
                    <a:lnTo>
                      <a:pt x="453" y="490"/>
                    </a:lnTo>
                    <a:lnTo>
                      <a:pt x="453" y="490"/>
                    </a:lnTo>
                    <a:lnTo>
                      <a:pt x="479" y="511"/>
                    </a:lnTo>
                    <a:lnTo>
                      <a:pt x="491" y="522"/>
                    </a:lnTo>
                    <a:lnTo>
                      <a:pt x="507" y="531"/>
                    </a:lnTo>
                    <a:lnTo>
                      <a:pt x="507" y="531"/>
                    </a:lnTo>
                    <a:close/>
                    <a:moveTo>
                      <a:pt x="502" y="494"/>
                    </a:moveTo>
                    <a:lnTo>
                      <a:pt x="502" y="494"/>
                    </a:lnTo>
                    <a:lnTo>
                      <a:pt x="500" y="494"/>
                    </a:lnTo>
                    <a:lnTo>
                      <a:pt x="499" y="494"/>
                    </a:lnTo>
                    <a:lnTo>
                      <a:pt x="497" y="493"/>
                    </a:lnTo>
                    <a:lnTo>
                      <a:pt x="496" y="494"/>
                    </a:lnTo>
                    <a:lnTo>
                      <a:pt x="496" y="494"/>
                    </a:lnTo>
                    <a:lnTo>
                      <a:pt x="500" y="496"/>
                    </a:lnTo>
                    <a:lnTo>
                      <a:pt x="502" y="496"/>
                    </a:lnTo>
                    <a:lnTo>
                      <a:pt x="502" y="494"/>
                    </a:lnTo>
                    <a:lnTo>
                      <a:pt x="502" y="494"/>
                    </a:lnTo>
                    <a:close/>
                    <a:moveTo>
                      <a:pt x="307" y="496"/>
                    </a:moveTo>
                    <a:lnTo>
                      <a:pt x="307" y="496"/>
                    </a:lnTo>
                    <a:lnTo>
                      <a:pt x="304" y="497"/>
                    </a:lnTo>
                    <a:lnTo>
                      <a:pt x="299" y="497"/>
                    </a:lnTo>
                    <a:lnTo>
                      <a:pt x="299" y="497"/>
                    </a:lnTo>
                    <a:lnTo>
                      <a:pt x="314" y="511"/>
                    </a:lnTo>
                    <a:lnTo>
                      <a:pt x="324" y="516"/>
                    </a:lnTo>
                    <a:lnTo>
                      <a:pt x="333" y="520"/>
                    </a:lnTo>
                    <a:lnTo>
                      <a:pt x="333" y="520"/>
                    </a:lnTo>
                    <a:lnTo>
                      <a:pt x="325" y="514"/>
                    </a:lnTo>
                    <a:lnTo>
                      <a:pt x="319" y="508"/>
                    </a:lnTo>
                    <a:lnTo>
                      <a:pt x="313" y="502"/>
                    </a:lnTo>
                    <a:lnTo>
                      <a:pt x="307" y="496"/>
                    </a:lnTo>
                    <a:lnTo>
                      <a:pt x="307" y="496"/>
                    </a:lnTo>
                    <a:close/>
                    <a:moveTo>
                      <a:pt x="343" y="513"/>
                    </a:moveTo>
                    <a:lnTo>
                      <a:pt x="343" y="513"/>
                    </a:lnTo>
                    <a:lnTo>
                      <a:pt x="333" y="504"/>
                    </a:lnTo>
                    <a:lnTo>
                      <a:pt x="327" y="500"/>
                    </a:lnTo>
                    <a:lnTo>
                      <a:pt x="321" y="499"/>
                    </a:lnTo>
                    <a:lnTo>
                      <a:pt x="321" y="499"/>
                    </a:lnTo>
                    <a:lnTo>
                      <a:pt x="331" y="507"/>
                    </a:lnTo>
                    <a:lnTo>
                      <a:pt x="343" y="513"/>
                    </a:lnTo>
                    <a:lnTo>
                      <a:pt x="343" y="513"/>
                    </a:lnTo>
                    <a:close/>
                    <a:moveTo>
                      <a:pt x="372" y="505"/>
                    </a:moveTo>
                    <a:lnTo>
                      <a:pt x="372" y="505"/>
                    </a:lnTo>
                    <a:lnTo>
                      <a:pt x="380" y="510"/>
                    </a:lnTo>
                    <a:lnTo>
                      <a:pt x="388" y="514"/>
                    </a:lnTo>
                    <a:lnTo>
                      <a:pt x="394" y="519"/>
                    </a:lnTo>
                    <a:lnTo>
                      <a:pt x="398" y="522"/>
                    </a:lnTo>
                    <a:lnTo>
                      <a:pt x="398" y="522"/>
                    </a:lnTo>
                    <a:lnTo>
                      <a:pt x="385" y="510"/>
                    </a:lnTo>
                    <a:lnTo>
                      <a:pt x="368" y="500"/>
                    </a:lnTo>
                    <a:lnTo>
                      <a:pt x="368" y="500"/>
                    </a:lnTo>
                    <a:lnTo>
                      <a:pt x="371" y="502"/>
                    </a:lnTo>
                    <a:lnTo>
                      <a:pt x="372" y="505"/>
                    </a:lnTo>
                    <a:lnTo>
                      <a:pt x="372" y="505"/>
                    </a:lnTo>
                    <a:close/>
                    <a:moveTo>
                      <a:pt x="345" y="505"/>
                    </a:moveTo>
                    <a:lnTo>
                      <a:pt x="345" y="505"/>
                    </a:lnTo>
                    <a:lnTo>
                      <a:pt x="342" y="504"/>
                    </a:lnTo>
                    <a:lnTo>
                      <a:pt x="340" y="502"/>
                    </a:lnTo>
                    <a:lnTo>
                      <a:pt x="339" y="504"/>
                    </a:lnTo>
                    <a:lnTo>
                      <a:pt x="339" y="504"/>
                    </a:lnTo>
                    <a:lnTo>
                      <a:pt x="342" y="505"/>
                    </a:lnTo>
                    <a:lnTo>
                      <a:pt x="343" y="507"/>
                    </a:lnTo>
                    <a:lnTo>
                      <a:pt x="345" y="505"/>
                    </a:lnTo>
                    <a:lnTo>
                      <a:pt x="345" y="505"/>
                    </a:lnTo>
                    <a:close/>
                    <a:moveTo>
                      <a:pt x="447" y="542"/>
                    </a:moveTo>
                    <a:lnTo>
                      <a:pt x="447" y="542"/>
                    </a:lnTo>
                    <a:lnTo>
                      <a:pt x="455" y="548"/>
                    </a:lnTo>
                    <a:lnTo>
                      <a:pt x="458" y="551"/>
                    </a:lnTo>
                    <a:lnTo>
                      <a:pt x="461" y="551"/>
                    </a:lnTo>
                    <a:lnTo>
                      <a:pt x="461" y="551"/>
                    </a:lnTo>
                    <a:lnTo>
                      <a:pt x="449" y="539"/>
                    </a:lnTo>
                    <a:lnTo>
                      <a:pt x="435" y="526"/>
                    </a:lnTo>
                    <a:lnTo>
                      <a:pt x="423" y="514"/>
                    </a:lnTo>
                    <a:lnTo>
                      <a:pt x="407" y="504"/>
                    </a:lnTo>
                    <a:lnTo>
                      <a:pt x="407" y="504"/>
                    </a:lnTo>
                    <a:lnTo>
                      <a:pt x="426" y="523"/>
                    </a:lnTo>
                    <a:lnTo>
                      <a:pt x="436" y="534"/>
                    </a:lnTo>
                    <a:lnTo>
                      <a:pt x="447" y="542"/>
                    </a:lnTo>
                    <a:lnTo>
                      <a:pt x="447" y="542"/>
                    </a:lnTo>
                    <a:close/>
                    <a:moveTo>
                      <a:pt x="848" y="513"/>
                    </a:moveTo>
                    <a:lnTo>
                      <a:pt x="848" y="513"/>
                    </a:lnTo>
                    <a:lnTo>
                      <a:pt x="847" y="508"/>
                    </a:lnTo>
                    <a:lnTo>
                      <a:pt x="845" y="505"/>
                    </a:lnTo>
                    <a:lnTo>
                      <a:pt x="845" y="505"/>
                    </a:lnTo>
                    <a:lnTo>
                      <a:pt x="845" y="510"/>
                    </a:lnTo>
                    <a:lnTo>
                      <a:pt x="848" y="513"/>
                    </a:lnTo>
                    <a:lnTo>
                      <a:pt x="848" y="513"/>
                    </a:lnTo>
                    <a:close/>
                    <a:moveTo>
                      <a:pt x="401" y="517"/>
                    </a:moveTo>
                    <a:lnTo>
                      <a:pt x="401" y="517"/>
                    </a:lnTo>
                    <a:lnTo>
                      <a:pt x="403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397" y="511"/>
                    </a:lnTo>
                    <a:lnTo>
                      <a:pt x="394" y="508"/>
                    </a:lnTo>
                    <a:lnTo>
                      <a:pt x="389" y="505"/>
                    </a:lnTo>
                    <a:lnTo>
                      <a:pt x="389" y="505"/>
                    </a:lnTo>
                    <a:lnTo>
                      <a:pt x="391" y="508"/>
                    </a:lnTo>
                    <a:lnTo>
                      <a:pt x="395" y="511"/>
                    </a:lnTo>
                    <a:lnTo>
                      <a:pt x="398" y="514"/>
                    </a:lnTo>
                    <a:lnTo>
                      <a:pt x="401" y="517"/>
                    </a:lnTo>
                    <a:lnTo>
                      <a:pt x="401" y="517"/>
                    </a:lnTo>
                    <a:close/>
                    <a:moveTo>
                      <a:pt x="670" y="526"/>
                    </a:moveTo>
                    <a:lnTo>
                      <a:pt x="670" y="526"/>
                    </a:lnTo>
                    <a:lnTo>
                      <a:pt x="664" y="522"/>
                    </a:lnTo>
                    <a:lnTo>
                      <a:pt x="658" y="516"/>
                    </a:lnTo>
                    <a:lnTo>
                      <a:pt x="651" y="510"/>
                    </a:lnTo>
                    <a:lnTo>
                      <a:pt x="644" y="505"/>
                    </a:lnTo>
                    <a:lnTo>
                      <a:pt x="644" y="505"/>
                    </a:lnTo>
                    <a:lnTo>
                      <a:pt x="656" y="519"/>
                    </a:lnTo>
                    <a:lnTo>
                      <a:pt x="662" y="523"/>
                    </a:lnTo>
                    <a:lnTo>
                      <a:pt x="665" y="526"/>
                    </a:lnTo>
                    <a:lnTo>
                      <a:pt x="670" y="526"/>
                    </a:lnTo>
                    <a:lnTo>
                      <a:pt x="670" y="526"/>
                    </a:lnTo>
                    <a:close/>
                    <a:moveTo>
                      <a:pt x="363" y="510"/>
                    </a:moveTo>
                    <a:lnTo>
                      <a:pt x="363" y="510"/>
                    </a:lnTo>
                    <a:lnTo>
                      <a:pt x="363" y="511"/>
                    </a:lnTo>
                    <a:lnTo>
                      <a:pt x="363" y="511"/>
                    </a:lnTo>
                    <a:lnTo>
                      <a:pt x="362" y="513"/>
                    </a:lnTo>
                    <a:lnTo>
                      <a:pt x="362" y="513"/>
                    </a:lnTo>
                    <a:lnTo>
                      <a:pt x="357" y="511"/>
                    </a:lnTo>
                    <a:lnTo>
                      <a:pt x="354" y="511"/>
                    </a:lnTo>
                    <a:lnTo>
                      <a:pt x="346" y="507"/>
                    </a:lnTo>
                    <a:lnTo>
                      <a:pt x="346" y="507"/>
                    </a:lnTo>
                    <a:lnTo>
                      <a:pt x="365" y="525"/>
                    </a:lnTo>
                    <a:lnTo>
                      <a:pt x="385" y="540"/>
                    </a:lnTo>
                    <a:lnTo>
                      <a:pt x="406" y="554"/>
                    </a:lnTo>
                    <a:lnTo>
                      <a:pt x="427" y="568"/>
                    </a:lnTo>
                    <a:lnTo>
                      <a:pt x="427" y="568"/>
                    </a:lnTo>
                    <a:lnTo>
                      <a:pt x="420" y="557"/>
                    </a:lnTo>
                    <a:lnTo>
                      <a:pt x="411" y="548"/>
                    </a:lnTo>
                    <a:lnTo>
                      <a:pt x="401" y="540"/>
                    </a:lnTo>
                    <a:lnTo>
                      <a:pt x="394" y="529"/>
                    </a:lnTo>
                    <a:lnTo>
                      <a:pt x="394" y="529"/>
                    </a:lnTo>
                    <a:lnTo>
                      <a:pt x="394" y="531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8"/>
                    </a:lnTo>
                    <a:lnTo>
                      <a:pt x="394" y="526"/>
                    </a:lnTo>
                    <a:lnTo>
                      <a:pt x="394" y="526"/>
                    </a:lnTo>
                    <a:lnTo>
                      <a:pt x="386" y="522"/>
                    </a:lnTo>
                    <a:lnTo>
                      <a:pt x="378" y="517"/>
                    </a:lnTo>
                    <a:lnTo>
                      <a:pt x="371" y="513"/>
                    </a:lnTo>
                    <a:lnTo>
                      <a:pt x="363" y="510"/>
                    </a:lnTo>
                    <a:lnTo>
                      <a:pt x="363" y="510"/>
                    </a:lnTo>
                    <a:close/>
                    <a:moveTo>
                      <a:pt x="728" y="526"/>
                    </a:moveTo>
                    <a:lnTo>
                      <a:pt x="728" y="526"/>
                    </a:lnTo>
                    <a:lnTo>
                      <a:pt x="719" y="516"/>
                    </a:lnTo>
                    <a:lnTo>
                      <a:pt x="708" y="507"/>
                    </a:lnTo>
                    <a:lnTo>
                      <a:pt x="708" y="507"/>
                    </a:lnTo>
                    <a:lnTo>
                      <a:pt x="717" y="517"/>
                    </a:lnTo>
                    <a:lnTo>
                      <a:pt x="728" y="526"/>
                    </a:lnTo>
                    <a:lnTo>
                      <a:pt x="728" y="526"/>
                    </a:lnTo>
                    <a:close/>
                    <a:moveTo>
                      <a:pt x="728" y="508"/>
                    </a:moveTo>
                    <a:lnTo>
                      <a:pt x="728" y="508"/>
                    </a:lnTo>
                    <a:lnTo>
                      <a:pt x="737" y="522"/>
                    </a:lnTo>
                    <a:lnTo>
                      <a:pt x="747" y="534"/>
                    </a:lnTo>
                    <a:lnTo>
                      <a:pt x="758" y="546"/>
                    </a:lnTo>
                    <a:lnTo>
                      <a:pt x="770" y="555"/>
                    </a:lnTo>
                    <a:lnTo>
                      <a:pt x="770" y="555"/>
                    </a:lnTo>
                    <a:lnTo>
                      <a:pt x="769" y="548"/>
                    </a:lnTo>
                    <a:lnTo>
                      <a:pt x="767" y="542"/>
                    </a:lnTo>
                    <a:lnTo>
                      <a:pt x="764" y="536"/>
                    </a:lnTo>
                    <a:lnTo>
                      <a:pt x="760" y="531"/>
                    </a:lnTo>
                    <a:lnTo>
                      <a:pt x="752" y="522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3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28" y="508"/>
                    </a:lnTo>
                    <a:lnTo>
                      <a:pt x="728" y="508"/>
                    </a:lnTo>
                    <a:close/>
                    <a:moveTo>
                      <a:pt x="241" y="558"/>
                    </a:moveTo>
                    <a:lnTo>
                      <a:pt x="241" y="558"/>
                    </a:lnTo>
                    <a:lnTo>
                      <a:pt x="234" y="549"/>
                    </a:lnTo>
                    <a:lnTo>
                      <a:pt x="225" y="542"/>
                    </a:lnTo>
                    <a:lnTo>
                      <a:pt x="217" y="534"/>
                    </a:lnTo>
                    <a:lnTo>
                      <a:pt x="209" y="525"/>
                    </a:lnTo>
                    <a:lnTo>
                      <a:pt x="209" y="525"/>
                    </a:lnTo>
                    <a:lnTo>
                      <a:pt x="211" y="525"/>
                    </a:lnTo>
                    <a:lnTo>
                      <a:pt x="211" y="523"/>
                    </a:lnTo>
                    <a:lnTo>
                      <a:pt x="214" y="522"/>
                    </a:lnTo>
                    <a:lnTo>
                      <a:pt x="214" y="522"/>
                    </a:lnTo>
                    <a:lnTo>
                      <a:pt x="206" y="516"/>
                    </a:lnTo>
                    <a:lnTo>
                      <a:pt x="197" y="508"/>
                    </a:lnTo>
                    <a:lnTo>
                      <a:pt x="197" y="508"/>
                    </a:lnTo>
                    <a:lnTo>
                      <a:pt x="209" y="536"/>
                    </a:lnTo>
                    <a:lnTo>
                      <a:pt x="217" y="546"/>
                    </a:lnTo>
                    <a:lnTo>
                      <a:pt x="221" y="551"/>
                    </a:lnTo>
                    <a:lnTo>
                      <a:pt x="228" y="555"/>
                    </a:lnTo>
                    <a:lnTo>
                      <a:pt x="228" y="555"/>
                    </a:lnTo>
                    <a:lnTo>
                      <a:pt x="226" y="552"/>
                    </a:lnTo>
                    <a:lnTo>
                      <a:pt x="228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35" y="554"/>
                    </a:lnTo>
                    <a:lnTo>
                      <a:pt x="241" y="558"/>
                    </a:lnTo>
                    <a:lnTo>
                      <a:pt x="241" y="558"/>
                    </a:lnTo>
                    <a:close/>
                    <a:moveTo>
                      <a:pt x="273" y="520"/>
                    </a:moveTo>
                    <a:lnTo>
                      <a:pt x="273" y="520"/>
                    </a:lnTo>
                    <a:lnTo>
                      <a:pt x="278" y="522"/>
                    </a:lnTo>
                    <a:lnTo>
                      <a:pt x="282" y="523"/>
                    </a:lnTo>
                    <a:lnTo>
                      <a:pt x="292" y="529"/>
                    </a:lnTo>
                    <a:lnTo>
                      <a:pt x="301" y="537"/>
                    </a:lnTo>
                    <a:lnTo>
                      <a:pt x="305" y="539"/>
                    </a:lnTo>
                    <a:lnTo>
                      <a:pt x="310" y="540"/>
                    </a:lnTo>
                    <a:lnTo>
                      <a:pt x="310" y="540"/>
                    </a:lnTo>
                    <a:lnTo>
                      <a:pt x="287" y="525"/>
                    </a:lnTo>
                    <a:lnTo>
                      <a:pt x="275" y="517"/>
                    </a:lnTo>
                    <a:lnTo>
                      <a:pt x="263" y="510"/>
                    </a:lnTo>
                    <a:lnTo>
                      <a:pt x="263" y="510"/>
                    </a:lnTo>
                    <a:lnTo>
                      <a:pt x="269" y="514"/>
                    </a:lnTo>
                    <a:lnTo>
                      <a:pt x="272" y="517"/>
                    </a:lnTo>
                    <a:lnTo>
                      <a:pt x="273" y="520"/>
                    </a:lnTo>
                    <a:lnTo>
                      <a:pt x="273" y="520"/>
                    </a:lnTo>
                    <a:close/>
                    <a:moveTo>
                      <a:pt x="238" y="511"/>
                    </a:moveTo>
                    <a:lnTo>
                      <a:pt x="238" y="511"/>
                    </a:lnTo>
                    <a:lnTo>
                      <a:pt x="243" y="514"/>
                    </a:lnTo>
                    <a:lnTo>
                      <a:pt x="247" y="519"/>
                    </a:lnTo>
                    <a:lnTo>
                      <a:pt x="252" y="522"/>
                    </a:lnTo>
                    <a:lnTo>
                      <a:pt x="257" y="522"/>
                    </a:lnTo>
                    <a:lnTo>
                      <a:pt x="257" y="522"/>
                    </a:lnTo>
                    <a:lnTo>
                      <a:pt x="252" y="519"/>
                    </a:lnTo>
                    <a:lnTo>
                      <a:pt x="247" y="516"/>
                    </a:lnTo>
                    <a:lnTo>
                      <a:pt x="243" y="511"/>
                    </a:lnTo>
                    <a:lnTo>
                      <a:pt x="241" y="511"/>
                    </a:lnTo>
                    <a:lnTo>
                      <a:pt x="238" y="511"/>
                    </a:lnTo>
                    <a:lnTo>
                      <a:pt x="238" y="511"/>
                    </a:lnTo>
                    <a:close/>
                    <a:moveTo>
                      <a:pt x="314" y="517"/>
                    </a:moveTo>
                    <a:lnTo>
                      <a:pt x="314" y="517"/>
                    </a:lnTo>
                    <a:lnTo>
                      <a:pt x="311" y="514"/>
                    </a:lnTo>
                    <a:lnTo>
                      <a:pt x="307" y="513"/>
                    </a:lnTo>
                    <a:lnTo>
                      <a:pt x="307" y="513"/>
                    </a:lnTo>
                    <a:lnTo>
                      <a:pt x="310" y="517"/>
                    </a:lnTo>
                    <a:lnTo>
                      <a:pt x="311" y="517"/>
                    </a:lnTo>
                    <a:lnTo>
                      <a:pt x="314" y="517"/>
                    </a:lnTo>
                    <a:lnTo>
                      <a:pt x="314" y="517"/>
                    </a:lnTo>
                    <a:close/>
                    <a:moveTo>
                      <a:pt x="775" y="536"/>
                    </a:moveTo>
                    <a:lnTo>
                      <a:pt x="775" y="536"/>
                    </a:lnTo>
                    <a:lnTo>
                      <a:pt x="775" y="528"/>
                    </a:lnTo>
                    <a:lnTo>
                      <a:pt x="773" y="523"/>
                    </a:lnTo>
                    <a:lnTo>
                      <a:pt x="770" y="519"/>
                    </a:lnTo>
                    <a:lnTo>
                      <a:pt x="766" y="514"/>
                    </a:lnTo>
                    <a:lnTo>
                      <a:pt x="766" y="514"/>
                    </a:lnTo>
                    <a:lnTo>
                      <a:pt x="760" y="514"/>
                    </a:lnTo>
                    <a:lnTo>
                      <a:pt x="752" y="513"/>
                    </a:lnTo>
                    <a:lnTo>
                      <a:pt x="752" y="513"/>
                    </a:lnTo>
                    <a:lnTo>
                      <a:pt x="763" y="525"/>
                    </a:lnTo>
                    <a:lnTo>
                      <a:pt x="769" y="531"/>
                    </a:lnTo>
                    <a:lnTo>
                      <a:pt x="775" y="536"/>
                    </a:lnTo>
                    <a:lnTo>
                      <a:pt x="775" y="536"/>
                    </a:lnTo>
                    <a:close/>
                    <a:moveTo>
                      <a:pt x="565" y="546"/>
                    </a:moveTo>
                    <a:lnTo>
                      <a:pt x="565" y="546"/>
                    </a:lnTo>
                    <a:lnTo>
                      <a:pt x="563" y="545"/>
                    </a:lnTo>
                    <a:lnTo>
                      <a:pt x="563" y="543"/>
                    </a:lnTo>
                    <a:lnTo>
                      <a:pt x="563" y="543"/>
                    </a:lnTo>
                    <a:lnTo>
                      <a:pt x="565" y="542"/>
                    </a:lnTo>
                    <a:lnTo>
                      <a:pt x="568" y="540"/>
                    </a:lnTo>
                    <a:lnTo>
                      <a:pt x="568" y="540"/>
                    </a:lnTo>
                    <a:lnTo>
                      <a:pt x="565" y="537"/>
                    </a:lnTo>
                    <a:lnTo>
                      <a:pt x="560" y="534"/>
                    </a:lnTo>
                    <a:lnTo>
                      <a:pt x="555" y="529"/>
                    </a:lnTo>
                    <a:lnTo>
                      <a:pt x="551" y="526"/>
                    </a:lnTo>
                    <a:lnTo>
                      <a:pt x="551" y="526"/>
                    </a:lnTo>
                    <a:lnTo>
                      <a:pt x="545" y="523"/>
                    </a:lnTo>
                    <a:lnTo>
                      <a:pt x="540" y="520"/>
                    </a:lnTo>
                    <a:lnTo>
                      <a:pt x="536" y="516"/>
                    </a:lnTo>
                    <a:lnTo>
                      <a:pt x="531" y="514"/>
                    </a:lnTo>
                    <a:lnTo>
                      <a:pt x="531" y="514"/>
                    </a:lnTo>
                    <a:lnTo>
                      <a:pt x="548" y="531"/>
                    </a:lnTo>
                    <a:lnTo>
                      <a:pt x="565" y="546"/>
                    </a:lnTo>
                    <a:lnTo>
                      <a:pt x="565" y="546"/>
                    </a:lnTo>
                    <a:close/>
                    <a:moveTo>
                      <a:pt x="401" y="565"/>
                    </a:moveTo>
                    <a:lnTo>
                      <a:pt x="401" y="565"/>
                    </a:lnTo>
                    <a:lnTo>
                      <a:pt x="372" y="539"/>
                    </a:lnTo>
                    <a:lnTo>
                      <a:pt x="357" y="526"/>
                    </a:lnTo>
                    <a:lnTo>
                      <a:pt x="348" y="522"/>
                    </a:lnTo>
                    <a:lnTo>
                      <a:pt x="340" y="517"/>
                    </a:lnTo>
                    <a:lnTo>
                      <a:pt x="340" y="517"/>
                    </a:lnTo>
                    <a:lnTo>
                      <a:pt x="353" y="532"/>
                    </a:lnTo>
                    <a:lnTo>
                      <a:pt x="368" y="545"/>
                    </a:lnTo>
                    <a:lnTo>
                      <a:pt x="385" y="555"/>
                    </a:lnTo>
                    <a:lnTo>
                      <a:pt x="392" y="560"/>
                    </a:lnTo>
                    <a:lnTo>
                      <a:pt x="401" y="565"/>
                    </a:lnTo>
                    <a:lnTo>
                      <a:pt x="401" y="565"/>
                    </a:lnTo>
                    <a:close/>
                    <a:moveTo>
                      <a:pt x="648" y="532"/>
                    </a:moveTo>
                    <a:lnTo>
                      <a:pt x="648" y="532"/>
                    </a:lnTo>
                    <a:lnTo>
                      <a:pt x="644" y="526"/>
                    </a:lnTo>
                    <a:lnTo>
                      <a:pt x="638" y="523"/>
                    </a:lnTo>
                    <a:lnTo>
                      <a:pt x="632" y="519"/>
                    </a:lnTo>
                    <a:lnTo>
                      <a:pt x="624" y="517"/>
                    </a:lnTo>
                    <a:lnTo>
                      <a:pt x="624" y="517"/>
                    </a:lnTo>
                    <a:lnTo>
                      <a:pt x="636" y="526"/>
                    </a:lnTo>
                    <a:lnTo>
                      <a:pt x="642" y="529"/>
                    </a:lnTo>
                    <a:lnTo>
                      <a:pt x="648" y="532"/>
                    </a:lnTo>
                    <a:lnTo>
                      <a:pt x="648" y="532"/>
                    </a:lnTo>
                    <a:close/>
                    <a:moveTo>
                      <a:pt x="856" y="526"/>
                    </a:moveTo>
                    <a:lnTo>
                      <a:pt x="856" y="526"/>
                    </a:lnTo>
                    <a:lnTo>
                      <a:pt x="856" y="520"/>
                    </a:lnTo>
                    <a:lnTo>
                      <a:pt x="856" y="519"/>
                    </a:lnTo>
                    <a:lnTo>
                      <a:pt x="854" y="517"/>
                    </a:lnTo>
                    <a:lnTo>
                      <a:pt x="854" y="517"/>
                    </a:lnTo>
                    <a:lnTo>
                      <a:pt x="854" y="522"/>
                    </a:lnTo>
                    <a:lnTo>
                      <a:pt x="854" y="525"/>
                    </a:lnTo>
                    <a:lnTo>
                      <a:pt x="856" y="526"/>
                    </a:lnTo>
                    <a:lnTo>
                      <a:pt x="856" y="526"/>
                    </a:lnTo>
                    <a:close/>
                    <a:moveTo>
                      <a:pt x="618" y="529"/>
                    </a:moveTo>
                    <a:lnTo>
                      <a:pt x="618" y="529"/>
                    </a:lnTo>
                    <a:lnTo>
                      <a:pt x="616" y="526"/>
                    </a:lnTo>
                    <a:lnTo>
                      <a:pt x="613" y="523"/>
                    </a:lnTo>
                    <a:lnTo>
                      <a:pt x="607" y="519"/>
                    </a:lnTo>
                    <a:lnTo>
                      <a:pt x="607" y="519"/>
                    </a:lnTo>
                    <a:lnTo>
                      <a:pt x="609" y="522"/>
                    </a:lnTo>
                    <a:lnTo>
                      <a:pt x="612" y="525"/>
                    </a:lnTo>
                    <a:lnTo>
                      <a:pt x="618" y="529"/>
                    </a:lnTo>
                    <a:lnTo>
                      <a:pt x="618" y="529"/>
                    </a:lnTo>
                    <a:close/>
                    <a:moveTo>
                      <a:pt x="565" y="522"/>
                    </a:moveTo>
                    <a:lnTo>
                      <a:pt x="565" y="522"/>
                    </a:lnTo>
                    <a:lnTo>
                      <a:pt x="566" y="523"/>
                    </a:lnTo>
                    <a:lnTo>
                      <a:pt x="569" y="523"/>
                    </a:lnTo>
                    <a:lnTo>
                      <a:pt x="571" y="523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68" y="522"/>
                    </a:lnTo>
                    <a:lnTo>
                      <a:pt x="566" y="520"/>
                    </a:lnTo>
                    <a:lnTo>
                      <a:pt x="565" y="522"/>
                    </a:lnTo>
                    <a:lnTo>
                      <a:pt x="565" y="522"/>
                    </a:lnTo>
                    <a:close/>
                    <a:moveTo>
                      <a:pt x="377" y="565"/>
                    </a:moveTo>
                    <a:lnTo>
                      <a:pt x="377" y="565"/>
                    </a:lnTo>
                    <a:lnTo>
                      <a:pt x="351" y="543"/>
                    </a:lnTo>
                    <a:lnTo>
                      <a:pt x="324" y="523"/>
                    </a:lnTo>
                    <a:lnTo>
                      <a:pt x="324" y="523"/>
                    </a:lnTo>
                    <a:lnTo>
                      <a:pt x="321" y="525"/>
                    </a:lnTo>
                    <a:lnTo>
                      <a:pt x="316" y="523"/>
                    </a:lnTo>
                    <a:lnTo>
                      <a:pt x="316" y="523"/>
                    </a:lnTo>
                    <a:lnTo>
                      <a:pt x="330" y="536"/>
                    </a:lnTo>
                    <a:lnTo>
                      <a:pt x="345" y="546"/>
                    </a:lnTo>
                    <a:lnTo>
                      <a:pt x="362" y="555"/>
                    </a:lnTo>
                    <a:lnTo>
                      <a:pt x="377" y="565"/>
                    </a:lnTo>
                    <a:lnTo>
                      <a:pt x="377" y="565"/>
                    </a:lnTo>
                    <a:close/>
                    <a:moveTo>
                      <a:pt x="683" y="532"/>
                    </a:moveTo>
                    <a:lnTo>
                      <a:pt x="683" y="532"/>
                    </a:lnTo>
                    <a:lnTo>
                      <a:pt x="682" y="529"/>
                    </a:lnTo>
                    <a:lnTo>
                      <a:pt x="679" y="528"/>
                    </a:lnTo>
                    <a:lnTo>
                      <a:pt x="674" y="525"/>
                    </a:lnTo>
                    <a:lnTo>
                      <a:pt x="674" y="525"/>
                    </a:lnTo>
                    <a:lnTo>
                      <a:pt x="676" y="526"/>
                    </a:lnTo>
                    <a:lnTo>
                      <a:pt x="677" y="529"/>
                    </a:lnTo>
                    <a:lnTo>
                      <a:pt x="680" y="531"/>
                    </a:lnTo>
                    <a:lnTo>
                      <a:pt x="683" y="532"/>
                    </a:lnTo>
                    <a:lnTo>
                      <a:pt x="683" y="532"/>
                    </a:lnTo>
                    <a:close/>
                    <a:moveTo>
                      <a:pt x="513" y="583"/>
                    </a:moveTo>
                    <a:lnTo>
                      <a:pt x="513" y="583"/>
                    </a:lnTo>
                    <a:lnTo>
                      <a:pt x="504" y="575"/>
                    </a:lnTo>
                    <a:lnTo>
                      <a:pt x="493" y="568"/>
                    </a:lnTo>
                    <a:lnTo>
                      <a:pt x="482" y="558"/>
                    </a:lnTo>
                    <a:lnTo>
                      <a:pt x="473" y="551"/>
                    </a:lnTo>
                    <a:lnTo>
                      <a:pt x="473" y="551"/>
                    </a:lnTo>
                    <a:lnTo>
                      <a:pt x="473" y="548"/>
                    </a:lnTo>
                    <a:lnTo>
                      <a:pt x="473" y="548"/>
                    </a:lnTo>
                    <a:lnTo>
                      <a:pt x="459" y="536"/>
                    </a:lnTo>
                    <a:lnTo>
                      <a:pt x="452" y="531"/>
                    </a:lnTo>
                    <a:lnTo>
                      <a:pt x="444" y="526"/>
                    </a:lnTo>
                    <a:lnTo>
                      <a:pt x="444" y="526"/>
                    </a:lnTo>
                    <a:lnTo>
                      <a:pt x="459" y="543"/>
                    </a:lnTo>
                    <a:lnTo>
                      <a:pt x="476" y="560"/>
                    </a:lnTo>
                    <a:lnTo>
                      <a:pt x="496" y="575"/>
                    </a:lnTo>
                    <a:lnTo>
                      <a:pt x="505" y="581"/>
                    </a:lnTo>
                    <a:lnTo>
                      <a:pt x="516" y="587"/>
                    </a:lnTo>
                    <a:lnTo>
                      <a:pt x="516" y="587"/>
                    </a:lnTo>
                    <a:lnTo>
                      <a:pt x="514" y="586"/>
                    </a:lnTo>
                    <a:lnTo>
                      <a:pt x="513" y="583"/>
                    </a:lnTo>
                    <a:lnTo>
                      <a:pt x="513" y="583"/>
                    </a:lnTo>
                    <a:close/>
                    <a:moveTo>
                      <a:pt x="504" y="537"/>
                    </a:moveTo>
                    <a:lnTo>
                      <a:pt x="504" y="537"/>
                    </a:lnTo>
                    <a:lnTo>
                      <a:pt x="499" y="532"/>
                    </a:lnTo>
                    <a:lnTo>
                      <a:pt x="494" y="529"/>
                    </a:lnTo>
                    <a:lnTo>
                      <a:pt x="493" y="529"/>
                    </a:lnTo>
                    <a:lnTo>
                      <a:pt x="493" y="529"/>
                    </a:lnTo>
                    <a:lnTo>
                      <a:pt x="494" y="531"/>
                    </a:lnTo>
                    <a:lnTo>
                      <a:pt x="497" y="534"/>
                    </a:lnTo>
                    <a:lnTo>
                      <a:pt x="500" y="537"/>
                    </a:lnTo>
                    <a:lnTo>
                      <a:pt x="502" y="537"/>
                    </a:lnTo>
                    <a:lnTo>
                      <a:pt x="504" y="537"/>
                    </a:lnTo>
                    <a:lnTo>
                      <a:pt x="504" y="537"/>
                    </a:lnTo>
                    <a:close/>
                    <a:moveTo>
                      <a:pt x="603" y="537"/>
                    </a:moveTo>
                    <a:lnTo>
                      <a:pt x="603" y="537"/>
                    </a:lnTo>
                    <a:lnTo>
                      <a:pt x="598" y="532"/>
                    </a:lnTo>
                    <a:lnTo>
                      <a:pt x="592" y="529"/>
                    </a:lnTo>
                    <a:lnTo>
                      <a:pt x="592" y="529"/>
                    </a:lnTo>
                    <a:lnTo>
                      <a:pt x="595" y="532"/>
                    </a:lnTo>
                    <a:lnTo>
                      <a:pt x="597" y="534"/>
                    </a:lnTo>
                    <a:lnTo>
                      <a:pt x="603" y="537"/>
                    </a:lnTo>
                    <a:lnTo>
                      <a:pt x="603" y="537"/>
                    </a:lnTo>
                    <a:close/>
                    <a:moveTo>
                      <a:pt x="658" y="543"/>
                    </a:moveTo>
                    <a:lnTo>
                      <a:pt x="658" y="543"/>
                    </a:lnTo>
                    <a:lnTo>
                      <a:pt x="651" y="540"/>
                    </a:lnTo>
                    <a:lnTo>
                      <a:pt x="645" y="537"/>
                    </a:lnTo>
                    <a:lnTo>
                      <a:pt x="639" y="534"/>
                    </a:lnTo>
                    <a:lnTo>
                      <a:pt x="635" y="531"/>
                    </a:lnTo>
                    <a:lnTo>
                      <a:pt x="635" y="531"/>
                    </a:lnTo>
                    <a:lnTo>
                      <a:pt x="642" y="540"/>
                    </a:lnTo>
                    <a:lnTo>
                      <a:pt x="651" y="549"/>
                    </a:lnTo>
                    <a:lnTo>
                      <a:pt x="661" y="558"/>
                    </a:lnTo>
                    <a:lnTo>
                      <a:pt x="667" y="561"/>
                    </a:lnTo>
                    <a:lnTo>
                      <a:pt x="673" y="565"/>
                    </a:lnTo>
                    <a:lnTo>
                      <a:pt x="673" y="565"/>
                    </a:lnTo>
                    <a:lnTo>
                      <a:pt x="670" y="560"/>
                    </a:lnTo>
                    <a:lnTo>
                      <a:pt x="665" y="554"/>
                    </a:lnTo>
                    <a:lnTo>
                      <a:pt x="662" y="548"/>
                    </a:lnTo>
                    <a:lnTo>
                      <a:pt x="658" y="543"/>
                    </a:lnTo>
                    <a:lnTo>
                      <a:pt x="658" y="543"/>
                    </a:lnTo>
                    <a:close/>
                    <a:moveTo>
                      <a:pt x="334" y="545"/>
                    </a:moveTo>
                    <a:lnTo>
                      <a:pt x="334" y="545"/>
                    </a:lnTo>
                    <a:lnTo>
                      <a:pt x="334" y="543"/>
                    </a:lnTo>
                    <a:lnTo>
                      <a:pt x="333" y="543"/>
                    </a:lnTo>
                    <a:lnTo>
                      <a:pt x="330" y="543"/>
                    </a:lnTo>
                    <a:lnTo>
                      <a:pt x="330" y="543"/>
                    </a:lnTo>
                    <a:lnTo>
                      <a:pt x="327" y="540"/>
                    </a:lnTo>
                    <a:lnTo>
                      <a:pt x="322" y="536"/>
                    </a:lnTo>
                    <a:lnTo>
                      <a:pt x="319" y="534"/>
                    </a:lnTo>
                    <a:lnTo>
                      <a:pt x="314" y="534"/>
                    </a:lnTo>
                    <a:lnTo>
                      <a:pt x="314" y="534"/>
                    </a:lnTo>
                    <a:lnTo>
                      <a:pt x="321" y="539"/>
                    </a:lnTo>
                    <a:lnTo>
                      <a:pt x="327" y="545"/>
                    </a:lnTo>
                    <a:lnTo>
                      <a:pt x="333" y="549"/>
                    </a:lnTo>
                    <a:lnTo>
                      <a:pt x="339" y="552"/>
                    </a:lnTo>
                    <a:lnTo>
                      <a:pt x="339" y="552"/>
                    </a:lnTo>
                    <a:lnTo>
                      <a:pt x="336" y="549"/>
                    </a:lnTo>
                    <a:lnTo>
                      <a:pt x="336" y="548"/>
                    </a:lnTo>
                    <a:lnTo>
                      <a:pt x="337" y="546"/>
                    </a:lnTo>
                    <a:lnTo>
                      <a:pt x="337" y="546"/>
                    </a:lnTo>
                    <a:lnTo>
                      <a:pt x="334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5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43"/>
                    </a:lnTo>
                    <a:lnTo>
                      <a:pt x="333" y="545"/>
                    </a:lnTo>
                    <a:lnTo>
                      <a:pt x="334" y="545"/>
                    </a:lnTo>
                    <a:lnTo>
                      <a:pt x="334" y="545"/>
                    </a:lnTo>
                    <a:close/>
                    <a:moveTo>
                      <a:pt x="625" y="537"/>
                    </a:moveTo>
                    <a:lnTo>
                      <a:pt x="625" y="537"/>
                    </a:lnTo>
                    <a:lnTo>
                      <a:pt x="625" y="536"/>
                    </a:lnTo>
                    <a:lnTo>
                      <a:pt x="624" y="534"/>
                    </a:lnTo>
                    <a:lnTo>
                      <a:pt x="624" y="534"/>
                    </a:lnTo>
                    <a:lnTo>
                      <a:pt x="624" y="532"/>
                    </a:lnTo>
                    <a:lnTo>
                      <a:pt x="624" y="532"/>
                    </a:lnTo>
                    <a:lnTo>
                      <a:pt x="622" y="532"/>
                    </a:lnTo>
                    <a:lnTo>
                      <a:pt x="621" y="532"/>
                    </a:lnTo>
                    <a:lnTo>
                      <a:pt x="621" y="532"/>
                    </a:lnTo>
                    <a:lnTo>
                      <a:pt x="622" y="534"/>
                    </a:lnTo>
                    <a:lnTo>
                      <a:pt x="625" y="537"/>
                    </a:lnTo>
                    <a:lnTo>
                      <a:pt x="625" y="537"/>
                    </a:lnTo>
                    <a:close/>
                    <a:moveTo>
                      <a:pt x="781" y="545"/>
                    </a:moveTo>
                    <a:lnTo>
                      <a:pt x="781" y="545"/>
                    </a:lnTo>
                    <a:lnTo>
                      <a:pt x="781" y="537"/>
                    </a:lnTo>
                    <a:lnTo>
                      <a:pt x="781" y="536"/>
                    </a:lnTo>
                    <a:lnTo>
                      <a:pt x="779" y="532"/>
                    </a:lnTo>
                    <a:lnTo>
                      <a:pt x="779" y="532"/>
                    </a:lnTo>
                    <a:lnTo>
                      <a:pt x="778" y="536"/>
                    </a:lnTo>
                    <a:lnTo>
                      <a:pt x="778" y="540"/>
                    </a:lnTo>
                    <a:lnTo>
                      <a:pt x="779" y="542"/>
                    </a:lnTo>
                    <a:lnTo>
                      <a:pt x="781" y="545"/>
                    </a:lnTo>
                    <a:lnTo>
                      <a:pt x="781" y="545"/>
                    </a:lnTo>
                    <a:close/>
                    <a:moveTo>
                      <a:pt x="247" y="543"/>
                    </a:moveTo>
                    <a:lnTo>
                      <a:pt x="247" y="543"/>
                    </a:lnTo>
                    <a:lnTo>
                      <a:pt x="241" y="537"/>
                    </a:lnTo>
                    <a:lnTo>
                      <a:pt x="237" y="534"/>
                    </a:lnTo>
                    <a:lnTo>
                      <a:pt x="237" y="534"/>
                    </a:lnTo>
                    <a:lnTo>
                      <a:pt x="241" y="539"/>
                    </a:lnTo>
                    <a:lnTo>
                      <a:pt x="244" y="542"/>
                    </a:lnTo>
                    <a:lnTo>
                      <a:pt x="247" y="543"/>
                    </a:lnTo>
                    <a:lnTo>
                      <a:pt x="247" y="543"/>
                    </a:lnTo>
                    <a:close/>
                    <a:moveTo>
                      <a:pt x="686" y="549"/>
                    </a:moveTo>
                    <a:lnTo>
                      <a:pt x="686" y="549"/>
                    </a:lnTo>
                    <a:lnTo>
                      <a:pt x="683" y="545"/>
                    </a:lnTo>
                    <a:lnTo>
                      <a:pt x="680" y="540"/>
                    </a:lnTo>
                    <a:lnTo>
                      <a:pt x="677" y="537"/>
                    </a:lnTo>
                    <a:lnTo>
                      <a:pt x="671" y="536"/>
                    </a:lnTo>
                    <a:lnTo>
                      <a:pt x="671" y="536"/>
                    </a:lnTo>
                    <a:lnTo>
                      <a:pt x="676" y="539"/>
                    </a:lnTo>
                    <a:lnTo>
                      <a:pt x="679" y="543"/>
                    </a:lnTo>
                    <a:lnTo>
                      <a:pt x="682" y="546"/>
                    </a:lnTo>
                    <a:lnTo>
                      <a:pt x="686" y="549"/>
                    </a:lnTo>
                    <a:lnTo>
                      <a:pt x="686" y="549"/>
                    </a:lnTo>
                    <a:close/>
                    <a:moveTo>
                      <a:pt x="719" y="572"/>
                    </a:moveTo>
                    <a:lnTo>
                      <a:pt x="719" y="572"/>
                    </a:lnTo>
                    <a:lnTo>
                      <a:pt x="723" y="574"/>
                    </a:lnTo>
                    <a:lnTo>
                      <a:pt x="729" y="577"/>
                    </a:lnTo>
                    <a:lnTo>
                      <a:pt x="732" y="580"/>
                    </a:lnTo>
                    <a:lnTo>
                      <a:pt x="737" y="581"/>
                    </a:lnTo>
                    <a:lnTo>
                      <a:pt x="737" y="581"/>
                    </a:lnTo>
                    <a:lnTo>
                      <a:pt x="732" y="577"/>
                    </a:lnTo>
                    <a:lnTo>
                      <a:pt x="728" y="572"/>
                    </a:lnTo>
                    <a:lnTo>
                      <a:pt x="725" y="568"/>
                    </a:lnTo>
                    <a:lnTo>
                      <a:pt x="720" y="563"/>
                    </a:lnTo>
                    <a:lnTo>
                      <a:pt x="720" y="563"/>
                    </a:lnTo>
                    <a:lnTo>
                      <a:pt x="720" y="560"/>
                    </a:lnTo>
                    <a:lnTo>
                      <a:pt x="720" y="560"/>
                    </a:lnTo>
                    <a:lnTo>
                      <a:pt x="711" y="554"/>
                    </a:lnTo>
                    <a:lnTo>
                      <a:pt x="703" y="548"/>
                    </a:lnTo>
                    <a:lnTo>
                      <a:pt x="696" y="542"/>
                    </a:lnTo>
                    <a:lnTo>
                      <a:pt x="686" y="536"/>
                    </a:lnTo>
                    <a:lnTo>
                      <a:pt x="686" y="536"/>
                    </a:lnTo>
                    <a:lnTo>
                      <a:pt x="693" y="545"/>
                    </a:lnTo>
                    <a:lnTo>
                      <a:pt x="702" y="554"/>
                    </a:lnTo>
                    <a:lnTo>
                      <a:pt x="709" y="563"/>
                    </a:lnTo>
                    <a:lnTo>
                      <a:pt x="719" y="572"/>
                    </a:lnTo>
                    <a:lnTo>
                      <a:pt x="719" y="572"/>
                    </a:lnTo>
                    <a:close/>
                    <a:moveTo>
                      <a:pt x="709" y="545"/>
                    </a:moveTo>
                    <a:lnTo>
                      <a:pt x="709" y="545"/>
                    </a:lnTo>
                    <a:lnTo>
                      <a:pt x="723" y="558"/>
                    </a:lnTo>
                    <a:lnTo>
                      <a:pt x="737" y="571"/>
                    </a:lnTo>
                    <a:lnTo>
                      <a:pt x="737" y="571"/>
                    </a:lnTo>
                    <a:lnTo>
                      <a:pt x="725" y="552"/>
                    </a:lnTo>
                    <a:lnTo>
                      <a:pt x="719" y="545"/>
                    </a:lnTo>
                    <a:lnTo>
                      <a:pt x="711" y="539"/>
                    </a:lnTo>
                    <a:lnTo>
                      <a:pt x="711" y="539"/>
                    </a:lnTo>
                    <a:lnTo>
                      <a:pt x="712" y="540"/>
                    </a:lnTo>
                    <a:lnTo>
                      <a:pt x="711" y="542"/>
                    </a:lnTo>
                    <a:lnTo>
                      <a:pt x="709" y="545"/>
                    </a:lnTo>
                    <a:lnTo>
                      <a:pt x="709" y="545"/>
                    </a:lnTo>
                    <a:close/>
                    <a:moveTo>
                      <a:pt x="525" y="543"/>
                    </a:moveTo>
                    <a:lnTo>
                      <a:pt x="525" y="543"/>
                    </a:lnTo>
                    <a:lnTo>
                      <a:pt x="528" y="545"/>
                    </a:lnTo>
                    <a:lnTo>
                      <a:pt x="529" y="545"/>
                    </a:lnTo>
                    <a:lnTo>
                      <a:pt x="529" y="543"/>
                    </a:lnTo>
                    <a:lnTo>
                      <a:pt x="529" y="543"/>
                    </a:lnTo>
                    <a:lnTo>
                      <a:pt x="528" y="542"/>
                    </a:lnTo>
                    <a:lnTo>
                      <a:pt x="526" y="540"/>
                    </a:lnTo>
                    <a:lnTo>
                      <a:pt x="522" y="539"/>
                    </a:lnTo>
                    <a:lnTo>
                      <a:pt x="522" y="539"/>
                    </a:lnTo>
                    <a:lnTo>
                      <a:pt x="523" y="540"/>
                    </a:lnTo>
                    <a:lnTo>
                      <a:pt x="525" y="543"/>
                    </a:lnTo>
                    <a:lnTo>
                      <a:pt x="525" y="543"/>
                    </a:lnTo>
                    <a:close/>
                    <a:moveTo>
                      <a:pt x="619" y="568"/>
                    </a:moveTo>
                    <a:lnTo>
                      <a:pt x="619" y="568"/>
                    </a:lnTo>
                    <a:lnTo>
                      <a:pt x="604" y="552"/>
                    </a:lnTo>
                    <a:lnTo>
                      <a:pt x="595" y="546"/>
                    </a:lnTo>
                    <a:lnTo>
                      <a:pt x="587" y="540"/>
                    </a:lnTo>
                    <a:lnTo>
                      <a:pt x="587" y="540"/>
                    </a:lnTo>
                    <a:lnTo>
                      <a:pt x="603" y="555"/>
                    </a:lnTo>
                    <a:lnTo>
                      <a:pt x="610" y="561"/>
                    </a:lnTo>
                    <a:lnTo>
                      <a:pt x="619" y="568"/>
                    </a:lnTo>
                    <a:lnTo>
                      <a:pt x="619" y="568"/>
                    </a:lnTo>
                    <a:close/>
                    <a:moveTo>
                      <a:pt x="746" y="546"/>
                    </a:moveTo>
                    <a:lnTo>
                      <a:pt x="746" y="546"/>
                    </a:lnTo>
                    <a:lnTo>
                      <a:pt x="743" y="542"/>
                    </a:lnTo>
                    <a:lnTo>
                      <a:pt x="740" y="540"/>
                    </a:lnTo>
                    <a:lnTo>
                      <a:pt x="738" y="540"/>
                    </a:lnTo>
                    <a:lnTo>
                      <a:pt x="738" y="540"/>
                    </a:lnTo>
                    <a:lnTo>
                      <a:pt x="741" y="543"/>
                    </a:lnTo>
                    <a:lnTo>
                      <a:pt x="746" y="546"/>
                    </a:lnTo>
                    <a:lnTo>
                      <a:pt x="746" y="546"/>
                    </a:lnTo>
                    <a:close/>
                    <a:moveTo>
                      <a:pt x="316" y="552"/>
                    </a:moveTo>
                    <a:lnTo>
                      <a:pt x="316" y="552"/>
                    </a:lnTo>
                    <a:lnTo>
                      <a:pt x="316" y="551"/>
                    </a:lnTo>
                    <a:lnTo>
                      <a:pt x="314" y="551"/>
                    </a:lnTo>
                    <a:lnTo>
                      <a:pt x="311" y="549"/>
                    </a:lnTo>
                    <a:lnTo>
                      <a:pt x="311" y="549"/>
                    </a:lnTo>
                    <a:lnTo>
                      <a:pt x="305" y="545"/>
                    </a:lnTo>
                    <a:lnTo>
                      <a:pt x="301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307" y="548"/>
                    </a:lnTo>
                    <a:lnTo>
                      <a:pt x="316" y="552"/>
                    </a:lnTo>
                    <a:lnTo>
                      <a:pt x="316" y="552"/>
                    </a:lnTo>
                    <a:close/>
                    <a:moveTo>
                      <a:pt x="346" y="603"/>
                    </a:moveTo>
                    <a:lnTo>
                      <a:pt x="346" y="603"/>
                    </a:lnTo>
                    <a:lnTo>
                      <a:pt x="348" y="603"/>
                    </a:lnTo>
                    <a:lnTo>
                      <a:pt x="348" y="601"/>
                    </a:lnTo>
                    <a:lnTo>
                      <a:pt x="348" y="601"/>
                    </a:lnTo>
                    <a:lnTo>
                      <a:pt x="345" y="600"/>
                    </a:lnTo>
                    <a:lnTo>
                      <a:pt x="345" y="600"/>
                    </a:lnTo>
                    <a:lnTo>
                      <a:pt x="345" y="601"/>
                    </a:lnTo>
                    <a:lnTo>
                      <a:pt x="345" y="601"/>
                    </a:lnTo>
                    <a:lnTo>
                      <a:pt x="328" y="587"/>
                    </a:lnTo>
                    <a:lnTo>
                      <a:pt x="311" y="575"/>
                    </a:lnTo>
                    <a:lnTo>
                      <a:pt x="293" y="561"/>
                    </a:lnTo>
                    <a:lnTo>
                      <a:pt x="276" y="549"/>
                    </a:lnTo>
                    <a:lnTo>
                      <a:pt x="276" y="549"/>
                    </a:lnTo>
                    <a:lnTo>
                      <a:pt x="273" y="548"/>
                    </a:lnTo>
                    <a:lnTo>
                      <a:pt x="272" y="546"/>
                    </a:lnTo>
                    <a:lnTo>
                      <a:pt x="269" y="545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76" y="555"/>
                    </a:lnTo>
                    <a:lnTo>
                      <a:pt x="289" y="565"/>
                    </a:lnTo>
                    <a:lnTo>
                      <a:pt x="301" y="575"/>
                    </a:lnTo>
                    <a:lnTo>
                      <a:pt x="313" y="586"/>
                    </a:lnTo>
                    <a:lnTo>
                      <a:pt x="313" y="586"/>
                    </a:lnTo>
                    <a:lnTo>
                      <a:pt x="325" y="595"/>
                    </a:lnTo>
                    <a:lnTo>
                      <a:pt x="337" y="606"/>
                    </a:lnTo>
                    <a:lnTo>
                      <a:pt x="348" y="618"/>
                    </a:lnTo>
                    <a:lnTo>
                      <a:pt x="362" y="627"/>
                    </a:lnTo>
                    <a:lnTo>
                      <a:pt x="362" y="627"/>
                    </a:lnTo>
                    <a:lnTo>
                      <a:pt x="359" y="621"/>
                    </a:lnTo>
                    <a:lnTo>
                      <a:pt x="354" y="613"/>
                    </a:lnTo>
                    <a:lnTo>
                      <a:pt x="350" y="607"/>
                    </a:lnTo>
                    <a:lnTo>
                      <a:pt x="346" y="603"/>
                    </a:lnTo>
                    <a:lnTo>
                      <a:pt x="346" y="603"/>
                    </a:lnTo>
                    <a:close/>
                    <a:moveTo>
                      <a:pt x="443" y="565"/>
                    </a:moveTo>
                    <a:lnTo>
                      <a:pt x="443" y="565"/>
                    </a:lnTo>
                    <a:lnTo>
                      <a:pt x="432" y="552"/>
                    </a:lnTo>
                    <a:lnTo>
                      <a:pt x="426" y="548"/>
                    </a:lnTo>
                    <a:lnTo>
                      <a:pt x="420" y="545"/>
                    </a:lnTo>
                    <a:lnTo>
                      <a:pt x="420" y="545"/>
                    </a:lnTo>
                    <a:lnTo>
                      <a:pt x="430" y="555"/>
                    </a:lnTo>
                    <a:lnTo>
                      <a:pt x="436" y="560"/>
                    </a:lnTo>
                    <a:lnTo>
                      <a:pt x="443" y="565"/>
                    </a:lnTo>
                    <a:lnTo>
                      <a:pt x="443" y="565"/>
                    </a:lnTo>
                    <a:close/>
                    <a:moveTo>
                      <a:pt x="536" y="558"/>
                    </a:moveTo>
                    <a:lnTo>
                      <a:pt x="536" y="558"/>
                    </a:lnTo>
                    <a:lnTo>
                      <a:pt x="532" y="554"/>
                    </a:lnTo>
                    <a:lnTo>
                      <a:pt x="528" y="551"/>
                    </a:lnTo>
                    <a:lnTo>
                      <a:pt x="528" y="551"/>
                    </a:lnTo>
                    <a:lnTo>
                      <a:pt x="531" y="555"/>
                    </a:lnTo>
                    <a:lnTo>
                      <a:pt x="534" y="557"/>
                    </a:lnTo>
                    <a:lnTo>
                      <a:pt x="536" y="558"/>
                    </a:lnTo>
                    <a:lnTo>
                      <a:pt x="536" y="558"/>
                    </a:lnTo>
                    <a:close/>
                    <a:moveTo>
                      <a:pt x="644" y="568"/>
                    </a:moveTo>
                    <a:lnTo>
                      <a:pt x="644" y="568"/>
                    </a:lnTo>
                    <a:lnTo>
                      <a:pt x="636" y="558"/>
                    </a:lnTo>
                    <a:lnTo>
                      <a:pt x="632" y="555"/>
                    </a:lnTo>
                    <a:lnTo>
                      <a:pt x="629" y="552"/>
                    </a:lnTo>
                    <a:lnTo>
                      <a:pt x="629" y="552"/>
                    </a:lnTo>
                    <a:lnTo>
                      <a:pt x="632" y="557"/>
                    </a:lnTo>
                    <a:lnTo>
                      <a:pt x="636" y="561"/>
                    </a:lnTo>
                    <a:lnTo>
                      <a:pt x="639" y="566"/>
                    </a:lnTo>
                    <a:lnTo>
                      <a:pt x="644" y="568"/>
                    </a:lnTo>
                    <a:lnTo>
                      <a:pt x="644" y="568"/>
                    </a:lnTo>
                    <a:close/>
                    <a:moveTo>
                      <a:pt x="700" y="580"/>
                    </a:moveTo>
                    <a:lnTo>
                      <a:pt x="700" y="580"/>
                    </a:lnTo>
                    <a:lnTo>
                      <a:pt x="686" y="565"/>
                    </a:lnTo>
                    <a:lnTo>
                      <a:pt x="679" y="558"/>
                    </a:lnTo>
                    <a:lnTo>
                      <a:pt x="670" y="552"/>
                    </a:lnTo>
                    <a:lnTo>
                      <a:pt x="670" y="552"/>
                    </a:lnTo>
                    <a:lnTo>
                      <a:pt x="676" y="561"/>
                    </a:lnTo>
                    <a:lnTo>
                      <a:pt x="683" y="569"/>
                    </a:lnTo>
                    <a:lnTo>
                      <a:pt x="691" y="575"/>
                    </a:lnTo>
                    <a:lnTo>
                      <a:pt x="700" y="580"/>
                    </a:lnTo>
                    <a:lnTo>
                      <a:pt x="700" y="580"/>
                    </a:lnTo>
                    <a:close/>
                    <a:moveTo>
                      <a:pt x="453" y="595"/>
                    </a:moveTo>
                    <a:lnTo>
                      <a:pt x="453" y="595"/>
                    </a:lnTo>
                    <a:lnTo>
                      <a:pt x="452" y="593"/>
                    </a:lnTo>
                    <a:lnTo>
                      <a:pt x="453" y="592"/>
                    </a:lnTo>
                    <a:lnTo>
                      <a:pt x="453" y="592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89"/>
                    </a:lnTo>
                    <a:lnTo>
                      <a:pt x="452" y="589"/>
                    </a:lnTo>
                    <a:lnTo>
                      <a:pt x="426" y="571"/>
                    </a:lnTo>
                    <a:lnTo>
                      <a:pt x="412" y="561"/>
                    </a:lnTo>
                    <a:lnTo>
                      <a:pt x="398" y="554"/>
                    </a:lnTo>
                    <a:lnTo>
                      <a:pt x="398" y="554"/>
                    </a:lnTo>
                    <a:lnTo>
                      <a:pt x="409" y="566"/>
                    </a:lnTo>
                    <a:lnTo>
                      <a:pt x="423" y="577"/>
                    </a:lnTo>
                    <a:lnTo>
                      <a:pt x="436" y="587"/>
                    </a:lnTo>
                    <a:lnTo>
                      <a:pt x="453" y="595"/>
                    </a:lnTo>
                    <a:lnTo>
                      <a:pt x="453" y="595"/>
                    </a:lnTo>
                    <a:close/>
                    <a:moveTo>
                      <a:pt x="354" y="568"/>
                    </a:moveTo>
                    <a:lnTo>
                      <a:pt x="354" y="568"/>
                    </a:lnTo>
                    <a:lnTo>
                      <a:pt x="366" y="577"/>
                    </a:lnTo>
                    <a:lnTo>
                      <a:pt x="380" y="586"/>
                    </a:lnTo>
                    <a:lnTo>
                      <a:pt x="392" y="59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375" y="578"/>
                    </a:lnTo>
                    <a:lnTo>
                      <a:pt x="346" y="554"/>
                    </a:lnTo>
                    <a:lnTo>
                      <a:pt x="346" y="554"/>
                    </a:lnTo>
                    <a:lnTo>
                      <a:pt x="350" y="560"/>
                    </a:lnTo>
                    <a:lnTo>
                      <a:pt x="354" y="568"/>
                    </a:lnTo>
                    <a:lnTo>
                      <a:pt x="354" y="568"/>
                    </a:lnTo>
                    <a:close/>
                    <a:moveTo>
                      <a:pt x="528" y="560"/>
                    </a:moveTo>
                    <a:lnTo>
                      <a:pt x="528" y="560"/>
                    </a:lnTo>
                    <a:lnTo>
                      <a:pt x="522" y="555"/>
                    </a:lnTo>
                    <a:lnTo>
                      <a:pt x="522" y="555"/>
                    </a:lnTo>
                    <a:lnTo>
                      <a:pt x="525" y="558"/>
                    </a:lnTo>
                    <a:lnTo>
                      <a:pt x="526" y="560"/>
                    </a:lnTo>
                    <a:lnTo>
                      <a:pt x="528" y="560"/>
                    </a:lnTo>
                    <a:lnTo>
                      <a:pt x="528" y="560"/>
                    </a:lnTo>
                    <a:close/>
                    <a:moveTo>
                      <a:pt x="423" y="593"/>
                    </a:moveTo>
                    <a:lnTo>
                      <a:pt x="423" y="593"/>
                    </a:lnTo>
                    <a:lnTo>
                      <a:pt x="423" y="592"/>
                    </a:lnTo>
                    <a:lnTo>
                      <a:pt x="421" y="590"/>
                    </a:lnTo>
                    <a:lnTo>
                      <a:pt x="421" y="589"/>
                    </a:lnTo>
                    <a:lnTo>
                      <a:pt x="421" y="589"/>
                    </a:lnTo>
                    <a:lnTo>
                      <a:pt x="423" y="587"/>
                    </a:lnTo>
                    <a:lnTo>
                      <a:pt x="424" y="587"/>
                    </a:lnTo>
                    <a:lnTo>
                      <a:pt x="424" y="587"/>
                    </a:lnTo>
                    <a:lnTo>
                      <a:pt x="415" y="580"/>
                    </a:lnTo>
                    <a:lnTo>
                      <a:pt x="406" y="572"/>
                    </a:lnTo>
                    <a:lnTo>
                      <a:pt x="395" y="566"/>
                    </a:lnTo>
                    <a:lnTo>
                      <a:pt x="385" y="560"/>
                    </a:lnTo>
                    <a:lnTo>
                      <a:pt x="385" y="560"/>
                    </a:lnTo>
                    <a:lnTo>
                      <a:pt x="383" y="561"/>
                    </a:lnTo>
                    <a:lnTo>
                      <a:pt x="382" y="560"/>
                    </a:lnTo>
                    <a:lnTo>
                      <a:pt x="382" y="560"/>
                    </a:lnTo>
                    <a:lnTo>
                      <a:pt x="382" y="558"/>
                    </a:lnTo>
                    <a:lnTo>
                      <a:pt x="380" y="557"/>
                    </a:lnTo>
                    <a:lnTo>
                      <a:pt x="375" y="557"/>
                    </a:lnTo>
                    <a:lnTo>
                      <a:pt x="375" y="557"/>
                    </a:lnTo>
                    <a:lnTo>
                      <a:pt x="388" y="566"/>
                    </a:lnTo>
                    <a:lnTo>
                      <a:pt x="398" y="577"/>
                    </a:lnTo>
                    <a:lnTo>
                      <a:pt x="409" y="586"/>
                    </a:lnTo>
                    <a:lnTo>
                      <a:pt x="423" y="593"/>
                    </a:lnTo>
                    <a:lnTo>
                      <a:pt x="423" y="593"/>
                    </a:lnTo>
                    <a:close/>
                    <a:moveTo>
                      <a:pt x="493" y="583"/>
                    </a:moveTo>
                    <a:lnTo>
                      <a:pt x="493" y="583"/>
                    </a:lnTo>
                    <a:lnTo>
                      <a:pt x="485" y="575"/>
                    </a:lnTo>
                    <a:lnTo>
                      <a:pt x="478" y="568"/>
                    </a:lnTo>
                    <a:lnTo>
                      <a:pt x="459" y="557"/>
                    </a:lnTo>
                    <a:lnTo>
                      <a:pt x="459" y="557"/>
                    </a:lnTo>
                    <a:lnTo>
                      <a:pt x="465" y="565"/>
                    </a:lnTo>
                    <a:lnTo>
                      <a:pt x="475" y="572"/>
                    </a:lnTo>
                    <a:lnTo>
                      <a:pt x="493" y="583"/>
                    </a:lnTo>
                    <a:lnTo>
                      <a:pt x="493" y="583"/>
                    </a:lnTo>
                    <a:close/>
                    <a:moveTo>
                      <a:pt x="322" y="561"/>
                    </a:moveTo>
                    <a:lnTo>
                      <a:pt x="322" y="561"/>
                    </a:lnTo>
                    <a:lnTo>
                      <a:pt x="334" y="569"/>
                    </a:lnTo>
                    <a:lnTo>
                      <a:pt x="346" y="577"/>
                    </a:lnTo>
                    <a:lnTo>
                      <a:pt x="346" y="577"/>
                    </a:lnTo>
                    <a:lnTo>
                      <a:pt x="362" y="589"/>
                    </a:lnTo>
                    <a:lnTo>
                      <a:pt x="362" y="589"/>
                    </a:lnTo>
                    <a:lnTo>
                      <a:pt x="369" y="593"/>
                    </a:lnTo>
                    <a:lnTo>
                      <a:pt x="375" y="597"/>
                    </a:lnTo>
                    <a:lnTo>
                      <a:pt x="375" y="597"/>
                    </a:lnTo>
                    <a:lnTo>
                      <a:pt x="369" y="590"/>
                    </a:lnTo>
                    <a:lnTo>
                      <a:pt x="368" y="587"/>
                    </a:lnTo>
                    <a:lnTo>
                      <a:pt x="368" y="584"/>
                    </a:lnTo>
                    <a:lnTo>
                      <a:pt x="368" y="584"/>
                    </a:lnTo>
                    <a:lnTo>
                      <a:pt x="363" y="584"/>
                    </a:lnTo>
                    <a:lnTo>
                      <a:pt x="360" y="581"/>
                    </a:lnTo>
                    <a:lnTo>
                      <a:pt x="357" y="577"/>
                    </a:lnTo>
                    <a:lnTo>
                      <a:pt x="353" y="575"/>
                    </a:lnTo>
                    <a:lnTo>
                      <a:pt x="353" y="575"/>
                    </a:lnTo>
                    <a:lnTo>
                      <a:pt x="354" y="574"/>
                    </a:lnTo>
                    <a:lnTo>
                      <a:pt x="354" y="574"/>
                    </a:lnTo>
                    <a:lnTo>
                      <a:pt x="350" y="572"/>
                    </a:lnTo>
                    <a:lnTo>
                      <a:pt x="345" y="571"/>
                    </a:lnTo>
                    <a:lnTo>
                      <a:pt x="337" y="566"/>
                    </a:lnTo>
                    <a:lnTo>
                      <a:pt x="334" y="563"/>
                    </a:lnTo>
                    <a:lnTo>
                      <a:pt x="331" y="560"/>
                    </a:lnTo>
                    <a:lnTo>
                      <a:pt x="327" y="560"/>
                    </a:lnTo>
                    <a:lnTo>
                      <a:pt x="322" y="561"/>
                    </a:lnTo>
                    <a:lnTo>
                      <a:pt x="322" y="561"/>
                    </a:lnTo>
                    <a:close/>
                    <a:moveTo>
                      <a:pt x="278" y="598"/>
                    </a:moveTo>
                    <a:lnTo>
                      <a:pt x="278" y="598"/>
                    </a:lnTo>
                    <a:lnTo>
                      <a:pt x="255" y="578"/>
                    </a:lnTo>
                    <a:lnTo>
                      <a:pt x="232" y="561"/>
                    </a:lnTo>
                    <a:lnTo>
                      <a:pt x="232" y="561"/>
                    </a:lnTo>
                    <a:lnTo>
                      <a:pt x="241" y="572"/>
                    </a:lnTo>
                    <a:lnTo>
                      <a:pt x="253" y="581"/>
                    </a:lnTo>
                    <a:lnTo>
                      <a:pt x="266" y="590"/>
                    </a:lnTo>
                    <a:lnTo>
                      <a:pt x="278" y="598"/>
                    </a:lnTo>
                    <a:lnTo>
                      <a:pt x="278" y="598"/>
                    </a:lnTo>
                    <a:close/>
                    <a:moveTo>
                      <a:pt x="565" y="598"/>
                    </a:moveTo>
                    <a:lnTo>
                      <a:pt x="565" y="598"/>
                    </a:lnTo>
                    <a:lnTo>
                      <a:pt x="566" y="600"/>
                    </a:lnTo>
                    <a:lnTo>
                      <a:pt x="569" y="601"/>
                    </a:lnTo>
                    <a:lnTo>
                      <a:pt x="571" y="603"/>
                    </a:lnTo>
                    <a:lnTo>
                      <a:pt x="575" y="604"/>
                    </a:lnTo>
                    <a:lnTo>
                      <a:pt x="575" y="604"/>
                    </a:lnTo>
                    <a:lnTo>
                      <a:pt x="565" y="592"/>
                    </a:lnTo>
                    <a:lnTo>
                      <a:pt x="552" y="581"/>
                    </a:lnTo>
                    <a:lnTo>
                      <a:pt x="529" y="563"/>
                    </a:lnTo>
                    <a:lnTo>
                      <a:pt x="529" y="563"/>
                    </a:lnTo>
                    <a:lnTo>
                      <a:pt x="548" y="580"/>
                    </a:lnTo>
                    <a:lnTo>
                      <a:pt x="557" y="589"/>
                    </a:lnTo>
                    <a:lnTo>
                      <a:pt x="565" y="598"/>
                    </a:lnTo>
                    <a:lnTo>
                      <a:pt x="565" y="598"/>
                    </a:lnTo>
                    <a:close/>
                    <a:moveTo>
                      <a:pt x="609" y="578"/>
                    </a:moveTo>
                    <a:lnTo>
                      <a:pt x="609" y="578"/>
                    </a:lnTo>
                    <a:lnTo>
                      <a:pt x="600" y="569"/>
                    </a:lnTo>
                    <a:lnTo>
                      <a:pt x="595" y="565"/>
                    </a:lnTo>
                    <a:lnTo>
                      <a:pt x="592" y="563"/>
                    </a:lnTo>
                    <a:lnTo>
                      <a:pt x="589" y="563"/>
                    </a:lnTo>
                    <a:lnTo>
                      <a:pt x="589" y="563"/>
                    </a:lnTo>
                    <a:lnTo>
                      <a:pt x="600" y="572"/>
                    </a:lnTo>
                    <a:lnTo>
                      <a:pt x="604" y="577"/>
                    </a:lnTo>
                    <a:lnTo>
                      <a:pt x="609" y="578"/>
                    </a:lnTo>
                    <a:lnTo>
                      <a:pt x="609" y="578"/>
                    </a:lnTo>
                    <a:close/>
                    <a:moveTo>
                      <a:pt x="658" y="577"/>
                    </a:moveTo>
                    <a:lnTo>
                      <a:pt x="658" y="577"/>
                    </a:lnTo>
                    <a:lnTo>
                      <a:pt x="664" y="583"/>
                    </a:lnTo>
                    <a:lnTo>
                      <a:pt x="671" y="587"/>
                    </a:lnTo>
                    <a:lnTo>
                      <a:pt x="686" y="595"/>
                    </a:lnTo>
                    <a:lnTo>
                      <a:pt x="686" y="595"/>
                    </a:lnTo>
                    <a:lnTo>
                      <a:pt x="683" y="589"/>
                    </a:lnTo>
                    <a:lnTo>
                      <a:pt x="679" y="586"/>
                    </a:lnTo>
                    <a:lnTo>
                      <a:pt x="674" y="583"/>
                    </a:lnTo>
                    <a:lnTo>
                      <a:pt x="670" y="580"/>
                    </a:lnTo>
                    <a:lnTo>
                      <a:pt x="670" y="580"/>
                    </a:lnTo>
                    <a:lnTo>
                      <a:pt x="661" y="571"/>
                    </a:lnTo>
                    <a:lnTo>
                      <a:pt x="656" y="568"/>
                    </a:lnTo>
                    <a:lnTo>
                      <a:pt x="651" y="566"/>
                    </a:lnTo>
                    <a:lnTo>
                      <a:pt x="651" y="566"/>
                    </a:lnTo>
                    <a:lnTo>
                      <a:pt x="656" y="571"/>
                    </a:lnTo>
                    <a:lnTo>
                      <a:pt x="658" y="574"/>
                    </a:lnTo>
                    <a:lnTo>
                      <a:pt x="658" y="577"/>
                    </a:lnTo>
                    <a:lnTo>
                      <a:pt x="658" y="577"/>
                    </a:lnTo>
                    <a:close/>
                    <a:moveTo>
                      <a:pt x="423" y="615"/>
                    </a:moveTo>
                    <a:lnTo>
                      <a:pt x="423" y="615"/>
                    </a:lnTo>
                    <a:lnTo>
                      <a:pt x="417" y="609"/>
                    </a:lnTo>
                    <a:lnTo>
                      <a:pt x="411" y="601"/>
                    </a:lnTo>
                    <a:lnTo>
                      <a:pt x="404" y="595"/>
                    </a:lnTo>
                    <a:lnTo>
                      <a:pt x="401" y="590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385" y="577"/>
                    </a:lnTo>
                    <a:lnTo>
                      <a:pt x="377" y="571"/>
                    </a:lnTo>
                    <a:lnTo>
                      <a:pt x="368" y="566"/>
                    </a:lnTo>
                    <a:lnTo>
                      <a:pt x="368" y="566"/>
                    </a:lnTo>
                    <a:lnTo>
                      <a:pt x="423" y="615"/>
                    </a:lnTo>
                    <a:lnTo>
                      <a:pt x="423" y="615"/>
                    </a:lnTo>
                    <a:close/>
                    <a:moveTo>
                      <a:pt x="481" y="609"/>
                    </a:moveTo>
                    <a:lnTo>
                      <a:pt x="481" y="609"/>
                    </a:lnTo>
                    <a:lnTo>
                      <a:pt x="494" y="619"/>
                    </a:lnTo>
                    <a:lnTo>
                      <a:pt x="500" y="624"/>
                    </a:lnTo>
                    <a:lnTo>
                      <a:pt x="508" y="627"/>
                    </a:lnTo>
                    <a:lnTo>
                      <a:pt x="508" y="627"/>
                    </a:lnTo>
                    <a:lnTo>
                      <a:pt x="507" y="622"/>
                    </a:lnTo>
                    <a:lnTo>
                      <a:pt x="504" y="619"/>
                    </a:lnTo>
                    <a:lnTo>
                      <a:pt x="500" y="616"/>
                    </a:lnTo>
                    <a:lnTo>
                      <a:pt x="500" y="613"/>
                    </a:lnTo>
                    <a:lnTo>
                      <a:pt x="500" y="613"/>
                    </a:lnTo>
                    <a:lnTo>
                      <a:pt x="496" y="612"/>
                    </a:lnTo>
                    <a:lnTo>
                      <a:pt x="491" y="609"/>
                    </a:lnTo>
                    <a:lnTo>
                      <a:pt x="488" y="604"/>
                    </a:lnTo>
                    <a:lnTo>
                      <a:pt x="487" y="601"/>
                    </a:lnTo>
                    <a:lnTo>
                      <a:pt x="487" y="601"/>
                    </a:lnTo>
                    <a:lnTo>
                      <a:pt x="482" y="598"/>
                    </a:lnTo>
                    <a:lnTo>
                      <a:pt x="478" y="595"/>
                    </a:lnTo>
                    <a:lnTo>
                      <a:pt x="472" y="587"/>
                    </a:lnTo>
                    <a:lnTo>
                      <a:pt x="472" y="587"/>
                    </a:lnTo>
                    <a:lnTo>
                      <a:pt x="468" y="589"/>
                    </a:lnTo>
                    <a:lnTo>
                      <a:pt x="467" y="590"/>
                    </a:lnTo>
                    <a:lnTo>
                      <a:pt x="467" y="590"/>
                    </a:lnTo>
                    <a:lnTo>
                      <a:pt x="458" y="586"/>
                    </a:lnTo>
                    <a:lnTo>
                      <a:pt x="450" y="580"/>
                    </a:lnTo>
                    <a:lnTo>
                      <a:pt x="435" y="568"/>
                    </a:lnTo>
                    <a:lnTo>
                      <a:pt x="435" y="568"/>
                    </a:lnTo>
                    <a:lnTo>
                      <a:pt x="439" y="574"/>
                    </a:lnTo>
                    <a:lnTo>
                      <a:pt x="446" y="580"/>
                    </a:lnTo>
                    <a:lnTo>
                      <a:pt x="456" y="590"/>
                    </a:lnTo>
                    <a:lnTo>
                      <a:pt x="470" y="600"/>
                    </a:lnTo>
                    <a:lnTo>
                      <a:pt x="481" y="609"/>
                    </a:lnTo>
                    <a:lnTo>
                      <a:pt x="481" y="609"/>
                    </a:lnTo>
                    <a:close/>
                    <a:moveTo>
                      <a:pt x="714" y="575"/>
                    </a:moveTo>
                    <a:lnTo>
                      <a:pt x="714" y="575"/>
                    </a:lnTo>
                    <a:lnTo>
                      <a:pt x="712" y="574"/>
                    </a:lnTo>
                    <a:lnTo>
                      <a:pt x="711" y="572"/>
                    </a:lnTo>
                    <a:lnTo>
                      <a:pt x="708" y="571"/>
                    </a:lnTo>
                    <a:lnTo>
                      <a:pt x="708" y="569"/>
                    </a:lnTo>
                    <a:lnTo>
                      <a:pt x="708" y="569"/>
                    </a:lnTo>
                    <a:lnTo>
                      <a:pt x="706" y="569"/>
                    </a:lnTo>
                    <a:lnTo>
                      <a:pt x="705" y="569"/>
                    </a:lnTo>
                    <a:lnTo>
                      <a:pt x="705" y="568"/>
                    </a:lnTo>
                    <a:lnTo>
                      <a:pt x="703" y="569"/>
                    </a:lnTo>
                    <a:lnTo>
                      <a:pt x="703" y="569"/>
                    </a:lnTo>
                    <a:lnTo>
                      <a:pt x="709" y="572"/>
                    </a:lnTo>
                    <a:lnTo>
                      <a:pt x="714" y="575"/>
                    </a:lnTo>
                    <a:lnTo>
                      <a:pt x="714" y="575"/>
                    </a:lnTo>
                    <a:close/>
                    <a:moveTo>
                      <a:pt x="624" y="580"/>
                    </a:moveTo>
                    <a:lnTo>
                      <a:pt x="624" y="580"/>
                    </a:lnTo>
                    <a:lnTo>
                      <a:pt x="619" y="578"/>
                    </a:lnTo>
                    <a:lnTo>
                      <a:pt x="616" y="574"/>
                    </a:lnTo>
                    <a:lnTo>
                      <a:pt x="613" y="571"/>
                    </a:lnTo>
                    <a:lnTo>
                      <a:pt x="609" y="569"/>
                    </a:lnTo>
                    <a:lnTo>
                      <a:pt x="609" y="569"/>
                    </a:lnTo>
                    <a:lnTo>
                      <a:pt x="616" y="577"/>
                    </a:lnTo>
                    <a:lnTo>
                      <a:pt x="621" y="580"/>
                    </a:lnTo>
                    <a:lnTo>
                      <a:pt x="624" y="580"/>
                    </a:lnTo>
                    <a:lnTo>
                      <a:pt x="624" y="580"/>
                    </a:lnTo>
                    <a:close/>
                    <a:moveTo>
                      <a:pt x="683" y="580"/>
                    </a:moveTo>
                    <a:lnTo>
                      <a:pt x="683" y="580"/>
                    </a:lnTo>
                    <a:lnTo>
                      <a:pt x="682" y="577"/>
                    </a:lnTo>
                    <a:lnTo>
                      <a:pt x="679" y="574"/>
                    </a:lnTo>
                    <a:lnTo>
                      <a:pt x="676" y="572"/>
                    </a:lnTo>
                    <a:lnTo>
                      <a:pt x="673" y="572"/>
                    </a:lnTo>
                    <a:lnTo>
                      <a:pt x="673" y="572"/>
                    </a:lnTo>
                    <a:lnTo>
                      <a:pt x="679" y="577"/>
                    </a:lnTo>
                    <a:lnTo>
                      <a:pt x="683" y="580"/>
                    </a:lnTo>
                    <a:lnTo>
                      <a:pt x="683" y="580"/>
                    </a:lnTo>
                    <a:close/>
                    <a:moveTo>
                      <a:pt x="725" y="595"/>
                    </a:moveTo>
                    <a:lnTo>
                      <a:pt x="725" y="595"/>
                    </a:lnTo>
                    <a:lnTo>
                      <a:pt x="720" y="589"/>
                    </a:lnTo>
                    <a:lnTo>
                      <a:pt x="714" y="583"/>
                    </a:lnTo>
                    <a:lnTo>
                      <a:pt x="702" y="574"/>
                    </a:lnTo>
                    <a:lnTo>
                      <a:pt x="702" y="574"/>
                    </a:lnTo>
                    <a:lnTo>
                      <a:pt x="712" y="586"/>
                    </a:lnTo>
                    <a:lnTo>
                      <a:pt x="719" y="590"/>
                    </a:lnTo>
                    <a:lnTo>
                      <a:pt x="725" y="595"/>
                    </a:lnTo>
                    <a:lnTo>
                      <a:pt x="725" y="595"/>
                    </a:lnTo>
                    <a:close/>
                    <a:moveTo>
                      <a:pt x="235" y="581"/>
                    </a:moveTo>
                    <a:lnTo>
                      <a:pt x="235" y="581"/>
                    </a:lnTo>
                    <a:lnTo>
                      <a:pt x="234" y="581"/>
                    </a:lnTo>
                    <a:lnTo>
                      <a:pt x="232" y="580"/>
                    </a:lnTo>
                    <a:lnTo>
                      <a:pt x="231" y="580"/>
                    </a:lnTo>
                    <a:lnTo>
                      <a:pt x="231" y="580"/>
                    </a:lnTo>
                    <a:lnTo>
                      <a:pt x="231" y="581"/>
                    </a:lnTo>
                    <a:lnTo>
                      <a:pt x="232" y="583"/>
                    </a:lnTo>
                    <a:lnTo>
                      <a:pt x="234" y="583"/>
                    </a:lnTo>
                    <a:lnTo>
                      <a:pt x="235" y="581"/>
                    </a:lnTo>
                    <a:lnTo>
                      <a:pt x="235" y="581"/>
                    </a:lnTo>
                    <a:close/>
                    <a:moveTo>
                      <a:pt x="691" y="587"/>
                    </a:moveTo>
                    <a:lnTo>
                      <a:pt x="691" y="587"/>
                    </a:lnTo>
                    <a:lnTo>
                      <a:pt x="699" y="592"/>
                    </a:lnTo>
                    <a:lnTo>
                      <a:pt x="706" y="598"/>
                    </a:lnTo>
                    <a:lnTo>
                      <a:pt x="714" y="604"/>
                    </a:lnTo>
                    <a:lnTo>
                      <a:pt x="722" y="609"/>
                    </a:lnTo>
                    <a:lnTo>
                      <a:pt x="722" y="609"/>
                    </a:lnTo>
                    <a:lnTo>
                      <a:pt x="720" y="604"/>
                    </a:lnTo>
                    <a:lnTo>
                      <a:pt x="717" y="600"/>
                    </a:lnTo>
                    <a:lnTo>
                      <a:pt x="709" y="592"/>
                    </a:lnTo>
                    <a:lnTo>
                      <a:pt x="700" y="586"/>
                    </a:lnTo>
                    <a:lnTo>
                      <a:pt x="691" y="580"/>
                    </a:lnTo>
                    <a:lnTo>
                      <a:pt x="691" y="580"/>
                    </a:lnTo>
                    <a:lnTo>
                      <a:pt x="691" y="584"/>
                    </a:lnTo>
                    <a:lnTo>
                      <a:pt x="693" y="586"/>
                    </a:lnTo>
                    <a:lnTo>
                      <a:pt x="691" y="587"/>
                    </a:lnTo>
                    <a:lnTo>
                      <a:pt x="691" y="587"/>
                    </a:lnTo>
                    <a:close/>
                    <a:moveTo>
                      <a:pt x="644" y="593"/>
                    </a:moveTo>
                    <a:lnTo>
                      <a:pt x="644" y="593"/>
                    </a:lnTo>
                    <a:lnTo>
                      <a:pt x="638" y="586"/>
                    </a:lnTo>
                    <a:lnTo>
                      <a:pt x="635" y="583"/>
                    </a:lnTo>
                    <a:lnTo>
                      <a:pt x="632" y="581"/>
                    </a:lnTo>
                    <a:lnTo>
                      <a:pt x="632" y="581"/>
                    </a:lnTo>
                    <a:lnTo>
                      <a:pt x="638" y="587"/>
                    </a:lnTo>
                    <a:lnTo>
                      <a:pt x="644" y="593"/>
                    </a:lnTo>
                    <a:lnTo>
                      <a:pt x="644" y="593"/>
                    </a:lnTo>
                    <a:close/>
                    <a:moveTo>
                      <a:pt x="746" y="592"/>
                    </a:moveTo>
                    <a:lnTo>
                      <a:pt x="746" y="592"/>
                    </a:lnTo>
                    <a:lnTo>
                      <a:pt x="740" y="590"/>
                    </a:lnTo>
                    <a:lnTo>
                      <a:pt x="738" y="589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5" y="584"/>
                    </a:lnTo>
                    <a:lnTo>
                      <a:pt x="732" y="584"/>
                    </a:lnTo>
                    <a:lnTo>
                      <a:pt x="732" y="584"/>
                    </a:lnTo>
                    <a:lnTo>
                      <a:pt x="735" y="587"/>
                    </a:lnTo>
                    <a:lnTo>
                      <a:pt x="738" y="590"/>
                    </a:lnTo>
                    <a:lnTo>
                      <a:pt x="741" y="593"/>
                    </a:lnTo>
                    <a:lnTo>
                      <a:pt x="746" y="592"/>
                    </a:lnTo>
                    <a:lnTo>
                      <a:pt x="746" y="592"/>
                    </a:lnTo>
                    <a:close/>
                    <a:moveTo>
                      <a:pt x="691" y="621"/>
                    </a:moveTo>
                    <a:lnTo>
                      <a:pt x="691" y="621"/>
                    </a:lnTo>
                    <a:lnTo>
                      <a:pt x="686" y="615"/>
                    </a:lnTo>
                    <a:lnTo>
                      <a:pt x="682" y="610"/>
                    </a:lnTo>
                    <a:lnTo>
                      <a:pt x="671" y="601"/>
                    </a:lnTo>
                    <a:lnTo>
                      <a:pt x="645" y="586"/>
                    </a:lnTo>
                    <a:lnTo>
                      <a:pt x="645" y="586"/>
                    </a:lnTo>
                    <a:lnTo>
                      <a:pt x="654" y="597"/>
                    </a:lnTo>
                    <a:lnTo>
                      <a:pt x="665" y="607"/>
                    </a:lnTo>
                    <a:lnTo>
                      <a:pt x="677" y="616"/>
                    </a:lnTo>
                    <a:lnTo>
                      <a:pt x="683" y="619"/>
                    </a:lnTo>
                    <a:lnTo>
                      <a:pt x="691" y="621"/>
                    </a:lnTo>
                    <a:lnTo>
                      <a:pt x="691" y="621"/>
                    </a:lnTo>
                    <a:close/>
                    <a:moveTo>
                      <a:pt x="488" y="587"/>
                    </a:moveTo>
                    <a:lnTo>
                      <a:pt x="488" y="587"/>
                    </a:lnTo>
                    <a:lnTo>
                      <a:pt x="508" y="607"/>
                    </a:lnTo>
                    <a:lnTo>
                      <a:pt x="526" y="626"/>
                    </a:lnTo>
                    <a:lnTo>
                      <a:pt x="526" y="626"/>
                    </a:lnTo>
                    <a:lnTo>
                      <a:pt x="529" y="626"/>
                    </a:lnTo>
                    <a:lnTo>
                      <a:pt x="531" y="627"/>
                    </a:lnTo>
                    <a:lnTo>
                      <a:pt x="534" y="627"/>
                    </a:lnTo>
                    <a:lnTo>
                      <a:pt x="534" y="627"/>
                    </a:lnTo>
                    <a:lnTo>
                      <a:pt x="525" y="615"/>
                    </a:lnTo>
                    <a:lnTo>
                      <a:pt x="514" y="604"/>
                    </a:lnTo>
                    <a:lnTo>
                      <a:pt x="502" y="595"/>
                    </a:lnTo>
                    <a:lnTo>
                      <a:pt x="488" y="587"/>
                    </a:lnTo>
                    <a:lnTo>
                      <a:pt x="488" y="587"/>
                    </a:lnTo>
                    <a:close/>
                    <a:moveTo>
                      <a:pt x="505" y="587"/>
                    </a:moveTo>
                    <a:lnTo>
                      <a:pt x="505" y="587"/>
                    </a:lnTo>
                    <a:lnTo>
                      <a:pt x="511" y="595"/>
                    </a:lnTo>
                    <a:lnTo>
                      <a:pt x="519" y="601"/>
                    </a:lnTo>
                    <a:lnTo>
                      <a:pt x="536" y="610"/>
                    </a:lnTo>
                    <a:lnTo>
                      <a:pt x="536" y="610"/>
                    </a:lnTo>
                    <a:lnTo>
                      <a:pt x="520" y="597"/>
                    </a:lnTo>
                    <a:lnTo>
                      <a:pt x="513" y="592"/>
                    </a:lnTo>
                    <a:lnTo>
                      <a:pt x="505" y="587"/>
                    </a:lnTo>
                    <a:lnTo>
                      <a:pt x="505" y="587"/>
                    </a:lnTo>
                    <a:close/>
                    <a:moveTo>
                      <a:pt x="667" y="590"/>
                    </a:moveTo>
                    <a:lnTo>
                      <a:pt x="667" y="590"/>
                    </a:lnTo>
                    <a:lnTo>
                      <a:pt x="664" y="589"/>
                    </a:lnTo>
                    <a:lnTo>
                      <a:pt x="662" y="587"/>
                    </a:lnTo>
                    <a:lnTo>
                      <a:pt x="661" y="587"/>
                    </a:lnTo>
                    <a:lnTo>
                      <a:pt x="661" y="587"/>
                    </a:lnTo>
                    <a:lnTo>
                      <a:pt x="664" y="590"/>
                    </a:lnTo>
                    <a:lnTo>
                      <a:pt x="665" y="592"/>
                    </a:lnTo>
                    <a:lnTo>
                      <a:pt x="667" y="590"/>
                    </a:lnTo>
                    <a:lnTo>
                      <a:pt x="667" y="590"/>
                    </a:lnTo>
                    <a:close/>
                    <a:moveTo>
                      <a:pt x="635" y="598"/>
                    </a:moveTo>
                    <a:lnTo>
                      <a:pt x="635" y="598"/>
                    </a:lnTo>
                    <a:lnTo>
                      <a:pt x="630" y="593"/>
                    </a:lnTo>
                    <a:lnTo>
                      <a:pt x="624" y="589"/>
                    </a:lnTo>
                    <a:lnTo>
                      <a:pt x="624" y="589"/>
                    </a:lnTo>
                    <a:lnTo>
                      <a:pt x="629" y="593"/>
                    </a:lnTo>
                    <a:lnTo>
                      <a:pt x="632" y="597"/>
                    </a:lnTo>
                    <a:lnTo>
                      <a:pt x="635" y="598"/>
                    </a:lnTo>
                    <a:lnTo>
                      <a:pt x="635" y="598"/>
                    </a:lnTo>
                    <a:close/>
                    <a:moveTo>
                      <a:pt x="363" y="597"/>
                    </a:moveTo>
                    <a:lnTo>
                      <a:pt x="363" y="597"/>
                    </a:lnTo>
                    <a:lnTo>
                      <a:pt x="360" y="592"/>
                    </a:lnTo>
                    <a:lnTo>
                      <a:pt x="357" y="590"/>
                    </a:lnTo>
                    <a:lnTo>
                      <a:pt x="354" y="589"/>
                    </a:lnTo>
                    <a:lnTo>
                      <a:pt x="354" y="589"/>
                    </a:lnTo>
                    <a:lnTo>
                      <a:pt x="356" y="592"/>
                    </a:lnTo>
                    <a:lnTo>
                      <a:pt x="357" y="593"/>
                    </a:lnTo>
                    <a:lnTo>
                      <a:pt x="363" y="597"/>
                    </a:lnTo>
                    <a:lnTo>
                      <a:pt x="363" y="597"/>
                    </a:lnTo>
                    <a:close/>
                    <a:moveTo>
                      <a:pt x="257" y="598"/>
                    </a:moveTo>
                    <a:lnTo>
                      <a:pt x="257" y="598"/>
                    </a:lnTo>
                    <a:lnTo>
                      <a:pt x="253" y="595"/>
                    </a:lnTo>
                    <a:lnTo>
                      <a:pt x="250" y="592"/>
                    </a:lnTo>
                    <a:lnTo>
                      <a:pt x="250" y="592"/>
                    </a:lnTo>
                    <a:lnTo>
                      <a:pt x="253" y="597"/>
                    </a:lnTo>
                    <a:lnTo>
                      <a:pt x="255" y="598"/>
                    </a:lnTo>
                    <a:lnTo>
                      <a:pt x="257" y="598"/>
                    </a:lnTo>
                    <a:lnTo>
                      <a:pt x="257" y="598"/>
                    </a:lnTo>
                    <a:close/>
                    <a:moveTo>
                      <a:pt x="761" y="601"/>
                    </a:moveTo>
                    <a:lnTo>
                      <a:pt x="761" y="601"/>
                    </a:lnTo>
                    <a:lnTo>
                      <a:pt x="758" y="597"/>
                    </a:lnTo>
                    <a:lnTo>
                      <a:pt x="754" y="592"/>
                    </a:lnTo>
                    <a:lnTo>
                      <a:pt x="754" y="592"/>
                    </a:lnTo>
                    <a:lnTo>
                      <a:pt x="757" y="597"/>
                    </a:lnTo>
                    <a:lnTo>
                      <a:pt x="761" y="601"/>
                    </a:lnTo>
                    <a:lnTo>
                      <a:pt x="761" y="601"/>
                    </a:lnTo>
                    <a:close/>
                    <a:moveTo>
                      <a:pt x="630" y="600"/>
                    </a:moveTo>
                    <a:lnTo>
                      <a:pt x="630" y="600"/>
                    </a:lnTo>
                    <a:lnTo>
                      <a:pt x="627" y="597"/>
                    </a:lnTo>
                    <a:lnTo>
                      <a:pt x="624" y="595"/>
                    </a:lnTo>
                    <a:lnTo>
                      <a:pt x="624" y="595"/>
                    </a:lnTo>
                    <a:lnTo>
                      <a:pt x="627" y="598"/>
                    </a:lnTo>
                    <a:lnTo>
                      <a:pt x="629" y="600"/>
                    </a:lnTo>
                    <a:lnTo>
                      <a:pt x="630" y="600"/>
                    </a:lnTo>
                    <a:lnTo>
                      <a:pt x="630" y="600"/>
                    </a:lnTo>
                    <a:close/>
                    <a:moveTo>
                      <a:pt x="472" y="606"/>
                    </a:moveTo>
                    <a:lnTo>
                      <a:pt x="472" y="606"/>
                    </a:lnTo>
                    <a:lnTo>
                      <a:pt x="467" y="601"/>
                    </a:lnTo>
                    <a:lnTo>
                      <a:pt x="464" y="600"/>
                    </a:lnTo>
                    <a:lnTo>
                      <a:pt x="461" y="598"/>
                    </a:lnTo>
                    <a:lnTo>
                      <a:pt x="461" y="598"/>
                    </a:lnTo>
                    <a:lnTo>
                      <a:pt x="465" y="603"/>
                    </a:lnTo>
                    <a:lnTo>
                      <a:pt x="468" y="606"/>
                    </a:lnTo>
                    <a:lnTo>
                      <a:pt x="472" y="606"/>
                    </a:lnTo>
                    <a:lnTo>
                      <a:pt x="472" y="606"/>
                    </a:lnTo>
                    <a:close/>
                    <a:moveTo>
                      <a:pt x="374" y="603"/>
                    </a:moveTo>
                    <a:lnTo>
                      <a:pt x="374" y="603"/>
                    </a:lnTo>
                    <a:lnTo>
                      <a:pt x="369" y="600"/>
                    </a:lnTo>
                    <a:lnTo>
                      <a:pt x="368" y="598"/>
                    </a:lnTo>
                    <a:lnTo>
                      <a:pt x="366" y="600"/>
                    </a:lnTo>
                    <a:lnTo>
                      <a:pt x="366" y="600"/>
                    </a:lnTo>
                    <a:lnTo>
                      <a:pt x="369" y="601"/>
                    </a:lnTo>
                    <a:lnTo>
                      <a:pt x="374" y="603"/>
                    </a:lnTo>
                    <a:lnTo>
                      <a:pt x="374" y="603"/>
                    </a:lnTo>
                    <a:close/>
                    <a:moveTo>
                      <a:pt x="749" y="610"/>
                    </a:moveTo>
                    <a:lnTo>
                      <a:pt x="749" y="610"/>
                    </a:lnTo>
                    <a:lnTo>
                      <a:pt x="749" y="609"/>
                    </a:lnTo>
                    <a:lnTo>
                      <a:pt x="747" y="607"/>
                    </a:lnTo>
                    <a:lnTo>
                      <a:pt x="746" y="606"/>
                    </a:lnTo>
                    <a:lnTo>
                      <a:pt x="744" y="603"/>
                    </a:lnTo>
                    <a:lnTo>
                      <a:pt x="744" y="603"/>
                    </a:lnTo>
                    <a:lnTo>
                      <a:pt x="743" y="603"/>
                    </a:lnTo>
                    <a:lnTo>
                      <a:pt x="741" y="601"/>
                    </a:lnTo>
                    <a:lnTo>
                      <a:pt x="740" y="600"/>
                    </a:lnTo>
                    <a:lnTo>
                      <a:pt x="738" y="600"/>
                    </a:lnTo>
                    <a:lnTo>
                      <a:pt x="738" y="600"/>
                    </a:lnTo>
                    <a:lnTo>
                      <a:pt x="740" y="603"/>
                    </a:lnTo>
                    <a:lnTo>
                      <a:pt x="741" y="607"/>
                    </a:lnTo>
                    <a:lnTo>
                      <a:pt x="746" y="609"/>
                    </a:lnTo>
                    <a:lnTo>
                      <a:pt x="749" y="610"/>
                    </a:lnTo>
                    <a:lnTo>
                      <a:pt x="749" y="610"/>
                    </a:lnTo>
                    <a:close/>
                    <a:moveTo>
                      <a:pt x="690" y="606"/>
                    </a:moveTo>
                    <a:lnTo>
                      <a:pt x="690" y="606"/>
                    </a:lnTo>
                    <a:lnTo>
                      <a:pt x="685" y="603"/>
                    </a:lnTo>
                    <a:lnTo>
                      <a:pt x="680" y="600"/>
                    </a:lnTo>
                    <a:lnTo>
                      <a:pt x="680" y="600"/>
                    </a:lnTo>
                    <a:lnTo>
                      <a:pt x="682" y="603"/>
                    </a:lnTo>
                    <a:lnTo>
                      <a:pt x="685" y="604"/>
                    </a:lnTo>
                    <a:lnTo>
                      <a:pt x="688" y="606"/>
                    </a:lnTo>
                    <a:lnTo>
                      <a:pt x="690" y="606"/>
                    </a:lnTo>
                    <a:lnTo>
                      <a:pt x="690" y="606"/>
                    </a:lnTo>
                    <a:close/>
                    <a:moveTo>
                      <a:pt x="479" y="626"/>
                    </a:moveTo>
                    <a:lnTo>
                      <a:pt x="479" y="626"/>
                    </a:lnTo>
                    <a:lnTo>
                      <a:pt x="464" y="613"/>
                    </a:lnTo>
                    <a:lnTo>
                      <a:pt x="447" y="601"/>
                    </a:lnTo>
                    <a:lnTo>
                      <a:pt x="447" y="601"/>
                    </a:lnTo>
                    <a:lnTo>
                      <a:pt x="453" y="609"/>
                    </a:lnTo>
                    <a:lnTo>
                      <a:pt x="462" y="615"/>
                    </a:lnTo>
                    <a:lnTo>
                      <a:pt x="470" y="621"/>
                    </a:lnTo>
                    <a:lnTo>
                      <a:pt x="479" y="626"/>
                    </a:lnTo>
                    <a:lnTo>
                      <a:pt x="479" y="626"/>
                    </a:lnTo>
                    <a:close/>
                    <a:moveTo>
                      <a:pt x="719" y="612"/>
                    </a:moveTo>
                    <a:lnTo>
                      <a:pt x="719" y="612"/>
                    </a:lnTo>
                    <a:lnTo>
                      <a:pt x="709" y="606"/>
                    </a:lnTo>
                    <a:lnTo>
                      <a:pt x="706" y="604"/>
                    </a:lnTo>
                    <a:lnTo>
                      <a:pt x="702" y="603"/>
                    </a:lnTo>
                    <a:lnTo>
                      <a:pt x="702" y="603"/>
                    </a:lnTo>
                    <a:lnTo>
                      <a:pt x="706" y="606"/>
                    </a:lnTo>
                    <a:lnTo>
                      <a:pt x="709" y="609"/>
                    </a:lnTo>
                    <a:lnTo>
                      <a:pt x="714" y="612"/>
                    </a:lnTo>
                    <a:lnTo>
                      <a:pt x="715" y="612"/>
                    </a:lnTo>
                    <a:lnTo>
                      <a:pt x="719" y="612"/>
                    </a:lnTo>
                    <a:lnTo>
                      <a:pt x="719" y="612"/>
                    </a:lnTo>
                    <a:close/>
                    <a:moveTo>
                      <a:pt x="427" y="609"/>
                    </a:moveTo>
                    <a:lnTo>
                      <a:pt x="427" y="609"/>
                    </a:lnTo>
                    <a:lnTo>
                      <a:pt x="424" y="607"/>
                    </a:lnTo>
                    <a:lnTo>
                      <a:pt x="423" y="604"/>
                    </a:lnTo>
                    <a:lnTo>
                      <a:pt x="420" y="603"/>
                    </a:lnTo>
                    <a:lnTo>
                      <a:pt x="418" y="603"/>
                    </a:lnTo>
                    <a:lnTo>
                      <a:pt x="418" y="603"/>
                    </a:lnTo>
                    <a:lnTo>
                      <a:pt x="420" y="604"/>
                    </a:lnTo>
                    <a:lnTo>
                      <a:pt x="421" y="607"/>
                    </a:lnTo>
                    <a:lnTo>
                      <a:pt x="424" y="609"/>
                    </a:lnTo>
                    <a:lnTo>
                      <a:pt x="427" y="609"/>
                    </a:lnTo>
                    <a:lnTo>
                      <a:pt x="427" y="609"/>
                    </a:lnTo>
                    <a:close/>
                    <a:moveTo>
                      <a:pt x="696" y="610"/>
                    </a:moveTo>
                    <a:lnTo>
                      <a:pt x="696" y="610"/>
                    </a:lnTo>
                    <a:lnTo>
                      <a:pt x="694" y="610"/>
                    </a:lnTo>
                    <a:lnTo>
                      <a:pt x="693" y="609"/>
                    </a:lnTo>
                    <a:lnTo>
                      <a:pt x="693" y="607"/>
                    </a:lnTo>
                    <a:lnTo>
                      <a:pt x="691" y="609"/>
                    </a:lnTo>
                    <a:lnTo>
                      <a:pt x="691" y="609"/>
                    </a:lnTo>
                    <a:lnTo>
                      <a:pt x="694" y="610"/>
                    </a:lnTo>
                    <a:lnTo>
                      <a:pt x="694" y="610"/>
                    </a:lnTo>
                    <a:lnTo>
                      <a:pt x="696" y="610"/>
                    </a:lnTo>
                    <a:lnTo>
                      <a:pt x="696" y="610"/>
                    </a:lnTo>
                    <a:close/>
                    <a:moveTo>
                      <a:pt x="743" y="622"/>
                    </a:moveTo>
                    <a:lnTo>
                      <a:pt x="743" y="622"/>
                    </a:lnTo>
                    <a:lnTo>
                      <a:pt x="744" y="619"/>
                    </a:lnTo>
                    <a:lnTo>
                      <a:pt x="746" y="616"/>
                    </a:lnTo>
                    <a:lnTo>
                      <a:pt x="746" y="616"/>
                    </a:lnTo>
                    <a:lnTo>
                      <a:pt x="740" y="616"/>
                    </a:lnTo>
                    <a:lnTo>
                      <a:pt x="735" y="613"/>
                    </a:lnTo>
                    <a:lnTo>
                      <a:pt x="732" y="610"/>
                    </a:lnTo>
                    <a:lnTo>
                      <a:pt x="728" y="609"/>
                    </a:lnTo>
                    <a:lnTo>
                      <a:pt x="728" y="609"/>
                    </a:lnTo>
                    <a:lnTo>
                      <a:pt x="729" y="613"/>
                    </a:lnTo>
                    <a:lnTo>
                      <a:pt x="734" y="618"/>
                    </a:lnTo>
                    <a:lnTo>
                      <a:pt x="743" y="622"/>
                    </a:lnTo>
                    <a:lnTo>
                      <a:pt x="743" y="622"/>
                    </a:lnTo>
                    <a:close/>
                    <a:moveTo>
                      <a:pt x="577" y="622"/>
                    </a:moveTo>
                    <a:lnTo>
                      <a:pt x="577" y="622"/>
                    </a:lnTo>
                    <a:lnTo>
                      <a:pt x="577" y="621"/>
                    </a:lnTo>
                    <a:lnTo>
                      <a:pt x="575" y="619"/>
                    </a:lnTo>
                    <a:lnTo>
                      <a:pt x="569" y="615"/>
                    </a:lnTo>
                    <a:lnTo>
                      <a:pt x="569" y="615"/>
                    </a:lnTo>
                    <a:lnTo>
                      <a:pt x="565" y="612"/>
                    </a:lnTo>
                    <a:lnTo>
                      <a:pt x="563" y="610"/>
                    </a:lnTo>
                    <a:lnTo>
                      <a:pt x="560" y="610"/>
                    </a:lnTo>
                    <a:lnTo>
                      <a:pt x="560" y="610"/>
                    </a:lnTo>
                    <a:lnTo>
                      <a:pt x="565" y="613"/>
                    </a:lnTo>
                    <a:lnTo>
                      <a:pt x="568" y="616"/>
                    </a:lnTo>
                    <a:lnTo>
                      <a:pt x="572" y="619"/>
                    </a:lnTo>
                    <a:lnTo>
                      <a:pt x="577" y="622"/>
                    </a:lnTo>
                    <a:lnTo>
                      <a:pt x="577" y="622"/>
                    </a:lnTo>
                    <a:close/>
                    <a:moveTo>
                      <a:pt x="578" y="610"/>
                    </a:moveTo>
                    <a:lnTo>
                      <a:pt x="578" y="610"/>
                    </a:lnTo>
                    <a:lnTo>
                      <a:pt x="578" y="612"/>
                    </a:lnTo>
                    <a:lnTo>
                      <a:pt x="581" y="615"/>
                    </a:lnTo>
                    <a:lnTo>
                      <a:pt x="584" y="615"/>
                    </a:lnTo>
                    <a:lnTo>
                      <a:pt x="587" y="613"/>
                    </a:lnTo>
                    <a:lnTo>
                      <a:pt x="587" y="613"/>
                    </a:lnTo>
                    <a:lnTo>
                      <a:pt x="584" y="613"/>
                    </a:lnTo>
                    <a:lnTo>
                      <a:pt x="583" y="612"/>
                    </a:lnTo>
                    <a:lnTo>
                      <a:pt x="581" y="610"/>
                    </a:lnTo>
                    <a:lnTo>
                      <a:pt x="580" y="609"/>
                    </a:lnTo>
                    <a:lnTo>
                      <a:pt x="580" y="609"/>
                    </a:lnTo>
                    <a:lnTo>
                      <a:pt x="578" y="610"/>
                    </a:lnTo>
                    <a:lnTo>
                      <a:pt x="578" y="610"/>
                    </a:lnTo>
                    <a:close/>
                    <a:moveTo>
                      <a:pt x="539" y="626"/>
                    </a:moveTo>
                    <a:lnTo>
                      <a:pt x="539" y="626"/>
                    </a:lnTo>
                    <a:lnTo>
                      <a:pt x="542" y="626"/>
                    </a:lnTo>
                    <a:lnTo>
                      <a:pt x="545" y="626"/>
                    </a:lnTo>
                    <a:lnTo>
                      <a:pt x="545" y="626"/>
                    </a:lnTo>
                    <a:lnTo>
                      <a:pt x="543" y="624"/>
                    </a:lnTo>
                    <a:lnTo>
                      <a:pt x="540" y="622"/>
                    </a:lnTo>
                    <a:lnTo>
                      <a:pt x="539" y="621"/>
                    </a:lnTo>
                    <a:lnTo>
                      <a:pt x="539" y="618"/>
                    </a:lnTo>
                    <a:lnTo>
                      <a:pt x="539" y="618"/>
                    </a:lnTo>
                    <a:lnTo>
                      <a:pt x="532" y="615"/>
                    </a:lnTo>
                    <a:lnTo>
                      <a:pt x="529" y="613"/>
                    </a:lnTo>
                    <a:lnTo>
                      <a:pt x="526" y="612"/>
                    </a:lnTo>
                    <a:lnTo>
                      <a:pt x="526" y="612"/>
                    </a:lnTo>
                    <a:lnTo>
                      <a:pt x="532" y="618"/>
                    </a:lnTo>
                    <a:lnTo>
                      <a:pt x="539" y="626"/>
                    </a:lnTo>
                    <a:lnTo>
                      <a:pt x="539" y="626"/>
                    </a:lnTo>
                    <a:close/>
                    <a:moveTo>
                      <a:pt x="671" y="630"/>
                    </a:moveTo>
                    <a:lnTo>
                      <a:pt x="671" y="630"/>
                    </a:lnTo>
                    <a:lnTo>
                      <a:pt x="668" y="626"/>
                    </a:lnTo>
                    <a:lnTo>
                      <a:pt x="661" y="619"/>
                    </a:lnTo>
                    <a:lnTo>
                      <a:pt x="645" y="612"/>
                    </a:lnTo>
                    <a:lnTo>
                      <a:pt x="645" y="612"/>
                    </a:lnTo>
                    <a:lnTo>
                      <a:pt x="651" y="618"/>
                    </a:lnTo>
                    <a:lnTo>
                      <a:pt x="658" y="622"/>
                    </a:lnTo>
                    <a:lnTo>
                      <a:pt x="664" y="627"/>
                    </a:lnTo>
                    <a:lnTo>
                      <a:pt x="671" y="630"/>
                    </a:lnTo>
                    <a:lnTo>
                      <a:pt x="671" y="630"/>
                    </a:lnTo>
                    <a:close/>
                    <a:moveTo>
                      <a:pt x="493" y="630"/>
                    </a:moveTo>
                    <a:lnTo>
                      <a:pt x="493" y="630"/>
                    </a:lnTo>
                    <a:lnTo>
                      <a:pt x="505" y="641"/>
                    </a:lnTo>
                    <a:lnTo>
                      <a:pt x="511" y="645"/>
                    </a:lnTo>
                    <a:lnTo>
                      <a:pt x="517" y="648"/>
                    </a:lnTo>
                    <a:lnTo>
                      <a:pt x="517" y="648"/>
                    </a:lnTo>
                    <a:lnTo>
                      <a:pt x="508" y="639"/>
                    </a:lnTo>
                    <a:lnTo>
                      <a:pt x="497" y="630"/>
                    </a:lnTo>
                    <a:lnTo>
                      <a:pt x="485" y="621"/>
                    </a:lnTo>
                    <a:lnTo>
                      <a:pt x="475" y="612"/>
                    </a:lnTo>
                    <a:lnTo>
                      <a:pt x="475" y="612"/>
                    </a:lnTo>
                    <a:lnTo>
                      <a:pt x="478" y="618"/>
                    </a:lnTo>
                    <a:lnTo>
                      <a:pt x="482" y="622"/>
                    </a:lnTo>
                    <a:lnTo>
                      <a:pt x="493" y="630"/>
                    </a:lnTo>
                    <a:lnTo>
                      <a:pt x="493" y="630"/>
                    </a:lnTo>
                    <a:close/>
                    <a:moveTo>
                      <a:pt x="366" y="635"/>
                    </a:moveTo>
                    <a:lnTo>
                      <a:pt x="366" y="635"/>
                    </a:lnTo>
                    <a:lnTo>
                      <a:pt x="375" y="639"/>
                    </a:lnTo>
                    <a:lnTo>
                      <a:pt x="388" y="642"/>
                    </a:lnTo>
                    <a:lnTo>
                      <a:pt x="388" y="642"/>
                    </a:lnTo>
                    <a:lnTo>
                      <a:pt x="382" y="635"/>
                    </a:lnTo>
                    <a:lnTo>
                      <a:pt x="375" y="627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0" y="613"/>
                    </a:lnTo>
                    <a:lnTo>
                      <a:pt x="360" y="613"/>
                    </a:lnTo>
                    <a:lnTo>
                      <a:pt x="363" y="618"/>
                    </a:lnTo>
                    <a:lnTo>
                      <a:pt x="366" y="622"/>
                    </a:lnTo>
                    <a:lnTo>
                      <a:pt x="368" y="629"/>
                    </a:lnTo>
                    <a:lnTo>
                      <a:pt x="366" y="635"/>
                    </a:lnTo>
                    <a:lnTo>
                      <a:pt x="366" y="635"/>
                    </a:lnTo>
                    <a:close/>
                    <a:moveTo>
                      <a:pt x="490" y="658"/>
                    </a:moveTo>
                    <a:lnTo>
                      <a:pt x="490" y="658"/>
                    </a:lnTo>
                    <a:lnTo>
                      <a:pt x="479" y="644"/>
                    </a:lnTo>
                    <a:lnTo>
                      <a:pt x="467" y="632"/>
                    </a:lnTo>
                    <a:lnTo>
                      <a:pt x="453" y="621"/>
                    </a:lnTo>
                    <a:lnTo>
                      <a:pt x="446" y="616"/>
                    </a:lnTo>
                    <a:lnTo>
                      <a:pt x="438" y="613"/>
                    </a:lnTo>
                    <a:lnTo>
                      <a:pt x="438" y="613"/>
                    </a:lnTo>
                    <a:lnTo>
                      <a:pt x="450" y="626"/>
                    </a:lnTo>
                    <a:lnTo>
                      <a:pt x="462" y="638"/>
                    </a:lnTo>
                    <a:lnTo>
                      <a:pt x="490" y="658"/>
                    </a:lnTo>
                    <a:lnTo>
                      <a:pt x="490" y="658"/>
                    </a:lnTo>
                    <a:close/>
                    <a:moveTo>
                      <a:pt x="622" y="616"/>
                    </a:moveTo>
                    <a:lnTo>
                      <a:pt x="622" y="616"/>
                    </a:lnTo>
                    <a:lnTo>
                      <a:pt x="629" y="622"/>
                    </a:lnTo>
                    <a:lnTo>
                      <a:pt x="635" y="630"/>
                    </a:lnTo>
                    <a:lnTo>
                      <a:pt x="642" y="635"/>
                    </a:lnTo>
                    <a:lnTo>
                      <a:pt x="647" y="638"/>
                    </a:lnTo>
                    <a:lnTo>
                      <a:pt x="650" y="639"/>
                    </a:lnTo>
                    <a:lnTo>
                      <a:pt x="650" y="639"/>
                    </a:lnTo>
                    <a:lnTo>
                      <a:pt x="647" y="633"/>
                    </a:lnTo>
                    <a:lnTo>
                      <a:pt x="641" y="629"/>
                    </a:lnTo>
                    <a:lnTo>
                      <a:pt x="635" y="624"/>
                    </a:lnTo>
                    <a:lnTo>
                      <a:pt x="630" y="618"/>
                    </a:lnTo>
                    <a:lnTo>
                      <a:pt x="630" y="618"/>
                    </a:lnTo>
                    <a:lnTo>
                      <a:pt x="633" y="616"/>
                    </a:lnTo>
                    <a:lnTo>
                      <a:pt x="633" y="616"/>
                    </a:lnTo>
                    <a:lnTo>
                      <a:pt x="635" y="618"/>
                    </a:lnTo>
                    <a:lnTo>
                      <a:pt x="636" y="618"/>
                    </a:lnTo>
                    <a:lnTo>
                      <a:pt x="638" y="618"/>
                    </a:lnTo>
                    <a:lnTo>
                      <a:pt x="638" y="618"/>
                    </a:lnTo>
                    <a:lnTo>
                      <a:pt x="636" y="616"/>
                    </a:lnTo>
                    <a:lnTo>
                      <a:pt x="635" y="615"/>
                    </a:lnTo>
                    <a:lnTo>
                      <a:pt x="632" y="613"/>
                    </a:lnTo>
                    <a:lnTo>
                      <a:pt x="632" y="613"/>
                    </a:lnTo>
                    <a:lnTo>
                      <a:pt x="630" y="616"/>
                    </a:lnTo>
                    <a:lnTo>
                      <a:pt x="629" y="616"/>
                    </a:lnTo>
                    <a:lnTo>
                      <a:pt x="625" y="616"/>
                    </a:lnTo>
                    <a:lnTo>
                      <a:pt x="622" y="616"/>
                    </a:lnTo>
                    <a:lnTo>
                      <a:pt x="622" y="616"/>
                    </a:lnTo>
                    <a:close/>
                    <a:moveTo>
                      <a:pt x="319" y="661"/>
                    </a:moveTo>
                    <a:lnTo>
                      <a:pt x="319" y="661"/>
                    </a:lnTo>
                    <a:lnTo>
                      <a:pt x="318" y="654"/>
                    </a:lnTo>
                    <a:lnTo>
                      <a:pt x="313" y="650"/>
                    </a:lnTo>
                    <a:lnTo>
                      <a:pt x="308" y="647"/>
                    </a:lnTo>
                    <a:lnTo>
                      <a:pt x="304" y="642"/>
                    </a:lnTo>
                    <a:lnTo>
                      <a:pt x="304" y="642"/>
                    </a:lnTo>
                    <a:lnTo>
                      <a:pt x="302" y="642"/>
                    </a:lnTo>
                    <a:lnTo>
                      <a:pt x="299" y="644"/>
                    </a:lnTo>
                    <a:lnTo>
                      <a:pt x="299" y="644"/>
                    </a:lnTo>
                    <a:lnTo>
                      <a:pt x="293" y="636"/>
                    </a:lnTo>
                    <a:lnTo>
                      <a:pt x="285" y="629"/>
                    </a:lnTo>
                    <a:lnTo>
                      <a:pt x="278" y="622"/>
                    </a:lnTo>
                    <a:lnTo>
                      <a:pt x="270" y="616"/>
                    </a:lnTo>
                    <a:lnTo>
                      <a:pt x="270" y="616"/>
                    </a:lnTo>
                    <a:lnTo>
                      <a:pt x="295" y="639"/>
                    </a:lnTo>
                    <a:lnTo>
                      <a:pt x="319" y="661"/>
                    </a:lnTo>
                    <a:lnTo>
                      <a:pt x="319" y="661"/>
                    </a:lnTo>
                    <a:close/>
                    <a:moveTo>
                      <a:pt x="330" y="624"/>
                    </a:moveTo>
                    <a:lnTo>
                      <a:pt x="330" y="624"/>
                    </a:lnTo>
                    <a:lnTo>
                      <a:pt x="328" y="622"/>
                    </a:lnTo>
                    <a:lnTo>
                      <a:pt x="325" y="619"/>
                    </a:lnTo>
                    <a:lnTo>
                      <a:pt x="324" y="618"/>
                    </a:lnTo>
                    <a:lnTo>
                      <a:pt x="321" y="618"/>
                    </a:lnTo>
                    <a:lnTo>
                      <a:pt x="321" y="618"/>
                    </a:lnTo>
                    <a:lnTo>
                      <a:pt x="324" y="619"/>
                    </a:lnTo>
                    <a:lnTo>
                      <a:pt x="325" y="622"/>
                    </a:lnTo>
                    <a:lnTo>
                      <a:pt x="328" y="624"/>
                    </a:lnTo>
                    <a:lnTo>
                      <a:pt x="330" y="624"/>
                    </a:lnTo>
                    <a:lnTo>
                      <a:pt x="330" y="624"/>
                    </a:lnTo>
                    <a:close/>
                    <a:moveTo>
                      <a:pt x="723" y="638"/>
                    </a:moveTo>
                    <a:lnTo>
                      <a:pt x="723" y="638"/>
                    </a:lnTo>
                    <a:lnTo>
                      <a:pt x="717" y="632"/>
                    </a:lnTo>
                    <a:lnTo>
                      <a:pt x="709" y="626"/>
                    </a:lnTo>
                    <a:lnTo>
                      <a:pt x="694" y="616"/>
                    </a:lnTo>
                    <a:lnTo>
                      <a:pt x="694" y="616"/>
                    </a:lnTo>
                    <a:lnTo>
                      <a:pt x="696" y="621"/>
                    </a:lnTo>
                    <a:lnTo>
                      <a:pt x="699" y="626"/>
                    </a:lnTo>
                    <a:lnTo>
                      <a:pt x="706" y="630"/>
                    </a:lnTo>
                    <a:lnTo>
                      <a:pt x="715" y="635"/>
                    </a:lnTo>
                    <a:lnTo>
                      <a:pt x="723" y="638"/>
                    </a:lnTo>
                    <a:lnTo>
                      <a:pt x="723" y="638"/>
                    </a:lnTo>
                    <a:close/>
                    <a:moveTo>
                      <a:pt x="449" y="633"/>
                    </a:moveTo>
                    <a:lnTo>
                      <a:pt x="449" y="633"/>
                    </a:lnTo>
                    <a:lnTo>
                      <a:pt x="446" y="629"/>
                    </a:lnTo>
                    <a:lnTo>
                      <a:pt x="441" y="624"/>
                    </a:lnTo>
                    <a:lnTo>
                      <a:pt x="436" y="621"/>
                    </a:lnTo>
                    <a:lnTo>
                      <a:pt x="430" y="618"/>
                    </a:lnTo>
                    <a:lnTo>
                      <a:pt x="430" y="618"/>
                    </a:lnTo>
                    <a:lnTo>
                      <a:pt x="433" y="622"/>
                    </a:lnTo>
                    <a:lnTo>
                      <a:pt x="438" y="627"/>
                    </a:lnTo>
                    <a:lnTo>
                      <a:pt x="449" y="633"/>
                    </a:lnTo>
                    <a:lnTo>
                      <a:pt x="449" y="633"/>
                    </a:lnTo>
                    <a:close/>
                    <a:moveTo>
                      <a:pt x="741" y="629"/>
                    </a:moveTo>
                    <a:lnTo>
                      <a:pt x="741" y="629"/>
                    </a:lnTo>
                    <a:lnTo>
                      <a:pt x="737" y="626"/>
                    </a:lnTo>
                    <a:lnTo>
                      <a:pt x="732" y="622"/>
                    </a:lnTo>
                    <a:lnTo>
                      <a:pt x="729" y="619"/>
                    </a:lnTo>
                    <a:lnTo>
                      <a:pt x="725" y="618"/>
                    </a:lnTo>
                    <a:lnTo>
                      <a:pt x="725" y="618"/>
                    </a:lnTo>
                    <a:lnTo>
                      <a:pt x="728" y="621"/>
                    </a:lnTo>
                    <a:lnTo>
                      <a:pt x="732" y="626"/>
                    </a:lnTo>
                    <a:lnTo>
                      <a:pt x="737" y="627"/>
                    </a:lnTo>
                    <a:lnTo>
                      <a:pt x="741" y="629"/>
                    </a:lnTo>
                    <a:lnTo>
                      <a:pt x="741" y="629"/>
                    </a:lnTo>
                    <a:close/>
                    <a:moveTo>
                      <a:pt x="293" y="656"/>
                    </a:moveTo>
                    <a:lnTo>
                      <a:pt x="293" y="656"/>
                    </a:lnTo>
                    <a:lnTo>
                      <a:pt x="284" y="647"/>
                    </a:lnTo>
                    <a:lnTo>
                      <a:pt x="275" y="638"/>
                    </a:lnTo>
                    <a:lnTo>
                      <a:pt x="253" y="621"/>
                    </a:lnTo>
                    <a:lnTo>
                      <a:pt x="253" y="621"/>
                    </a:lnTo>
                    <a:lnTo>
                      <a:pt x="272" y="641"/>
                    </a:lnTo>
                    <a:lnTo>
                      <a:pt x="282" y="648"/>
                    </a:lnTo>
                    <a:lnTo>
                      <a:pt x="293" y="656"/>
                    </a:lnTo>
                    <a:lnTo>
                      <a:pt x="293" y="656"/>
                    </a:lnTo>
                    <a:close/>
                    <a:moveTo>
                      <a:pt x="342" y="651"/>
                    </a:moveTo>
                    <a:lnTo>
                      <a:pt x="342" y="651"/>
                    </a:lnTo>
                    <a:lnTo>
                      <a:pt x="333" y="644"/>
                    </a:lnTo>
                    <a:lnTo>
                      <a:pt x="325" y="636"/>
                    </a:lnTo>
                    <a:lnTo>
                      <a:pt x="316" y="630"/>
                    </a:lnTo>
                    <a:lnTo>
                      <a:pt x="307" y="624"/>
                    </a:lnTo>
                    <a:lnTo>
                      <a:pt x="307" y="624"/>
                    </a:lnTo>
                    <a:lnTo>
                      <a:pt x="324" y="639"/>
                    </a:lnTo>
                    <a:lnTo>
                      <a:pt x="333" y="645"/>
                    </a:lnTo>
                    <a:lnTo>
                      <a:pt x="342" y="651"/>
                    </a:lnTo>
                    <a:lnTo>
                      <a:pt x="342" y="651"/>
                    </a:lnTo>
                    <a:close/>
                    <a:moveTo>
                      <a:pt x="737" y="638"/>
                    </a:moveTo>
                    <a:lnTo>
                      <a:pt x="737" y="638"/>
                    </a:lnTo>
                    <a:lnTo>
                      <a:pt x="737" y="636"/>
                    </a:lnTo>
                    <a:lnTo>
                      <a:pt x="737" y="635"/>
                    </a:lnTo>
                    <a:lnTo>
                      <a:pt x="735" y="633"/>
                    </a:lnTo>
                    <a:lnTo>
                      <a:pt x="732" y="630"/>
                    </a:lnTo>
                    <a:lnTo>
                      <a:pt x="731" y="630"/>
                    </a:lnTo>
                    <a:lnTo>
                      <a:pt x="731" y="629"/>
                    </a:lnTo>
                    <a:lnTo>
                      <a:pt x="731" y="629"/>
                    </a:lnTo>
                    <a:lnTo>
                      <a:pt x="728" y="627"/>
                    </a:lnTo>
                    <a:lnTo>
                      <a:pt x="726" y="627"/>
                    </a:lnTo>
                    <a:lnTo>
                      <a:pt x="725" y="626"/>
                    </a:lnTo>
                    <a:lnTo>
                      <a:pt x="722" y="624"/>
                    </a:lnTo>
                    <a:lnTo>
                      <a:pt x="722" y="624"/>
                    </a:lnTo>
                    <a:lnTo>
                      <a:pt x="725" y="629"/>
                    </a:lnTo>
                    <a:lnTo>
                      <a:pt x="728" y="632"/>
                    </a:lnTo>
                    <a:lnTo>
                      <a:pt x="737" y="638"/>
                    </a:lnTo>
                    <a:lnTo>
                      <a:pt x="737" y="638"/>
                    </a:lnTo>
                    <a:close/>
                    <a:moveTo>
                      <a:pt x="398" y="639"/>
                    </a:moveTo>
                    <a:lnTo>
                      <a:pt x="398" y="639"/>
                    </a:lnTo>
                    <a:lnTo>
                      <a:pt x="394" y="636"/>
                    </a:lnTo>
                    <a:lnTo>
                      <a:pt x="389" y="633"/>
                    </a:lnTo>
                    <a:lnTo>
                      <a:pt x="386" y="629"/>
                    </a:lnTo>
                    <a:lnTo>
                      <a:pt x="382" y="627"/>
                    </a:lnTo>
                    <a:lnTo>
                      <a:pt x="382" y="627"/>
                    </a:lnTo>
                    <a:lnTo>
                      <a:pt x="386" y="630"/>
                    </a:lnTo>
                    <a:lnTo>
                      <a:pt x="389" y="635"/>
                    </a:lnTo>
                    <a:lnTo>
                      <a:pt x="394" y="638"/>
                    </a:lnTo>
                    <a:lnTo>
                      <a:pt x="398" y="639"/>
                    </a:lnTo>
                    <a:lnTo>
                      <a:pt x="398" y="639"/>
                    </a:lnTo>
                    <a:close/>
                    <a:moveTo>
                      <a:pt x="696" y="632"/>
                    </a:moveTo>
                    <a:lnTo>
                      <a:pt x="696" y="632"/>
                    </a:lnTo>
                    <a:lnTo>
                      <a:pt x="694" y="630"/>
                    </a:lnTo>
                    <a:lnTo>
                      <a:pt x="693" y="629"/>
                    </a:lnTo>
                    <a:lnTo>
                      <a:pt x="686" y="626"/>
                    </a:lnTo>
                    <a:lnTo>
                      <a:pt x="686" y="626"/>
                    </a:lnTo>
                    <a:lnTo>
                      <a:pt x="690" y="630"/>
                    </a:lnTo>
                    <a:lnTo>
                      <a:pt x="693" y="632"/>
                    </a:lnTo>
                    <a:lnTo>
                      <a:pt x="696" y="632"/>
                    </a:lnTo>
                    <a:lnTo>
                      <a:pt x="696" y="632"/>
                    </a:lnTo>
                    <a:close/>
                    <a:moveTo>
                      <a:pt x="757" y="635"/>
                    </a:moveTo>
                    <a:lnTo>
                      <a:pt x="757" y="635"/>
                    </a:lnTo>
                    <a:lnTo>
                      <a:pt x="758" y="630"/>
                    </a:lnTo>
                    <a:lnTo>
                      <a:pt x="758" y="627"/>
                    </a:lnTo>
                    <a:lnTo>
                      <a:pt x="757" y="626"/>
                    </a:lnTo>
                    <a:lnTo>
                      <a:pt x="757" y="626"/>
                    </a:lnTo>
                    <a:lnTo>
                      <a:pt x="757" y="629"/>
                    </a:lnTo>
                    <a:lnTo>
                      <a:pt x="757" y="630"/>
                    </a:lnTo>
                    <a:lnTo>
                      <a:pt x="755" y="633"/>
                    </a:lnTo>
                    <a:lnTo>
                      <a:pt x="757" y="635"/>
                    </a:lnTo>
                    <a:lnTo>
                      <a:pt x="757" y="635"/>
                    </a:lnTo>
                    <a:close/>
                    <a:moveTo>
                      <a:pt x="310" y="641"/>
                    </a:moveTo>
                    <a:lnTo>
                      <a:pt x="310" y="641"/>
                    </a:lnTo>
                    <a:lnTo>
                      <a:pt x="308" y="636"/>
                    </a:lnTo>
                    <a:lnTo>
                      <a:pt x="304" y="633"/>
                    </a:lnTo>
                    <a:lnTo>
                      <a:pt x="299" y="630"/>
                    </a:lnTo>
                    <a:lnTo>
                      <a:pt x="296" y="629"/>
                    </a:lnTo>
                    <a:lnTo>
                      <a:pt x="296" y="629"/>
                    </a:lnTo>
                    <a:lnTo>
                      <a:pt x="302" y="635"/>
                    </a:lnTo>
                    <a:lnTo>
                      <a:pt x="310" y="641"/>
                    </a:lnTo>
                    <a:lnTo>
                      <a:pt x="310" y="641"/>
                    </a:lnTo>
                    <a:close/>
                    <a:moveTo>
                      <a:pt x="487" y="630"/>
                    </a:moveTo>
                    <a:lnTo>
                      <a:pt x="487" y="630"/>
                    </a:lnTo>
                    <a:lnTo>
                      <a:pt x="484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4" y="632"/>
                    </a:lnTo>
                    <a:lnTo>
                      <a:pt x="485" y="632"/>
                    </a:lnTo>
                    <a:lnTo>
                      <a:pt x="487" y="630"/>
                    </a:lnTo>
                    <a:lnTo>
                      <a:pt x="487" y="630"/>
                    </a:lnTo>
                    <a:close/>
                    <a:moveTo>
                      <a:pt x="528" y="647"/>
                    </a:moveTo>
                    <a:lnTo>
                      <a:pt x="528" y="647"/>
                    </a:lnTo>
                    <a:lnTo>
                      <a:pt x="523" y="641"/>
                    </a:lnTo>
                    <a:lnTo>
                      <a:pt x="517" y="636"/>
                    </a:lnTo>
                    <a:lnTo>
                      <a:pt x="511" y="632"/>
                    </a:lnTo>
                    <a:lnTo>
                      <a:pt x="504" y="630"/>
                    </a:lnTo>
                    <a:lnTo>
                      <a:pt x="504" y="630"/>
                    </a:lnTo>
                    <a:lnTo>
                      <a:pt x="508" y="635"/>
                    </a:lnTo>
                    <a:lnTo>
                      <a:pt x="514" y="641"/>
                    </a:lnTo>
                    <a:lnTo>
                      <a:pt x="519" y="645"/>
                    </a:lnTo>
                    <a:lnTo>
                      <a:pt x="523" y="647"/>
                    </a:lnTo>
                    <a:lnTo>
                      <a:pt x="528" y="647"/>
                    </a:lnTo>
                    <a:lnTo>
                      <a:pt x="528" y="647"/>
                    </a:lnTo>
                    <a:close/>
                    <a:moveTo>
                      <a:pt x="769" y="644"/>
                    </a:moveTo>
                    <a:lnTo>
                      <a:pt x="769" y="644"/>
                    </a:lnTo>
                    <a:lnTo>
                      <a:pt x="770" y="638"/>
                    </a:lnTo>
                    <a:lnTo>
                      <a:pt x="770" y="636"/>
                    </a:lnTo>
                    <a:lnTo>
                      <a:pt x="770" y="633"/>
                    </a:lnTo>
                    <a:lnTo>
                      <a:pt x="770" y="633"/>
                    </a:lnTo>
                    <a:lnTo>
                      <a:pt x="769" y="633"/>
                    </a:lnTo>
                    <a:lnTo>
                      <a:pt x="769" y="633"/>
                    </a:lnTo>
                    <a:lnTo>
                      <a:pt x="766" y="639"/>
                    </a:lnTo>
                    <a:lnTo>
                      <a:pt x="766" y="642"/>
                    </a:lnTo>
                    <a:lnTo>
                      <a:pt x="769" y="644"/>
                    </a:lnTo>
                    <a:lnTo>
                      <a:pt x="769" y="644"/>
                    </a:lnTo>
                    <a:close/>
                    <a:moveTo>
                      <a:pt x="699" y="639"/>
                    </a:moveTo>
                    <a:lnTo>
                      <a:pt x="699" y="639"/>
                    </a:lnTo>
                    <a:lnTo>
                      <a:pt x="709" y="645"/>
                    </a:lnTo>
                    <a:lnTo>
                      <a:pt x="720" y="650"/>
                    </a:lnTo>
                    <a:lnTo>
                      <a:pt x="720" y="650"/>
                    </a:lnTo>
                    <a:lnTo>
                      <a:pt x="722" y="650"/>
                    </a:lnTo>
                    <a:lnTo>
                      <a:pt x="722" y="650"/>
                    </a:lnTo>
                    <a:lnTo>
                      <a:pt x="723" y="648"/>
                    </a:lnTo>
                    <a:lnTo>
                      <a:pt x="725" y="648"/>
                    </a:lnTo>
                    <a:lnTo>
                      <a:pt x="725" y="648"/>
                    </a:lnTo>
                    <a:lnTo>
                      <a:pt x="728" y="650"/>
                    </a:lnTo>
                    <a:lnTo>
                      <a:pt x="728" y="651"/>
                    </a:lnTo>
                    <a:lnTo>
                      <a:pt x="729" y="656"/>
                    </a:lnTo>
                    <a:lnTo>
                      <a:pt x="729" y="656"/>
                    </a:lnTo>
                    <a:lnTo>
                      <a:pt x="732" y="653"/>
                    </a:lnTo>
                    <a:lnTo>
                      <a:pt x="732" y="648"/>
                    </a:lnTo>
                    <a:lnTo>
                      <a:pt x="732" y="648"/>
                    </a:lnTo>
                    <a:lnTo>
                      <a:pt x="702" y="633"/>
                    </a:lnTo>
                    <a:lnTo>
                      <a:pt x="702" y="633"/>
                    </a:lnTo>
                    <a:lnTo>
                      <a:pt x="702" y="636"/>
                    </a:lnTo>
                    <a:lnTo>
                      <a:pt x="702" y="636"/>
                    </a:lnTo>
                    <a:lnTo>
                      <a:pt x="700" y="638"/>
                    </a:lnTo>
                    <a:lnTo>
                      <a:pt x="699" y="639"/>
                    </a:lnTo>
                    <a:lnTo>
                      <a:pt x="699" y="639"/>
                    </a:lnTo>
                    <a:close/>
                    <a:moveTo>
                      <a:pt x="360" y="639"/>
                    </a:moveTo>
                    <a:lnTo>
                      <a:pt x="360" y="639"/>
                    </a:lnTo>
                    <a:lnTo>
                      <a:pt x="360" y="644"/>
                    </a:lnTo>
                    <a:lnTo>
                      <a:pt x="363" y="648"/>
                    </a:lnTo>
                    <a:lnTo>
                      <a:pt x="371" y="654"/>
                    </a:lnTo>
                    <a:lnTo>
                      <a:pt x="371" y="654"/>
                    </a:lnTo>
                    <a:lnTo>
                      <a:pt x="375" y="654"/>
                    </a:lnTo>
                    <a:lnTo>
                      <a:pt x="378" y="656"/>
                    </a:lnTo>
                    <a:lnTo>
                      <a:pt x="383" y="658"/>
                    </a:lnTo>
                    <a:lnTo>
                      <a:pt x="388" y="656"/>
                    </a:lnTo>
                    <a:lnTo>
                      <a:pt x="388" y="656"/>
                    </a:lnTo>
                    <a:lnTo>
                      <a:pt x="378" y="650"/>
                    </a:lnTo>
                    <a:lnTo>
                      <a:pt x="372" y="644"/>
                    </a:lnTo>
                    <a:lnTo>
                      <a:pt x="365" y="638"/>
                    </a:lnTo>
                    <a:lnTo>
                      <a:pt x="360" y="636"/>
                    </a:lnTo>
                    <a:lnTo>
                      <a:pt x="356" y="635"/>
                    </a:lnTo>
                    <a:lnTo>
                      <a:pt x="356" y="635"/>
                    </a:lnTo>
                    <a:lnTo>
                      <a:pt x="356" y="636"/>
                    </a:lnTo>
                    <a:lnTo>
                      <a:pt x="357" y="636"/>
                    </a:lnTo>
                    <a:lnTo>
                      <a:pt x="359" y="638"/>
                    </a:lnTo>
                    <a:lnTo>
                      <a:pt x="360" y="639"/>
                    </a:lnTo>
                    <a:lnTo>
                      <a:pt x="360" y="639"/>
                    </a:lnTo>
                    <a:close/>
                    <a:moveTo>
                      <a:pt x="511" y="650"/>
                    </a:moveTo>
                    <a:lnTo>
                      <a:pt x="511" y="650"/>
                    </a:lnTo>
                    <a:lnTo>
                      <a:pt x="502" y="642"/>
                    </a:lnTo>
                    <a:lnTo>
                      <a:pt x="493" y="636"/>
                    </a:lnTo>
                    <a:lnTo>
                      <a:pt x="493" y="636"/>
                    </a:lnTo>
                    <a:lnTo>
                      <a:pt x="496" y="641"/>
                    </a:lnTo>
                    <a:lnTo>
                      <a:pt x="500" y="645"/>
                    </a:lnTo>
                    <a:lnTo>
                      <a:pt x="505" y="648"/>
                    </a:lnTo>
                    <a:lnTo>
                      <a:pt x="511" y="650"/>
                    </a:lnTo>
                    <a:lnTo>
                      <a:pt x="511" y="650"/>
                    </a:lnTo>
                    <a:close/>
                    <a:moveTo>
                      <a:pt x="778" y="650"/>
                    </a:moveTo>
                    <a:lnTo>
                      <a:pt x="778" y="650"/>
                    </a:lnTo>
                    <a:lnTo>
                      <a:pt x="781" y="645"/>
                    </a:lnTo>
                    <a:lnTo>
                      <a:pt x="783" y="639"/>
                    </a:lnTo>
                    <a:lnTo>
                      <a:pt x="783" y="639"/>
                    </a:lnTo>
                    <a:lnTo>
                      <a:pt x="779" y="638"/>
                    </a:lnTo>
                    <a:lnTo>
                      <a:pt x="776" y="636"/>
                    </a:lnTo>
                    <a:lnTo>
                      <a:pt x="776" y="636"/>
                    </a:lnTo>
                    <a:lnTo>
                      <a:pt x="775" y="644"/>
                    </a:lnTo>
                    <a:lnTo>
                      <a:pt x="775" y="648"/>
                    </a:lnTo>
                    <a:lnTo>
                      <a:pt x="776" y="650"/>
                    </a:lnTo>
                    <a:lnTo>
                      <a:pt x="778" y="650"/>
                    </a:lnTo>
                    <a:lnTo>
                      <a:pt x="778" y="650"/>
                    </a:lnTo>
                    <a:close/>
                    <a:moveTo>
                      <a:pt x="542" y="656"/>
                    </a:moveTo>
                    <a:lnTo>
                      <a:pt x="542" y="656"/>
                    </a:lnTo>
                    <a:lnTo>
                      <a:pt x="575" y="674"/>
                    </a:lnTo>
                    <a:lnTo>
                      <a:pt x="593" y="682"/>
                    </a:lnTo>
                    <a:lnTo>
                      <a:pt x="610" y="690"/>
                    </a:lnTo>
                    <a:lnTo>
                      <a:pt x="610" y="690"/>
                    </a:lnTo>
                    <a:lnTo>
                      <a:pt x="586" y="674"/>
                    </a:lnTo>
                    <a:lnTo>
                      <a:pt x="572" y="667"/>
                    </a:lnTo>
                    <a:lnTo>
                      <a:pt x="566" y="664"/>
                    </a:lnTo>
                    <a:lnTo>
                      <a:pt x="558" y="662"/>
                    </a:lnTo>
                    <a:lnTo>
                      <a:pt x="558" y="662"/>
                    </a:lnTo>
                    <a:lnTo>
                      <a:pt x="549" y="658"/>
                    </a:lnTo>
                    <a:lnTo>
                      <a:pt x="542" y="650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1" y="642"/>
                    </a:lnTo>
                    <a:lnTo>
                      <a:pt x="534" y="647"/>
                    </a:lnTo>
                    <a:lnTo>
                      <a:pt x="542" y="656"/>
                    </a:lnTo>
                    <a:lnTo>
                      <a:pt x="542" y="656"/>
                    </a:lnTo>
                    <a:close/>
                    <a:moveTo>
                      <a:pt x="455" y="644"/>
                    </a:moveTo>
                    <a:lnTo>
                      <a:pt x="455" y="644"/>
                    </a:lnTo>
                    <a:lnTo>
                      <a:pt x="450" y="641"/>
                    </a:lnTo>
                    <a:lnTo>
                      <a:pt x="447" y="639"/>
                    </a:lnTo>
                    <a:lnTo>
                      <a:pt x="446" y="639"/>
                    </a:lnTo>
                    <a:lnTo>
                      <a:pt x="446" y="639"/>
                    </a:lnTo>
                    <a:lnTo>
                      <a:pt x="449" y="642"/>
                    </a:lnTo>
                    <a:lnTo>
                      <a:pt x="452" y="644"/>
                    </a:lnTo>
                    <a:lnTo>
                      <a:pt x="455" y="644"/>
                    </a:lnTo>
                    <a:lnTo>
                      <a:pt x="455" y="644"/>
                    </a:lnTo>
                    <a:close/>
                    <a:moveTo>
                      <a:pt x="418" y="645"/>
                    </a:moveTo>
                    <a:lnTo>
                      <a:pt x="418" y="645"/>
                    </a:lnTo>
                    <a:lnTo>
                      <a:pt x="417" y="642"/>
                    </a:lnTo>
                    <a:lnTo>
                      <a:pt x="415" y="641"/>
                    </a:lnTo>
                    <a:lnTo>
                      <a:pt x="414" y="642"/>
                    </a:lnTo>
                    <a:lnTo>
                      <a:pt x="414" y="642"/>
                    </a:lnTo>
                    <a:lnTo>
                      <a:pt x="415" y="644"/>
                    </a:lnTo>
                    <a:lnTo>
                      <a:pt x="417" y="645"/>
                    </a:lnTo>
                    <a:lnTo>
                      <a:pt x="418" y="645"/>
                    </a:lnTo>
                    <a:lnTo>
                      <a:pt x="418" y="645"/>
                    </a:lnTo>
                    <a:close/>
                    <a:moveTo>
                      <a:pt x="616" y="645"/>
                    </a:moveTo>
                    <a:lnTo>
                      <a:pt x="616" y="645"/>
                    </a:lnTo>
                    <a:lnTo>
                      <a:pt x="615" y="644"/>
                    </a:lnTo>
                    <a:lnTo>
                      <a:pt x="612" y="642"/>
                    </a:lnTo>
                    <a:lnTo>
                      <a:pt x="612" y="642"/>
                    </a:lnTo>
                    <a:lnTo>
                      <a:pt x="612" y="644"/>
                    </a:lnTo>
                    <a:lnTo>
                      <a:pt x="613" y="645"/>
                    </a:lnTo>
                    <a:lnTo>
                      <a:pt x="616" y="645"/>
                    </a:lnTo>
                    <a:lnTo>
                      <a:pt x="616" y="645"/>
                    </a:lnTo>
                    <a:close/>
                    <a:moveTo>
                      <a:pt x="571" y="656"/>
                    </a:moveTo>
                    <a:lnTo>
                      <a:pt x="571" y="656"/>
                    </a:lnTo>
                    <a:lnTo>
                      <a:pt x="578" y="659"/>
                    </a:lnTo>
                    <a:lnTo>
                      <a:pt x="584" y="664"/>
                    </a:lnTo>
                    <a:lnTo>
                      <a:pt x="590" y="667"/>
                    </a:lnTo>
                    <a:lnTo>
                      <a:pt x="597" y="668"/>
                    </a:lnTo>
                    <a:lnTo>
                      <a:pt x="597" y="668"/>
                    </a:lnTo>
                    <a:lnTo>
                      <a:pt x="577" y="65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4" y="644"/>
                    </a:lnTo>
                    <a:lnTo>
                      <a:pt x="554" y="644"/>
                    </a:lnTo>
                    <a:lnTo>
                      <a:pt x="557" y="648"/>
                    </a:lnTo>
                    <a:lnTo>
                      <a:pt x="560" y="651"/>
                    </a:lnTo>
                    <a:lnTo>
                      <a:pt x="571" y="656"/>
                    </a:lnTo>
                    <a:lnTo>
                      <a:pt x="571" y="656"/>
                    </a:lnTo>
                    <a:close/>
                    <a:moveTo>
                      <a:pt x="604" y="651"/>
                    </a:moveTo>
                    <a:lnTo>
                      <a:pt x="604" y="651"/>
                    </a:lnTo>
                    <a:lnTo>
                      <a:pt x="598" y="647"/>
                    </a:lnTo>
                    <a:lnTo>
                      <a:pt x="590" y="644"/>
                    </a:lnTo>
                    <a:lnTo>
                      <a:pt x="590" y="644"/>
                    </a:lnTo>
                    <a:lnTo>
                      <a:pt x="597" y="648"/>
                    </a:lnTo>
                    <a:lnTo>
                      <a:pt x="604" y="651"/>
                    </a:lnTo>
                    <a:lnTo>
                      <a:pt x="604" y="651"/>
                    </a:lnTo>
                    <a:close/>
                    <a:moveTo>
                      <a:pt x="728" y="691"/>
                    </a:moveTo>
                    <a:lnTo>
                      <a:pt x="728" y="691"/>
                    </a:lnTo>
                    <a:lnTo>
                      <a:pt x="729" y="683"/>
                    </a:lnTo>
                    <a:lnTo>
                      <a:pt x="731" y="677"/>
                    </a:lnTo>
                    <a:lnTo>
                      <a:pt x="731" y="677"/>
                    </a:lnTo>
                    <a:lnTo>
                      <a:pt x="728" y="680"/>
                    </a:lnTo>
                    <a:lnTo>
                      <a:pt x="726" y="680"/>
                    </a:lnTo>
                    <a:lnTo>
                      <a:pt x="723" y="680"/>
                    </a:lnTo>
                    <a:lnTo>
                      <a:pt x="723" y="680"/>
                    </a:lnTo>
                    <a:lnTo>
                      <a:pt x="722" y="676"/>
                    </a:lnTo>
                    <a:lnTo>
                      <a:pt x="722" y="673"/>
                    </a:lnTo>
                    <a:lnTo>
                      <a:pt x="722" y="673"/>
                    </a:lnTo>
                    <a:lnTo>
                      <a:pt x="697" y="658"/>
                    </a:lnTo>
                    <a:lnTo>
                      <a:pt x="685" y="650"/>
                    </a:lnTo>
                    <a:lnTo>
                      <a:pt x="673" y="645"/>
                    </a:lnTo>
                    <a:lnTo>
                      <a:pt x="673" y="645"/>
                    </a:lnTo>
                    <a:lnTo>
                      <a:pt x="679" y="651"/>
                    </a:lnTo>
                    <a:lnTo>
                      <a:pt x="685" y="658"/>
                    </a:lnTo>
                    <a:lnTo>
                      <a:pt x="699" y="670"/>
                    </a:lnTo>
                    <a:lnTo>
                      <a:pt x="714" y="680"/>
                    </a:lnTo>
                    <a:lnTo>
                      <a:pt x="728" y="691"/>
                    </a:lnTo>
                    <a:lnTo>
                      <a:pt x="728" y="691"/>
                    </a:lnTo>
                    <a:close/>
                    <a:moveTo>
                      <a:pt x="749" y="645"/>
                    </a:moveTo>
                    <a:lnTo>
                      <a:pt x="749" y="645"/>
                    </a:lnTo>
                    <a:lnTo>
                      <a:pt x="749" y="647"/>
                    </a:lnTo>
                    <a:lnTo>
                      <a:pt x="751" y="647"/>
                    </a:lnTo>
                    <a:lnTo>
                      <a:pt x="754" y="647"/>
                    </a:lnTo>
                    <a:lnTo>
                      <a:pt x="754" y="647"/>
                    </a:lnTo>
                    <a:lnTo>
                      <a:pt x="752" y="645"/>
                    </a:lnTo>
                    <a:lnTo>
                      <a:pt x="751" y="645"/>
                    </a:lnTo>
                    <a:lnTo>
                      <a:pt x="749" y="645"/>
                    </a:lnTo>
                    <a:lnTo>
                      <a:pt x="749" y="645"/>
                    </a:lnTo>
                    <a:close/>
                    <a:moveTo>
                      <a:pt x="555" y="653"/>
                    </a:moveTo>
                    <a:lnTo>
                      <a:pt x="555" y="653"/>
                    </a:lnTo>
                    <a:lnTo>
                      <a:pt x="551" y="650"/>
                    </a:lnTo>
                    <a:lnTo>
                      <a:pt x="549" y="648"/>
                    </a:lnTo>
                    <a:lnTo>
                      <a:pt x="546" y="647"/>
                    </a:lnTo>
                    <a:lnTo>
                      <a:pt x="546" y="647"/>
                    </a:lnTo>
                    <a:lnTo>
                      <a:pt x="551" y="651"/>
                    </a:lnTo>
                    <a:lnTo>
                      <a:pt x="554" y="653"/>
                    </a:lnTo>
                    <a:lnTo>
                      <a:pt x="555" y="653"/>
                    </a:lnTo>
                    <a:lnTo>
                      <a:pt x="555" y="653"/>
                    </a:lnTo>
                    <a:close/>
                    <a:moveTo>
                      <a:pt x="429" y="656"/>
                    </a:moveTo>
                    <a:lnTo>
                      <a:pt x="429" y="656"/>
                    </a:lnTo>
                    <a:lnTo>
                      <a:pt x="446" y="665"/>
                    </a:lnTo>
                    <a:lnTo>
                      <a:pt x="462" y="674"/>
                    </a:lnTo>
                    <a:lnTo>
                      <a:pt x="462" y="674"/>
                    </a:lnTo>
                    <a:lnTo>
                      <a:pt x="455" y="667"/>
                    </a:lnTo>
                    <a:lnTo>
                      <a:pt x="447" y="661"/>
                    </a:lnTo>
                    <a:lnTo>
                      <a:pt x="429" y="650"/>
                    </a:lnTo>
                    <a:lnTo>
                      <a:pt x="429" y="650"/>
                    </a:lnTo>
                    <a:lnTo>
                      <a:pt x="429" y="653"/>
                    </a:lnTo>
                    <a:lnTo>
                      <a:pt x="429" y="656"/>
                    </a:lnTo>
                    <a:lnTo>
                      <a:pt x="429" y="656"/>
                    </a:lnTo>
                    <a:close/>
                    <a:moveTo>
                      <a:pt x="485" y="667"/>
                    </a:moveTo>
                    <a:lnTo>
                      <a:pt x="485" y="667"/>
                    </a:lnTo>
                    <a:lnTo>
                      <a:pt x="475" y="658"/>
                    </a:lnTo>
                    <a:lnTo>
                      <a:pt x="468" y="654"/>
                    </a:lnTo>
                    <a:lnTo>
                      <a:pt x="461" y="650"/>
                    </a:lnTo>
                    <a:lnTo>
                      <a:pt x="461" y="650"/>
                    </a:lnTo>
                    <a:lnTo>
                      <a:pt x="473" y="659"/>
                    </a:lnTo>
                    <a:lnTo>
                      <a:pt x="479" y="664"/>
                    </a:lnTo>
                    <a:lnTo>
                      <a:pt x="485" y="667"/>
                    </a:lnTo>
                    <a:lnTo>
                      <a:pt x="485" y="667"/>
                    </a:lnTo>
                    <a:close/>
                    <a:moveTo>
                      <a:pt x="394" y="651"/>
                    </a:moveTo>
                    <a:lnTo>
                      <a:pt x="394" y="651"/>
                    </a:lnTo>
                    <a:lnTo>
                      <a:pt x="392" y="653"/>
                    </a:lnTo>
                    <a:lnTo>
                      <a:pt x="391" y="653"/>
                    </a:lnTo>
                    <a:lnTo>
                      <a:pt x="391" y="653"/>
                    </a:lnTo>
                    <a:lnTo>
                      <a:pt x="407" y="662"/>
                    </a:lnTo>
                    <a:lnTo>
                      <a:pt x="415" y="667"/>
                    </a:lnTo>
                    <a:lnTo>
                      <a:pt x="424" y="670"/>
                    </a:lnTo>
                    <a:lnTo>
                      <a:pt x="424" y="670"/>
                    </a:lnTo>
                    <a:lnTo>
                      <a:pt x="409" y="661"/>
                    </a:lnTo>
                    <a:lnTo>
                      <a:pt x="394" y="651"/>
                    </a:lnTo>
                    <a:lnTo>
                      <a:pt x="394" y="651"/>
                    </a:lnTo>
                    <a:close/>
                    <a:moveTo>
                      <a:pt x="767" y="654"/>
                    </a:moveTo>
                    <a:lnTo>
                      <a:pt x="767" y="654"/>
                    </a:lnTo>
                    <a:lnTo>
                      <a:pt x="761" y="651"/>
                    </a:lnTo>
                    <a:lnTo>
                      <a:pt x="761" y="651"/>
                    </a:lnTo>
                    <a:lnTo>
                      <a:pt x="761" y="654"/>
                    </a:lnTo>
                    <a:lnTo>
                      <a:pt x="763" y="654"/>
                    </a:lnTo>
                    <a:lnTo>
                      <a:pt x="766" y="656"/>
                    </a:lnTo>
                    <a:lnTo>
                      <a:pt x="767" y="654"/>
                    </a:lnTo>
                    <a:lnTo>
                      <a:pt x="767" y="654"/>
                    </a:lnTo>
                    <a:close/>
                    <a:moveTo>
                      <a:pt x="735" y="659"/>
                    </a:moveTo>
                    <a:lnTo>
                      <a:pt x="735" y="659"/>
                    </a:lnTo>
                    <a:lnTo>
                      <a:pt x="738" y="656"/>
                    </a:lnTo>
                    <a:lnTo>
                      <a:pt x="738" y="654"/>
                    </a:lnTo>
                    <a:lnTo>
                      <a:pt x="738" y="653"/>
                    </a:lnTo>
                    <a:lnTo>
                      <a:pt x="738" y="653"/>
                    </a:lnTo>
                    <a:lnTo>
                      <a:pt x="735" y="659"/>
                    </a:lnTo>
                    <a:lnTo>
                      <a:pt x="735" y="659"/>
                    </a:lnTo>
                    <a:close/>
                    <a:moveTo>
                      <a:pt x="715" y="659"/>
                    </a:moveTo>
                    <a:lnTo>
                      <a:pt x="715" y="659"/>
                    </a:lnTo>
                    <a:lnTo>
                      <a:pt x="712" y="658"/>
                    </a:lnTo>
                    <a:lnTo>
                      <a:pt x="711" y="654"/>
                    </a:lnTo>
                    <a:lnTo>
                      <a:pt x="703" y="654"/>
                    </a:lnTo>
                    <a:lnTo>
                      <a:pt x="703" y="654"/>
                    </a:lnTo>
                    <a:lnTo>
                      <a:pt x="709" y="658"/>
                    </a:lnTo>
                    <a:lnTo>
                      <a:pt x="712" y="659"/>
                    </a:lnTo>
                    <a:lnTo>
                      <a:pt x="715" y="659"/>
                    </a:lnTo>
                    <a:lnTo>
                      <a:pt x="715" y="659"/>
                    </a:lnTo>
                    <a:close/>
                    <a:moveTo>
                      <a:pt x="744" y="665"/>
                    </a:moveTo>
                    <a:lnTo>
                      <a:pt x="744" y="665"/>
                    </a:lnTo>
                    <a:lnTo>
                      <a:pt x="746" y="665"/>
                    </a:lnTo>
                    <a:lnTo>
                      <a:pt x="746" y="665"/>
                    </a:lnTo>
                    <a:lnTo>
                      <a:pt x="746" y="667"/>
                    </a:lnTo>
                    <a:lnTo>
                      <a:pt x="747" y="667"/>
                    </a:lnTo>
                    <a:lnTo>
                      <a:pt x="747" y="667"/>
                    </a:lnTo>
                    <a:lnTo>
                      <a:pt x="749" y="658"/>
                    </a:lnTo>
                    <a:lnTo>
                      <a:pt x="749" y="658"/>
                    </a:lnTo>
                    <a:lnTo>
                      <a:pt x="747" y="658"/>
                    </a:lnTo>
                    <a:lnTo>
                      <a:pt x="746" y="656"/>
                    </a:lnTo>
                    <a:lnTo>
                      <a:pt x="746" y="656"/>
                    </a:lnTo>
                    <a:lnTo>
                      <a:pt x="744" y="661"/>
                    </a:lnTo>
                    <a:lnTo>
                      <a:pt x="744" y="665"/>
                    </a:lnTo>
                    <a:lnTo>
                      <a:pt x="744" y="665"/>
                    </a:lnTo>
                    <a:close/>
                    <a:moveTo>
                      <a:pt x="532" y="693"/>
                    </a:moveTo>
                    <a:lnTo>
                      <a:pt x="532" y="693"/>
                    </a:lnTo>
                    <a:lnTo>
                      <a:pt x="548" y="699"/>
                    </a:lnTo>
                    <a:lnTo>
                      <a:pt x="561" y="705"/>
                    </a:lnTo>
                    <a:lnTo>
                      <a:pt x="575" y="711"/>
                    </a:lnTo>
                    <a:lnTo>
                      <a:pt x="589" y="715"/>
                    </a:lnTo>
                    <a:lnTo>
                      <a:pt x="589" y="715"/>
                    </a:lnTo>
                    <a:lnTo>
                      <a:pt x="581" y="709"/>
                    </a:lnTo>
                    <a:lnTo>
                      <a:pt x="569" y="703"/>
                    </a:lnTo>
                    <a:lnTo>
                      <a:pt x="543" y="690"/>
                    </a:lnTo>
                    <a:lnTo>
                      <a:pt x="543" y="690"/>
                    </a:lnTo>
                    <a:lnTo>
                      <a:pt x="545" y="688"/>
                    </a:lnTo>
                    <a:lnTo>
                      <a:pt x="543" y="688"/>
                    </a:lnTo>
                    <a:lnTo>
                      <a:pt x="542" y="686"/>
                    </a:lnTo>
                    <a:lnTo>
                      <a:pt x="542" y="686"/>
                    </a:lnTo>
                    <a:lnTo>
                      <a:pt x="543" y="683"/>
                    </a:lnTo>
                    <a:lnTo>
                      <a:pt x="542" y="682"/>
                    </a:lnTo>
                    <a:lnTo>
                      <a:pt x="540" y="679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29" y="665"/>
                    </a:lnTo>
                    <a:lnTo>
                      <a:pt x="523" y="662"/>
                    </a:lnTo>
                    <a:lnTo>
                      <a:pt x="519" y="662"/>
                    </a:lnTo>
                    <a:lnTo>
                      <a:pt x="516" y="662"/>
                    </a:lnTo>
                    <a:lnTo>
                      <a:pt x="516" y="662"/>
                    </a:lnTo>
                    <a:lnTo>
                      <a:pt x="520" y="665"/>
                    </a:lnTo>
                    <a:lnTo>
                      <a:pt x="525" y="670"/>
                    </a:lnTo>
                    <a:lnTo>
                      <a:pt x="525" y="670"/>
                    </a:lnTo>
                    <a:lnTo>
                      <a:pt x="523" y="671"/>
                    </a:lnTo>
                    <a:lnTo>
                      <a:pt x="520" y="673"/>
                    </a:lnTo>
                    <a:lnTo>
                      <a:pt x="520" y="673"/>
                    </a:lnTo>
                    <a:lnTo>
                      <a:pt x="511" y="668"/>
                    </a:lnTo>
                    <a:lnTo>
                      <a:pt x="504" y="662"/>
                    </a:lnTo>
                    <a:lnTo>
                      <a:pt x="504" y="662"/>
                    </a:lnTo>
                    <a:lnTo>
                      <a:pt x="500" y="662"/>
                    </a:lnTo>
                    <a:lnTo>
                      <a:pt x="497" y="661"/>
                    </a:lnTo>
                    <a:lnTo>
                      <a:pt x="491" y="658"/>
                    </a:lnTo>
                    <a:lnTo>
                      <a:pt x="491" y="658"/>
                    </a:lnTo>
                    <a:lnTo>
                      <a:pt x="502" y="667"/>
                    </a:lnTo>
                    <a:lnTo>
                      <a:pt x="513" y="676"/>
                    </a:lnTo>
                    <a:lnTo>
                      <a:pt x="523" y="683"/>
                    </a:lnTo>
                    <a:lnTo>
                      <a:pt x="532" y="693"/>
                    </a:lnTo>
                    <a:lnTo>
                      <a:pt x="532" y="693"/>
                    </a:lnTo>
                    <a:close/>
                    <a:moveTo>
                      <a:pt x="618" y="673"/>
                    </a:moveTo>
                    <a:lnTo>
                      <a:pt x="618" y="673"/>
                    </a:lnTo>
                    <a:lnTo>
                      <a:pt x="615" y="668"/>
                    </a:lnTo>
                    <a:lnTo>
                      <a:pt x="609" y="665"/>
                    </a:lnTo>
                    <a:lnTo>
                      <a:pt x="598" y="659"/>
                    </a:lnTo>
                    <a:lnTo>
                      <a:pt x="598" y="659"/>
                    </a:lnTo>
                    <a:lnTo>
                      <a:pt x="603" y="664"/>
                    </a:lnTo>
                    <a:lnTo>
                      <a:pt x="607" y="668"/>
                    </a:lnTo>
                    <a:lnTo>
                      <a:pt x="612" y="671"/>
                    </a:lnTo>
                    <a:lnTo>
                      <a:pt x="618" y="673"/>
                    </a:lnTo>
                    <a:lnTo>
                      <a:pt x="618" y="673"/>
                    </a:lnTo>
                    <a:close/>
                    <a:moveTo>
                      <a:pt x="632" y="671"/>
                    </a:moveTo>
                    <a:lnTo>
                      <a:pt x="632" y="671"/>
                    </a:lnTo>
                    <a:lnTo>
                      <a:pt x="624" y="665"/>
                    </a:lnTo>
                    <a:lnTo>
                      <a:pt x="621" y="662"/>
                    </a:lnTo>
                    <a:lnTo>
                      <a:pt x="616" y="661"/>
                    </a:lnTo>
                    <a:lnTo>
                      <a:pt x="616" y="661"/>
                    </a:lnTo>
                    <a:lnTo>
                      <a:pt x="619" y="664"/>
                    </a:lnTo>
                    <a:lnTo>
                      <a:pt x="622" y="667"/>
                    </a:lnTo>
                    <a:lnTo>
                      <a:pt x="632" y="671"/>
                    </a:lnTo>
                    <a:lnTo>
                      <a:pt x="632" y="671"/>
                    </a:lnTo>
                    <a:close/>
                    <a:moveTo>
                      <a:pt x="532" y="664"/>
                    </a:moveTo>
                    <a:lnTo>
                      <a:pt x="532" y="664"/>
                    </a:lnTo>
                    <a:lnTo>
                      <a:pt x="542" y="670"/>
                    </a:lnTo>
                    <a:lnTo>
                      <a:pt x="551" y="677"/>
                    </a:lnTo>
                    <a:lnTo>
                      <a:pt x="551" y="677"/>
                    </a:lnTo>
                    <a:lnTo>
                      <a:pt x="548" y="671"/>
                    </a:lnTo>
                    <a:lnTo>
                      <a:pt x="543" y="667"/>
                    </a:lnTo>
                    <a:lnTo>
                      <a:pt x="539" y="664"/>
                    </a:lnTo>
                    <a:lnTo>
                      <a:pt x="534" y="661"/>
                    </a:lnTo>
                    <a:lnTo>
                      <a:pt x="534" y="661"/>
                    </a:lnTo>
                    <a:lnTo>
                      <a:pt x="532" y="664"/>
                    </a:lnTo>
                    <a:lnTo>
                      <a:pt x="532" y="664"/>
                    </a:lnTo>
                    <a:close/>
                    <a:moveTo>
                      <a:pt x="719" y="662"/>
                    </a:moveTo>
                    <a:lnTo>
                      <a:pt x="719" y="662"/>
                    </a:lnTo>
                    <a:lnTo>
                      <a:pt x="719" y="664"/>
                    </a:lnTo>
                    <a:lnTo>
                      <a:pt x="720" y="665"/>
                    </a:lnTo>
                    <a:lnTo>
                      <a:pt x="723" y="665"/>
                    </a:lnTo>
                    <a:lnTo>
                      <a:pt x="723" y="665"/>
                    </a:lnTo>
                    <a:lnTo>
                      <a:pt x="723" y="662"/>
                    </a:lnTo>
                    <a:lnTo>
                      <a:pt x="722" y="662"/>
                    </a:lnTo>
                    <a:lnTo>
                      <a:pt x="720" y="661"/>
                    </a:lnTo>
                    <a:lnTo>
                      <a:pt x="719" y="662"/>
                    </a:lnTo>
                    <a:lnTo>
                      <a:pt x="719" y="662"/>
                    </a:lnTo>
                    <a:close/>
                    <a:moveTo>
                      <a:pt x="420" y="680"/>
                    </a:moveTo>
                    <a:lnTo>
                      <a:pt x="420" y="680"/>
                    </a:lnTo>
                    <a:lnTo>
                      <a:pt x="407" y="671"/>
                    </a:lnTo>
                    <a:lnTo>
                      <a:pt x="401" y="667"/>
                    </a:lnTo>
                    <a:lnTo>
                      <a:pt x="394" y="665"/>
                    </a:lnTo>
                    <a:lnTo>
                      <a:pt x="394" y="665"/>
                    </a:lnTo>
                    <a:lnTo>
                      <a:pt x="407" y="673"/>
                    </a:lnTo>
                    <a:lnTo>
                      <a:pt x="414" y="677"/>
                    </a:lnTo>
                    <a:lnTo>
                      <a:pt x="420" y="680"/>
                    </a:lnTo>
                    <a:lnTo>
                      <a:pt x="420" y="680"/>
                    </a:lnTo>
                    <a:close/>
                    <a:moveTo>
                      <a:pt x="767" y="679"/>
                    </a:moveTo>
                    <a:lnTo>
                      <a:pt x="767" y="679"/>
                    </a:lnTo>
                    <a:lnTo>
                      <a:pt x="772" y="671"/>
                    </a:lnTo>
                    <a:lnTo>
                      <a:pt x="773" y="668"/>
                    </a:lnTo>
                    <a:lnTo>
                      <a:pt x="772" y="665"/>
                    </a:lnTo>
                    <a:lnTo>
                      <a:pt x="772" y="665"/>
                    </a:lnTo>
                    <a:lnTo>
                      <a:pt x="770" y="668"/>
                    </a:lnTo>
                    <a:lnTo>
                      <a:pt x="770" y="671"/>
                    </a:lnTo>
                    <a:lnTo>
                      <a:pt x="769" y="676"/>
                    </a:lnTo>
                    <a:lnTo>
                      <a:pt x="767" y="679"/>
                    </a:lnTo>
                    <a:lnTo>
                      <a:pt x="767" y="679"/>
                    </a:lnTo>
                    <a:close/>
                    <a:moveTo>
                      <a:pt x="491" y="671"/>
                    </a:moveTo>
                    <a:lnTo>
                      <a:pt x="491" y="671"/>
                    </a:lnTo>
                    <a:lnTo>
                      <a:pt x="490" y="668"/>
                    </a:lnTo>
                    <a:lnTo>
                      <a:pt x="485" y="667"/>
                    </a:lnTo>
                    <a:lnTo>
                      <a:pt x="485" y="667"/>
                    </a:lnTo>
                    <a:lnTo>
                      <a:pt x="487" y="668"/>
                    </a:lnTo>
                    <a:lnTo>
                      <a:pt x="488" y="670"/>
                    </a:lnTo>
                    <a:lnTo>
                      <a:pt x="491" y="671"/>
                    </a:lnTo>
                    <a:lnTo>
                      <a:pt x="491" y="671"/>
                    </a:lnTo>
                    <a:close/>
                    <a:moveTo>
                      <a:pt x="734" y="671"/>
                    </a:moveTo>
                    <a:lnTo>
                      <a:pt x="734" y="671"/>
                    </a:lnTo>
                    <a:lnTo>
                      <a:pt x="734" y="668"/>
                    </a:lnTo>
                    <a:lnTo>
                      <a:pt x="732" y="667"/>
                    </a:lnTo>
                    <a:lnTo>
                      <a:pt x="732" y="667"/>
                    </a:lnTo>
                    <a:lnTo>
                      <a:pt x="732" y="670"/>
                    </a:lnTo>
                    <a:lnTo>
                      <a:pt x="732" y="670"/>
                    </a:lnTo>
                    <a:lnTo>
                      <a:pt x="734" y="671"/>
                    </a:lnTo>
                    <a:lnTo>
                      <a:pt x="734" y="671"/>
                    </a:lnTo>
                    <a:close/>
                    <a:moveTo>
                      <a:pt x="465" y="709"/>
                    </a:moveTo>
                    <a:lnTo>
                      <a:pt x="465" y="709"/>
                    </a:lnTo>
                    <a:lnTo>
                      <a:pt x="473" y="714"/>
                    </a:lnTo>
                    <a:lnTo>
                      <a:pt x="478" y="714"/>
                    </a:lnTo>
                    <a:lnTo>
                      <a:pt x="481" y="715"/>
                    </a:lnTo>
                    <a:lnTo>
                      <a:pt x="481" y="715"/>
                    </a:lnTo>
                    <a:lnTo>
                      <a:pt x="482" y="714"/>
                    </a:lnTo>
                    <a:lnTo>
                      <a:pt x="481" y="712"/>
                    </a:lnTo>
                    <a:lnTo>
                      <a:pt x="479" y="712"/>
                    </a:lnTo>
                    <a:lnTo>
                      <a:pt x="479" y="709"/>
                    </a:lnTo>
                    <a:lnTo>
                      <a:pt x="479" y="709"/>
                    </a:lnTo>
                    <a:lnTo>
                      <a:pt x="475" y="709"/>
                    </a:lnTo>
                    <a:lnTo>
                      <a:pt x="472" y="706"/>
                    </a:lnTo>
                    <a:lnTo>
                      <a:pt x="468" y="705"/>
                    </a:lnTo>
                    <a:lnTo>
                      <a:pt x="467" y="702"/>
                    </a:lnTo>
                    <a:lnTo>
                      <a:pt x="467" y="702"/>
                    </a:lnTo>
                    <a:lnTo>
                      <a:pt x="461" y="699"/>
                    </a:lnTo>
                    <a:lnTo>
                      <a:pt x="458" y="697"/>
                    </a:lnTo>
                    <a:lnTo>
                      <a:pt x="456" y="694"/>
                    </a:lnTo>
                    <a:lnTo>
                      <a:pt x="456" y="694"/>
                    </a:lnTo>
                    <a:lnTo>
                      <a:pt x="452" y="691"/>
                    </a:lnTo>
                    <a:lnTo>
                      <a:pt x="446" y="686"/>
                    </a:lnTo>
                    <a:lnTo>
                      <a:pt x="441" y="683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79"/>
                    </a:lnTo>
                    <a:lnTo>
                      <a:pt x="433" y="679"/>
                    </a:lnTo>
                    <a:lnTo>
                      <a:pt x="430" y="679"/>
                    </a:lnTo>
                    <a:lnTo>
                      <a:pt x="426" y="677"/>
                    </a:lnTo>
                    <a:lnTo>
                      <a:pt x="420" y="674"/>
                    </a:lnTo>
                    <a:lnTo>
                      <a:pt x="420" y="674"/>
                    </a:lnTo>
                    <a:lnTo>
                      <a:pt x="443" y="693"/>
                    </a:lnTo>
                    <a:lnTo>
                      <a:pt x="453" y="702"/>
                    </a:lnTo>
                    <a:lnTo>
                      <a:pt x="465" y="709"/>
                    </a:lnTo>
                    <a:lnTo>
                      <a:pt x="465" y="709"/>
                    </a:lnTo>
                    <a:close/>
                    <a:moveTo>
                      <a:pt x="565" y="690"/>
                    </a:moveTo>
                    <a:lnTo>
                      <a:pt x="565" y="690"/>
                    </a:lnTo>
                    <a:lnTo>
                      <a:pt x="589" y="702"/>
                    </a:lnTo>
                    <a:lnTo>
                      <a:pt x="601" y="706"/>
                    </a:lnTo>
                    <a:lnTo>
                      <a:pt x="613" y="709"/>
                    </a:lnTo>
                    <a:lnTo>
                      <a:pt x="613" y="709"/>
                    </a:lnTo>
                    <a:lnTo>
                      <a:pt x="587" y="693"/>
                    </a:lnTo>
                    <a:lnTo>
                      <a:pt x="574" y="685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3" y="683"/>
                    </a:lnTo>
                    <a:lnTo>
                      <a:pt x="565" y="686"/>
                    </a:lnTo>
                    <a:lnTo>
                      <a:pt x="565" y="690"/>
                    </a:lnTo>
                    <a:lnTo>
                      <a:pt x="565" y="690"/>
                    </a:lnTo>
                    <a:close/>
                    <a:moveTo>
                      <a:pt x="510" y="693"/>
                    </a:moveTo>
                    <a:lnTo>
                      <a:pt x="510" y="693"/>
                    </a:lnTo>
                    <a:lnTo>
                      <a:pt x="507" y="691"/>
                    </a:lnTo>
                    <a:lnTo>
                      <a:pt x="504" y="688"/>
                    </a:lnTo>
                    <a:lnTo>
                      <a:pt x="504" y="688"/>
                    </a:lnTo>
                    <a:lnTo>
                      <a:pt x="505" y="691"/>
                    </a:lnTo>
                    <a:lnTo>
                      <a:pt x="507" y="693"/>
                    </a:lnTo>
                    <a:lnTo>
                      <a:pt x="510" y="693"/>
                    </a:lnTo>
                    <a:lnTo>
                      <a:pt x="510" y="693"/>
                    </a:lnTo>
                    <a:close/>
                    <a:moveTo>
                      <a:pt x="656" y="719"/>
                    </a:moveTo>
                    <a:lnTo>
                      <a:pt x="656" y="719"/>
                    </a:lnTo>
                    <a:lnTo>
                      <a:pt x="644" y="711"/>
                    </a:lnTo>
                    <a:lnTo>
                      <a:pt x="632" y="705"/>
                    </a:lnTo>
                    <a:lnTo>
                      <a:pt x="618" y="699"/>
                    </a:lnTo>
                    <a:lnTo>
                      <a:pt x="606" y="694"/>
                    </a:lnTo>
                    <a:lnTo>
                      <a:pt x="606" y="694"/>
                    </a:lnTo>
                    <a:lnTo>
                      <a:pt x="618" y="700"/>
                    </a:lnTo>
                    <a:lnTo>
                      <a:pt x="629" y="708"/>
                    </a:lnTo>
                    <a:lnTo>
                      <a:pt x="641" y="715"/>
                    </a:lnTo>
                    <a:lnTo>
                      <a:pt x="648" y="717"/>
                    </a:lnTo>
                    <a:lnTo>
                      <a:pt x="656" y="719"/>
                    </a:lnTo>
                    <a:lnTo>
                      <a:pt x="656" y="719"/>
                    </a:lnTo>
                    <a:close/>
                    <a:moveTo>
                      <a:pt x="258" y="740"/>
                    </a:moveTo>
                    <a:lnTo>
                      <a:pt x="258" y="740"/>
                    </a:lnTo>
                    <a:lnTo>
                      <a:pt x="249" y="728"/>
                    </a:lnTo>
                    <a:lnTo>
                      <a:pt x="238" y="717"/>
                    </a:lnTo>
                    <a:lnTo>
                      <a:pt x="218" y="697"/>
                    </a:lnTo>
                    <a:lnTo>
                      <a:pt x="218" y="697"/>
                    </a:lnTo>
                    <a:lnTo>
                      <a:pt x="226" y="709"/>
                    </a:lnTo>
                    <a:lnTo>
                      <a:pt x="237" y="720"/>
                    </a:lnTo>
                    <a:lnTo>
                      <a:pt x="258" y="740"/>
                    </a:lnTo>
                    <a:lnTo>
                      <a:pt x="258" y="740"/>
                    </a:lnTo>
                    <a:close/>
                    <a:moveTo>
                      <a:pt x="438" y="702"/>
                    </a:moveTo>
                    <a:lnTo>
                      <a:pt x="438" y="702"/>
                    </a:lnTo>
                    <a:lnTo>
                      <a:pt x="435" y="700"/>
                    </a:lnTo>
                    <a:lnTo>
                      <a:pt x="432" y="699"/>
                    </a:lnTo>
                    <a:lnTo>
                      <a:pt x="432" y="699"/>
                    </a:lnTo>
                    <a:lnTo>
                      <a:pt x="435" y="700"/>
                    </a:lnTo>
                    <a:lnTo>
                      <a:pt x="436" y="702"/>
                    </a:lnTo>
                    <a:lnTo>
                      <a:pt x="438" y="702"/>
                    </a:lnTo>
                    <a:lnTo>
                      <a:pt x="438" y="702"/>
                    </a:lnTo>
                    <a:close/>
                    <a:moveTo>
                      <a:pt x="444" y="706"/>
                    </a:moveTo>
                    <a:lnTo>
                      <a:pt x="444" y="706"/>
                    </a:lnTo>
                    <a:lnTo>
                      <a:pt x="441" y="703"/>
                    </a:lnTo>
                    <a:lnTo>
                      <a:pt x="441" y="703"/>
                    </a:lnTo>
                    <a:lnTo>
                      <a:pt x="439" y="703"/>
                    </a:lnTo>
                    <a:lnTo>
                      <a:pt x="439" y="703"/>
                    </a:lnTo>
                    <a:lnTo>
                      <a:pt x="441" y="706"/>
                    </a:lnTo>
                    <a:lnTo>
                      <a:pt x="443" y="706"/>
                    </a:lnTo>
                    <a:lnTo>
                      <a:pt x="444" y="706"/>
                    </a:lnTo>
                    <a:lnTo>
                      <a:pt x="444" y="706"/>
                    </a:lnTo>
                    <a:close/>
                    <a:moveTo>
                      <a:pt x="276" y="735"/>
                    </a:moveTo>
                    <a:lnTo>
                      <a:pt x="276" y="735"/>
                    </a:lnTo>
                    <a:lnTo>
                      <a:pt x="273" y="731"/>
                    </a:lnTo>
                    <a:lnTo>
                      <a:pt x="269" y="725"/>
                    </a:lnTo>
                    <a:lnTo>
                      <a:pt x="269" y="725"/>
                    </a:lnTo>
                    <a:lnTo>
                      <a:pt x="264" y="720"/>
                    </a:lnTo>
                    <a:lnTo>
                      <a:pt x="260" y="715"/>
                    </a:lnTo>
                    <a:lnTo>
                      <a:pt x="260" y="715"/>
                    </a:lnTo>
                    <a:lnTo>
                      <a:pt x="257" y="709"/>
                    </a:lnTo>
                    <a:lnTo>
                      <a:pt x="253" y="706"/>
                    </a:lnTo>
                    <a:lnTo>
                      <a:pt x="252" y="706"/>
                    </a:lnTo>
                    <a:lnTo>
                      <a:pt x="252" y="706"/>
                    </a:lnTo>
                    <a:lnTo>
                      <a:pt x="258" y="714"/>
                    </a:lnTo>
                    <a:lnTo>
                      <a:pt x="264" y="723"/>
                    </a:lnTo>
                    <a:lnTo>
                      <a:pt x="269" y="731"/>
                    </a:lnTo>
                    <a:lnTo>
                      <a:pt x="273" y="734"/>
                    </a:lnTo>
                    <a:lnTo>
                      <a:pt x="276" y="735"/>
                    </a:lnTo>
                    <a:lnTo>
                      <a:pt x="276" y="735"/>
                    </a:lnTo>
                    <a:close/>
                    <a:moveTo>
                      <a:pt x="450" y="711"/>
                    </a:moveTo>
                    <a:lnTo>
                      <a:pt x="450" y="711"/>
                    </a:lnTo>
                    <a:lnTo>
                      <a:pt x="447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7" y="709"/>
                    </a:lnTo>
                    <a:lnTo>
                      <a:pt x="450" y="711"/>
                    </a:lnTo>
                    <a:lnTo>
                      <a:pt x="450" y="711"/>
                    </a:lnTo>
                    <a:close/>
                    <a:moveTo>
                      <a:pt x="606" y="714"/>
                    </a:moveTo>
                    <a:lnTo>
                      <a:pt x="606" y="714"/>
                    </a:lnTo>
                    <a:lnTo>
                      <a:pt x="613" y="720"/>
                    </a:lnTo>
                    <a:lnTo>
                      <a:pt x="624" y="726"/>
                    </a:lnTo>
                    <a:lnTo>
                      <a:pt x="633" y="731"/>
                    </a:lnTo>
                    <a:lnTo>
                      <a:pt x="642" y="735"/>
                    </a:lnTo>
                    <a:lnTo>
                      <a:pt x="642" y="735"/>
                    </a:lnTo>
                    <a:lnTo>
                      <a:pt x="648" y="740"/>
                    </a:lnTo>
                    <a:lnTo>
                      <a:pt x="651" y="741"/>
                    </a:lnTo>
                    <a:lnTo>
                      <a:pt x="654" y="743"/>
                    </a:lnTo>
                    <a:lnTo>
                      <a:pt x="654" y="743"/>
                    </a:lnTo>
                    <a:lnTo>
                      <a:pt x="650" y="737"/>
                    </a:lnTo>
                    <a:lnTo>
                      <a:pt x="644" y="731"/>
                    </a:lnTo>
                    <a:lnTo>
                      <a:pt x="630" y="723"/>
                    </a:lnTo>
                    <a:lnTo>
                      <a:pt x="615" y="715"/>
                    </a:lnTo>
                    <a:lnTo>
                      <a:pt x="598" y="711"/>
                    </a:lnTo>
                    <a:lnTo>
                      <a:pt x="598" y="711"/>
                    </a:lnTo>
                    <a:lnTo>
                      <a:pt x="603" y="712"/>
                    </a:lnTo>
                    <a:lnTo>
                      <a:pt x="604" y="714"/>
                    </a:lnTo>
                    <a:lnTo>
                      <a:pt x="606" y="714"/>
                    </a:lnTo>
                    <a:lnTo>
                      <a:pt x="606" y="714"/>
                    </a:lnTo>
                    <a:close/>
                    <a:moveTo>
                      <a:pt x="467" y="719"/>
                    </a:moveTo>
                    <a:lnTo>
                      <a:pt x="467" y="719"/>
                    </a:lnTo>
                    <a:lnTo>
                      <a:pt x="467" y="717"/>
                    </a:lnTo>
                    <a:lnTo>
                      <a:pt x="468" y="715"/>
                    </a:lnTo>
                    <a:lnTo>
                      <a:pt x="468" y="715"/>
                    </a:lnTo>
                    <a:lnTo>
                      <a:pt x="468" y="717"/>
                    </a:lnTo>
                    <a:lnTo>
                      <a:pt x="468" y="717"/>
                    </a:lnTo>
                    <a:lnTo>
                      <a:pt x="467" y="714"/>
                    </a:lnTo>
                    <a:lnTo>
                      <a:pt x="467" y="714"/>
                    </a:lnTo>
                    <a:lnTo>
                      <a:pt x="465" y="715"/>
                    </a:lnTo>
                    <a:lnTo>
                      <a:pt x="465" y="715"/>
                    </a:lnTo>
                    <a:lnTo>
                      <a:pt x="467" y="715"/>
                    </a:lnTo>
                    <a:lnTo>
                      <a:pt x="467" y="717"/>
                    </a:lnTo>
                    <a:lnTo>
                      <a:pt x="465" y="719"/>
                    </a:lnTo>
                    <a:lnTo>
                      <a:pt x="467" y="719"/>
                    </a:lnTo>
                    <a:lnTo>
                      <a:pt x="467" y="719"/>
                    </a:lnTo>
                    <a:close/>
                    <a:moveTo>
                      <a:pt x="479" y="772"/>
                    </a:moveTo>
                    <a:lnTo>
                      <a:pt x="479" y="772"/>
                    </a:lnTo>
                    <a:lnTo>
                      <a:pt x="478" y="770"/>
                    </a:lnTo>
                    <a:lnTo>
                      <a:pt x="478" y="770"/>
                    </a:lnTo>
                    <a:lnTo>
                      <a:pt x="461" y="755"/>
                    </a:lnTo>
                    <a:lnTo>
                      <a:pt x="441" y="741"/>
                    </a:lnTo>
                    <a:lnTo>
                      <a:pt x="421" y="728"/>
                    </a:lnTo>
                    <a:lnTo>
                      <a:pt x="401" y="715"/>
                    </a:lnTo>
                    <a:lnTo>
                      <a:pt x="401" y="715"/>
                    </a:lnTo>
                    <a:lnTo>
                      <a:pt x="420" y="732"/>
                    </a:lnTo>
                    <a:lnTo>
                      <a:pt x="436" y="747"/>
                    </a:lnTo>
                    <a:lnTo>
                      <a:pt x="446" y="755"/>
                    </a:lnTo>
                    <a:lnTo>
                      <a:pt x="456" y="761"/>
                    </a:lnTo>
                    <a:lnTo>
                      <a:pt x="467" y="767"/>
                    </a:lnTo>
                    <a:lnTo>
                      <a:pt x="479" y="772"/>
                    </a:lnTo>
                    <a:lnTo>
                      <a:pt x="479" y="772"/>
                    </a:lnTo>
                    <a:close/>
                    <a:moveTo>
                      <a:pt x="638" y="752"/>
                    </a:moveTo>
                    <a:lnTo>
                      <a:pt x="638" y="752"/>
                    </a:lnTo>
                    <a:lnTo>
                      <a:pt x="624" y="741"/>
                    </a:lnTo>
                    <a:lnTo>
                      <a:pt x="610" y="731"/>
                    </a:lnTo>
                    <a:lnTo>
                      <a:pt x="593" y="723"/>
                    </a:lnTo>
                    <a:lnTo>
                      <a:pt x="577" y="715"/>
                    </a:lnTo>
                    <a:lnTo>
                      <a:pt x="577" y="715"/>
                    </a:lnTo>
                    <a:lnTo>
                      <a:pt x="606" y="735"/>
                    </a:lnTo>
                    <a:lnTo>
                      <a:pt x="621" y="744"/>
                    </a:lnTo>
                    <a:lnTo>
                      <a:pt x="638" y="752"/>
                    </a:lnTo>
                    <a:lnTo>
                      <a:pt x="638" y="752"/>
                    </a:lnTo>
                    <a:close/>
                    <a:moveTo>
                      <a:pt x="604" y="747"/>
                    </a:moveTo>
                    <a:lnTo>
                      <a:pt x="604" y="747"/>
                    </a:lnTo>
                    <a:lnTo>
                      <a:pt x="613" y="751"/>
                    </a:lnTo>
                    <a:lnTo>
                      <a:pt x="619" y="752"/>
                    </a:lnTo>
                    <a:lnTo>
                      <a:pt x="622" y="752"/>
                    </a:lnTo>
                    <a:lnTo>
                      <a:pt x="622" y="752"/>
                    </a:lnTo>
                    <a:lnTo>
                      <a:pt x="597" y="737"/>
                    </a:lnTo>
                    <a:lnTo>
                      <a:pt x="571" y="723"/>
                    </a:lnTo>
                    <a:lnTo>
                      <a:pt x="571" y="723"/>
                    </a:lnTo>
                    <a:lnTo>
                      <a:pt x="577" y="731"/>
                    </a:lnTo>
                    <a:lnTo>
                      <a:pt x="584" y="737"/>
                    </a:lnTo>
                    <a:lnTo>
                      <a:pt x="593" y="743"/>
                    </a:lnTo>
                    <a:lnTo>
                      <a:pt x="604" y="747"/>
                    </a:lnTo>
                    <a:lnTo>
                      <a:pt x="604" y="747"/>
                    </a:lnTo>
                    <a:close/>
                    <a:moveTo>
                      <a:pt x="246" y="746"/>
                    </a:moveTo>
                    <a:lnTo>
                      <a:pt x="246" y="746"/>
                    </a:lnTo>
                    <a:lnTo>
                      <a:pt x="241" y="738"/>
                    </a:lnTo>
                    <a:lnTo>
                      <a:pt x="235" y="734"/>
                    </a:lnTo>
                    <a:lnTo>
                      <a:pt x="235" y="734"/>
                    </a:lnTo>
                    <a:lnTo>
                      <a:pt x="240" y="740"/>
                    </a:lnTo>
                    <a:lnTo>
                      <a:pt x="243" y="743"/>
                    </a:lnTo>
                    <a:lnTo>
                      <a:pt x="246" y="746"/>
                    </a:lnTo>
                    <a:lnTo>
                      <a:pt x="246" y="746"/>
                    </a:lnTo>
                    <a:close/>
                    <a:moveTo>
                      <a:pt x="481" y="744"/>
                    </a:moveTo>
                    <a:lnTo>
                      <a:pt x="481" y="744"/>
                    </a:lnTo>
                    <a:lnTo>
                      <a:pt x="476" y="738"/>
                    </a:lnTo>
                    <a:lnTo>
                      <a:pt x="473" y="737"/>
                    </a:lnTo>
                    <a:lnTo>
                      <a:pt x="470" y="735"/>
                    </a:lnTo>
                    <a:lnTo>
                      <a:pt x="470" y="735"/>
                    </a:lnTo>
                    <a:lnTo>
                      <a:pt x="475" y="740"/>
                    </a:lnTo>
                    <a:lnTo>
                      <a:pt x="481" y="744"/>
                    </a:lnTo>
                    <a:lnTo>
                      <a:pt x="481" y="744"/>
                    </a:lnTo>
                    <a:close/>
                    <a:moveTo>
                      <a:pt x="266" y="747"/>
                    </a:moveTo>
                    <a:lnTo>
                      <a:pt x="266" y="747"/>
                    </a:lnTo>
                    <a:lnTo>
                      <a:pt x="264" y="744"/>
                    </a:lnTo>
                    <a:lnTo>
                      <a:pt x="263" y="743"/>
                    </a:lnTo>
                    <a:lnTo>
                      <a:pt x="261" y="743"/>
                    </a:lnTo>
                    <a:lnTo>
                      <a:pt x="261" y="743"/>
                    </a:lnTo>
                    <a:lnTo>
                      <a:pt x="266" y="747"/>
                    </a:lnTo>
                    <a:lnTo>
                      <a:pt x="266" y="747"/>
                    </a:lnTo>
                    <a:close/>
                    <a:moveTo>
                      <a:pt x="421" y="766"/>
                    </a:moveTo>
                    <a:lnTo>
                      <a:pt x="421" y="766"/>
                    </a:lnTo>
                    <a:lnTo>
                      <a:pt x="429" y="775"/>
                    </a:lnTo>
                    <a:lnTo>
                      <a:pt x="436" y="783"/>
                    </a:lnTo>
                    <a:lnTo>
                      <a:pt x="436" y="783"/>
                    </a:lnTo>
                    <a:lnTo>
                      <a:pt x="447" y="789"/>
                    </a:lnTo>
                    <a:lnTo>
                      <a:pt x="458" y="793"/>
                    </a:lnTo>
                    <a:lnTo>
                      <a:pt x="458" y="793"/>
                    </a:lnTo>
                    <a:lnTo>
                      <a:pt x="467" y="799"/>
                    </a:lnTo>
                    <a:lnTo>
                      <a:pt x="472" y="801"/>
                    </a:lnTo>
                    <a:lnTo>
                      <a:pt x="478" y="802"/>
                    </a:lnTo>
                    <a:lnTo>
                      <a:pt x="478" y="802"/>
                    </a:lnTo>
                    <a:lnTo>
                      <a:pt x="461" y="787"/>
                    </a:lnTo>
                    <a:lnTo>
                      <a:pt x="443" y="773"/>
                    </a:lnTo>
                    <a:lnTo>
                      <a:pt x="423" y="760"/>
                    </a:lnTo>
                    <a:lnTo>
                      <a:pt x="403" y="747"/>
                    </a:lnTo>
                    <a:lnTo>
                      <a:pt x="403" y="747"/>
                    </a:lnTo>
                    <a:lnTo>
                      <a:pt x="411" y="757"/>
                    </a:lnTo>
                    <a:lnTo>
                      <a:pt x="421" y="766"/>
                    </a:lnTo>
                    <a:lnTo>
                      <a:pt x="421" y="766"/>
                    </a:lnTo>
                    <a:close/>
                    <a:moveTo>
                      <a:pt x="606" y="764"/>
                    </a:moveTo>
                    <a:lnTo>
                      <a:pt x="606" y="764"/>
                    </a:lnTo>
                    <a:lnTo>
                      <a:pt x="610" y="769"/>
                    </a:lnTo>
                    <a:lnTo>
                      <a:pt x="613" y="770"/>
                    </a:lnTo>
                    <a:lnTo>
                      <a:pt x="616" y="770"/>
                    </a:lnTo>
                    <a:lnTo>
                      <a:pt x="616" y="770"/>
                    </a:lnTo>
                    <a:lnTo>
                      <a:pt x="604" y="763"/>
                    </a:lnTo>
                    <a:lnTo>
                      <a:pt x="600" y="758"/>
                    </a:lnTo>
                    <a:lnTo>
                      <a:pt x="593" y="757"/>
                    </a:lnTo>
                    <a:lnTo>
                      <a:pt x="593" y="757"/>
                    </a:lnTo>
                    <a:lnTo>
                      <a:pt x="606" y="764"/>
                    </a:lnTo>
                    <a:lnTo>
                      <a:pt x="606" y="764"/>
                    </a:lnTo>
                    <a:close/>
                    <a:moveTo>
                      <a:pt x="383" y="766"/>
                    </a:moveTo>
                    <a:lnTo>
                      <a:pt x="383" y="766"/>
                    </a:lnTo>
                    <a:lnTo>
                      <a:pt x="385" y="764"/>
                    </a:lnTo>
                    <a:lnTo>
                      <a:pt x="386" y="764"/>
                    </a:lnTo>
                    <a:lnTo>
                      <a:pt x="388" y="764"/>
                    </a:lnTo>
                    <a:lnTo>
                      <a:pt x="389" y="763"/>
                    </a:lnTo>
                    <a:lnTo>
                      <a:pt x="389" y="763"/>
                    </a:lnTo>
                    <a:lnTo>
                      <a:pt x="386" y="763"/>
                    </a:lnTo>
                    <a:lnTo>
                      <a:pt x="383" y="761"/>
                    </a:lnTo>
                    <a:lnTo>
                      <a:pt x="383" y="761"/>
                    </a:lnTo>
                    <a:lnTo>
                      <a:pt x="383" y="764"/>
                    </a:lnTo>
                    <a:lnTo>
                      <a:pt x="383" y="764"/>
                    </a:lnTo>
                    <a:lnTo>
                      <a:pt x="383" y="766"/>
                    </a:lnTo>
                    <a:lnTo>
                      <a:pt x="383" y="766"/>
                    </a:lnTo>
                    <a:close/>
                    <a:moveTo>
                      <a:pt x="659" y="769"/>
                    </a:moveTo>
                    <a:lnTo>
                      <a:pt x="659" y="769"/>
                    </a:lnTo>
                    <a:lnTo>
                      <a:pt x="656" y="769"/>
                    </a:lnTo>
                    <a:lnTo>
                      <a:pt x="654" y="766"/>
                    </a:lnTo>
                    <a:lnTo>
                      <a:pt x="653" y="764"/>
                    </a:lnTo>
                    <a:lnTo>
                      <a:pt x="651" y="764"/>
                    </a:lnTo>
                    <a:lnTo>
                      <a:pt x="651" y="764"/>
                    </a:lnTo>
                    <a:lnTo>
                      <a:pt x="653" y="766"/>
                    </a:lnTo>
                    <a:lnTo>
                      <a:pt x="654" y="769"/>
                    </a:lnTo>
                    <a:lnTo>
                      <a:pt x="659" y="769"/>
                    </a:lnTo>
                    <a:lnTo>
                      <a:pt x="659" y="769"/>
                    </a:lnTo>
                    <a:close/>
                    <a:moveTo>
                      <a:pt x="641" y="796"/>
                    </a:moveTo>
                    <a:lnTo>
                      <a:pt x="641" y="796"/>
                    </a:lnTo>
                    <a:lnTo>
                      <a:pt x="621" y="783"/>
                    </a:lnTo>
                    <a:lnTo>
                      <a:pt x="610" y="775"/>
                    </a:lnTo>
                    <a:lnTo>
                      <a:pt x="598" y="770"/>
                    </a:lnTo>
                    <a:lnTo>
                      <a:pt x="598" y="770"/>
                    </a:lnTo>
                    <a:lnTo>
                      <a:pt x="619" y="784"/>
                    </a:lnTo>
                    <a:lnTo>
                      <a:pt x="641" y="796"/>
                    </a:lnTo>
                    <a:lnTo>
                      <a:pt x="641" y="796"/>
                    </a:lnTo>
                    <a:close/>
                    <a:moveTo>
                      <a:pt x="472" y="784"/>
                    </a:moveTo>
                    <a:lnTo>
                      <a:pt x="472" y="784"/>
                    </a:lnTo>
                    <a:lnTo>
                      <a:pt x="465" y="781"/>
                    </a:lnTo>
                    <a:lnTo>
                      <a:pt x="464" y="781"/>
                    </a:lnTo>
                    <a:lnTo>
                      <a:pt x="461" y="781"/>
                    </a:lnTo>
                    <a:lnTo>
                      <a:pt x="461" y="781"/>
                    </a:lnTo>
                    <a:lnTo>
                      <a:pt x="464" y="781"/>
                    </a:lnTo>
                    <a:lnTo>
                      <a:pt x="465" y="784"/>
                    </a:lnTo>
                    <a:lnTo>
                      <a:pt x="468" y="784"/>
                    </a:lnTo>
                    <a:lnTo>
                      <a:pt x="472" y="784"/>
                    </a:lnTo>
                    <a:lnTo>
                      <a:pt x="472" y="784"/>
                    </a:lnTo>
                    <a:close/>
                    <a:moveTo>
                      <a:pt x="446" y="813"/>
                    </a:moveTo>
                    <a:lnTo>
                      <a:pt x="446" y="813"/>
                    </a:lnTo>
                    <a:lnTo>
                      <a:pt x="429" y="798"/>
                    </a:lnTo>
                    <a:lnTo>
                      <a:pt x="411" y="786"/>
                    </a:lnTo>
                    <a:lnTo>
                      <a:pt x="411" y="786"/>
                    </a:lnTo>
                    <a:lnTo>
                      <a:pt x="427" y="801"/>
                    </a:lnTo>
                    <a:lnTo>
                      <a:pt x="436" y="807"/>
                    </a:lnTo>
                    <a:lnTo>
                      <a:pt x="446" y="813"/>
                    </a:lnTo>
                    <a:lnTo>
                      <a:pt x="446" y="813"/>
                    </a:lnTo>
                    <a:close/>
                    <a:moveTo>
                      <a:pt x="615" y="793"/>
                    </a:moveTo>
                    <a:lnTo>
                      <a:pt x="615" y="793"/>
                    </a:lnTo>
                    <a:lnTo>
                      <a:pt x="612" y="792"/>
                    </a:lnTo>
                    <a:lnTo>
                      <a:pt x="610" y="790"/>
                    </a:lnTo>
                    <a:lnTo>
                      <a:pt x="609" y="790"/>
                    </a:lnTo>
                    <a:lnTo>
                      <a:pt x="609" y="790"/>
                    </a:lnTo>
                    <a:lnTo>
                      <a:pt x="612" y="793"/>
                    </a:lnTo>
                    <a:lnTo>
                      <a:pt x="613" y="795"/>
                    </a:lnTo>
                    <a:lnTo>
                      <a:pt x="615" y="793"/>
                    </a:lnTo>
                    <a:lnTo>
                      <a:pt x="615" y="793"/>
                    </a:lnTo>
                    <a:close/>
                    <a:moveTo>
                      <a:pt x="472" y="822"/>
                    </a:moveTo>
                    <a:lnTo>
                      <a:pt x="472" y="822"/>
                    </a:lnTo>
                    <a:lnTo>
                      <a:pt x="470" y="819"/>
                    </a:lnTo>
                    <a:lnTo>
                      <a:pt x="468" y="818"/>
                    </a:lnTo>
                    <a:lnTo>
                      <a:pt x="464" y="813"/>
                    </a:lnTo>
                    <a:lnTo>
                      <a:pt x="464" y="813"/>
                    </a:lnTo>
                    <a:lnTo>
                      <a:pt x="467" y="819"/>
                    </a:lnTo>
                    <a:lnTo>
                      <a:pt x="472" y="822"/>
                    </a:lnTo>
                    <a:lnTo>
                      <a:pt x="472" y="822"/>
                    </a:lnTo>
                    <a:close/>
                    <a:moveTo>
                      <a:pt x="455" y="818"/>
                    </a:moveTo>
                    <a:lnTo>
                      <a:pt x="455" y="818"/>
                    </a:lnTo>
                    <a:lnTo>
                      <a:pt x="449" y="816"/>
                    </a:lnTo>
                    <a:lnTo>
                      <a:pt x="449" y="816"/>
                    </a:lnTo>
                    <a:lnTo>
                      <a:pt x="452" y="818"/>
                    </a:lnTo>
                    <a:lnTo>
                      <a:pt x="453" y="818"/>
                    </a:lnTo>
                    <a:lnTo>
                      <a:pt x="455" y="818"/>
                    </a:lnTo>
                    <a:lnTo>
                      <a:pt x="455" y="818"/>
                    </a:lnTo>
                    <a:close/>
                    <a:moveTo>
                      <a:pt x="429" y="865"/>
                    </a:moveTo>
                    <a:lnTo>
                      <a:pt x="429" y="865"/>
                    </a:lnTo>
                    <a:lnTo>
                      <a:pt x="426" y="863"/>
                    </a:lnTo>
                    <a:lnTo>
                      <a:pt x="424" y="860"/>
                    </a:lnTo>
                    <a:lnTo>
                      <a:pt x="423" y="859"/>
                    </a:lnTo>
                    <a:lnTo>
                      <a:pt x="420" y="857"/>
                    </a:lnTo>
                    <a:lnTo>
                      <a:pt x="420" y="857"/>
                    </a:lnTo>
                    <a:lnTo>
                      <a:pt x="423" y="860"/>
                    </a:lnTo>
                    <a:lnTo>
                      <a:pt x="424" y="863"/>
                    </a:lnTo>
                    <a:lnTo>
                      <a:pt x="426" y="865"/>
                    </a:lnTo>
                    <a:lnTo>
                      <a:pt x="427" y="865"/>
                    </a:lnTo>
                    <a:lnTo>
                      <a:pt x="429" y="865"/>
                    </a:lnTo>
                    <a:lnTo>
                      <a:pt x="429" y="8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7086">
                <a:extLst>
                  <a:ext uri="{FF2B5EF4-FFF2-40B4-BE49-F238E27FC236}">
                    <a16:creationId xmlns:a16="http://schemas.microsoft.com/office/drawing/2014/main" id="{26F81A3E-134C-0D46-637A-DB13DBFC1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4695825"/>
                <a:ext cx="206375" cy="190500"/>
              </a:xfrm>
              <a:custGeom>
                <a:avLst/>
                <a:gdLst/>
                <a:ahLst/>
                <a:cxnLst>
                  <a:cxn ang="0">
                    <a:pos x="87" y="5"/>
                  </a:cxn>
                  <a:cxn ang="0">
                    <a:pos x="118" y="17"/>
                  </a:cxn>
                  <a:cxn ang="0">
                    <a:pos x="124" y="69"/>
                  </a:cxn>
                  <a:cxn ang="0">
                    <a:pos x="72" y="119"/>
                  </a:cxn>
                  <a:cxn ang="0">
                    <a:pos x="31" y="113"/>
                  </a:cxn>
                  <a:cxn ang="0">
                    <a:pos x="3" y="76"/>
                  </a:cxn>
                  <a:cxn ang="0">
                    <a:pos x="8" y="26"/>
                  </a:cxn>
                  <a:cxn ang="0">
                    <a:pos x="55" y="0"/>
                  </a:cxn>
                  <a:cxn ang="0">
                    <a:pos x="124" y="46"/>
                  </a:cxn>
                  <a:cxn ang="0">
                    <a:pos x="119" y="58"/>
                  </a:cxn>
                  <a:cxn ang="0">
                    <a:pos x="122" y="59"/>
                  </a:cxn>
                  <a:cxn ang="0">
                    <a:pos x="53" y="8"/>
                  </a:cxn>
                  <a:cxn ang="0">
                    <a:pos x="93" y="20"/>
                  </a:cxn>
                  <a:cxn ang="0">
                    <a:pos x="60" y="14"/>
                  </a:cxn>
                  <a:cxn ang="0">
                    <a:pos x="95" y="23"/>
                  </a:cxn>
                  <a:cxn ang="0">
                    <a:pos x="101" y="15"/>
                  </a:cxn>
                  <a:cxn ang="0">
                    <a:pos x="99" y="18"/>
                  </a:cxn>
                  <a:cxn ang="0">
                    <a:pos x="113" y="26"/>
                  </a:cxn>
                  <a:cxn ang="0">
                    <a:pos x="101" y="50"/>
                  </a:cxn>
                  <a:cxn ang="0">
                    <a:pos x="64" y="23"/>
                  </a:cxn>
                  <a:cxn ang="0">
                    <a:pos x="21" y="35"/>
                  </a:cxn>
                  <a:cxn ang="0">
                    <a:pos x="29" y="33"/>
                  </a:cxn>
                  <a:cxn ang="0">
                    <a:pos x="58" y="26"/>
                  </a:cxn>
                  <a:cxn ang="0">
                    <a:pos x="99" y="55"/>
                  </a:cxn>
                  <a:cxn ang="0">
                    <a:pos x="79" y="46"/>
                  </a:cxn>
                  <a:cxn ang="0">
                    <a:pos x="79" y="46"/>
                  </a:cxn>
                  <a:cxn ang="0">
                    <a:pos x="76" y="69"/>
                  </a:cxn>
                  <a:cxn ang="0">
                    <a:pos x="57" y="46"/>
                  </a:cxn>
                  <a:cxn ang="0">
                    <a:pos x="70" y="75"/>
                  </a:cxn>
                  <a:cxn ang="0">
                    <a:pos x="28" y="55"/>
                  </a:cxn>
                  <a:cxn ang="0">
                    <a:pos x="32" y="53"/>
                  </a:cxn>
                  <a:cxn ang="0">
                    <a:pos x="50" y="65"/>
                  </a:cxn>
                  <a:cxn ang="0">
                    <a:pos x="49" y="49"/>
                  </a:cxn>
                  <a:cxn ang="0">
                    <a:pos x="50" y="65"/>
                  </a:cxn>
                  <a:cxn ang="0">
                    <a:pos x="105" y="49"/>
                  </a:cxn>
                  <a:cxn ang="0">
                    <a:pos x="63" y="76"/>
                  </a:cxn>
                  <a:cxn ang="0">
                    <a:pos x="58" y="59"/>
                  </a:cxn>
                  <a:cxn ang="0">
                    <a:pos x="89" y="55"/>
                  </a:cxn>
                  <a:cxn ang="0">
                    <a:pos x="89" y="76"/>
                  </a:cxn>
                  <a:cxn ang="0">
                    <a:pos x="15" y="76"/>
                  </a:cxn>
                  <a:cxn ang="0">
                    <a:pos x="44" y="105"/>
                  </a:cxn>
                  <a:cxn ang="0">
                    <a:pos x="44" y="99"/>
                  </a:cxn>
                  <a:cxn ang="0">
                    <a:pos x="14" y="62"/>
                  </a:cxn>
                  <a:cxn ang="0">
                    <a:pos x="15" y="76"/>
                  </a:cxn>
                  <a:cxn ang="0">
                    <a:pos x="72" y="108"/>
                  </a:cxn>
                  <a:cxn ang="0">
                    <a:pos x="107" y="76"/>
                  </a:cxn>
                  <a:cxn ang="0">
                    <a:pos x="108" y="73"/>
                  </a:cxn>
                  <a:cxn ang="0">
                    <a:pos x="87" y="96"/>
                  </a:cxn>
                  <a:cxn ang="0">
                    <a:pos x="44" y="85"/>
                  </a:cxn>
                  <a:cxn ang="0">
                    <a:pos x="41" y="85"/>
                  </a:cxn>
                  <a:cxn ang="0">
                    <a:pos x="53" y="98"/>
                  </a:cxn>
                  <a:cxn ang="0">
                    <a:pos x="66" y="107"/>
                  </a:cxn>
                  <a:cxn ang="0">
                    <a:pos x="66" y="105"/>
                  </a:cxn>
                  <a:cxn ang="0">
                    <a:pos x="66" y="107"/>
                  </a:cxn>
                  <a:cxn ang="0">
                    <a:pos x="49" y="114"/>
                  </a:cxn>
                  <a:cxn ang="0">
                    <a:pos x="49" y="113"/>
                  </a:cxn>
                </a:cxnLst>
                <a:rect l="0" t="0" r="r" b="b"/>
                <a:pathLst>
                  <a:path w="130" h="120">
                    <a:moveTo>
                      <a:pt x="64" y="0"/>
                    </a:moveTo>
                    <a:lnTo>
                      <a:pt x="64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93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10" y="9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5" y="24"/>
                    </a:lnTo>
                    <a:lnTo>
                      <a:pt x="128" y="33"/>
                    </a:lnTo>
                    <a:lnTo>
                      <a:pt x="130" y="46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4" y="69"/>
                    </a:lnTo>
                    <a:lnTo>
                      <a:pt x="119" y="78"/>
                    </a:lnTo>
                    <a:lnTo>
                      <a:pt x="111" y="88"/>
                    </a:lnTo>
                    <a:lnTo>
                      <a:pt x="104" y="98"/>
                    </a:lnTo>
                    <a:lnTo>
                      <a:pt x="93" y="107"/>
                    </a:lnTo>
                    <a:lnTo>
                      <a:pt x="84" y="114"/>
                    </a:lnTo>
                    <a:lnTo>
                      <a:pt x="72" y="119"/>
                    </a:lnTo>
                    <a:lnTo>
                      <a:pt x="61" y="120"/>
                    </a:lnTo>
                    <a:lnTo>
                      <a:pt x="61" y="120"/>
                    </a:lnTo>
                    <a:lnTo>
                      <a:pt x="52" y="120"/>
                    </a:lnTo>
                    <a:lnTo>
                      <a:pt x="44" y="119"/>
                    </a:lnTo>
                    <a:lnTo>
                      <a:pt x="37" y="116"/>
                    </a:lnTo>
                    <a:lnTo>
                      <a:pt x="31" y="113"/>
                    </a:lnTo>
                    <a:lnTo>
                      <a:pt x="25" y="108"/>
                    </a:lnTo>
                    <a:lnTo>
                      <a:pt x="20" y="104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6" y="84"/>
                    </a:lnTo>
                    <a:lnTo>
                      <a:pt x="3" y="76"/>
                    </a:lnTo>
                    <a:lnTo>
                      <a:pt x="2" y="69"/>
                    </a:lnTo>
                    <a:lnTo>
                      <a:pt x="0" y="59"/>
                    </a:lnTo>
                    <a:lnTo>
                      <a:pt x="2" y="52"/>
                    </a:lnTo>
                    <a:lnTo>
                      <a:pt x="2" y="43"/>
                    </a:lnTo>
                    <a:lnTo>
                      <a:pt x="5" y="35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6" y="3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122" y="59"/>
                    </a:moveTo>
                    <a:lnTo>
                      <a:pt x="122" y="59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4" y="38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2" y="40"/>
                    </a:lnTo>
                    <a:lnTo>
                      <a:pt x="121" y="49"/>
                    </a:lnTo>
                    <a:lnTo>
                      <a:pt x="119" y="58"/>
                    </a:lnTo>
                    <a:lnTo>
                      <a:pt x="116" y="65"/>
                    </a:lnTo>
                    <a:lnTo>
                      <a:pt x="116" y="65"/>
                    </a:lnTo>
                    <a:lnTo>
                      <a:pt x="119" y="64"/>
                    </a:lnTo>
                    <a:lnTo>
                      <a:pt x="121" y="61"/>
                    </a:lnTo>
                    <a:lnTo>
                      <a:pt x="121" y="59"/>
                    </a:lnTo>
                    <a:lnTo>
                      <a:pt x="122" y="59"/>
                    </a:lnTo>
                    <a:lnTo>
                      <a:pt x="122" y="59"/>
                    </a:lnTo>
                    <a:close/>
                    <a:moveTo>
                      <a:pt x="43" y="12"/>
                    </a:moveTo>
                    <a:lnTo>
                      <a:pt x="43" y="12"/>
                    </a:lnTo>
                    <a:lnTo>
                      <a:pt x="49" y="11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47" y="9"/>
                    </a:lnTo>
                    <a:lnTo>
                      <a:pt x="44" y="11"/>
                    </a:lnTo>
                    <a:lnTo>
                      <a:pt x="43" y="12"/>
                    </a:lnTo>
                    <a:lnTo>
                      <a:pt x="43" y="12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85" y="15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7" y="11"/>
                    </a:lnTo>
                    <a:lnTo>
                      <a:pt x="63" y="11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70" y="17"/>
                    </a:lnTo>
                    <a:lnTo>
                      <a:pt x="81" y="20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0"/>
                    </a:lnTo>
                    <a:lnTo>
                      <a:pt x="93" y="20"/>
                    </a:lnTo>
                    <a:close/>
                    <a:moveTo>
                      <a:pt x="99" y="14"/>
                    </a:moveTo>
                    <a:lnTo>
                      <a:pt x="99" y="14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9" y="18"/>
                    </a:lnTo>
                    <a:lnTo>
                      <a:pt x="107" y="27"/>
                    </a:lnTo>
                    <a:lnTo>
                      <a:pt x="113" y="3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16" y="37"/>
                    </a:lnTo>
                    <a:lnTo>
                      <a:pt x="113" y="26"/>
                    </a:lnTo>
                    <a:lnTo>
                      <a:pt x="107" y="18"/>
                    </a:lnTo>
                    <a:lnTo>
                      <a:pt x="104" y="15"/>
                    </a:lnTo>
                    <a:lnTo>
                      <a:pt x="99" y="14"/>
                    </a:lnTo>
                    <a:lnTo>
                      <a:pt x="99" y="14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98" y="43"/>
                    </a:lnTo>
                    <a:lnTo>
                      <a:pt x="92" y="37"/>
                    </a:lnTo>
                    <a:lnTo>
                      <a:pt x="84" y="29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64" y="23"/>
                    </a:lnTo>
                    <a:lnTo>
                      <a:pt x="50" y="23"/>
                    </a:lnTo>
                    <a:lnTo>
                      <a:pt x="38" y="23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5" y="29"/>
                    </a:lnTo>
                    <a:lnTo>
                      <a:pt x="21" y="35"/>
                    </a:lnTo>
                    <a:lnTo>
                      <a:pt x="18" y="41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21" y="41"/>
                    </a:lnTo>
                    <a:lnTo>
                      <a:pt x="26" y="35"/>
                    </a:lnTo>
                    <a:lnTo>
                      <a:pt x="29" y="33"/>
                    </a:lnTo>
                    <a:lnTo>
                      <a:pt x="34" y="32"/>
                    </a:lnTo>
                    <a:lnTo>
                      <a:pt x="37" y="32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50" y="29"/>
                    </a:lnTo>
                    <a:lnTo>
                      <a:pt x="58" y="26"/>
                    </a:lnTo>
                    <a:lnTo>
                      <a:pt x="67" y="27"/>
                    </a:lnTo>
                    <a:lnTo>
                      <a:pt x="75" y="30"/>
                    </a:lnTo>
                    <a:lnTo>
                      <a:pt x="82" y="35"/>
                    </a:lnTo>
                    <a:lnTo>
                      <a:pt x="90" y="41"/>
                    </a:lnTo>
                    <a:lnTo>
                      <a:pt x="96" y="4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2"/>
                    </a:lnTo>
                    <a:lnTo>
                      <a:pt x="101" y="50"/>
                    </a:lnTo>
                    <a:lnTo>
                      <a:pt x="101" y="50"/>
                    </a:lnTo>
                    <a:close/>
                    <a:moveTo>
                      <a:pt x="79" y="46"/>
                    </a:moveTo>
                    <a:lnTo>
                      <a:pt x="79" y="46"/>
                    </a:lnTo>
                    <a:lnTo>
                      <a:pt x="76" y="43"/>
                    </a:lnTo>
                    <a:lnTo>
                      <a:pt x="73" y="40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9" y="46"/>
                    </a:lnTo>
                    <a:lnTo>
                      <a:pt x="79" y="46"/>
                    </a:lnTo>
                    <a:close/>
                    <a:moveTo>
                      <a:pt x="64" y="84"/>
                    </a:moveTo>
                    <a:lnTo>
                      <a:pt x="64" y="84"/>
                    </a:lnTo>
                    <a:lnTo>
                      <a:pt x="70" y="81"/>
                    </a:lnTo>
                    <a:lnTo>
                      <a:pt x="75" y="75"/>
                    </a:lnTo>
                    <a:lnTo>
                      <a:pt x="76" y="69"/>
                    </a:lnTo>
                    <a:lnTo>
                      <a:pt x="75" y="62"/>
                    </a:lnTo>
                    <a:lnTo>
                      <a:pt x="72" y="56"/>
                    </a:lnTo>
                    <a:lnTo>
                      <a:pt x="67" y="50"/>
                    </a:lnTo>
                    <a:lnTo>
                      <a:pt x="63" y="47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61" y="47"/>
                    </a:lnTo>
                    <a:lnTo>
                      <a:pt x="64" y="52"/>
                    </a:lnTo>
                    <a:lnTo>
                      <a:pt x="67" y="56"/>
                    </a:lnTo>
                    <a:lnTo>
                      <a:pt x="70" y="62"/>
                    </a:lnTo>
                    <a:lnTo>
                      <a:pt x="70" y="69"/>
                    </a:lnTo>
                    <a:lnTo>
                      <a:pt x="70" y="75"/>
                    </a:lnTo>
                    <a:lnTo>
                      <a:pt x="69" y="79"/>
                    </a:lnTo>
                    <a:lnTo>
                      <a:pt x="64" y="84"/>
                    </a:lnTo>
                    <a:lnTo>
                      <a:pt x="64" y="84"/>
                    </a:lnTo>
                    <a:close/>
                    <a:moveTo>
                      <a:pt x="26" y="47"/>
                    </a:moveTo>
                    <a:lnTo>
                      <a:pt x="26" y="47"/>
                    </a:lnTo>
                    <a:lnTo>
                      <a:pt x="28" y="55"/>
                    </a:lnTo>
                    <a:lnTo>
                      <a:pt x="29" y="62"/>
                    </a:lnTo>
                    <a:lnTo>
                      <a:pt x="31" y="70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2" y="59"/>
                    </a:lnTo>
                    <a:lnTo>
                      <a:pt x="32" y="53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29" y="46"/>
                    </a:lnTo>
                    <a:lnTo>
                      <a:pt x="26" y="47"/>
                    </a:lnTo>
                    <a:lnTo>
                      <a:pt x="26" y="47"/>
                    </a:lnTo>
                    <a:close/>
                    <a:moveTo>
                      <a:pt x="50" y="65"/>
                    </a:moveTo>
                    <a:lnTo>
                      <a:pt x="50" y="65"/>
                    </a:lnTo>
                    <a:lnTo>
                      <a:pt x="52" y="61"/>
                    </a:lnTo>
                    <a:lnTo>
                      <a:pt x="52" y="56"/>
                    </a:lnTo>
                    <a:lnTo>
                      <a:pt x="50" y="52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4" y="58"/>
                    </a:lnTo>
                    <a:lnTo>
                      <a:pt x="47" y="62"/>
                    </a:lnTo>
                    <a:lnTo>
                      <a:pt x="50" y="65"/>
                    </a:lnTo>
                    <a:lnTo>
                      <a:pt x="50" y="65"/>
                    </a:lnTo>
                    <a:close/>
                    <a:moveTo>
                      <a:pt x="107" y="69"/>
                    </a:moveTo>
                    <a:lnTo>
                      <a:pt x="107" y="69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07" y="53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7" y="59"/>
                    </a:lnTo>
                    <a:lnTo>
                      <a:pt x="107" y="69"/>
                    </a:lnTo>
                    <a:lnTo>
                      <a:pt x="107" y="69"/>
                    </a:lnTo>
                    <a:close/>
                    <a:moveTo>
                      <a:pt x="63" y="76"/>
                    </a:moveTo>
                    <a:lnTo>
                      <a:pt x="63" y="76"/>
                    </a:lnTo>
                    <a:lnTo>
                      <a:pt x="64" y="70"/>
                    </a:lnTo>
                    <a:lnTo>
                      <a:pt x="64" y="62"/>
                    </a:lnTo>
                    <a:lnTo>
                      <a:pt x="63" y="56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58" y="59"/>
                    </a:lnTo>
                    <a:lnTo>
                      <a:pt x="57" y="67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3" y="76"/>
                    </a:lnTo>
                    <a:lnTo>
                      <a:pt x="63" y="76"/>
                    </a:lnTo>
                    <a:close/>
                    <a:moveTo>
                      <a:pt x="89" y="55"/>
                    </a:moveTo>
                    <a:lnTo>
                      <a:pt x="89" y="55"/>
                    </a:lnTo>
                    <a:lnTo>
                      <a:pt x="89" y="61"/>
                    </a:lnTo>
                    <a:lnTo>
                      <a:pt x="89" y="6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9" y="76"/>
                    </a:lnTo>
                    <a:lnTo>
                      <a:pt x="90" y="73"/>
                    </a:lnTo>
                    <a:lnTo>
                      <a:pt x="92" y="67"/>
                    </a:lnTo>
                    <a:lnTo>
                      <a:pt x="90" y="61"/>
                    </a:lnTo>
                    <a:lnTo>
                      <a:pt x="89" y="55"/>
                    </a:lnTo>
                    <a:lnTo>
                      <a:pt x="89" y="55"/>
                    </a:lnTo>
                    <a:close/>
                    <a:moveTo>
                      <a:pt x="15" y="76"/>
                    </a:moveTo>
                    <a:lnTo>
                      <a:pt x="15" y="76"/>
                    </a:lnTo>
                    <a:lnTo>
                      <a:pt x="20" y="85"/>
                    </a:lnTo>
                    <a:lnTo>
                      <a:pt x="28" y="94"/>
                    </a:lnTo>
                    <a:lnTo>
                      <a:pt x="35" y="101"/>
                    </a:lnTo>
                    <a:lnTo>
                      <a:pt x="44" y="105"/>
                    </a:lnTo>
                    <a:lnTo>
                      <a:pt x="44" y="105"/>
                    </a:lnTo>
                    <a:lnTo>
                      <a:pt x="50" y="107"/>
                    </a:lnTo>
                    <a:lnTo>
                      <a:pt x="53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49" y="102"/>
                    </a:lnTo>
                    <a:lnTo>
                      <a:pt x="44" y="99"/>
                    </a:lnTo>
                    <a:lnTo>
                      <a:pt x="41" y="98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23" y="81"/>
                    </a:lnTo>
                    <a:lnTo>
                      <a:pt x="18" y="7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4" y="70"/>
                    </a:lnTo>
                    <a:lnTo>
                      <a:pt x="15" y="76"/>
                    </a:lnTo>
                    <a:lnTo>
                      <a:pt x="15" y="76"/>
                    </a:lnTo>
                    <a:close/>
                    <a:moveTo>
                      <a:pt x="70" y="105"/>
                    </a:moveTo>
                    <a:lnTo>
                      <a:pt x="70" y="105"/>
                    </a:lnTo>
                    <a:lnTo>
                      <a:pt x="72" y="105"/>
                    </a:lnTo>
                    <a:lnTo>
                      <a:pt x="72" y="108"/>
                    </a:lnTo>
                    <a:lnTo>
                      <a:pt x="72" y="108"/>
                    </a:lnTo>
                    <a:lnTo>
                      <a:pt x="84" y="104"/>
                    </a:lnTo>
                    <a:lnTo>
                      <a:pt x="95" y="96"/>
                    </a:lnTo>
                    <a:lnTo>
                      <a:pt x="99" y="91"/>
                    </a:lnTo>
                    <a:lnTo>
                      <a:pt x="104" y="87"/>
                    </a:lnTo>
                    <a:lnTo>
                      <a:pt x="105" y="82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08" y="75"/>
                    </a:lnTo>
                    <a:lnTo>
                      <a:pt x="108" y="73"/>
                    </a:lnTo>
                    <a:lnTo>
                      <a:pt x="108" y="73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02" y="76"/>
                    </a:lnTo>
                    <a:lnTo>
                      <a:pt x="98" y="81"/>
                    </a:lnTo>
                    <a:lnTo>
                      <a:pt x="90" y="91"/>
                    </a:lnTo>
                    <a:lnTo>
                      <a:pt x="87" y="96"/>
                    </a:lnTo>
                    <a:lnTo>
                      <a:pt x="82" y="99"/>
                    </a:lnTo>
                    <a:lnTo>
                      <a:pt x="76" y="102"/>
                    </a:lnTo>
                    <a:lnTo>
                      <a:pt x="70" y="105"/>
                    </a:lnTo>
                    <a:lnTo>
                      <a:pt x="70" y="105"/>
                    </a:lnTo>
                    <a:close/>
                    <a:moveTo>
                      <a:pt x="44" y="85"/>
                    </a:moveTo>
                    <a:lnTo>
                      <a:pt x="44" y="85"/>
                    </a:lnTo>
                    <a:lnTo>
                      <a:pt x="41" y="84"/>
                    </a:lnTo>
                    <a:lnTo>
                      <a:pt x="40" y="82"/>
                    </a:lnTo>
                    <a:lnTo>
                      <a:pt x="37" y="84"/>
                    </a:lnTo>
                    <a:lnTo>
                      <a:pt x="37" y="84"/>
                    </a:lnTo>
                    <a:lnTo>
                      <a:pt x="40" y="84"/>
                    </a:lnTo>
                    <a:lnTo>
                      <a:pt x="41" y="85"/>
                    </a:lnTo>
                    <a:lnTo>
                      <a:pt x="43" y="87"/>
                    </a:lnTo>
                    <a:lnTo>
                      <a:pt x="44" y="85"/>
                    </a:lnTo>
                    <a:lnTo>
                      <a:pt x="44" y="85"/>
                    </a:lnTo>
                    <a:close/>
                    <a:moveTo>
                      <a:pt x="70" y="98"/>
                    </a:moveTo>
                    <a:lnTo>
                      <a:pt x="70" y="98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61" y="99"/>
                    </a:lnTo>
                    <a:lnTo>
                      <a:pt x="66" y="99"/>
                    </a:lnTo>
                    <a:lnTo>
                      <a:pt x="70" y="98"/>
                    </a:lnTo>
                    <a:lnTo>
                      <a:pt x="70" y="98"/>
                    </a:lnTo>
                    <a:close/>
                    <a:moveTo>
                      <a:pt x="66" y="107"/>
                    </a:moveTo>
                    <a:lnTo>
                      <a:pt x="66" y="107"/>
                    </a:lnTo>
                    <a:lnTo>
                      <a:pt x="67" y="105"/>
                    </a:lnTo>
                    <a:lnTo>
                      <a:pt x="69" y="105"/>
                    </a:lnTo>
                    <a:lnTo>
                      <a:pt x="67" y="104"/>
                    </a:lnTo>
                    <a:lnTo>
                      <a:pt x="67" y="104"/>
                    </a:lnTo>
                    <a:lnTo>
                      <a:pt x="66" y="105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5"/>
                    </a:lnTo>
                    <a:lnTo>
                      <a:pt x="61" y="105"/>
                    </a:lnTo>
                    <a:lnTo>
                      <a:pt x="64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close/>
                    <a:moveTo>
                      <a:pt x="49" y="114"/>
                    </a:moveTo>
                    <a:lnTo>
                      <a:pt x="49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5" y="113"/>
                    </a:lnTo>
                    <a:lnTo>
                      <a:pt x="55" y="113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9" y="114"/>
                    </a:ln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087">
                <a:extLst>
                  <a:ext uri="{FF2B5EF4-FFF2-40B4-BE49-F238E27FC236}">
                    <a16:creationId xmlns:a16="http://schemas.microsoft.com/office/drawing/2014/main" id="{81B6C7D7-BB3A-9C33-2CF7-75179DA55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1488" y="4884738"/>
                <a:ext cx="136525" cy="134938"/>
              </a:xfrm>
              <a:custGeom>
                <a:avLst/>
                <a:gdLst/>
                <a:ahLst/>
                <a:cxnLst>
                  <a:cxn ang="0">
                    <a:pos x="51" y="4"/>
                  </a:cxn>
                  <a:cxn ang="0">
                    <a:pos x="47" y="6"/>
                  </a:cxn>
                  <a:cxn ang="0">
                    <a:pos x="70" y="17"/>
                  </a:cxn>
                  <a:cxn ang="0">
                    <a:pos x="86" y="49"/>
                  </a:cxn>
                  <a:cxn ang="0">
                    <a:pos x="81" y="72"/>
                  </a:cxn>
                  <a:cxn ang="0">
                    <a:pos x="72" y="81"/>
                  </a:cxn>
                  <a:cxn ang="0">
                    <a:pos x="58" y="85"/>
                  </a:cxn>
                  <a:cxn ang="0">
                    <a:pos x="54" y="84"/>
                  </a:cxn>
                  <a:cxn ang="0">
                    <a:pos x="18" y="81"/>
                  </a:cxn>
                  <a:cxn ang="0">
                    <a:pos x="11" y="75"/>
                  </a:cxn>
                  <a:cxn ang="0">
                    <a:pos x="5" y="65"/>
                  </a:cxn>
                  <a:cxn ang="0">
                    <a:pos x="2" y="41"/>
                  </a:cxn>
                  <a:cxn ang="0">
                    <a:pos x="12" y="24"/>
                  </a:cxn>
                  <a:cxn ang="0">
                    <a:pos x="26" y="11"/>
                  </a:cxn>
                  <a:cxn ang="0">
                    <a:pos x="40" y="0"/>
                  </a:cxn>
                  <a:cxn ang="0">
                    <a:pos x="47" y="0"/>
                  </a:cxn>
                  <a:cxn ang="0">
                    <a:pos x="23" y="20"/>
                  </a:cxn>
                  <a:cxn ang="0">
                    <a:pos x="32" y="14"/>
                  </a:cxn>
                  <a:cxn ang="0">
                    <a:pos x="23" y="20"/>
                  </a:cxn>
                  <a:cxn ang="0">
                    <a:pos x="43" y="17"/>
                  </a:cxn>
                  <a:cxn ang="0">
                    <a:pos x="57" y="20"/>
                  </a:cxn>
                  <a:cxn ang="0">
                    <a:pos x="52" y="15"/>
                  </a:cxn>
                  <a:cxn ang="0">
                    <a:pos x="43" y="17"/>
                  </a:cxn>
                  <a:cxn ang="0">
                    <a:pos x="26" y="52"/>
                  </a:cxn>
                  <a:cxn ang="0">
                    <a:pos x="35" y="29"/>
                  </a:cxn>
                  <a:cxn ang="0">
                    <a:pos x="35" y="21"/>
                  </a:cxn>
                  <a:cxn ang="0">
                    <a:pos x="23" y="33"/>
                  </a:cxn>
                  <a:cxn ang="0">
                    <a:pos x="25" y="52"/>
                  </a:cxn>
                  <a:cxn ang="0">
                    <a:pos x="72" y="38"/>
                  </a:cxn>
                  <a:cxn ang="0">
                    <a:pos x="75" y="49"/>
                  </a:cxn>
                  <a:cxn ang="0">
                    <a:pos x="76" y="43"/>
                  </a:cxn>
                  <a:cxn ang="0">
                    <a:pos x="64" y="26"/>
                  </a:cxn>
                  <a:cxn ang="0">
                    <a:pos x="72" y="38"/>
                  </a:cxn>
                  <a:cxn ang="0">
                    <a:pos x="61" y="52"/>
                  </a:cxn>
                  <a:cxn ang="0">
                    <a:pos x="57" y="38"/>
                  </a:cxn>
                  <a:cxn ang="0">
                    <a:pos x="55" y="41"/>
                  </a:cxn>
                  <a:cxn ang="0">
                    <a:pos x="58" y="50"/>
                  </a:cxn>
                  <a:cxn ang="0">
                    <a:pos x="60" y="73"/>
                  </a:cxn>
                  <a:cxn ang="0">
                    <a:pos x="49" y="67"/>
                  </a:cxn>
                  <a:cxn ang="0">
                    <a:pos x="38" y="55"/>
                  </a:cxn>
                  <a:cxn ang="0">
                    <a:pos x="35" y="38"/>
                  </a:cxn>
                  <a:cxn ang="0">
                    <a:pos x="32" y="52"/>
                  </a:cxn>
                  <a:cxn ang="0">
                    <a:pos x="41" y="72"/>
                  </a:cxn>
                  <a:cxn ang="0">
                    <a:pos x="60" y="73"/>
                  </a:cxn>
                  <a:cxn ang="0">
                    <a:pos x="28" y="76"/>
                  </a:cxn>
                  <a:cxn ang="0">
                    <a:pos x="8" y="44"/>
                  </a:cxn>
                  <a:cxn ang="0">
                    <a:pos x="6" y="55"/>
                  </a:cxn>
                  <a:cxn ang="0">
                    <a:pos x="14" y="70"/>
                  </a:cxn>
                  <a:cxn ang="0">
                    <a:pos x="28" y="76"/>
                  </a:cxn>
                  <a:cxn ang="0">
                    <a:pos x="55" y="64"/>
                  </a:cxn>
                  <a:cxn ang="0">
                    <a:pos x="60" y="58"/>
                  </a:cxn>
                  <a:cxn ang="0">
                    <a:pos x="52" y="61"/>
                  </a:cxn>
                </a:cxnLst>
                <a:rect l="0" t="0" r="r" b="b"/>
                <a:pathLst>
                  <a:path w="86" h="85">
                    <a:moveTo>
                      <a:pt x="51" y="3"/>
                    </a:moveTo>
                    <a:lnTo>
                      <a:pt x="51" y="3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54" y="7"/>
                    </a:lnTo>
                    <a:lnTo>
                      <a:pt x="60" y="9"/>
                    </a:lnTo>
                    <a:lnTo>
                      <a:pt x="70" y="17"/>
                    </a:lnTo>
                    <a:lnTo>
                      <a:pt x="78" y="26"/>
                    </a:lnTo>
                    <a:lnTo>
                      <a:pt x="84" y="36"/>
                    </a:lnTo>
                    <a:lnTo>
                      <a:pt x="86" y="49"/>
                    </a:lnTo>
                    <a:lnTo>
                      <a:pt x="86" y="61"/>
                    </a:lnTo>
                    <a:lnTo>
                      <a:pt x="84" y="65"/>
                    </a:lnTo>
                    <a:lnTo>
                      <a:pt x="81" y="72"/>
                    </a:lnTo>
                    <a:lnTo>
                      <a:pt x="76" y="76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66" y="82"/>
                    </a:lnTo>
                    <a:lnTo>
                      <a:pt x="58" y="85"/>
                    </a:lnTo>
                    <a:lnTo>
                      <a:pt x="58" y="85"/>
                    </a:lnTo>
                    <a:lnTo>
                      <a:pt x="55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43" y="84"/>
                    </a:lnTo>
                    <a:lnTo>
                      <a:pt x="31" y="84"/>
                    </a:lnTo>
                    <a:lnTo>
                      <a:pt x="18" y="81"/>
                    </a:lnTo>
                    <a:lnTo>
                      <a:pt x="14" y="78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5" y="65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6" y="33"/>
                    </a:lnTo>
                    <a:lnTo>
                      <a:pt x="12" y="24"/>
                    </a:lnTo>
                    <a:lnTo>
                      <a:pt x="18" y="17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  <a:moveTo>
                      <a:pt x="23" y="20"/>
                    </a:moveTo>
                    <a:lnTo>
                      <a:pt x="23" y="20"/>
                    </a:lnTo>
                    <a:lnTo>
                      <a:pt x="28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26" y="17"/>
                    </a:lnTo>
                    <a:lnTo>
                      <a:pt x="23" y="20"/>
                    </a:lnTo>
                    <a:lnTo>
                      <a:pt x="23" y="20"/>
                    </a:lnTo>
                    <a:close/>
                    <a:moveTo>
                      <a:pt x="43" y="17"/>
                    </a:moveTo>
                    <a:lnTo>
                      <a:pt x="43" y="17"/>
                    </a:lnTo>
                    <a:lnTo>
                      <a:pt x="47" y="17"/>
                    </a:lnTo>
                    <a:lnTo>
                      <a:pt x="52" y="20"/>
                    </a:lnTo>
                    <a:lnTo>
                      <a:pt x="57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15"/>
                    </a:lnTo>
                    <a:lnTo>
                      <a:pt x="47" y="15"/>
                    </a:lnTo>
                    <a:lnTo>
                      <a:pt x="43" y="17"/>
                    </a:lnTo>
                    <a:lnTo>
                      <a:pt x="43" y="17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lnTo>
                      <a:pt x="26" y="52"/>
                    </a:lnTo>
                    <a:lnTo>
                      <a:pt x="26" y="47"/>
                    </a:lnTo>
                    <a:lnTo>
                      <a:pt x="29" y="36"/>
                    </a:lnTo>
                    <a:lnTo>
                      <a:pt x="35" y="29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35" y="21"/>
                    </a:lnTo>
                    <a:lnTo>
                      <a:pt x="31" y="24"/>
                    </a:lnTo>
                    <a:lnTo>
                      <a:pt x="26" y="27"/>
                    </a:lnTo>
                    <a:lnTo>
                      <a:pt x="23" y="33"/>
                    </a:lnTo>
                    <a:lnTo>
                      <a:pt x="23" y="39"/>
                    </a:lnTo>
                    <a:lnTo>
                      <a:pt x="23" y="46"/>
                    </a:lnTo>
                    <a:lnTo>
                      <a:pt x="25" y="52"/>
                    </a:lnTo>
                    <a:lnTo>
                      <a:pt x="28" y="58"/>
                    </a:lnTo>
                    <a:lnTo>
                      <a:pt x="28" y="58"/>
                    </a:lnTo>
                    <a:close/>
                    <a:moveTo>
                      <a:pt x="72" y="38"/>
                    </a:moveTo>
                    <a:lnTo>
                      <a:pt x="72" y="38"/>
                    </a:lnTo>
                    <a:lnTo>
                      <a:pt x="73" y="44"/>
                    </a:lnTo>
                    <a:lnTo>
                      <a:pt x="75" y="49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3"/>
                    </a:lnTo>
                    <a:lnTo>
                      <a:pt x="73" y="35"/>
                    </a:lnTo>
                    <a:lnTo>
                      <a:pt x="70" y="30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32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  <a:moveTo>
                      <a:pt x="61" y="52"/>
                    </a:moveTo>
                    <a:lnTo>
                      <a:pt x="61" y="52"/>
                    </a:lnTo>
                    <a:lnTo>
                      <a:pt x="61" y="47"/>
                    </a:lnTo>
                    <a:lnTo>
                      <a:pt x="60" y="43"/>
                    </a:lnTo>
                    <a:lnTo>
                      <a:pt x="57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5" y="41"/>
                    </a:lnTo>
                    <a:lnTo>
                      <a:pt x="55" y="46"/>
                    </a:lnTo>
                    <a:lnTo>
                      <a:pt x="57" y="50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1" y="52"/>
                    </a:lnTo>
                    <a:close/>
                    <a:moveTo>
                      <a:pt x="60" y="73"/>
                    </a:moveTo>
                    <a:lnTo>
                      <a:pt x="60" y="73"/>
                    </a:lnTo>
                    <a:lnTo>
                      <a:pt x="54" y="70"/>
                    </a:lnTo>
                    <a:lnTo>
                      <a:pt x="49" y="67"/>
                    </a:lnTo>
                    <a:lnTo>
                      <a:pt x="44" y="64"/>
                    </a:lnTo>
                    <a:lnTo>
                      <a:pt x="41" y="59"/>
                    </a:lnTo>
                    <a:lnTo>
                      <a:pt x="38" y="55"/>
                    </a:lnTo>
                    <a:lnTo>
                      <a:pt x="37" y="50"/>
                    </a:lnTo>
                    <a:lnTo>
                      <a:pt x="35" y="44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2" y="44"/>
                    </a:lnTo>
                    <a:lnTo>
                      <a:pt x="32" y="52"/>
                    </a:lnTo>
                    <a:lnTo>
                      <a:pt x="34" y="59"/>
                    </a:lnTo>
                    <a:lnTo>
                      <a:pt x="37" y="65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2" y="76"/>
                    </a:lnTo>
                    <a:lnTo>
                      <a:pt x="60" y="73"/>
                    </a:lnTo>
                    <a:lnTo>
                      <a:pt x="60" y="73"/>
                    </a:lnTo>
                    <a:close/>
                    <a:moveTo>
                      <a:pt x="28" y="76"/>
                    </a:moveTo>
                    <a:lnTo>
                      <a:pt x="28" y="76"/>
                    </a:lnTo>
                    <a:lnTo>
                      <a:pt x="20" y="70"/>
                    </a:lnTo>
                    <a:lnTo>
                      <a:pt x="15" y="6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8" y="59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2" y="75"/>
                    </a:lnTo>
                    <a:lnTo>
                      <a:pt x="28" y="76"/>
                    </a:lnTo>
                    <a:lnTo>
                      <a:pt x="28" y="76"/>
                    </a:lnTo>
                    <a:close/>
                    <a:moveTo>
                      <a:pt x="55" y="64"/>
                    </a:moveTo>
                    <a:lnTo>
                      <a:pt x="55" y="64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7" y="56"/>
                    </a:lnTo>
                    <a:lnTo>
                      <a:pt x="54" y="58"/>
                    </a:lnTo>
                    <a:lnTo>
                      <a:pt x="52" y="61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B524B5-6435-C80C-40B1-1E77F36922B2}"/>
                </a:ext>
              </a:extLst>
            </p:cNvPr>
            <p:cNvSpPr txBox="1"/>
            <p:nvPr/>
          </p:nvSpPr>
          <p:spPr>
            <a:xfrm>
              <a:off x="107504" y="1151271"/>
              <a:ext cx="1224136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（</a:t>
              </a: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2</a:t>
              </a: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）</a:t>
              </a:r>
              <a:endParaRPr lang="en-US" altLang="zh-CN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PC1-&gt;PC4</a:t>
              </a:r>
              <a:endParaRPr lang="zh-CN" altLang="en-US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380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地址，先将发送数据包先放到缓存中，再发送一个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请求；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不会广播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询问，而是先找网关，将数据包发送给路由，让其帮忙转发；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27945"/>
              </p:ext>
            </p:extLst>
          </p:nvPr>
        </p:nvGraphicFramePr>
        <p:xfrm>
          <a:off x="4499992" y="3166321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972812"/>
              </p:ext>
            </p:extLst>
          </p:nvPr>
        </p:nvGraphicFramePr>
        <p:xfrm>
          <a:off x="6811477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506006"/>
              </p:ext>
            </p:extLst>
          </p:nvPr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94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52836" y="195636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地址，先将发送数据包先放到缓存中，再发送一个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请求；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不会广播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询问，而是先找网关，将数据包发送给路由，让其帮忙转发；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97233D-C092-0DAB-6633-43EF5999B8BF}"/>
              </a:ext>
            </a:extLst>
          </p:cNvPr>
          <p:cNvSpPr txBox="1"/>
          <p:nvPr/>
        </p:nvSpPr>
        <p:spPr>
          <a:xfrm>
            <a:off x="35496" y="12990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先要在网段中广播一个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请求以获得网关的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地址，请求报文情况如下：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3166321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/>
        </p:nvGraphicFramePr>
        <p:xfrm>
          <a:off x="6811477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171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52836" y="195636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地址，先将发送数据包先放到缓存中，再发送一个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请求；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不会广播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询问，而是先找网关，将数据包发送给路由，让其帮忙转发；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97233D-C092-0DAB-6633-43EF5999B8BF}"/>
              </a:ext>
            </a:extLst>
          </p:cNvPr>
          <p:cNvSpPr txBox="1"/>
          <p:nvPr/>
        </p:nvSpPr>
        <p:spPr>
          <a:xfrm>
            <a:off x="35496" y="12990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先要在网段中广播一个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请求以获得网关的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地址，请求报文情况如下：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3166321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/>
        </p:nvGraphicFramePr>
        <p:xfrm>
          <a:off x="6811477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5A70D0-3E4B-65AD-DA6B-BFB32D68D357}"/>
              </a:ext>
            </a:extLst>
          </p:cNvPr>
          <p:cNvSpPr txBox="1"/>
          <p:nvPr/>
        </p:nvSpPr>
        <p:spPr>
          <a:xfrm>
            <a:off x="35496" y="2322117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会因为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转发广播包而接收到该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请求，但由于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不一致，因此不会处理该包；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56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52836" y="195636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地址，先将发送数据包先放到缓存中，再发送一个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请求；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不会广播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询问，而是先找网关，将数据包发送给路由，让其帮忙转发；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97233D-C092-0DAB-6633-43EF5999B8BF}"/>
              </a:ext>
            </a:extLst>
          </p:cNvPr>
          <p:cNvSpPr txBox="1"/>
          <p:nvPr/>
        </p:nvSpPr>
        <p:spPr>
          <a:xfrm>
            <a:off x="35496" y="12990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先要在网段中广播一个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请求以获得网关的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地址，请求报文情况如下：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3725"/>
              </p:ext>
            </p:extLst>
          </p:nvPr>
        </p:nvGraphicFramePr>
        <p:xfrm>
          <a:off x="6811477" y="3166321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42908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5A70D0-3E4B-65AD-DA6B-BFB32D68D357}"/>
              </a:ext>
            </a:extLst>
          </p:cNvPr>
          <p:cNvSpPr txBox="1"/>
          <p:nvPr/>
        </p:nvSpPr>
        <p:spPr>
          <a:xfrm>
            <a:off x="35496" y="2322117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会因为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转发广播包而接收到该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请求，但由于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不一致，因此不会处理该包；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7B230-D230-E1FC-40B5-DE94541E6966}"/>
              </a:ext>
            </a:extLst>
          </p:cNvPr>
          <p:cNvSpPr txBox="1"/>
          <p:nvPr/>
        </p:nvSpPr>
        <p:spPr>
          <a:xfrm>
            <a:off x="35496" y="2836036"/>
            <a:ext cx="453650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收到请求后，先把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地址写入自己的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缓存表，随后以单播的形式给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都是网关，目的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，应答情况如下：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F30CB7-A0CE-302E-71BC-AA9ECC114E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595627"/>
              </p:ext>
            </p:extLst>
          </p:nvPr>
        </p:nvGraphicFramePr>
        <p:xfrm>
          <a:off x="35496" y="3726649"/>
          <a:ext cx="453650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78759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81481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55d4-6df4-5555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002434"/>
              </p:ext>
            </p:extLst>
          </p:nvPr>
        </p:nvGraphicFramePr>
        <p:xfrm>
          <a:off x="4499992" y="3166321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15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52836" y="195636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地址，先将发送数据包先放到缓存中，再发送一个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请求；</a:t>
            </a:r>
            <a:r>
              <a:rPr lang="en-US" altLang="zh-CN" sz="1200" dirty="0">
                <a:solidFill>
                  <a:schemeClr val="bg1"/>
                </a:solidFill>
              </a:rPr>
              <a:t> </a:t>
            </a:r>
            <a:r>
              <a:rPr lang="zh-CN" altLang="en-US" sz="1200" dirty="0">
                <a:solidFill>
                  <a:schemeClr val="bg1"/>
                </a:solidFill>
              </a:rPr>
              <a:t>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不会广播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询问，而是先找网关，将数据包发送给路由，让其帮忙转发；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D97233D-C092-0DAB-6633-43EF5999B8BF}"/>
              </a:ext>
            </a:extLst>
          </p:cNvPr>
          <p:cNvSpPr txBox="1"/>
          <p:nvPr/>
        </p:nvSpPr>
        <p:spPr>
          <a:xfrm>
            <a:off x="35496" y="12990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先要在网段中广播一个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请求以获得网关的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地址，请求报文情况如下：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/>
        </p:nvGraphicFramePr>
        <p:xfrm>
          <a:off x="6811477" y="3166321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8429085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25A70D0-3E4B-65AD-DA6B-BFB32D68D357}"/>
              </a:ext>
            </a:extLst>
          </p:cNvPr>
          <p:cNvSpPr txBox="1"/>
          <p:nvPr/>
        </p:nvSpPr>
        <p:spPr>
          <a:xfrm>
            <a:off x="35496" y="2322117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会因为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转发广播包而接收到该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请求，但由于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不一致，因此不会处理该包；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7B230-D230-E1FC-40B5-DE94541E6966}"/>
              </a:ext>
            </a:extLst>
          </p:cNvPr>
          <p:cNvSpPr txBox="1"/>
          <p:nvPr/>
        </p:nvSpPr>
        <p:spPr>
          <a:xfrm>
            <a:off x="35496" y="2836036"/>
            <a:ext cx="453650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收到请求后，先把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地址写入自己的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缓存表，随后以单播的形式给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都是网关，目的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，应答情况如下：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BF30CB7-A0CE-302E-71BC-AA9ECC114ED9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3726649"/>
          <a:ext cx="4536504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78759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81481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55d4-6df4-5555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34D8953-2DE9-8E13-315C-70553A67E42E}"/>
              </a:ext>
            </a:extLst>
          </p:cNvPr>
          <p:cNvSpPr txBox="1"/>
          <p:nvPr/>
        </p:nvSpPr>
        <p:spPr>
          <a:xfrm>
            <a:off x="35496" y="4188740"/>
            <a:ext cx="4608512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⑤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收到应答后先把网关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地址写入自己的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缓存表，有了网关的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之后，就可以让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转发之前缓存的数据包了；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773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56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900493"/>
              </p:ext>
            </p:extLst>
          </p:nvPr>
        </p:nvGraphicFramePr>
        <p:xfrm>
          <a:off x="71724" y="125008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50d4-6df4-5555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⑥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收到应答后，将缓存中的数据包中的目的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重新封装为网关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地址发送给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是网关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/>
        </p:nvGraphicFramePr>
        <p:xfrm>
          <a:off x="6811477" y="3166321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803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71724" y="125008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50d4-6df4-5555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⑥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收到应答后，将缓存中的数据包中的目的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重新封装为网关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地址发送给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是网关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/>
        </p:nvGraphicFramePr>
        <p:xfrm>
          <a:off x="6811477" y="3166321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D7294C9-74C7-7758-686C-9CE1632B5D86}"/>
              </a:ext>
            </a:extLst>
          </p:cNvPr>
          <p:cNvSpPr txBox="1"/>
          <p:nvPr/>
        </p:nvSpPr>
        <p:spPr>
          <a:xfrm>
            <a:off x="35496" y="1793947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⑦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端口在同一网段，于是进行数据包的转发；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65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71724" y="1250080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50d4-6df4-5555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⑥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收到应答后，将缓存中的数据包中的目的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重新封装为网关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地址发送给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是网关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8064" y="2770784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/>
        </p:nvGraphicFramePr>
        <p:xfrm>
          <a:off x="6811477" y="3166321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9549" y="27658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5152569" y="413812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44971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D7294C9-74C7-7758-686C-9CE1632B5D86}"/>
              </a:ext>
            </a:extLst>
          </p:cNvPr>
          <p:cNvSpPr txBox="1"/>
          <p:nvPr/>
        </p:nvSpPr>
        <p:spPr>
          <a:xfrm>
            <a:off x="35496" y="1793947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⑦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端口在同一网段，于是进行数据包的转发；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AE3244-51C3-C385-DF9C-F0BD025D7419}"/>
              </a:ext>
            </a:extLst>
          </p:cNvPr>
          <p:cNvSpPr txBox="1"/>
          <p:nvPr/>
        </p:nvSpPr>
        <p:spPr>
          <a:xfrm>
            <a:off x="32031" y="2797638"/>
            <a:ext cx="4500271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⑧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转发数据包时发现自己的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地址，于是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以广播的形式在目的网段发送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请求包，尝试获取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都是网关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为广播地址，请求情况如下：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7C89C14-CEAD-55A7-D4B7-0F396FC380BD}"/>
              </a:ext>
            </a:extLst>
          </p:cNvPr>
          <p:cNvGraphicFramePr>
            <a:graphicFrameLocks noGrp="1"/>
          </p:cNvGraphicFramePr>
          <p:nvPr/>
        </p:nvGraphicFramePr>
        <p:xfrm>
          <a:off x="39160" y="4059311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55d4-6df4-6666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499992" y="3166321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0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⑨ 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收到请求后先把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地址写入自己的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缓存表，随后以单播的形式给网关发送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，应答情况如下：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9413" y="308376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013859"/>
              </p:ext>
            </p:extLst>
          </p:nvPr>
        </p:nvGraphicFramePr>
        <p:xfrm>
          <a:off x="6812826" y="3479304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60898" y="307886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2848313" y="3120275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02679"/>
              </p:ext>
            </p:extLst>
          </p:nvPr>
        </p:nvGraphicFramePr>
        <p:xfrm>
          <a:off x="2195736" y="3479304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10.10.20.1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50d4-6df4-6666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79655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301280"/>
              </p:ext>
            </p:extLst>
          </p:nvPr>
        </p:nvGraphicFramePr>
        <p:xfrm>
          <a:off x="4501341" y="3479304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35E24B1-56FD-1CFB-B72D-FDCAB642D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517379"/>
              </p:ext>
            </p:extLst>
          </p:nvPr>
        </p:nvGraphicFramePr>
        <p:xfrm>
          <a:off x="121455" y="1131138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00e0-fc12-4444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50d4-6df4-6666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5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9558" y="0"/>
            <a:ext cx="4237213" cy="282818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C50F7CD-402C-5C26-5D2A-E6AEBB2E78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15942"/>
              </p:ext>
            </p:extLst>
          </p:nvPr>
        </p:nvGraphicFramePr>
        <p:xfrm>
          <a:off x="90896" y="84355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BC9A0A28-6B73-AA3E-4A47-C87CFE4E5C76}"/>
              </a:ext>
            </a:extLst>
          </p:cNvPr>
          <p:cNvSpPr txBox="1"/>
          <p:nvPr/>
        </p:nvSpPr>
        <p:spPr>
          <a:xfrm>
            <a:off x="738968" y="44802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6B98C76-E787-BFC6-8642-3E693A960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230001"/>
              </p:ext>
            </p:extLst>
          </p:nvPr>
        </p:nvGraphicFramePr>
        <p:xfrm>
          <a:off x="86391" y="1736324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5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00e0-fc12-2222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1C0C099-E493-E7B4-8B27-451DB6F4AAC1}"/>
              </a:ext>
            </a:extLst>
          </p:cNvPr>
          <p:cNvSpPr txBox="1"/>
          <p:nvPr/>
        </p:nvSpPr>
        <p:spPr>
          <a:xfrm>
            <a:off x="738968" y="1354232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F3090B0-0221-10FC-2191-C210155E7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521072"/>
              </p:ext>
            </p:extLst>
          </p:nvPr>
        </p:nvGraphicFramePr>
        <p:xfrm>
          <a:off x="81886" y="2563119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E179588-ECEB-297C-A5C4-6D1D8B47605B}"/>
              </a:ext>
            </a:extLst>
          </p:cNvPr>
          <p:cNvSpPr txBox="1"/>
          <p:nvPr/>
        </p:nvSpPr>
        <p:spPr>
          <a:xfrm>
            <a:off x="734463" y="218102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1F8FA6F9-0322-C3D3-44C8-4FBDEB8D6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893430"/>
              </p:ext>
            </p:extLst>
          </p:nvPr>
        </p:nvGraphicFramePr>
        <p:xfrm>
          <a:off x="2490722" y="848462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</a:tbl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4A2FBEBA-28CA-E048-6947-8D2D09CE52B4}"/>
              </a:ext>
            </a:extLst>
          </p:cNvPr>
          <p:cNvSpPr txBox="1"/>
          <p:nvPr/>
        </p:nvSpPr>
        <p:spPr>
          <a:xfrm>
            <a:off x="3138794" y="44802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2D7DDB2-97D0-888F-21A9-D57DF96205A9}"/>
              </a:ext>
            </a:extLst>
          </p:cNvPr>
          <p:cNvSpPr txBox="1"/>
          <p:nvPr/>
        </p:nvSpPr>
        <p:spPr>
          <a:xfrm>
            <a:off x="3108546" y="2021892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60806FE1-4D6B-120E-F6E3-216B2ABFB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203137"/>
              </p:ext>
            </p:extLst>
          </p:nvPr>
        </p:nvGraphicFramePr>
        <p:xfrm>
          <a:off x="2479228" y="2377537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25728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A965908-65B4-CD07-A3AD-8BCC4DF17498}"/>
              </a:ext>
            </a:extLst>
          </p:cNvPr>
          <p:cNvSpPr txBox="1"/>
          <p:nvPr/>
        </p:nvSpPr>
        <p:spPr>
          <a:xfrm>
            <a:off x="734463" y="305821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7" name="表格 26">
            <a:extLst>
              <a:ext uri="{FF2B5EF4-FFF2-40B4-BE49-F238E27FC236}">
                <a16:creationId xmlns:a16="http://schemas.microsoft.com/office/drawing/2014/main" id="{6B0BFE09-6251-CCB5-96F8-677D0CB4A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53970"/>
              </p:ext>
            </p:extLst>
          </p:nvPr>
        </p:nvGraphicFramePr>
        <p:xfrm>
          <a:off x="81886" y="3417246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graphicFrame>
        <p:nvGraphicFramePr>
          <p:cNvPr id="28" name="表格 27">
            <a:extLst>
              <a:ext uri="{FF2B5EF4-FFF2-40B4-BE49-F238E27FC236}">
                <a16:creationId xmlns:a16="http://schemas.microsoft.com/office/drawing/2014/main" id="{8CB860D6-28D1-DD9F-A2FA-BBABD32CF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7479"/>
              </p:ext>
            </p:extLst>
          </p:nvPr>
        </p:nvGraphicFramePr>
        <p:xfrm>
          <a:off x="86391" y="4282680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69A47F62-19F1-7A3A-8209-4ECE56521A4F}"/>
              </a:ext>
            </a:extLst>
          </p:cNvPr>
          <p:cNvSpPr txBox="1"/>
          <p:nvPr/>
        </p:nvSpPr>
        <p:spPr>
          <a:xfrm>
            <a:off x="734463" y="3900588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30" name="表格 29">
            <a:extLst>
              <a:ext uri="{FF2B5EF4-FFF2-40B4-BE49-F238E27FC236}">
                <a16:creationId xmlns:a16="http://schemas.microsoft.com/office/drawing/2014/main" id="{6162E649-A941-481E-04AA-DF9B20DB2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33241"/>
              </p:ext>
            </p:extLst>
          </p:nvPr>
        </p:nvGraphicFramePr>
        <p:xfrm>
          <a:off x="2479228" y="4282680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1B8BFC34-3054-2A3D-3F90-A064BB4F5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978347"/>
              </p:ext>
            </p:extLst>
          </p:nvPr>
        </p:nvGraphicFramePr>
        <p:xfrm>
          <a:off x="5148064" y="4023600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022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2467782"/>
                  </a:ext>
                </a:extLst>
              </a:tr>
            </a:tbl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54DC4005-C49F-4001-C11E-D6339B936422}"/>
              </a:ext>
            </a:extLst>
          </p:cNvPr>
          <p:cNvSpPr txBox="1"/>
          <p:nvPr/>
        </p:nvSpPr>
        <p:spPr>
          <a:xfrm>
            <a:off x="3088496" y="3901849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2B0C535-B8A0-3CB8-F09E-3C87949512A1}"/>
              </a:ext>
            </a:extLst>
          </p:cNvPr>
          <p:cNvSpPr txBox="1"/>
          <p:nvPr/>
        </p:nvSpPr>
        <p:spPr>
          <a:xfrm>
            <a:off x="5775129" y="364403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PC7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D9917D-E5FD-634B-97C4-2756A5B3642F}"/>
              </a:ext>
            </a:extLst>
          </p:cNvPr>
          <p:cNvSpPr txBox="1"/>
          <p:nvPr/>
        </p:nvSpPr>
        <p:spPr>
          <a:xfrm>
            <a:off x="932772" y="3854"/>
            <a:ext cx="2924759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各设备</a:t>
            </a:r>
            <a:r>
              <a:rPr lang="en-US" altLang="zh-CN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ARP</a:t>
            </a:r>
            <a:r>
              <a:rPr lang="zh-CN" altLang="en-US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初始缓存表</a:t>
            </a:r>
          </a:p>
        </p:txBody>
      </p:sp>
    </p:spTree>
    <p:extLst>
      <p:ext uri="{BB962C8B-B14F-4D97-AF65-F5344CB8AC3E}">
        <p14:creationId xmlns:p14="http://schemas.microsoft.com/office/powerpoint/2010/main" val="3835110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PC1-&gt;PC4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⑨ 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收到请求后先把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地址写入自己的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缓存表，随后以单播的形式给网关发送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，应答情况如下：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5149413" y="308376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904255"/>
              </p:ext>
            </p:extLst>
          </p:nvPr>
        </p:nvGraphicFramePr>
        <p:xfrm>
          <a:off x="6812826" y="347930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2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2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60898" y="307886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8B28DD6-4DAC-20CB-653F-DADC8EB89F2B}"/>
              </a:ext>
            </a:extLst>
          </p:cNvPr>
          <p:cNvSpPr txBox="1"/>
          <p:nvPr/>
        </p:nvSpPr>
        <p:spPr>
          <a:xfrm>
            <a:off x="2848313" y="3120275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PC4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7AF503E6-DF9E-7D4A-0F6D-77AFA0B1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51039"/>
              </p:ext>
            </p:extLst>
          </p:nvPr>
        </p:nvGraphicFramePr>
        <p:xfrm>
          <a:off x="2195736" y="3479304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00e0-fc12-4444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10.10.20.1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50d4-6df4-6666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796550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/>
        </p:nvGraphicFramePr>
        <p:xfrm>
          <a:off x="4501341" y="3479304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0DEE925-BCFF-ACB3-7A3D-06314DAEFA61}"/>
              </a:ext>
            </a:extLst>
          </p:cNvPr>
          <p:cNvGraphicFramePr>
            <a:graphicFrameLocks noGrp="1"/>
          </p:cNvGraphicFramePr>
          <p:nvPr/>
        </p:nvGraphicFramePr>
        <p:xfrm>
          <a:off x="90026" y="2739708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</a:t>
                      </a:r>
                      <a:r>
                        <a:rPr lang="en-US" altLang="zh-CN" sz="1050" dirty="0"/>
                        <a:t>-6666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/>
                        <a:t>00e0-fc12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-4444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CA7175F-5455-C273-21F9-85D510CDBACD}"/>
              </a:ext>
            </a:extLst>
          </p:cNvPr>
          <p:cNvSpPr txBox="1"/>
          <p:nvPr/>
        </p:nvSpPr>
        <p:spPr>
          <a:xfrm>
            <a:off x="35496" y="1556063"/>
            <a:ext cx="4543733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⑩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接收到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应答包后，就有了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地址，将其写入自己的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缓存表，随后即可向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转发来自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的数据包，转发时需要将数据包的源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</a:t>
            </a:r>
            <a:r>
              <a:rPr lang="en-US" altLang="zh-CN" sz="1200" dirty="0">
                <a:solidFill>
                  <a:schemeClr val="bg1"/>
                </a:solidFill>
              </a:rPr>
              <a:t>E6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是</a:t>
            </a:r>
            <a:r>
              <a:rPr lang="en-US" altLang="zh-CN" sz="1200" dirty="0">
                <a:solidFill>
                  <a:schemeClr val="bg1"/>
                </a:solidFill>
              </a:rPr>
              <a:t>PC4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E35E24B1-56FD-1CFB-B72D-FDCAB642D122}"/>
              </a:ext>
            </a:extLst>
          </p:cNvPr>
          <p:cNvGraphicFramePr>
            <a:graphicFrameLocks noGrp="1"/>
          </p:cNvGraphicFramePr>
          <p:nvPr/>
        </p:nvGraphicFramePr>
        <p:xfrm>
          <a:off x="121455" y="1131138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00e0-fc12-4444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50d4-6df4-6666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10.10.20.1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3109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7" y="0"/>
            <a:ext cx="7733123" cy="516156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8748379-3587-612F-EBE8-73823708A029}"/>
              </a:ext>
            </a:extLst>
          </p:cNvPr>
          <p:cNvGrpSpPr/>
          <p:nvPr/>
        </p:nvGrpSpPr>
        <p:grpSpPr>
          <a:xfrm>
            <a:off x="107504" y="123478"/>
            <a:ext cx="1224136" cy="1815316"/>
            <a:chOff x="107504" y="123478"/>
            <a:chExt cx="1224136" cy="181531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8C0CA64-A25A-D06D-00C8-31A19480DBA1}"/>
                </a:ext>
              </a:extLst>
            </p:cNvPr>
            <p:cNvGrpSpPr/>
            <p:nvPr/>
          </p:nvGrpSpPr>
          <p:grpSpPr>
            <a:xfrm>
              <a:off x="179512" y="123478"/>
              <a:ext cx="792088" cy="936104"/>
              <a:chOff x="5465763" y="3317875"/>
              <a:chExt cx="1511300" cy="1701801"/>
            </a:xfrm>
          </p:grpSpPr>
          <p:sp>
            <p:nvSpPr>
              <p:cNvPr id="39" name="Freeform 7085">
                <a:extLst>
                  <a:ext uri="{FF2B5EF4-FFF2-40B4-BE49-F238E27FC236}">
                    <a16:creationId xmlns:a16="http://schemas.microsoft.com/office/drawing/2014/main" id="{5CCD9C9C-0E1B-8933-5BBE-479536679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3317875"/>
                <a:ext cx="1511300" cy="1400175"/>
              </a:xfrm>
              <a:custGeom>
                <a:avLst/>
                <a:gdLst/>
                <a:ahLst/>
                <a:cxnLst>
                  <a:cxn ang="0">
                    <a:pos x="513" y="81"/>
                  </a:cxn>
                  <a:cxn ang="0">
                    <a:pos x="517" y="101"/>
                  </a:cxn>
                  <a:cxn ang="0">
                    <a:pos x="679" y="26"/>
                  </a:cxn>
                  <a:cxn ang="0">
                    <a:pos x="763" y="279"/>
                  </a:cxn>
                  <a:cxn ang="0">
                    <a:pos x="851" y="141"/>
                  </a:cxn>
                  <a:cxn ang="0">
                    <a:pos x="764" y="350"/>
                  </a:cxn>
                  <a:cxn ang="0">
                    <a:pos x="933" y="308"/>
                  </a:cxn>
                  <a:cxn ang="0">
                    <a:pos x="816" y="459"/>
                  </a:cxn>
                  <a:cxn ang="0">
                    <a:pos x="860" y="537"/>
                  </a:cxn>
                  <a:cxn ang="0">
                    <a:pos x="799" y="642"/>
                  </a:cxn>
                  <a:cxn ang="0">
                    <a:pos x="725" y="711"/>
                  </a:cxn>
                  <a:cxn ang="0">
                    <a:pos x="651" y="795"/>
                  </a:cxn>
                  <a:cxn ang="0">
                    <a:pos x="525" y="699"/>
                  </a:cxn>
                  <a:cxn ang="0">
                    <a:pos x="407" y="816"/>
                  </a:cxn>
                  <a:cxn ang="0">
                    <a:pos x="305" y="709"/>
                  </a:cxn>
                  <a:cxn ang="0">
                    <a:pos x="220" y="717"/>
                  </a:cxn>
                  <a:cxn ang="0">
                    <a:pos x="101" y="674"/>
                  </a:cxn>
                  <a:cxn ang="0">
                    <a:pos x="157" y="482"/>
                  </a:cxn>
                  <a:cxn ang="0">
                    <a:pos x="28" y="436"/>
                  </a:cxn>
                  <a:cxn ang="0">
                    <a:pos x="171" y="287"/>
                  </a:cxn>
                  <a:cxn ang="0">
                    <a:pos x="81" y="247"/>
                  </a:cxn>
                  <a:cxn ang="0">
                    <a:pos x="319" y="218"/>
                  </a:cxn>
                  <a:cxn ang="0">
                    <a:pos x="328" y="147"/>
                  </a:cxn>
                  <a:cxn ang="0">
                    <a:pos x="394" y="51"/>
                  </a:cxn>
                  <a:cxn ang="0">
                    <a:pos x="651" y="173"/>
                  </a:cxn>
                  <a:cxn ang="0">
                    <a:pos x="528" y="176"/>
                  </a:cxn>
                  <a:cxn ang="0">
                    <a:pos x="508" y="243"/>
                  </a:cxn>
                  <a:cxn ang="0">
                    <a:pos x="314" y="243"/>
                  </a:cxn>
                  <a:cxn ang="0">
                    <a:pos x="435" y="247"/>
                  </a:cxn>
                  <a:cxn ang="0">
                    <a:pos x="592" y="266"/>
                  </a:cxn>
                  <a:cxn ang="0">
                    <a:pos x="555" y="336"/>
                  </a:cxn>
                  <a:cxn ang="0">
                    <a:pos x="607" y="270"/>
                  </a:cxn>
                  <a:cxn ang="0">
                    <a:pos x="583" y="295"/>
                  </a:cxn>
                  <a:cxn ang="0">
                    <a:pos x="180" y="316"/>
                  </a:cxn>
                  <a:cxn ang="0">
                    <a:pos x="263" y="374"/>
                  </a:cxn>
                  <a:cxn ang="0">
                    <a:pos x="641" y="423"/>
                  </a:cxn>
                  <a:cxn ang="0">
                    <a:pos x="430" y="339"/>
                  </a:cxn>
                  <a:cxn ang="0">
                    <a:pos x="421" y="380"/>
                  </a:cxn>
                  <a:cxn ang="0">
                    <a:pos x="382" y="386"/>
                  </a:cxn>
                  <a:cxn ang="0">
                    <a:pos x="203" y="372"/>
                  </a:cxn>
                  <a:cxn ang="0">
                    <a:pos x="552" y="389"/>
                  </a:cxn>
                  <a:cxn ang="0">
                    <a:pos x="578" y="417"/>
                  </a:cxn>
                  <a:cxn ang="0">
                    <a:pos x="781" y="427"/>
                  </a:cxn>
                  <a:cxn ang="0">
                    <a:pos x="699" y="429"/>
                  </a:cxn>
                  <a:cxn ang="0">
                    <a:pos x="478" y="449"/>
                  </a:cxn>
                  <a:cxn ang="0">
                    <a:pos x="792" y="452"/>
                  </a:cxn>
                  <a:cxn ang="0">
                    <a:pos x="331" y="470"/>
                  </a:cxn>
                  <a:cxn ang="0">
                    <a:pos x="563" y="529"/>
                  </a:cxn>
                  <a:cxn ang="0">
                    <a:pos x="577" y="493"/>
                  </a:cxn>
                  <a:cxn ang="0">
                    <a:pos x="327" y="500"/>
                  </a:cxn>
                  <a:cxn ang="0">
                    <a:pos x="228" y="555"/>
                  </a:cxn>
                  <a:cxn ang="0">
                    <a:pos x="677" y="529"/>
                  </a:cxn>
                  <a:cxn ang="0">
                    <a:pos x="686" y="536"/>
                  </a:cxn>
                  <a:cxn ang="0">
                    <a:pos x="354" y="568"/>
                  </a:cxn>
                  <a:cxn ang="0">
                    <a:pos x="500" y="624"/>
                  </a:cxn>
                  <a:cxn ang="0">
                    <a:pos x="536" y="610"/>
                  </a:cxn>
                  <a:cxn ang="0">
                    <a:pos x="735" y="613"/>
                  </a:cxn>
                  <a:cxn ang="0">
                    <a:pos x="325" y="619"/>
                  </a:cxn>
                  <a:cxn ang="0">
                    <a:pos x="766" y="642"/>
                  </a:cxn>
                  <a:cxn ang="0">
                    <a:pos x="685" y="650"/>
                  </a:cxn>
                  <a:cxn ang="0">
                    <a:pos x="618" y="673"/>
                  </a:cxn>
                  <a:cxn ang="0">
                    <a:pos x="432" y="699"/>
                  </a:cxn>
                  <a:cxn ang="0">
                    <a:pos x="478" y="802"/>
                  </a:cxn>
                </a:cxnLst>
                <a:rect l="0" t="0" r="r" b="b"/>
                <a:pathLst>
                  <a:path w="952" h="882">
                    <a:moveTo>
                      <a:pt x="438" y="58"/>
                    </a:moveTo>
                    <a:lnTo>
                      <a:pt x="438" y="58"/>
                    </a:lnTo>
                    <a:lnTo>
                      <a:pt x="443" y="63"/>
                    </a:lnTo>
                    <a:lnTo>
                      <a:pt x="450" y="66"/>
                    </a:lnTo>
                    <a:lnTo>
                      <a:pt x="456" y="69"/>
                    </a:lnTo>
                    <a:lnTo>
                      <a:pt x="461" y="74"/>
                    </a:lnTo>
                    <a:lnTo>
                      <a:pt x="461" y="74"/>
                    </a:lnTo>
                    <a:lnTo>
                      <a:pt x="461" y="75"/>
                    </a:lnTo>
                    <a:lnTo>
                      <a:pt x="461" y="75"/>
                    </a:lnTo>
                    <a:lnTo>
                      <a:pt x="459" y="75"/>
                    </a:lnTo>
                    <a:lnTo>
                      <a:pt x="458" y="77"/>
                    </a:lnTo>
                    <a:lnTo>
                      <a:pt x="458" y="77"/>
                    </a:lnTo>
                    <a:lnTo>
                      <a:pt x="447" y="74"/>
                    </a:lnTo>
                    <a:lnTo>
                      <a:pt x="438" y="71"/>
                    </a:lnTo>
                    <a:lnTo>
                      <a:pt x="427" y="67"/>
                    </a:lnTo>
                    <a:lnTo>
                      <a:pt x="417" y="64"/>
                    </a:lnTo>
                    <a:lnTo>
                      <a:pt x="417" y="64"/>
                    </a:lnTo>
                    <a:lnTo>
                      <a:pt x="423" y="67"/>
                    </a:lnTo>
                    <a:lnTo>
                      <a:pt x="430" y="71"/>
                    </a:lnTo>
                    <a:lnTo>
                      <a:pt x="438" y="74"/>
                    </a:lnTo>
                    <a:lnTo>
                      <a:pt x="446" y="78"/>
                    </a:lnTo>
                    <a:lnTo>
                      <a:pt x="446" y="78"/>
                    </a:lnTo>
                    <a:lnTo>
                      <a:pt x="461" y="8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2" y="95"/>
                    </a:lnTo>
                    <a:lnTo>
                      <a:pt x="468" y="96"/>
                    </a:lnTo>
                    <a:lnTo>
                      <a:pt x="461" y="95"/>
                    </a:lnTo>
                    <a:lnTo>
                      <a:pt x="446" y="89"/>
                    </a:lnTo>
                    <a:lnTo>
                      <a:pt x="446" y="89"/>
                    </a:lnTo>
                    <a:lnTo>
                      <a:pt x="455" y="95"/>
                    </a:lnTo>
                    <a:lnTo>
                      <a:pt x="465" y="101"/>
                    </a:lnTo>
                    <a:lnTo>
                      <a:pt x="488" y="113"/>
                    </a:lnTo>
                    <a:lnTo>
                      <a:pt x="488" y="113"/>
                    </a:lnTo>
                    <a:lnTo>
                      <a:pt x="487" y="116"/>
                    </a:lnTo>
                    <a:lnTo>
                      <a:pt x="484" y="116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0" y="110"/>
                    </a:lnTo>
                    <a:lnTo>
                      <a:pt x="467" y="110"/>
                    </a:lnTo>
                    <a:lnTo>
                      <a:pt x="467" y="110"/>
                    </a:lnTo>
                    <a:lnTo>
                      <a:pt x="465" y="109"/>
                    </a:lnTo>
                    <a:lnTo>
                      <a:pt x="464" y="107"/>
                    </a:lnTo>
                    <a:lnTo>
                      <a:pt x="464" y="107"/>
                    </a:lnTo>
                    <a:lnTo>
                      <a:pt x="462" y="106"/>
                    </a:lnTo>
                    <a:lnTo>
                      <a:pt x="462" y="106"/>
                    </a:lnTo>
                    <a:lnTo>
                      <a:pt x="420" y="90"/>
                    </a:lnTo>
                    <a:lnTo>
                      <a:pt x="397" y="81"/>
                    </a:lnTo>
                    <a:lnTo>
                      <a:pt x="372" y="74"/>
                    </a:lnTo>
                    <a:lnTo>
                      <a:pt x="372" y="74"/>
                    </a:lnTo>
                    <a:lnTo>
                      <a:pt x="383" y="81"/>
                    </a:lnTo>
                    <a:lnTo>
                      <a:pt x="394" y="87"/>
                    </a:lnTo>
                    <a:lnTo>
                      <a:pt x="418" y="98"/>
                    </a:lnTo>
                    <a:lnTo>
                      <a:pt x="444" y="110"/>
                    </a:lnTo>
                    <a:lnTo>
                      <a:pt x="468" y="121"/>
                    </a:lnTo>
                    <a:lnTo>
                      <a:pt x="468" y="121"/>
                    </a:lnTo>
                    <a:lnTo>
                      <a:pt x="482" y="125"/>
                    </a:lnTo>
                    <a:lnTo>
                      <a:pt x="488" y="128"/>
                    </a:lnTo>
                    <a:lnTo>
                      <a:pt x="493" y="133"/>
                    </a:lnTo>
                    <a:lnTo>
                      <a:pt x="493" y="133"/>
                    </a:lnTo>
                    <a:lnTo>
                      <a:pt x="485" y="133"/>
                    </a:lnTo>
                    <a:lnTo>
                      <a:pt x="478" y="131"/>
                    </a:lnTo>
                    <a:lnTo>
                      <a:pt x="462" y="124"/>
                    </a:lnTo>
                    <a:lnTo>
                      <a:pt x="462" y="124"/>
                    </a:lnTo>
                    <a:lnTo>
                      <a:pt x="456" y="122"/>
                    </a:lnTo>
                    <a:lnTo>
                      <a:pt x="453" y="122"/>
                    </a:lnTo>
                    <a:lnTo>
                      <a:pt x="450" y="119"/>
                    </a:lnTo>
                    <a:lnTo>
                      <a:pt x="450" y="119"/>
                    </a:lnTo>
                    <a:lnTo>
                      <a:pt x="443" y="119"/>
                    </a:lnTo>
                    <a:lnTo>
                      <a:pt x="436" y="116"/>
                    </a:lnTo>
                    <a:lnTo>
                      <a:pt x="430" y="115"/>
                    </a:lnTo>
                    <a:lnTo>
                      <a:pt x="424" y="113"/>
                    </a:lnTo>
                    <a:lnTo>
                      <a:pt x="424" y="113"/>
                    </a:lnTo>
                    <a:lnTo>
                      <a:pt x="455" y="128"/>
                    </a:lnTo>
                    <a:lnTo>
                      <a:pt x="485" y="144"/>
                    </a:lnTo>
                    <a:lnTo>
                      <a:pt x="485" y="144"/>
                    </a:lnTo>
                    <a:lnTo>
                      <a:pt x="484" y="147"/>
                    </a:lnTo>
                    <a:lnTo>
                      <a:pt x="482" y="147"/>
                    </a:lnTo>
                    <a:lnTo>
                      <a:pt x="476" y="147"/>
                    </a:lnTo>
                    <a:lnTo>
                      <a:pt x="464" y="144"/>
                    </a:lnTo>
                    <a:lnTo>
                      <a:pt x="464" y="144"/>
                    </a:lnTo>
                    <a:lnTo>
                      <a:pt x="472" y="148"/>
                    </a:lnTo>
                    <a:lnTo>
                      <a:pt x="476" y="151"/>
                    </a:lnTo>
                    <a:lnTo>
                      <a:pt x="482" y="153"/>
                    </a:lnTo>
                    <a:lnTo>
                      <a:pt x="482" y="153"/>
                    </a:lnTo>
                    <a:lnTo>
                      <a:pt x="504" y="164"/>
                    </a:lnTo>
                    <a:lnTo>
                      <a:pt x="526" y="176"/>
                    </a:lnTo>
                    <a:lnTo>
                      <a:pt x="526" y="176"/>
                    </a:lnTo>
                    <a:lnTo>
                      <a:pt x="525" y="173"/>
                    </a:lnTo>
                    <a:lnTo>
                      <a:pt x="522" y="171"/>
                    </a:lnTo>
                    <a:lnTo>
                      <a:pt x="516" y="168"/>
                    </a:lnTo>
                    <a:lnTo>
                      <a:pt x="516" y="168"/>
                    </a:lnTo>
                    <a:lnTo>
                      <a:pt x="507" y="162"/>
                    </a:lnTo>
                    <a:lnTo>
                      <a:pt x="507" y="162"/>
                    </a:lnTo>
                    <a:lnTo>
                      <a:pt x="499" y="159"/>
                    </a:lnTo>
                    <a:lnTo>
                      <a:pt x="496" y="156"/>
                    </a:lnTo>
                    <a:lnTo>
                      <a:pt x="496" y="153"/>
                    </a:lnTo>
                    <a:lnTo>
                      <a:pt x="496" y="153"/>
                    </a:lnTo>
                    <a:lnTo>
                      <a:pt x="504" y="154"/>
                    </a:lnTo>
                    <a:lnTo>
                      <a:pt x="513" y="156"/>
                    </a:lnTo>
                    <a:lnTo>
                      <a:pt x="528" y="164"/>
                    </a:lnTo>
                    <a:lnTo>
                      <a:pt x="542" y="171"/>
                    </a:lnTo>
                    <a:lnTo>
                      <a:pt x="557" y="177"/>
                    </a:lnTo>
                    <a:lnTo>
                      <a:pt x="557" y="177"/>
                    </a:lnTo>
                    <a:lnTo>
                      <a:pt x="572" y="186"/>
                    </a:lnTo>
                    <a:lnTo>
                      <a:pt x="590" y="194"/>
                    </a:lnTo>
                    <a:lnTo>
                      <a:pt x="590" y="194"/>
                    </a:lnTo>
                    <a:lnTo>
                      <a:pt x="589" y="192"/>
                    </a:lnTo>
                    <a:lnTo>
                      <a:pt x="586" y="191"/>
                    </a:lnTo>
                    <a:lnTo>
                      <a:pt x="580" y="188"/>
                    </a:lnTo>
                    <a:lnTo>
                      <a:pt x="580" y="188"/>
                    </a:lnTo>
                    <a:lnTo>
                      <a:pt x="578" y="185"/>
                    </a:lnTo>
                    <a:lnTo>
                      <a:pt x="577" y="183"/>
                    </a:lnTo>
                    <a:lnTo>
                      <a:pt x="577" y="183"/>
                    </a:lnTo>
                    <a:lnTo>
                      <a:pt x="572" y="183"/>
                    </a:lnTo>
                    <a:lnTo>
                      <a:pt x="569" y="182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80"/>
                    </a:lnTo>
                    <a:lnTo>
                      <a:pt x="568" y="180"/>
                    </a:lnTo>
                    <a:lnTo>
                      <a:pt x="560" y="174"/>
                    </a:lnTo>
                    <a:lnTo>
                      <a:pt x="551" y="170"/>
                    </a:lnTo>
                    <a:lnTo>
                      <a:pt x="532" y="160"/>
                    </a:lnTo>
                    <a:lnTo>
                      <a:pt x="532" y="160"/>
                    </a:lnTo>
                    <a:lnTo>
                      <a:pt x="529" y="157"/>
                    </a:lnTo>
                    <a:lnTo>
                      <a:pt x="525" y="154"/>
                    </a:lnTo>
                    <a:lnTo>
                      <a:pt x="513" y="150"/>
                    </a:lnTo>
                    <a:lnTo>
                      <a:pt x="508" y="148"/>
                    </a:lnTo>
                    <a:lnTo>
                      <a:pt x="502" y="145"/>
                    </a:lnTo>
                    <a:lnTo>
                      <a:pt x="499" y="142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508" y="139"/>
                    </a:lnTo>
                    <a:lnTo>
                      <a:pt x="519" y="145"/>
                    </a:lnTo>
                    <a:lnTo>
                      <a:pt x="529" y="150"/>
                    </a:lnTo>
                    <a:lnTo>
                      <a:pt x="540" y="154"/>
                    </a:lnTo>
                    <a:lnTo>
                      <a:pt x="540" y="154"/>
                    </a:lnTo>
                    <a:lnTo>
                      <a:pt x="539" y="150"/>
                    </a:lnTo>
                    <a:lnTo>
                      <a:pt x="536" y="147"/>
                    </a:lnTo>
                    <a:lnTo>
                      <a:pt x="528" y="139"/>
                    </a:lnTo>
                    <a:lnTo>
                      <a:pt x="525" y="135"/>
                    </a:lnTo>
                    <a:lnTo>
                      <a:pt x="523" y="131"/>
                    </a:lnTo>
                    <a:lnTo>
                      <a:pt x="522" y="127"/>
                    </a:lnTo>
                    <a:lnTo>
                      <a:pt x="523" y="121"/>
                    </a:lnTo>
                    <a:lnTo>
                      <a:pt x="523" y="121"/>
                    </a:lnTo>
                    <a:lnTo>
                      <a:pt x="516" y="110"/>
                    </a:lnTo>
                    <a:lnTo>
                      <a:pt x="513" y="104"/>
                    </a:lnTo>
                    <a:lnTo>
                      <a:pt x="511" y="98"/>
                    </a:lnTo>
                    <a:lnTo>
                      <a:pt x="511" y="98"/>
                    </a:lnTo>
                    <a:lnTo>
                      <a:pt x="513" y="96"/>
                    </a:lnTo>
                    <a:lnTo>
                      <a:pt x="516" y="95"/>
                    </a:lnTo>
                    <a:lnTo>
                      <a:pt x="522" y="96"/>
                    </a:lnTo>
                    <a:lnTo>
                      <a:pt x="522" y="96"/>
                    </a:lnTo>
                    <a:lnTo>
                      <a:pt x="520" y="93"/>
                    </a:lnTo>
                    <a:lnTo>
                      <a:pt x="517" y="90"/>
                    </a:lnTo>
                    <a:lnTo>
                      <a:pt x="514" y="86"/>
                    </a:lnTo>
                    <a:lnTo>
                      <a:pt x="513" y="81"/>
                    </a:lnTo>
                    <a:lnTo>
                      <a:pt x="513" y="81"/>
                    </a:lnTo>
                    <a:lnTo>
                      <a:pt x="517" y="80"/>
                    </a:lnTo>
                    <a:lnTo>
                      <a:pt x="520" y="80"/>
                    </a:lnTo>
                    <a:lnTo>
                      <a:pt x="525" y="83"/>
                    </a:lnTo>
                    <a:lnTo>
                      <a:pt x="525" y="83"/>
                    </a:lnTo>
                    <a:lnTo>
                      <a:pt x="522" y="78"/>
                    </a:lnTo>
                    <a:lnTo>
                      <a:pt x="520" y="77"/>
                    </a:lnTo>
                    <a:lnTo>
                      <a:pt x="520" y="72"/>
                    </a:lnTo>
                    <a:lnTo>
                      <a:pt x="520" y="72"/>
                    </a:lnTo>
                    <a:lnTo>
                      <a:pt x="525" y="72"/>
                    </a:lnTo>
                    <a:lnTo>
                      <a:pt x="526" y="74"/>
                    </a:lnTo>
                    <a:lnTo>
                      <a:pt x="532" y="77"/>
                    </a:lnTo>
                    <a:lnTo>
                      <a:pt x="532" y="77"/>
                    </a:lnTo>
                    <a:lnTo>
                      <a:pt x="529" y="74"/>
                    </a:lnTo>
                    <a:lnTo>
                      <a:pt x="525" y="69"/>
                    </a:lnTo>
                    <a:lnTo>
                      <a:pt x="522" y="64"/>
                    </a:lnTo>
                    <a:lnTo>
                      <a:pt x="519" y="60"/>
                    </a:lnTo>
                    <a:lnTo>
                      <a:pt x="519" y="60"/>
                    </a:lnTo>
                    <a:lnTo>
                      <a:pt x="519" y="58"/>
                    </a:lnTo>
                    <a:lnTo>
                      <a:pt x="520" y="58"/>
                    </a:lnTo>
                    <a:lnTo>
                      <a:pt x="523" y="58"/>
                    </a:lnTo>
                    <a:lnTo>
                      <a:pt x="523" y="58"/>
                    </a:lnTo>
                    <a:lnTo>
                      <a:pt x="517" y="52"/>
                    </a:lnTo>
                    <a:lnTo>
                      <a:pt x="516" y="49"/>
                    </a:lnTo>
                    <a:lnTo>
                      <a:pt x="514" y="45"/>
                    </a:lnTo>
                    <a:lnTo>
                      <a:pt x="514" y="45"/>
                    </a:lnTo>
                    <a:lnTo>
                      <a:pt x="516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38"/>
                    </a:lnTo>
                    <a:lnTo>
                      <a:pt x="517" y="35"/>
                    </a:lnTo>
                    <a:lnTo>
                      <a:pt x="517" y="35"/>
                    </a:lnTo>
                    <a:lnTo>
                      <a:pt x="522" y="35"/>
                    </a:lnTo>
                    <a:lnTo>
                      <a:pt x="526" y="37"/>
                    </a:lnTo>
                    <a:lnTo>
                      <a:pt x="534" y="42"/>
                    </a:lnTo>
                    <a:lnTo>
                      <a:pt x="542" y="48"/>
                    </a:lnTo>
                    <a:lnTo>
                      <a:pt x="551" y="52"/>
                    </a:lnTo>
                    <a:lnTo>
                      <a:pt x="551" y="52"/>
                    </a:lnTo>
                    <a:lnTo>
                      <a:pt x="546" y="48"/>
                    </a:lnTo>
                    <a:lnTo>
                      <a:pt x="542" y="43"/>
                    </a:lnTo>
                    <a:lnTo>
                      <a:pt x="532" y="35"/>
                    </a:lnTo>
                    <a:lnTo>
                      <a:pt x="525" y="28"/>
                    </a:lnTo>
                    <a:lnTo>
                      <a:pt x="522" y="23"/>
                    </a:lnTo>
                    <a:lnTo>
                      <a:pt x="520" y="17"/>
                    </a:lnTo>
                    <a:lnTo>
                      <a:pt x="520" y="17"/>
                    </a:lnTo>
                    <a:lnTo>
                      <a:pt x="525" y="17"/>
                    </a:lnTo>
                    <a:lnTo>
                      <a:pt x="529" y="19"/>
                    </a:lnTo>
                    <a:lnTo>
                      <a:pt x="536" y="23"/>
                    </a:lnTo>
                    <a:lnTo>
                      <a:pt x="543" y="29"/>
                    </a:lnTo>
                    <a:lnTo>
                      <a:pt x="551" y="34"/>
                    </a:lnTo>
                    <a:lnTo>
                      <a:pt x="551" y="34"/>
                    </a:lnTo>
                    <a:lnTo>
                      <a:pt x="545" y="28"/>
                    </a:lnTo>
                    <a:lnTo>
                      <a:pt x="537" y="22"/>
                    </a:lnTo>
                    <a:lnTo>
                      <a:pt x="531" y="16"/>
                    </a:lnTo>
                    <a:lnTo>
                      <a:pt x="529" y="11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36" y="6"/>
                    </a:lnTo>
                    <a:lnTo>
                      <a:pt x="542" y="8"/>
                    </a:lnTo>
                    <a:lnTo>
                      <a:pt x="548" y="11"/>
                    </a:lnTo>
                    <a:lnTo>
                      <a:pt x="552" y="14"/>
                    </a:lnTo>
                    <a:lnTo>
                      <a:pt x="561" y="22"/>
                    </a:lnTo>
                    <a:lnTo>
                      <a:pt x="569" y="29"/>
                    </a:lnTo>
                    <a:lnTo>
                      <a:pt x="569" y="29"/>
                    </a:lnTo>
                    <a:lnTo>
                      <a:pt x="569" y="32"/>
                    </a:lnTo>
                    <a:lnTo>
                      <a:pt x="569" y="35"/>
                    </a:lnTo>
                    <a:lnTo>
                      <a:pt x="571" y="38"/>
                    </a:lnTo>
                    <a:lnTo>
                      <a:pt x="568" y="42"/>
                    </a:lnTo>
                    <a:lnTo>
                      <a:pt x="568" y="42"/>
                    </a:lnTo>
                    <a:lnTo>
                      <a:pt x="572" y="46"/>
                    </a:lnTo>
                    <a:lnTo>
                      <a:pt x="577" y="51"/>
                    </a:lnTo>
                    <a:lnTo>
                      <a:pt x="577" y="51"/>
                    </a:lnTo>
                    <a:lnTo>
                      <a:pt x="577" y="52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5"/>
                    </a:lnTo>
                    <a:lnTo>
                      <a:pt x="566" y="52"/>
                    </a:lnTo>
                    <a:lnTo>
                      <a:pt x="560" y="48"/>
                    </a:lnTo>
                    <a:lnTo>
                      <a:pt x="548" y="40"/>
                    </a:lnTo>
                    <a:lnTo>
                      <a:pt x="548" y="40"/>
                    </a:lnTo>
                    <a:lnTo>
                      <a:pt x="554" y="48"/>
                    </a:lnTo>
                    <a:lnTo>
                      <a:pt x="563" y="55"/>
                    </a:lnTo>
                    <a:lnTo>
                      <a:pt x="571" y="63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4"/>
                    </a:lnTo>
                    <a:lnTo>
                      <a:pt x="577" y="74"/>
                    </a:lnTo>
                    <a:lnTo>
                      <a:pt x="577" y="75"/>
                    </a:lnTo>
                    <a:lnTo>
                      <a:pt x="577" y="75"/>
                    </a:lnTo>
                    <a:lnTo>
                      <a:pt x="572" y="75"/>
                    </a:lnTo>
                    <a:lnTo>
                      <a:pt x="569" y="74"/>
                    </a:lnTo>
                    <a:lnTo>
                      <a:pt x="565" y="71"/>
                    </a:lnTo>
                    <a:lnTo>
                      <a:pt x="560" y="66"/>
                    </a:lnTo>
                    <a:lnTo>
                      <a:pt x="554" y="64"/>
                    </a:lnTo>
                    <a:lnTo>
                      <a:pt x="554" y="64"/>
                    </a:lnTo>
                    <a:lnTo>
                      <a:pt x="546" y="58"/>
                    </a:lnTo>
                    <a:lnTo>
                      <a:pt x="539" y="52"/>
                    </a:lnTo>
                    <a:lnTo>
                      <a:pt x="539" y="52"/>
                    </a:lnTo>
                    <a:lnTo>
                      <a:pt x="548" y="61"/>
                    </a:lnTo>
                    <a:lnTo>
                      <a:pt x="557" y="71"/>
                    </a:lnTo>
                    <a:lnTo>
                      <a:pt x="578" y="89"/>
                    </a:lnTo>
                    <a:lnTo>
                      <a:pt x="578" y="89"/>
                    </a:lnTo>
                    <a:lnTo>
                      <a:pt x="578" y="90"/>
                    </a:lnTo>
                    <a:lnTo>
                      <a:pt x="577" y="92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80" y="98"/>
                    </a:lnTo>
                    <a:lnTo>
                      <a:pt x="587" y="103"/>
                    </a:lnTo>
                    <a:lnTo>
                      <a:pt x="592" y="109"/>
                    </a:lnTo>
                    <a:lnTo>
                      <a:pt x="593" y="112"/>
                    </a:lnTo>
                    <a:lnTo>
                      <a:pt x="592" y="116"/>
                    </a:lnTo>
                    <a:lnTo>
                      <a:pt x="592" y="116"/>
                    </a:lnTo>
                    <a:lnTo>
                      <a:pt x="587" y="116"/>
                    </a:lnTo>
                    <a:lnTo>
                      <a:pt x="583" y="115"/>
                    </a:lnTo>
                    <a:lnTo>
                      <a:pt x="574" y="109"/>
                    </a:lnTo>
                    <a:lnTo>
                      <a:pt x="566" y="104"/>
                    </a:lnTo>
                    <a:lnTo>
                      <a:pt x="557" y="99"/>
                    </a:lnTo>
                    <a:lnTo>
                      <a:pt x="557" y="99"/>
                    </a:lnTo>
                    <a:lnTo>
                      <a:pt x="560" y="104"/>
                    </a:lnTo>
                    <a:lnTo>
                      <a:pt x="565" y="107"/>
                    </a:lnTo>
                    <a:lnTo>
                      <a:pt x="571" y="112"/>
                    </a:lnTo>
                    <a:lnTo>
                      <a:pt x="575" y="118"/>
                    </a:lnTo>
                    <a:lnTo>
                      <a:pt x="575" y="118"/>
                    </a:lnTo>
                    <a:lnTo>
                      <a:pt x="583" y="122"/>
                    </a:lnTo>
                    <a:lnTo>
                      <a:pt x="590" y="130"/>
                    </a:lnTo>
                    <a:lnTo>
                      <a:pt x="590" y="130"/>
                    </a:lnTo>
                    <a:lnTo>
                      <a:pt x="600" y="136"/>
                    </a:lnTo>
                    <a:lnTo>
                      <a:pt x="603" y="139"/>
                    </a:lnTo>
                    <a:lnTo>
                      <a:pt x="606" y="144"/>
                    </a:lnTo>
                    <a:lnTo>
                      <a:pt x="606" y="144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3" y="142"/>
                    </a:lnTo>
                    <a:lnTo>
                      <a:pt x="586" y="133"/>
                    </a:lnTo>
                    <a:lnTo>
                      <a:pt x="586" y="133"/>
                    </a:lnTo>
                    <a:lnTo>
                      <a:pt x="574" y="127"/>
                    </a:lnTo>
                    <a:lnTo>
                      <a:pt x="569" y="122"/>
                    </a:lnTo>
                    <a:lnTo>
                      <a:pt x="565" y="118"/>
                    </a:lnTo>
                    <a:lnTo>
                      <a:pt x="565" y="118"/>
                    </a:lnTo>
                    <a:lnTo>
                      <a:pt x="555" y="112"/>
                    </a:lnTo>
                    <a:lnTo>
                      <a:pt x="548" y="106"/>
                    </a:lnTo>
                    <a:lnTo>
                      <a:pt x="531" y="93"/>
                    </a:lnTo>
                    <a:lnTo>
                      <a:pt x="531" y="93"/>
                    </a:lnTo>
                    <a:lnTo>
                      <a:pt x="545" y="109"/>
                    </a:lnTo>
                    <a:lnTo>
                      <a:pt x="561" y="121"/>
                    </a:lnTo>
                    <a:lnTo>
                      <a:pt x="578" y="13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2" y="151"/>
                    </a:lnTo>
                    <a:lnTo>
                      <a:pt x="592" y="151"/>
                    </a:lnTo>
                    <a:lnTo>
                      <a:pt x="572" y="139"/>
                    </a:lnTo>
                    <a:lnTo>
                      <a:pt x="555" y="125"/>
                    </a:lnTo>
                    <a:lnTo>
                      <a:pt x="537" y="112"/>
                    </a:lnTo>
                    <a:lnTo>
                      <a:pt x="528" y="106"/>
                    </a:lnTo>
                    <a:lnTo>
                      <a:pt x="517" y="101"/>
                    </a:lnTo>
                    <a:lnTo>
                      <a:pt x="517" y="101"/>
                    </a:lnTo>
                    <a:lnTo>
                      <a:pt x="523" y="112"/>
                    </a:lnTo>
                    <a:lnTo>
                      <a:pt x="526" y="116"/>
                    </a:lnTo>
                    <a:lnTo>
                      <a:pt x="531" y="119"/>
                    </a:lnTo>
                    <a:lnTo>
                      <a:pt x="531" y="119"/>
                    </a:lnTo>
                    <a:lnTo>
                      <a:pt x="537" y="124"/>
                    </a:lnTo>
                    <a:lnTo>
                      <a:pt x="543" y="125"/>
                    </a:lnTo>
                    <a:lnTo>
                      <a:pt x="543" y="125"/>
                    </a:lnTo>
                    <a:lnTo>
                      <a:pt x="561" y="138"/>
                    </a:lnTo>
                    <a:lnTo>
                      <a:pt x="569" y="145"/>
                    </a:lnTo>
                    <a:lnTo>
                      <a:pt x="577" y="153"/>
                    </a:lnTo>
                    <a:lnTo>
                      <a:pt x="577" y="153"/>
                    </a:lnTo>
                    <a:lnTo>
                      <a:pt x="581" y="159"/>
                    </a:lnTo>
                    <a:lnTo>
                      <a:pt x="583" y="162"/>
                    </a:lnTo>
                    <a:lnTo>
                      <a:pt x="581" y="165"/>
                    </a:lnTo>
                    <a:lnTo>
                      <a:pt x="581" y="165"/>
                    </a:lnTo>
                    <a:lnTo>
                      <a:pt x="577" y="164"/>
                    </a:lnTo>
                    <a:lnTo>
                      <a:pt x="574" y="162"/>
                    </a:lnTo>
                    <a:lnTo>
                      <a:pt x="566" y="157"/>
                    </a:lnTo>
                    <a:lnTo>
                      <a:pt x="566" y="157"/>
                    </a:lnTo>
                    <a:lnTo>
                      <a:pt x="549" y="144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32" y="131"/>
                    </a:lnTo>
                    <a:lnTo>
                      <a:pt x="534" y="135"/>
                    </a:lnTo>
                    <a:lnTo>
                      <a:pt x="537" y="138"/>
                    </a:lnTo>
                    <a:lnTo>
                      <a:pt x="539" y="141"/>
                    </a:lnTo>
                    <a:lnTo>
                      <a:pt x="539" y="141"/>
                    </a:lnTo>
                    <a:lnTo>
                      <a:pt x="554" y="159"/>
                    </a:lnTo>
                    <a:lnTo>
                      <a:pt x="563" y="168"/>
                    </a:lnTo>
                    <a:lnTo>
                      <a:pt x="574" y="174"/>
                    </a:lnTo>
                    <a:lnTo>
                      <a:pt x="574" y="174"/>
                    </a:lnTo>
                    <a:lnTo>
                      <a:pt x="583" y="179"/>
                    </a:lnTo>
                    <a:lnTo>
                      <a:pt x="592" y="183"/>
                    </a:lnTo>
                    <a:lnTo>
                      <a:pt x="601" y="189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0" y="192"/>
                    </a:lnTo>
                    <a:lnTo>
                      <a:pt x="609" y="189"/>
                    </a:lnTo>
                    <a:lnTo>
                      <a:pt x="607" y="186"/>
                    </a:lnTo>
                    <a:lnTo>
                      <a:pt x="607" y="183"/>
                    </a:lnTo>
                    <a:lnTo>
                      <a:pt x="607" y="183"/>
                    </a:lnTo>
                    <a:lnTo>
                      <a:pt x="612" y="183"/>
                    </a:lnTo>
                    <a:lnTo>
                      <a:pt x="616" y="185"/>
                    </a:lnTo>
                    <a:lnTo>
                      <a:pt x="622" y="189"/>
                    </a:lnTo>
                    <a:lnTo>
                      <a:pt x="630" y="196"/>
                    </a:lnTo>
                    <a:lnTo>
                      <a:pt x="638" y="200"/>
                    </a:lnTo>
                    <a:lnTo>
                      <a:pt x="638" y="200"/>
                    </a:lnTo>
                    <a:lnTo>
                      <a:pt x="635" y="196"/>
                    </a:lnTo>
                    <a:lnTo>
                      <a:pt x="632" y="191"/>
                    </a:lnTo>
                    <a:lnTo>
                      <a:pt x="622" y="183"/>
                    </a:lnTo>
                    <a:lnTo>
                      <a:pt x="612" y="177"/>
                    </a:lnTo>
                    <a:lnTo>
                      <a:pt x="609" y="173"/>
                    </a:lnTo>
                    <a:lnTo>
                      <a:pt x="607" y="167"/>
                    </a:lnTo>
                    <a:lnTo>
                      <a:pt x="607" y="167"/>
                    </a:lnTo>
                    <a:lnTo>
                      <a:pt x="613" y="167"/>
                    </a:lnTo>
                    <a:lnTo>
                      <a:pt x="619" y="167"/>
                    </a:lnTo>
                    <a:lnTo>
                      <a:pt x="619" y="167"/>
                    </a:lnTo>
                    <a:lnTo>
                      <a:pt x="621" y="164"/>
                    </a:lnTo>
                    <a:lnTo>
                      <a:pt x="622" y="160"/>
                    </a:lnTo>
                    <a:lnTo>
                      <a:pt x="622" y="160"/>
                    </a:lnTo>
                    <a:lnTo>
                      <a:pt x="630" y="160"/>
                    </a:lnTo>
                    <a:lnTo>
                      <a:pt x="633" y="160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633" y="156"/>
                    </a:lnTo>
                    <a:lnTo>
                      <a:pt x="630" y="151"/>
                    </a:lnTo>
                    <a:lnTo>
                      <a:pt x="627" y="147"/>
                    </a:lnTo>
                    <a:lnTo>
                      <a:pt x="627" y="139"/>
                    </a:lnTo>
                    <a:lnTo>
                      <a:pt x="627" y="139"/>
                    </a:lnTo>
                    <a:lnTo>
                      <a:pt x="632" y="139"/>
                    </a:lnTo>
                    <a:lnTo>
                      <a:pt x="635" y="139"/>
                    </a:lnTo>
                    <a:lnTo>
                      <a:pt x="641" y="142"/>
                    </a:lnTo>
                    <a:lnTo>
                      <a:pt x="641" y="142"/>
                    </a:lnTo>
                    <a:lnTo>
                      <a:pt x="636" y="136"/>
                    </a:lnTo>
                    <a:lnTo>
                      <a:pt x="635" y="130"/>
                    </a:lnTo>
                    <a:lnTo>
                      <a:pt x="635" y="128"/>
                    </a:lnTo>
                    <a:lnTo>
                      <a:pt x="636" y="125"/>
                    </a:lnTo>
                    <a:lnTo>
                      <a:pt x="636" y="125"/>
                    </a:lnTo>
                    <a:lnTo>
                      <a:pt x="641" y="127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38" y="121"/>
                    </a:lnTo>
                    <a:lnTo>
                      <a:pt x="636" y="116"/>
                    </a:lnTo>
                    <a:lnTo>
                      <a:pt x="635" y="112"/>
                    </a:lnTo>
                    <a:lnTo>
                      <a:pt x="635" y="112"/>
                    </a:lnTo>
                    <a:lnTo>
                      <a:pt x="641" y="112"/>
                    </a:lnTo>
                    <a:lnTo>
                      <a:pt x="645" y="113"/>
                    </a:lnTo>
                    <a:lnTo>
                      <a:pt x="648" y="115"/>
                    </a:lnTo>
                    <a:lnTo>
                      <a:pt x="653" y="118"/>
                    </a:lnTo>
                    <a:lnTo>
                      <a:pt x="659" y="125"/>
                    </a:lnTo>
                    <a:lnTo>
                      <a:pt x="667" y="130"/>
                    </a:lnTo>
                    <a:lnTo>
                      <a:pt x="667" y="130"/>
                    </a:lnTo>
                    <a:lnTo>
                      <a:pt x="661" y="122"/>
                    </a:lnTo>
                    <a:lnTo>
                      <a:pt x="654" y="115"/>
                    </a:lnTo>
                    <a:lnTo>
                      <a:pt x="647" y="107"/>
                    </a:lnTo>
                    <a:lnTo>
                      <a:pt x="644" y="103"/>
                    </a:lnTo>
                    <a:lnTo>
                      <a:pt x="642" y="96"/>
                    </a:lnTo>
                    <a:lnTo>
                      <a:pt x="642" y="96"/>
                    </a:lnTo>
                    <a:lnTo>
                      <a:pt x="647" y="96"/>
                    </a:lnTo>
                    <a:lnTo>
                      <a:pt x="650" y="98"/>
                    </a:lnTo>
                    <a:lnTo>
                      <a:pt x="650" y="98"/>
                    </a:lnTo>
                    <a:lnTo>
                      <a:pt x="650" y="96"/>
                    </a:lnTo>
                    <a:lnTo>
                      <a:pt x="650" y="93"/>
                    </a:lnTo>
                    <a:lnTo>
                      <a:pt x="648" y="92"/>
                    </a:lnTo>
                    <a:lnTo>
                      <a:pt x="648" y="89"/>
                    </a:lnTo>
                    <a:lnTo>
                      <a:pt x="648" y="89"/>
                    </a:lnTo>
                    <a:lnTo>
                      <a:pt x="654" y="87"/>
                    </a:lnTo>
                    <a:lnTo>
                      <a:pt x="659" y="90"/>
                    </a:lnTo>
                    <a:lnTo>
                      <a:pt x="667" y="95"/>
                    </a:lnTo>
                    <a:lnTo>
                      <a:pt x="667" y="95"/>
                    </a:lnTo>
                    <a:lnTo>
                      <a:pt x="662" y="89"/>
                    </a:lnTo>
                    <a:lnTo>
                      <a:pt x="658" y="83"/>
                    </a:lnTo>
                    <a:lnTo>
                      <a:pt x="653" y="77"/>
                    </a:lnTo>
                    <a:lnTo>
                      <a:pt x="651" y="72"/>
                    </a:lnTo>
                    <a:lnTo>
                      <a:pt x="650" y="67"/>
                    </a:lnTo>
                    <a:lnTo>
                      <a:pt x="650" y="67"/>
                    </a:lnTo>
                    <a:lnTo>
                      <a:pt x="656" y="69"/>
                    </a:lnTo>
                    <a:lnTo>
                      <a:pt x="661" y="72"/>
                    </a:lnTo>
                    <a:lnTo>
                      <a:pt x="667" y="80"/>
                    </a:lnTo>
                    <a:lnTo>
                      <a:pt x="667" y="80"/>
                    </a:lnTo>
                    <a:lnTo>
                      <a:pt x="673" y="87"/>
                    </a:lnTo>
                    <a:lnTo>
                      <a:pt x="679" y="95"/>
                    </a:lnTo>
                    <a:lnTo>
                      <a:pt x="679" y="95"/>
                    </a:lnTo>
                    <a:lnTo>
                      <a:pt x="676" y="90"/>
                    </a:lnTo>
                    <a:lnTo>
                      <a:pt x="673" y="86"/>
                    </a:lnTo>
                    <a:lnTo>
                      <a:pt x="665" y="77"/>
                    </a:lnTo>
                    <a:lnTo>
                      <a:pt x="659" y="67"/>
                    </a:lnTo>
                    <a:lnTo>
                      <a:pt x="658" y="63"/>
                    </a:lnTo>
                    <a:lnTo>
                      <a:pt x="658" y="57"/>
                    </a:lnTo>
                    <a:lnTo>
                      <a:pt x="658" y="57"/>
                    </a:lnTo>
                    <a:lnTo>
                      <a:pt x="661" y="58"/>
                    </a:lnTo>
                    <a:lnTo>
                      <a:pt x="664" y="58"/>
                    </a:lnTo>
                    <a:lnTo>
                      <a:pt x="665" y="58"/>
                    </a:lnTo>
                    <a:lnTo>
                      <a:pt x="668" y="58"/>
                    </a:lnTo>
                    <a:lnTo>
                      <a:pt x="668" y="58"/>
                    </a:lnTo>
                    <a:lnTo>
                      <a:pt x="679" y="67"/>
                    </a:lnTo>
                    <a:lnTo>
                      <a:pt x="690" y="80"/>
                    </a:lnTo>
                    <a:lnTo>
                      <a:pt x="708" y="101"/>
                    </a:lnTo>
                    <a:lnTo>
                      <a:pt x="708" y="101"/>
                    </a:lnTo>
                    <a:lnTo>
                      <a:pt x="703" y="93"/>
                    </a:lnTo>
                    <a:lnTo>
                      <a:pt x="699" y="87"/>
                    </a:lnTo>
                    <a:lnTo>
                      <a:pt x="688" y="74"/>
                    </a:lnTo>
                    <a:lnTo>
                      <a:pt x="677" y="58"/>
                    </a:lnTo>
                    <a:lnTo>
                      <a:pt x="673" y="51"/>
                    </a:lnTo>
                    <a:lnTo>
                      <a:pt x="670" y="42"/>
                    </a:lnTo>
                    <a:lnTo>
                      <a:pt x="670" y="42"/>
                    </a:lnTo>
                    <a:lnTo>
                      <a:pt x="673" y="42"/>
                    </a:lnTo>
                    <a:lnTo>
                      <a:pt x="674" y="42"/>
                    </a:lnTo>
                    <a:lnTo>
                      <a:pt x="674" y="42"/>
                    </a:lnTo>
                    <a:lnTo>
                      <a:pt x="673" y="31"/>
                    </a:lnTo>
                    <a:lnTo>
                      <a:pt x="673" y="31"/>
                    </a:lnTo>
                    <a:lnTo>
                      <a:pt x="674" y="29"/>
                    </a:lnTo>
                    <a:lnTo>
                      <a:pt x="677" y="29"/>
                    </a:lnTo>
                    <a:lnTo>
                      <a:pt x="677" y="29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9" y="26"/>
                    </a:lnTo>
                    <a:lnTo>
                      <a:pt x="679" y="25"/>
                    </a:lnTo>
                    <a:lnTo>
                      <a:pt x="679" y="25"/>
                    </a:lnTo>
                    <a:lnTo>
                      <a:pt x="682" y="23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3" y="20"/>
                    </a:lnTo>
                    <a:lnTo>
                      <a:pt x="682" y="17"/>
                    </a:lnTo>
                    <a:lnTo>
                      <a:pt x="682" y="13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8" y="10"/>
                    </a:lnTo>
                    <a:lnTo>
                      <a:pt x="688" y="11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700" y="26"/>
                    </a:lnTo>
                    <a:lnTo>
                      <a:pt x="705" y="3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5" y="42"/>
                    </a:lnTo>
                    <a:lnTo>
                      <a:pt x="703" y="43"/>
                    </a:lnTo>
                    <a:lnTo>
                      <a:pt x="703" y="45"/>
                    </a:lnTo>
                    <a:lnTo>
                      <a:pt x="703" y="45"/>
                    </a:lnTo>
                    <a:lnTo>
                      <a:pt x="705" y="51"/>
                    </a:lnTo>
                    <a:lnTo>
                      <a:pt x="703" y="54"/>
                    </a:lnTo>
                    <a:lnTo>
                      <a:pt x="700" y="55"/>
                    </a:lnTo>
                    <a:lnTo>
                      <a:pt x="700" y="55"/>
                    </a:lnTo>
                    <a:lnTo>
                      <a:pt x="705" y="61"/>
                    </a:lnTo>
                    <a:lnTo>
                      <a:pt x="708" y="69"/>
                    </a:lnTo>
                    <a:lnTo>
                      <a:pt x="708" y="69"/>
                    </a:lnTo>
                    <a:lnTo>
                      <a:pt x="706" y="71"/>
                    </a:lnTo>
                    <a:lnTo>
                      <a:pt x="706" y="72"/>
                    </a:lnTo>
                    <a:lnTo>
                      <a:pt x="703" y="72"/>
                    </a:lnTo>
                    <a:lnTo>
                      <a:pt x="703" y="72"/>
                    </a:lnTo>
                    <a:lnTo>
                      <a:pt x="708" y="81"/>
                    </a:lnTo>
                    <a:lnTo>
                      <a:pt x="708" y="81"/>
                    </a:lnTo>
                    <a:lnTo>
                      <a:pt x="708" y="83"/>
                    </a:lnTo>
                    <a:lnTo>
                      <a:pt x="706" y="83"/>
                    </a:lnTo>
                    <a:lnTo>
                      <a:pt x="705" y="84"/>
                    </a:lnTo>
                    <a:lnTo>
                      <a:pt x="705" y="84"/>
                    </a:lnTo>
                    <a:lnTo>
                      <a:pt x="709" y="93"/>
                    </a:lnTo>
                    <a:lnTo>
                      <a:pt x="715" y="101"/>
                    </a:lnTo>
                    <a:lnTo>
                      <a:pt x="720" y="110"/>
                    </a:lnTo>
                    <a:lnTo>
                      <a:pt x="722" y="115"/>
                    </a:lnTo>
                    <a:lnTo>
                      <a:pt x="723" y="119"/>
                    </a:lnTo>
                    <a:lnTo>
                      <a:pt x="723" y="119"/>
                    </a:lnTo>
                    <a:lnTo>
                      <a:pt x="720" y="121"/>
                    </a:lnTo>
                    <a:lnTo>
                      <a:pt x="717" y="119"/>
                    </a:lnTo>
                    <a:lnTo>
                      <a:pt x="712" y="115"/>
                    </a:lnTo>
                    <a:lnTo>
                      <a:pt x="712" y="115"/>
                    </a:lnTo>
                    <a:lnTo>
                      <a:pt x="711" y="116"/>
                    </a:lnTo>
                    <a:lnTo>
                      <a:pt x="708" y="118"/>
                    </a:lnTo>
                    <a:lnTo>
                      <a:pt x="708" y="118"/>
                    </a:lnTo>
                    <a:lnTo>
                      <a:pt x="697" y="106"/>
                    </a:lnTo>
                    <a:lnTo>
                      <a:pt x="693" y="101"/>
                    </a:lnTo>
                    <a:lnTo>
                      <a:pt x="688" y="95"/>
                    </a:lnTo>
                    <a:lnTo>
                      <a:pt x="688" y="95"/>
                    </a:lnTo>
                    <a:lnTo>
                      <a:pt x="694" y="106"/>
                    </a:lnTo>
                    <a:lnTo>
                      <a:pt x="702" y="116"/>
                    </a:lnTo>
                    <a:lnTo>
                      <a:pt x="709" y="125"/>
                    </a:lnTo>
                    <a:lnTo>
                      <a:pt x="715" y="136"/>
                    </a:lnTo>
                    <a:lnTo>
                      <a:pt x="715" y="136"/>
                    </a:lnTo>
                    <a:lnTo>
                      <a:pt x="714" y="139"/>
                    </a:lnTo>
                    <a:lnTo>
                      <a:pt x="715" y="142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5" y="148"/>
                    </a:lnTo>
                    <a:lnTo>
                      <a:pt x="715" y="150"/>
                    </a:lnTo>
                    <a:lnTo>
                      <a:pt x="715" y="150"/>
                    </a:lnTo>
                    <a:lnTo>
                      <a:pt x="703" y="142"/>
                    </a:lnTo>
                    <a:lnTo>
                      <a:pt x="694" y="131"/>
                    </a:lnTo>
                    <a:lnTo>
                      <a:pt x="686" y="121"/>
                    </a:lnTo>
                    <a:lnTo>
                      <a:pt x="676" y="112"/>
                    </a:lnTo>
                    <a:lnTo>
                      <a:pt x="676" y="112"/>
                    </a:lnTo>
                    <a:lnTo>
                      <a:pt x="676" y="110"/>
                    </a:lnTo>
                    <a:lnTo>
                      <a:pt x="676" y="109"/>
                    </a:lnTo>
                    <a:lnTo>
                      <a:pt x="676" y="109"/>
                    </a:lnTo>
                    <a:lnTo>
                      <a:pt x="671" y="106"/>
                    </a:lnTo>
                    <a:lnTo>
                      <a:pt x="667" y="103"/>
                    </a:lnTo>
                    <a:lnTo>
                      <a:pt x="659" y="95"/>
                    </a:lnTo>
                    <a:lnTo>
                      <a:pt x="659" y="95"/>
                    </a:lnTo>
                    <a:lnTo>
                      <a:pt x="661" y="99"/>
                    </a:lnTo>
                    <a:lnTo>
                      <a:pt x="664" y="104"/>
                    </a:lnTo>
                    <a:lnTo>
                      <a:pt x="670" y="113"/>
                    </a:lnTo>
                    <a:lnTo>
                      <a:pt x="670" y="113"/>
                    </a:lnTo>
                    <a:lnTo>
                      <a:pt x="683" y="128"/>
                    </a:lnTo>
                    <a:lnTo>
                      <a:pt x="697" y="142"/>
                    </a:lnTo>
                    <a:lnTo>
                      <a:pt x="711" y="157"/>
                    </a:lnTo>
                    <a:lnTo>
                      <a:pt x="717" y="165"/>
                    </a:lnTo>
                    <a:lnTo>
                      <a:pt x="723" y="174"/>
                    </a:lnTo>
                    <a:lnTo>
                      <a:pt x="723" y="174"/>
                    </a:lnTo>
                    <a:lnTo>
                      <a:pt x="722" y="174"/>
                    </a:lnTo>
                    <a:lnTo>
                      <a:pt x="720" y="176"/>
                    </a:lnTo>
                    <a:lnTo>
                      <a:pt x="720" y="176"/>
                    </a:lnTo>
                    <a:lnTo>
                      <a:pt x="715" y="174"/>
                    </a:lnTo>
                    <a:lnTo>
                      <a:pt x="714" y="171"/>
                    </a:lnTo>
                    <a:lnTo>
                      <a:pt x="711" y="168"/>
                    </a:lnTo>
                    <a:lnTo>
                      <a:pt x="709" y="165"/>
                    </a:lnTo>
                    <a:lnTo>
                      <a:pt x="709" y="165"/>
                    </a:lnTo>
                    <a:lnTo>
                      <a:pt x="731" y="200"/>
                    </a:lnTo>
                    <a:lnTo>
                      <a:pt x="731" y="200"/>
                    </a:lnTo>
                    <a:lnTo>
                      <a:pt x="729" y="202"/>
                    </a:lnTo>
                    <a:lnTo>
                      <a:pt x="728" y="203"/>
                    </a:lnTo>
                    <a:lnTo>
                      <a:pt x="728" y="203"/>
                    </a:lnTo>
                    <a:lnTo>
                      <a:pt x="731" y="208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1" y="215"/>
                    </a:lnTo>
                    <a:lnTo>
                      <a:pt x="729" y="215"/>
                    </a:lnTo>
                    <a:lnTo>
                      <a:pt x="725" y="215"/>
                    </a:lnTo>
                    <a:lnTo>
                      <a:pt x="720" y="214"/>
                    </a:lnTo>
                    <a:lnTo>
                      <a:pt x="715" y="211"/>
                    </a:lnTo>
                    <a:lnTo>
                      <a:pt x="715" y="211"/>
                    </a:lnTo>
                    <a:lnTo>
                      <a:pt x="700" y="196"/>
                    </a:lnTo>
                    <a:lnTo>
                      <a:pt x="685" y="180"/>
                    </a:lnTo>
                    <a:lnTo>
                      <a:pt x="685" y="180"/>
                    </a:lnTo>
                    <a:lnTo>
                      <a:pt x="686" y="185"/>
                    </a:lnTo>
                    <a:lnTo>
                      <a:pt x="690" y="188"/>
                    </a:lnTo>
                    <a:lnTo>
                      <a:pt x="690" y="188"/>
                    </a:lnTo>
                    <a:lnTo>
                      <a:pt x="711" y="208"/>
                    </a:lnTo>
                    <a:lnTo>
                      <a:pt x="720" y="218"/>
                    </a:lnTo>
                    <a:lnTo>
                      <a:pt x="725" y="225"/>
                    </a:lnTo>
                    <a:lnTo>
                      <a:pt x="728" y="231"/>
                    </a:lnTo>
                    <a:lnTo>
                      <a:pt x="728" y="231"/>
                    </a:lnTo>
                    <a:lnTo>
                      <a:pt x="725" y="232"/>
                    </a:lnTo>
                    <a:lnTo>
                      <a:pt x="722" y="231"/>
                    </a:lnTo>
                    <a:lnTo>
                      <a:pt x="719" y="229"/>
                    </a:lnTo>
                    <a:lnTo>
                      <a:pt x="717" y="226"/>
                    </a:lnTo>
                    <a:lnTo>
                      <a:pt x="717" y="226"/>
                    </a:lnTo>
                    <a:lnTo>
                      <a:pt x="706" y="220"/>
                    </a:lnTo>
                    <a:lnTo>
                      <a:pt x="697" y="212"/>
                    </a:lnTo>
                    <a:lnTo>
                      <a:pt x="688" y="205"/>
                    </a:lnTo>
                    <a:lnTo>
                      <a:pt x="677" y="197"/>
                    </a:lnTo>
                    <a:lnTo>
                      <a:pt x="677" y="197"/>
                    </a:lnTo>
                    <a:lnTo>
                      <a:pt x="677" y="196"/>
                    </a:lnTo>
                    <a:lnTo>
                      <a:pt x="676" y="194"/>
                    </a:lnTo>
                    <a:lnTo>
                      <a:pt x="676" y="194"/>
                    </a:lnTo>
                    <a:lnTo>
                      <a:pt x="673" y="192"/>
                    </a:lnTo>
                    <a:lnTo>
                      <a:pt x="670" y="191"/>
                    </a:lnTo>
                    <a:lnTo>
                      <a:pt x="664" y="186"/>
                    </a:lnTo>
                    <a:lnTo>
                      <a:pt x="664" y="186"/>
                    </a:lnTo>
                    <a:lnTo>
                      <a:pt x="665" y="189"/>
                    </a:lnTo>
                    <a:lnTo>
                      <a:pt x="668" y="194"/>
                    </a:lnTo>
                    <a:lnTo>
                      <a:pt x="676" y="200"/>
                    </a:lnTo>
                    <a:lnTo>
                      <a:pt x="676" y="200"/>
                    </a:lnTo>
                    <a:lnTo>
                      <a:pt x="700" y="223"/>
                    </a:lnTo>
                    <a:lnTo>
                      <a:pt x="726" y="246"/>
                    </a:lnTo>
                    <a:lnTo>
                      <a:pt x="726" y="246"/>
                    </a:lnTo>
                    <a:lnTo>
                      <a:pt x="726" y="241"/>
                    </a:lnTo>
                    <a:lnTo>
                      <a:pt x="728" y="240"/>
                    </a:lnTo>
                    <a:lnTo>
                      <a:pt x="728" y="237"/>
                    </a:lnTo>
                    <a:lnTo>
                      <a:pt x="728" y="237"/>
                    </a:lnTo>
                    <a:lnTo>
                      <a:pt x="734" y="241"/>
                    </a:lnTo>
                    <a:lnTo>
                      <a:pt x="738" y="246"/>
                    </a:lnTo>
                    <a:lnTo>
                      <a:pt x="746" y="257"/>
                    </a:lnTo>
                    <a:lnTo>
                      <a:pt x="754" y="269"/>
                    </a:lnTo>
                    <a:lnTo>
                      <a:pt x="758" y="275"/>
                    </a:lnTo>
                    <a:lnTo>
                      <a:pt x="763" y="279"/>
                    </a:lnTo>
                    <a:lnTo>
                      <a:pt x="763" y="279"/>
                    </a:lnTo>
                    <a:lnTo>
                      <a:pt x="749" y="257"/>
                    </a:lnTo>
                    <a:lnTo>
                      <a:pt x="734" y="235"/>
                    </a:lnTo>
                    <a:lnTo>
                      <a:pt x="734" y="235"/>
                    </a:lnTo>
                    <a:lnTo>
                      <a:pt x="734" y="231"/>
                    </a:lnTo>
                    <a:lnTo>
                      <a:pt x="735" y="226"/>
                    </a:lnTo>
                    <a:lnTo>
                      <a:pt x="735" y="226"/>
                    </a:lnTo>
                    <a:lnTo>
                      <a:pt x="741" y="231"/>
                    </a:lnTo>
                    <a:lnTo>
                      <a:pt x="746" y="23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61" y="255"/>
                    </a:lnTo>
                    <a:lnTo>
                      <a:pt x="767" y="264"/>
                    </a:lnTo>
                    <a:lnTo>
                      <a:pt x="767" y="264"/>
                    </a:lnTo>
                    <a:lnTo>
                      <a:pt x="775" y="272"/>
                    </a:lnTo>
                    <a:lnTo>
                      <a:pt x="781" y="281"/>
                    </a:lnTo>
                    <a:lnTo>
                      <a:pt x="789" y="290"/>
                    </a:lnTo>
                    <a:lnTo>
                      <a:pt x="796" y="298"/>
                    </a:lnTo>
                    <a:lnTo>
                      <a:pt x="796" y="298"/>
                    </a:lnTo>
                    <a:lnTo>
                      <a:pt x="792" y="290"/>
                    </a:lnTo>
                    <a:lnTo>
                      <a:pt x="789" y="281"/>
                    </a:lnTo>
                    <a:lnTo>
                      <a:pt x="789" y="281"/>
                    </a:lnTo>
                    <a:lnTo>
                      <a:pt x="787" y="279"/>
                    </a:lnTo>
                    <a:lnTo>
                      <a:pt x="784" y="279"/>
                    </a:lnTo>
                    <a:lnTo>
                      <a:pt x="784" y="279"/>
                    </a:lnTo>
                    <a:lnTo>
                      <a:pt x="781" y="270"/>
                    </a:lnTo>
                    <a:lnTo>
                      <a:pt x="775" y="263"/>
                    </a:lnTo>
                    <a:lnTo>
                      <a:pt x="775" y="263"/>
                    </a:lnTo>
                    <a:lnTo>
                      <a:pt x="766" y="250"/>
                    </a:lnTo>
                    <a:lnTo>
                      <a:pt x="757" y="238"/>
                    </a:lnTo>
                    <a:lnTo>
                      <a:pt x="747" y="225"/>
                    </a:lnTo>
                    <a:lnTo>
                      <a:pt x="740" y="211"/>
                    </a:lnTo>
                    <a:lnTo>
                      <a:pt x="740" y="211"/>
                    </a:lnTo>
                    <a:lnTo>
                      <a:pt x="743" y="209"/>
                    </a:lnTo>
                    <a:lnTo>
                      <a:pt x="743" y="209"/>
                    </a:lnTo>
                    <a:lnTo>
                      <a:pt x="754" y="220"/>
                    </a:lnTo>
                    <a:lnTo>
                      <a:pt x="763" y="231"/>
                    </a:lnTo>
                    <a:lnTo>
                      <a:pt x="781" y="255"/>
                    </a:lnTo>
                    <a:lnTo>
                      <a:pt x="781" y="255"/>
                    </a:lnTo>
                    <a:lnTo>
                      <a:pt x="779" y="250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3" y="241"/>
                    </a:lnTo>
                    <a:lnTo>
                      <a:pt x="770" y="235"/>
                    </a:lnTo>
                    <a:lnTo>
                      <a:pt x="761" y="225"/>
                    </a:lnTo>
                    <a:lnTo>
                      <a:pt x="754" y="214"/>
                    </a:lnTo>
                    <a:lnTo>
                      <a:pt x="752" y="208"/>
                    </a:lnTo>
                    <a:lnTo>
                      <a:pt x="751" y="200"/>
                    </a:lnTo>
                    <a:lnTo>
                      <a:pt x="751" y="200"/>
                    </a:lnTo>
                    <a:lnTo>
                      <a:pt x="754" y="200"/>
                    </a:lnTo>
                    <a:lnTo>
                      <a:pt x="757" y="203"/>
                    </a:lnTo>
                    <a:lnTo>
                      <a:pt x="760" y="208"/>
                    </a:lnTo>
                    <a:lnTo>
                      <a:pt x="760" y="208"/>
                    </a:lnTo>
                    <a:lnTo>
                      <a:pt x="770" y="221"/>
                    </a:lnTo>
                    <a:lnTo>
                      <a:pt x="781" y="235"/>
                    </a:lnTo>
                    <a:lnTo>
                      <a:pt x="792" y="249"/>
                    </a:lnTo>
                    <a:lnTo>
                      <a:pt x="802" y="263"/>
                    </a:lnTo>
                    <a:lnTo>
                      <a:pt x="802" y="263"/>
                    </a:lnTo>
                    <a:lnTo>
                      <a:pt x="795" y="247"/>
                    </a:lnTo>
                    <a:lnTo>
                      <a:pt x="786" y="232"/>
                    </a:lnTo>
                    <a:lnTo>
                      <a:pt x="786" y="232"/>
                    </a:lnTo>
                    <a:lnTo>
                      <a:pt x="775" y="214"/>
                    </a:lnTo>
                    <a:lnTo>
                      <a:pt x="770" y="205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69" y="196"/>
                    </a:lnTo>
                    <a:lnTo>
                      <a:pt x="773" y="197"/>
                    </a:lnTo>
                    <a:lnTo>
                      <a:pt x="776" y="199"/>
                    </a:lnTo>
                    <a:lnTo>
                      <a:pt x="779" y="202"/>
                    </a:lnTo>
                    <a:lnTo>
                      <a:pt x="783" y="205"/>
                    </a:lnTo>
                    <a:lnTo>
                      <a:pt x="783" y="205"/>
                    </a:lnTo>
                    <a:lnTo>
                      <a:pt x="799" y="229"/>
                    </a:lnTo>
                    <a:lnTo>
                      <a:pt x="818" y="253"/>
                    </a:lnTo>
                    <a:lnTo>
                      <a:pt x="818" y="253"/>
                    </a:lnTo>
                    <a:lnTo>
                      <a:pt x="813" y="243"/>
                    </a:lnTo>
                    <a:lnTo>
                      <a:pt x="808" y="232"/>
                    </a:lnTo>
                    <a:lnTo>
                      <a:pt x="808" y="232"/>
                    </a:lnTo>
                    <a:lnTo>
                      <a:pt x="799" y="217"/>
                    </a:lnTo>
                    <a:lnTo>
                      <a:pt x="789" y="200"/>
                    </a:lnTo>
                    <a:lnTo>
                      <a:pt x="789" y="200"/>
                    </a:lnTo>
                    <a:lnTo>
                      <a:pt x="784" y="194"/>
                    </a:lnTo>
                    <a:lnTo>
                      <a:pt x="783" y="191"/>
                    </a:lnTo>
                    <a:lnTo>
                      <a:pt x="783" y="186"/>
                    </a:lnTo>
                    <a:lnTo>
                      <a:pt x="783" y="186"/>
                    </a:lnTo>
                    <a:lnTo>
                      <a:pt x="787" y="186"/>
                    </a:lnTo>
                    <a:lnTo>
                      <a:pt x="792" y="18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804" y="205"/>
                    </a:lnTo>
                    <a:lnTo>
                      <a:pt x="810" y="214"/>
                    </a:lnTo>
                    <a:lnTo>
                      <a:pt x="816" y="223"/>
                    </a:lnTo>
                    <a:lnTo>
                      <a:pt x="824" y="231"/>
                    </a:lnTo>
                    <a:lnTo>
                      <a:pt x="824" y="231"/>
                    </a:lnTo>
                    <a:lnTo>
                      <a:pt x="816" y="217"/>
                    </a:lnTo>
                    <a:lnTo>
                      <a:pt x="808" y="203"/>
                    </a:lnTo>
                    <a:lnTo>
                      <a:pt x="793" y="179"/>
                    </a:lnTo>
                    <a:lnTo>
                      <a:pt x="793" y="179"/>
                    </a:lnTo>
                    <a:lnTo>
                      <a:pt x="793" y="177"/>
                    </a:lnTo>
                    <a:lnTo>
                      <a:pt x="793" y="176"/>
                    </a:lnTo>
                    <a:lnTo>
                      <a:pt x="793" y="174"/>
                    </a:lnTo>
                    <a:lnTo>
                      <a:pt x="793" y="173"/>
                    </a:lnTo>
                    <a:lnTo>
                      <a:pt x="793" y="173"/>
                    </a:lnTo>
                    <a:lnTo>
                      <a:pt x="799" y="176"/>
                    </a:lnTo>
                    <a:lnTo>
                      <a:pt x="805" y="182"/>
                    </a:lnTo>
                    <a:lnTo>
                      <a:pt x="812" y="194"/>
                    </a:lnTo>
                    <a:lnTo>
                      <a:pt x="812" y="194"/>
                    </a:lnTo>
                    <a:lnTo>
                      <a:pt x="836" y="228"/>
                    </a:lnTo>
                    <a:lnTo>
                      <a:pt x="836" y="228"/>
                    </a:lnTo>
                    <a:lnTo>
                      <a:pt x="833" y="218"/>
                    </a:lnTo>
                    <a:lnTo>
                      <a:pt x="828" y="209"/>
                    </a:lnTo>
                    <a:lnTo>
                      <a:pt x="818" y="191"/>
                    </a:lnTo>
                    <a:lnTo>
                      <a:pt x="818" y="191"/>
                    </a:lnTo>
                    <a:lnTo>
                      <a:pt x="810" y="177"/>
                    </a:lnTo>
                    <a:lnTo>
                      <a:pt x="807" y="171"/>
                    </a:lnTo>
                    <a:lnTo>
                      <a:pt x="807" y="164"/>
                    </a:lnTo>
                    <a:lnTo>
                      <a:pt x="807" y="164"/>
                    </a:lnTo>
                    <a:lnTo>
                      <a:pt x="812" y="167"/>
                    </a:lnTo>
                    <a:lnTo>
                      <a:pt x="816" y="171"/>
                    </a:lnTo>
                    <a:lnTo>
                      <a:pt x="824" y="180"/>
                    </a:lnTo>
                    <a:lnTo>
                      <a:pt x="830" y="189"/>
                    </a:lnTo>
                    <a:lnTo>
                      <a:pt x="836" y="199"/>
                    </a:lnTo>
                    <a:lnTo>
                      <a:pt x="836" y="199"/>
                    </a:lnTo>
                    <a:lnTo>
                      <a:pt x="831" y="186"/>
                    </a:lnTo>
                    <a:lnTo>
                      <a:pt x="824" y="176"/>
                    </a:lnTo>
                    <a:lnTo>
                      <a:pt x="818" y="164"/>
                    </a:lnTo>
                    <a:lnTo>
                      <a:pt x="812" y="151"/>
                    </a:lnTo>
                    <a:lnTo>
                      <a:pt x="812" y="151"/>
                    </a:lnTo>
                    <a:lnTo>
                      <a:pt x="815" y="151"/>
                    </a:lnTo>
                    <a:lnTo>
                      <a:pt x="816" y="151"/>
                    </a:lnTo>
                    <a:lnTo>
                      <a:pt x="816" y="151"/>
                    </a:lnTo>
                    <a:lnTo>
                      <a:pt x="825" y="160"/>
                    </a:lnTo>
                    <a:lnTo>
                      <a:pt x="833" y="171"/>
                    </a:lnTo>
                    <a:lnTo>
                      <a:pt x="848" y="192"/>
                    </a:lnTo>
                    <a:lnTo>
                      <a:pt x="848" y="192"/>
                    </a:lnTo>
                    <a:lnTo>
                      <a:pt x="847" y="186"/>
                    </a:lnTo>
                    <a:lnTo>
                      <a:pt x="844" y="180"/>
                    </a:lnTo>
                    <a:lnTo>
                      <a:pt x="836" y="167"/>
                    </a:lnTo>
                    <a:lnTo>
                      <a:pt x="828" y="154"/>
                    </a:lnTo>
                    <a:lnTo>
                      <a:pt x="825" y="148"/>
                    </a:lnTo>
                    <a:lnTo>
                      <a:pt x="824" y="141"/>
                    </a:lnTo>
                    <a:lnTo>
                      <a:pt x="824" y="141"/>
                    </a:lnTo>
                    <a:lnTo>
                      <a:pt x="828" y="142"/>
                    </a:lnTo>
                    <a:lnTo>
                      <a:pt x="831" y="144"/>
                    </a:lnTo>
                    <a:lnTo>
                      <a:pt x="837" y="151"/>
                    </a:lnTo>
                    <a:lnTo>
                      <a:pt x="842" y="160"/>
                    </a:lnTo>
                    <a:lnTo>
                      <a:pt x="848" y="168"/>
                    </a:lnTo>
                    <a:lnTo>
                      <a:pt x="848" y="168"/>
                    </a:lnTo>
                    <a:lnTo>
                      <a:pt x="847" y="162"/>
                    </a:lnTo>
                    <a:lnTo>
                      <a:pt x="842" y="154"/>
                    </a:lnTo>
                    <a:lnTo>
                      <a:pt x="839" y="148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40" y="139"/>
                    </a:lnTo>
                    <a:lnTo>
                      <a:pt x="842" y="138"/>
                    </a:lnTo>
                    <a:lnTo>
                      <a:pt x="844" y="138"/>
                    </a:lnTo>
                    <a:lnTo>
                      <a:pt x="845" y="136"/>
                    </a:lnTo>
                    <a:lnTo>
                      <a:pt x="845" y="136"/>
                    </a:lnTo>
                    <a:lnTo>
                      <a:pt x="848" y="138"/>
                    </a:lnTo>
                    <a:lnTo>
                      <a:pt x="851" y="141"/>
                    </a:lnTo>
                    <a:lnTo>
                      <a:pt x="856" y="151"/>
                    </a:lnTo>
                    <a:lnTo>
                      <a:pt x="860" y="164"/>
                    </a:lnTo>
                    <a:lnTo>
                      <a:pt x="863" y="173"/>
                    </a:lnTo>
                    <a:lnTo>
                      <a:pt x="863" y="173"/>
                    </a:lnTo>
                    <a:lnTo>
                      <a:pt x="860" y="174"/>
                    </a:lnTo>
                    <a:lnTo>
                      <a:pt x="857" y="176"/>
                    </a:lnTo>
                    <a:lnTo>
                      <a:pt x="857" y="176"/>
                    </a:lnTo>
                    <a:lnTo>
                      <a:pt x="859" y="182"/>
                    </a:lnTo>
                    <a:lnTo>
                      <a:pt x="860" y="188"/>
                    </a:lnTo>
                    <a:lnTo>
                      <a:pt x="860" y="188"/>
                    </a:lnTo>
                    <a:lnTo>
                      <a:pt x="857" y="188"/>
                    </a:lnTo>
                    <a:lnTo>
                      <a:pt x="856" y="188"/>
                    </a:lnTo>
                    <a:lnTo>
                      <a:pt x="853" y="186"/>
                    </a:lnTo>
                    <a:lnTo>
                      <a:pt x="853" y="186"/>
                    </a:lnTo>
                    <a:lnTo>
                      <a:pt x="857" y="197"/>
                    </a:lnTo>
                    <a:lnTo>
                      <a:pt x="859" y="202"/>
                    </a:lnTo>
                    <a:lnTo>
                      <a:pt x="859" y="208"/>
                    </a:lnTo>
                    <a:lnTo>
                      <a:pt x="859" y="208"/>
                    </a:lnTo>
                    <a:lnTo>
                      <a:pt x="857" y="208"/>
                    </a:lnTo>
                    <a:lnTo>
                      <a:pt x="856" y="209"/>
                    </a:lnTo>
                    <a:lnTo>
                      <a:pt x="856" y="209"/>
                    </a:lnTo>
                    <a:lnTo>
                      <a:pt x="850" y="205"/>
                    </a:lnTo>
                    <a:lnTo>
                      <a:pt x="845" y="200"/>
                    </a:lnTo>
                    <a:lnTo>
                      <a:pt x="837" y="188"/>
                    </a:lnTo>
                    <a:lnTo>
                      <a:pt x="837" y="188"/>
                    </a:lnTo>
                    <a:lnTo>
                      <a:pt x="842" y="196"/>
                    </a:lnTo>
                    <a:lnTo>
                      <a:pt x="847" y="205"/>
                    </a:lnTo>
                    <a:lnTo>
                      <a:pt x="850" y="215"/>
                    </a:lnTo>
                    <a:lnTo>
                      <a:pt x="851" y="220"/>
                    </a:lnTo>
                    <a:lnTo>
                      <a:pt x="851" y="225"/>
                    </a:lnTo>
                    <a:lnTo>
                      <a:pt x="851" y="225"/>
                    </a:lnTo>
                    <a:lnTo>
                      <a:pt x="850" y="225"/>
                    </a:lnTo>
                    <a:lnTo>
                      <a:pt x="850" y="226"/>
                    </a:lnTo>
                    <a:lnTo>
                      <a:pt x="850" y="226"/>
                    </a:lnTo>
                    <a:lnTo>
                      <a:pt x="845" y="225"/>
                    </a:lnTo>
                    <a:lnTo>
                      <a:pt x="842" y="220"/>
                    </a:lnTo>
                    <a:lnTo>
                      <a:pt x="840" y="217"/>
                    </a:lnTo>
                    <a:lnTo>
                      <a:pt x="837" y="212"/>
                    </a:lnTo>
                    <a:lnTo>
                      <a:pt x="837" y="212"/>
                    </a:lnTo>
                    <a:lnTo>
                      <a:pt x="839" y="218"/>
                    </a:lnTo>
                    <a:lnTo>
                      <a:pt x="842" y="225"/>
                    </a:lnTo>
                    <a:lnTo>
                      <a:pt x="845" y="232"/>
                    </a:lnTo>
                    <a:lnTo>
                      <a:pt x="845" y="240"/>
                    </a:lnTo>
                    <a:lnTo>
                      <a:pt x="845" y="240"/>
                    </a:lnTo>
                    <a:lnTo>
                      <a:pt x="842" y="240"/>
                    </a:lnTo>
                    <a:lnTo>
                      <a:pt x="842" y="241"/>
                    </a:lnTo>
                    <a:lnTo>
                      <a:pt x="842" y="241"/>
                    </a:lnTo>
                    <a:lnTo>
                      <a:pt x="837" y="240"/>
                    </a:lnTo>
                    <a:lnTo>
                      <a:pt x="834" y="237"/>
                    </a:lnTo>
                    <a:lnTo>
                      <a:pt x="831" y="229"/>
                    </a:lnTo>
                    <a:lnTo>
                      <a:pt x="831" y="229"/>
                    </a:lnTo>
                    <a:lnTo>
                      <a:pt x="831" y="234"/>
                    </a:lnTo>
                    <a:lnTo>
                      <a:pt x="831" y="237"/>
                    </a:lnTo>
                    <a:lnTo>
                      <a:pt x="833" y="241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30" y="246"/>
                    </a:lnTo>
                    <a:lnTo>
                      <a:pt x="827" y="246"/>
                    </a:lnTo>
                    <a:lnTo>
                      <a:pt x="824" y="243"/>
                    </a:lnTo>
                    <a:lnTo>
                      <a:pt x="821" y="240"/>
                    </a:lnTo>
                    <a:lnTo>
                      <a:pt x="816" y="232"/>
                    </a:lnTo>
                    <a:lnTo>
                      <a:pt x="815" y="229"/>
                    </a:lnTo>
                    <a:lnTo>
                      <a:pt x="812" y="226"/>
                    </a:lnTo>
                    <a:lnTo>
                      <a:pt x="812" y="226"/>
                    </a:lnTo>
                    <a:lnTo>
                      <a:pt x="821" y="244"/>
                    </a:lnTo>
                    <a:lnTo>
                      <a:pt x="824" y="253"/>
                    </a:lnTo>
                    <a:lnTo>
                      <a:pt x="827" y="264"/>
                    </a:lnTo>
                    <a:lnTo>
                      <a:pt x="827" y="264"/>
                    </a:lnTo>
                    <a:lnTo>
                      <a:pt x="825" y="266"/>
                    </a:lnTo>
                    <a:lnTo>
                      <a:pt x="822" y="266"/>
                    </a:lnTo>
                    <a:lnTo>
                      <a:pt x="818" y="263"/>
                    </a:lnTo>
                    <a:lnTo>
                      <a:pt x="813" y="258"/>
                    </a:lnTo>
                    <a:lnTo>
                      <a:pt x="810" y="253"/>
                    </a:lnTo>
                    <a:lnTo>
                      <a:pt x="810" y="253"/>
                    </a:lnTo>
                    <a:lnTo>
                      <a:pt x="798" y="235"/>
                    </a:lnTo>
                    <a:lnTo>
                      <a:pt x="792" y="225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93" y="232"/>
                    </a:lnTo>
                    <a:lnTo>
                      <a:pt x="801" y="247"/>
                    </a:lnTo>
                    <a:lnTo>
                      <a:pt x="808" y="264"/>
                    </a:lnTo>
                    <a:lnTo>
                      <a:pt x="812" y="272"/>
                    </a:lnTo>
                    <a:lnTo>
                      <a:pt x="813" y="281"/>
                    </a:lnTo>
                    <a:lnTo>
                      <a:pt x="813" y="281"/>
                    </a:lnTo>
                    <a:lnTo>
                      <a:pt x="808" y="279"/>
                    </a:lnTo>
                    <a:lnTo>
                      <a:pt x="805" y="279"/>
                    </a:lnTo>
                    <a:lnTo>
                      <a:pt x="801" y="273"/>
                    </a:lnTo>
                    <a:lnTo>
                      <a:pt x="796" y="266"/>
                    </a:lnTo>
                    <a:lnTo>
                      <a:pt x="793" y="260"/>
                    </a:lnTo>
                    <a:lnTo>
                      <a:pt x="793" y="260"/>
                    </a:lnTo>
                    <a:lnTo>
                      <a:pt x="795" y="266"/>
                    </a:lnTo>
                    <a:lnTo>
                      <a:pt x="798" y="272"/>
                    </a:lnTo>
                    <a:lnTo>
                      <a:pt x="799" y="278"/>
                    </a:lnTo>
                    <a:lnTo>
                      <a:pt x="801" y="284"/>
                    </a:lnTo>
                    <a:lnTo>
                      <a:pt x="801" y="284"/>
                    </a:lnTo>
                    <a:lnTo>
                      <a:pt x="801" y="285"/>
                    </a:lnTo>
                    <a:lnTo>
                      <a:pt x="799" y="285"/>
                    </a:lnTo>
                    <a:lnTo>
                      <a:pt x="798" y="285"/>
                    </a:lnTo>
                    <a:lnTo>
                      <a:pt x="798" y="287"/>
                    </a:lnTo>
                    <a:lnTo>
                      <a:pt x="798" y="287"/>
                    </a:lnTo>
                    <a:lnTo>
                      <a:pt x="798" y="290"/>
                    </a:lnTo>
                    <a:lnTo>
                      <a:pt x="799" y="295"/>
                    </a:lnTo>
                    <a:lnTo>
                      <a:pt x="804" y="301"/>
                    </a:lnTo>
                    <a:lnTo>
                      <a:pt x="807" y="308"/>
                    </a:lnTo>
                    <a:lnTo>
                      <a:pt x="805" y="311"/>
                    </a:lnTo>
                    <a:lnTo>
                      <a:pt x="804" y="313"/>
                    </a:lnTo>
                    <a:lnTo>
                      <a:pt x="804" y="313"/>
                    </a:lnTo>
                    <a:lnTo>
                      <a:pt x="798" y="308"/>
                    </a:lnTo>
                    <a:lnTo>
                      <a:pt x="792" y="302"/>
                    </a:lnTo>
                    <a:lnTo>
                      <a:pt x="781" y="290"/>
                    </a:lnTo>
                    <a:lnTo>
                      <a:pt x="772" y="276"/>
                    </a:lnTo>
                    <a:lnTo>
                      <a:pt x="761" y="264"/>
                    </a:lnTo>
                    <a:lnTo>
                      <a:pt x="761" y="264"/>
                    </a:lnTo>
                    <a:lnTo>
                      <a:pt x="773" y="290"/>
                    </a:lnTo>
                    <a:lnTo>
                      <a:pt x="773" y="290"/>
                    </a:lnTo>
                    <a:lnTo>
                      <a:pt x="778" y="299"/>
                    </a:lnTo>
                    <a:lnTo>
                      <a:pt x="779" y="304"/>
                    </a:lnTo>
                    <a:lnTo>
                      <a:pt x="778" y="310"/>
                    </a:lnTo>
                    <a:lnTo>
                      <a:pt x="778" y="310"/>
                    </a:lnTo>
                    <a:lnTo>
                      <a:pt x="767" y="307"/>
                    </a:lnTo>
                    <a:lnTo>
                      <a:pt x="758" y="302"/>
                    </a:lnTo>
                    <a:lnTo>
                      <a:pt x="758" y="302"/>
                    </a:lnTo>
                    <a:lnTo>
                      <a:pt x="760" y="305"/>
                    </a:lnTo>
                    <a:lnTo>
                      <a:pt x="761" y="308"/>
                    </a:lnTo>
                    <a:lnTo>
                      <a:pt x="763" y="310"/>
                    </a:lnTo>
                    <a:lnTo>
                      <a:pt x="764" y="313"/>
                    </a:lnTo>
                    <a:lnTo>
                      <a:pt x="764" y="313"/>
                    </a:lnTo>
                    <a:lnTo>
                      <a:pt x="763" y="314"/>
                    </a:lnTo>
                    <a:lnTo>
                      <a:pt x="760" y="314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8"/>
                    </a:lnTo>
                    <a:lnTo>
                      <a:pt x="757" y="319"/>
                    </a:lnTo>
                    <a:lnTo>
                      <a:pt x="755" y="321"/>
                    </a:lnTo>
                    <a:lnTo>
                      <a:pt x="755" y="321"/>
                    </a:lnTo>
                    <a:lnTo>
                      <a:pt x="754" y="322"/>
                    </a:lnTo>
                    <a:lnTo>
                      <a:pt x="751" y="322"/>
                    </a:lnTo>
                    <a:lnTo>
                      <a:pt x="743" y="319"/>
                    </a:lnTo>
                    <a:lnTo>
                      <a:pt x="731" y="310"/>
                    </a:lnTo>
                    <a:lnTo>
                      <a:pt x="731" y="310"/>
                    </a:lnTo>
                    <a:lnTo>
                      <a:pt x="711" y="293"/>
                    </a:lnTo>
                    <a:lnTo>
                      <a:pt x="702" y="285"/>
                    </a:lnTo>
                    <a:lnTo>
                      <a:pt x="691" y="281"/>
                    </a:lnTo>
                    <a:lnTo>
                      <a:pt x="691" y="281"/>
                    </a:lnTo>
                    <a:lnTo>
                      <a:pt x="691" y="282"/>
                    </a:lnTo>
                    <a:lnTo>
                      <a:pt x="693" y="284"/>
                    </a:lnTo>
                    <a:lnTo>
                      <a:pt x="696" y="285"/>
                    </a:lnTo>
                    <a:lnTo>
                      <a:pt x="700" y="289"/>
                    </a:lnTo>
                    <a:lnTo>
                      <a:pt x="703" y="293"/>
                    </a:lnTo>
                    <a:lnTo>
                      <a:pt x="703" y="293"/>
                    </a:lnTo>
                    <a:lnTo>
                      <a:pt x="717" y="302"/>
                    </a:lnTo>
                    <a:lnTo>
                      <a:pt x="729" y="311"/>
                    </a:lnTo>
                    <a:lnTo>
                      <a:pt x="752" y="334"/>
                    </a:lnTo>
                    <a:lnTo>
                      <a:pt x="752" y="334"/>
                    </a:lnTo>
                    <a:lnTo>
                      <a:pt x="760" y="340"/>
                    </a:lnTo>
                    <a:lnTo>
                      <a:pt x="763" y="345"/>
                    </a:lnTo>
                    <a:lnTo>
                      <a:pt x="764" y="350"/>
                    </a:lnTo>
                    <a:lnTo>
                      <a:pt x="764" y="350"/>
                    </a:lnTo>
                    <a:lnTo>
                      <a:pt x="761" y="350"/>
                    </a:lnTo>
                    <a:lnTo>
                      <a:pt x="758" y="350"/>
                    </a:lnTo>
                    <a:lnTo>
                      <a:pt x="752" y="346"/>
                    </a:lnTo>
                    <a:lnTo>
                      <a:pt x="752" y="346"/>
                    </a:lnTo>
                    <a:lnTo>
                      <a:pt x="754" y="350"/>
                    </a:lnTo>
                    <a:lnTo>
                      <a:pt x="755" y="351"/>
                    </a:lnTo>
                    <a:lnTo>
                      <a:pt x="758" y="353"/>
                    </a:lnTo>
                    <a:lnTo>
                      <a:pt x="758" y="356"/>
                    </a:lnTo>
                    <a:lnTo>
                      <a:pt x="758" y="356"/>
                    </a:lnTo>
                    <a:lnTo>
                      <a:pt x="761" y="354"/>
                    </a:lnTo>
                    <a:lnTo>
                      <a:pt x="764" y="354"/>
                    </a:lnTo>
                    <a:lnTo>
                      <a:pt x="764" y="354"/>
                    </a:lnTo>
                    <a:lnTo>
                      <a:pt x="767" y="360"/>
                    </a:lnTo>
                    <a:lnTo>
                      <a:pt x="772" y="365"/>
                    </a:lnTo>
                    <a:lnTo>
                      <a:pt x="784" y="372"/>
                    </a:lnTo>
                    <a:lnTo>
                      <a:pt x="784" y="372"/>
                    </a:lnTo>
                    <a:lnTo>
                      <a:pt x="781" y="363"/>
                    </a:lnTo>
                    <a:lnTo>
                      <a:pt x="776" y="353"/>
                    </a:lnTo>
                    <a:lnTo>
                      <a:pt x="773" y="343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5" y="333"/>
                    </a:lnTo>
                    <a:lnTo>
                      <a:pt x="778" y="336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90" y="363"/>
                    </a:lnTo>
                    <a:lnTo>
                      <a:pt x="790" y="363"/>
                    </a:lnTo>
                    <a:lnTo>
                      <a:pt x="796" y="377"/>
                    </a:lnTo>
                    <a:lnTo>
                      <a:pt x="804" y="391"/>
                    </a:lnTo>
                    <a:lnTo>
                      <a:pt x="804" y="391"/>
                    </a:lnTo>
                    <a:lnTo>
                      <a:pt x="801" y="382"/>
                    </a:lnTo>
                    <a:lnTo>
                      <a:pt x="799" y="377"/>
                    </a:lnTo>
                    <a:lnTo>
                      <a:pt x="798" y="374"/>
                    </a:lnTo>
                    <a:lnTo>
                      <a:pt x="798" y="374"/>
                    </a:lnTo>
                    <a:lnTo>
                      <a:pt x="796" y="366"/>
                    </a:lnTo>
                    <a:lnTo>
                      <a:pt x="795" y="360"/>
                    </a:lnTo>
                    <a:lnTo>
                      <a:pt x="789" y="348"/>
                    </a:lnTo>
                    <a:lnTo>
                      <a:pt x="783" y="336"/>
                    </a:lnTo>
                    <a:lnTo>
                      <a:pt x="781" y="328"/>
                    </a:lnTo>
                    <a:lnTo>
                      <a:pt x="779" y="322"/>
                    </a:lnTo>
                    <a:lnTo>
                      <a:pt x="779" y="322"/>
                    </a:lnTo>
                    <a:lnTo>
                      <a:pt x="786" y="325"/>
                    </a:lnTo>
                    <a:lnTo>
                      <a:pt x="790" y="330"/>
                    </a:lnTo>
                    <a:lnTo>
                      <a:pt x="796" y="342"/>
                    </a:lnTo>
                    <a:lnTo>
                      <a:pt x="796" y="342"/>
                    </a:lnTo>
                    <a:lnTo>
                      <a:pt x="813" y="377"/>
                    </a:lnTo>
                    <a:lnTo>
                      <a:pt x="828" y="412"/>
                    </a:lnTo>
                    <a:lnTo>
                      <a:pt x="828" y="412"/>
                    </a:lnTo>
                    <a:lnTo>
                      <a:pt x="825" y="389"/>
                    </a:lnTo>
                    <a:lnTo>
                      <a:pt x="821" y="369"/>
                    </a:lnTo>
                    <a:lnTo>
                      <a:pt x="805" y="330"/>
                    </a:lnTo>
                    <a:lnTo>
                      <a:pt x="805" y="330"/>
                    </a:lnTo>
                    <a:lnTo>
                      <a:pt x="802" y="325"/>
                    </a:lnTo>
                    <a:lnTo>
                      <a:pt x="802" y="322"/>
                    </a:lnTo>
                    <a:lnTo>
                      <a:pt x="804" y="319"/>
                    </a:lnTo>
                    <a:lnTo>
                      <a:pt x="804" y="319"/>
                    </a:lnTo>
                    <a:lnTo>
                      <a:pt x="808" y="321"/>
                    </a:lnTo>
                    <a:lnTo>
                      <a:pt x="812" y="32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25" y="350"/>
                    </a:lnTo>
                    <a:lnTo>
                      <a:pt x="830" y="357"/>
                    </a:lnTo>
                    <a:lnTo>
                      <a:pt x="833" y="366"/>
                    </a:lnTo>
                    <a:lnTo>
                      <a:pt x="833" y="366"/>
                    </a:lnTo>
                    <a:lnTo>
                      <a:pt x="831" y="360"/>
                    </a:lnTo>
                    <a:lnTo>
                      <a:pt x="830" y="354"/>
                    </a:lnTo>
                    <a:lnTo>
                      <a:pt x="824" y="342"/>
                    </a:lnTo>
                    <a:lnTo>
                      <a:pt x="819" y="330"/>
                    </a:lnTo>
                    <a:lnTo>
                      <a:pt x="818" y="325"/>
                    </a:lnTo>
                    <a:lnTo>
                      <a:pt x="819" y="321"/>
                    </a:lnTo>
                    <a:lnTo>
                      <a:pt x="819" y="321"/>
                    </a:lnTo>
                    <a:lnTo>
                      <a:pt x="825" y="325"/>
                    </a:lnTo>
                    <a:lnTo>
                      <a:pt x="831" y="331"/>
                    </a:lnTo>
                    <a:lnTo>
                      <a:pt x="840" y="346"/>
                    </a:lnTo>
                    <a:lnTo>
                      <a:pt x="848" y="362"/>
                    </a:lnTo>
                    <a:lnTo>
                      <a:pt x="856" y="377"/>
                    </a:lnTo>
                    <a:lnTo>
                      <a:pt x="856" y="377"/>
                    </a:lnTo>
                    <a:lnTo>
                      <a:pt x="854" y="368"/>
                    </a:lnTo>
                    <a:lnTo>
                      <a:pt x="851" y="360"/>
                    </a:lnTo>
                    <a:lnTo>
                      <a:pt x="845" y="346"/>
                    </a:lnTo>
                    <a:lnTo>
                      <a:pt x="839" y="331"/>
                    </a:lnTo>
                    <a:lnTo>
                      <a:pt x="837" y="324"/>
                    </a:lnTo>
                    <a:lnTo>
                      <a:pt x="837" y="316"/>
                    </a:lnTo>
                    <a:lnTo>
                      <a:pt x="837" y="316"/>
                    </a:lnTo>
                    <a:lnTo>
                      <a:pt x="844" y="321"/>
                    </a:lnTo>
                    <a:lnTo>
                      <a:pt x="850" y="327"/>
                    </a:lnTo>
                    <a:lnTo>
                      <a:pt x="859" y="342"/>
                    </a:lnTo>
                    <a:lnTo>
                      <a:pt x="866" y="357"/>
                    </a:lnTo>
                    <a:lnTo>
                      <a:pt x="876" y="372"/>
                    </a:lnTo>
                    <a:lnTo>
                      <a:pt x="876" y="372"/>
                    </a:lnTo>
                    <a:lnTo>
                      <a:pt x="876" y="368"/>
                    </a:lnTo>
                    <a:lnTo>
                      <a:pt x="872" y="365"/>
                    </a:lnTo>
                    <a:lnTo>
                      <a:pt x="869" y="359"/>
                    </a:lnTo>
                    <a:lnTo>
                      <a:pt x="869" y="359"/>
                    </a:lnTo>
                    <a:lnTo>
                      <a:pt x="868" y="353"/>
                    </a:lnTo>
                    <a:lnTo>
                      <a:pt x="865" y="346"/>
                    </a:lnTo>
                    <a:lnTo>
                      <a:pt x="865" y="346"/>
                    </a:lnTo>
                    <a:lnTo>
                      <a:pt x="857" y="333"/>
                    </a:lnTo>
                    <a:lnTo>
                      <a:pt x="854" y="325"/>
                    </a:lnTo>
                    <a:lnTo>
                      <a:pt x="854" y="322"/>
                    </a:lnTo>
                    <a:lnTo>
                      <a:pt x="856" y="318"/>
                    </a:lnTo>
                    <a:lnTo>
                      <a:pt x="856" y="318"/>
                    </a:lnTo>
                    <a:lnTo>
                      <a:pt x="859" y="319"/>
                    </a:lnTo>
                    <a:lnTo>
                      <a:pt x="862" y="322"/>
                    </a:lnTo>
                    <a:lnTo>
                      <a:pt x="866" y="328"/>
                    </a:lnTo>
                    <a:lnTo>
                      <a:pt x="876" y="343"/>
                    </a:lnTo>
                    <a:lnTo>
                      <a:pt x="876" y="343"/>
                    </a:lnTo>
                    <a:lnTo>
                      <a:pt x="874" y="337"/>
                    </a:lnTo>
                    <a:lnTo>
                      <a:pt x="871" y="331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9" y="319"/>
                    </a:lnTo>
                    <a:lnTo>
                      <a:pt x="869" y="319"/>
                    </a:lnTo>
                    <a:lnTo>
                      <a:pt x="872" y="319"/>
                    </a:lnTo>
                    <a:lnTo>
                      <a:pt x="876" y="321"/>
                    </a:lnTo>
                    <a:lnTo>
                      <a:pt x="880" y="325"/>
                    </a:lnTo>
                    <a:lnTo>
                      <a:pt x="886" y="336"/>
                    </a:lnTo>
                    <a:lnTo>
                      <a:pt x="886" y="336"/>
                    </a:lnTo>
                    <a:lnTo>
                      <a:pt x="894" y="346"/>
                    </a:lnTo>
                    <a:lnTo>
                      <a:pt x="900" y="357"/>
                    </a:lnTo>
                    <a:lnTo>
                      <a:pt x="900" y="357"/>
                    </a:lnTo>
                    <a:lnTo>
                      <a:pt x="897" y="346"/>
                    </a:lnTo>
                    <a:lnTo>
                      <a:pt x="892" y="337"/>
                    </a:lnTo>
                    <a:lnTo>
                      <a:pt x="888" y="327"/>
                    </a:lnTo>
                    <a:lnTo>
                      <a:pt x="886" y="321"/>
                    </a:lnTo>
                    <a:lnTo>
                      <a:pt x="886" y="314"/>
                    </a:lnTo>
                    <a:lnTo>
                      <a:pt x="886" y="314"/>
                    </a:lnTo>
                    <a:lnTo>
                      <a:pt x="892" y="318"/>
                    </a:lnTo>
                    <a:lnTo>
                      <a:pt x="897" y="321"/>
                    </a:lnTo>
                    <a:lnTo>
                      <a:pt x="903" y="328"/>
                    </a:lnTo>
                    <a:lnTo>
                      <a:pt x="908" y="337"/>
                    </a:lnTo>
                    <a:lnTo>
                      <a:pt x="914" y="346"/>
                    </a:lnTo>
                    <a:lnTo>
                      <a:pt x="914" y="346"/>
                    </a:lnTo>
                    <a:lnTo>
                      <a:pt x="911" y="336"/>
                    </a:lnTo>
                    <a:lnTo>
                      <a:pt x="906" y="327"/>
                    </a:lnTo>
                    <a:lnTo>
                      <a:pt x="903" y="318"/>
                    </a:lnTo>
                    <a:lnTo>
                      <a:pt x="903" y="313"/>
                    </a:lnTo>
                    <a:lnTo>
                      <a:pt x="903" y="307"/>
                    </a:lnTo>
                    <a:lnTo>
                      <a:pt x="903" y="307"/>
                    </a:lnTo>
                    <a:lnTo>
                      <a:pt x="906" y="308"/>
                    </a:lnTo>
                    <a:lnTo>
                      <a:pt x="909" y="311"/>
                    </a:lnTo>
                    <a:lnTo>
                      <a:pt x="915" y="318"/>
                    </a:lnTo>
                    <a:lnTo>
                      <a:pt x="924" y="333"/>
                    </a:lnTo>
                    <a:lnTo>
                      <a:pt x="924" y="333"/>
                    </a:lnTo>
                    <a:lnTo>
                      <a:pt x="923" y="328"/>
                    </a:lnTo>
                    <a:lnTo>
                      <a:pt x="921" y="322"/>
                    </a:lnTo>
                    <a:lnTo>
                      <a:pt x="920" y="316"/>
                    </a:lnTo>
                    <a:lnTo>
                      <a:pt x="920" y="311"/>
                    </a:lnTo>
                    <a:lnTo>
                      <a:pt x="920" y="311"/>
                    </a:lnTo>
                    <a:lnTo>
                      <a:pt x="926" y="313"/>
                    </a:lnTo>
                    <a:lnTo>
                      <a:pt x="929" y="316"/>
                    </a:lnTo>
                    <a:lnTo>
                      <a:pt x="932" y="319"/>
                    </a:lnTo>
                    <a:lnTo>
                      <a:pt x="935" y="324"/>
                    </a:lnTo>
                    <a:lnTo>
                      <a:pt x="935" y="324"/>
                    </a:lnTo>
                    <a:lnTo>
                      <a:pt x="933" y="318"/>
                    </a:lnTo>
                    <a:lnTo>
                      <a:pt x="933" y="308"/>
                    </a:lnTo>
                    <a:lnTo>
                      <a:pt x="933" y="308"/>
                    </a:lnTo>
                    <a:lnTo>
                      <a:pt x="935" y="307"/>
                    </a:lnTo>
                    <a:lnTo>
                      <a:pt x="938" y="307"/>
                    </a:lnTo>
                    <a:lnTo>
                      <a:pt x="938" y="307"/>
                    </a:lnTo>
                    <a:lnTo>
                      <a:pt x="937" y="302"/>
                    </a:lnTo>
                    <a:lnTo>
                      <a:pt x="937" y="298"/>
                    </a:lnTo>
                    <a:lnTo>
                      <a:pt x="937" y="298"/>
                    </a:lnTo>
                    <a:lnTo>
                      <a:pt x="941" y="301"/>
                    </a:lnTo>
                    <a:lnTo>
                      <a:pt x="944" y="304"/>
                    </a:lnTo>
                    <a:lnTo>
                      <a:pt x="947" y="313"/>
                    </a:lnTo>
                    <a:lnTo>
                      <a:pt x="947" y="313"/>
                    </a:lnTo>
                    <a:lnTo>
                      <a:pt x="950" y="322"/>
                    </a:lnTo>
                    <a:lnTo>
                      <a:pt x="952" y="331"/>
                    </a:lnTo>
                    <a:lnTo>
                      <a:pt x="952" y="331"/>
                    </a:lnTo>
                    <a:lnTo>
                      <a:pt x="947" y="333"/>
                    </a:lnTo>
                    <a:lnTo>
                      <a:pt x="944" y="330"/>
                    </a:lnTo>
                    <a:lnTo>
                      <a:pt x="944" y="330"/>
                    </a:lnTo>
                    <a:lnTo>
                      <a:pt x="947" y="339"/>
                    </a:lnTo>
                    <a:lnTo>
                      <a:pt x="949" y="350"/>
                    </a:lnTo>
                    <a:lnTo>
                      <a:pt x="949" y="350"/>
                    </a:lnTo>
                    <a:lnTo>
                      <a:pt x="947" y="350"/>
                    </a:lnTo>
                    <a:lnTo>
                      <a:pt x="946" y="351"/>
                    </a:lnTo>
                    <a:lnTo>
                      <a:pt x="946" y="351"/>
                    </a:lnTo>
                    <a:lnTo>
                      <a:pt x="944" y="351"/>
                    </a:lnTo>
                    <a:lnTo>
                      <a:pt x="944" y="351"/>
                    </a:lnTo>
                    <a:lnTo>
                      <a:pt x="940" y="346"/>
                    </a:lnTo>
                    <a:lnTo>
                      <a:pt x="938" y="342"/>
                    </a:lnTo>
                    <a:lnTo>
                      <a:pt x="935" y="336"/>
                    </a:lnTo>
                    <a:lnTo>
                      <a:pt x="930" y="330"/>
                    </a:lnTo>
                    <a:lnTo>
                      <a:pt x="930" y="330"/>
                    </a:lnTo>
                    <a:lnTo>
                      <a:pt x="935" y="346"/>
                    </a:lnTo>
                    <a:lnTo>
                      <a:pt x="937" y="354"/>
                    </a:lnTo>
                    <a:lnTo>
                      <a:pt x="937" y="362"/>
                    </a:lnTo>
                    <a:lnTo>
                      <a:pt x="937" y="362"/>
                    </a:lnTo>
                    <a:lnTo>
                      <a:pt x="935" y="362"/>
                    </a:lnTo>
                    <a:lnTo>
                      <a:pt x="935" y="362"/>
                    </a:lnTo>
                    <a:lnTo>
                      <a:pt x="932" y="360"/>
                    </a:lnTo>
                    <a:lnTo>
                      <a:pt x="929" y="357"/>
                    </a:lnTo>
                    <a:lnTo>
                      <a:pt x="926" y="353"/>
                    </a:lnTo>
                    <a:lnTo>
                      <a:pt x="924" y="345"/>
                    </a:lnTo>
                    <a:lnTo>
                      <a:pt x="920" y="339"/>
                    </a:lnTo>
                    <a:lnTo>
                      <a:pt x="920" y="339"/>
                    </a:lnTo>
                    <a:lnTo>
                      <a:pt x="921" y="348"/>
                    </a:lnTo>
                    <a:lnTo>
                      <a:pt x="924" y="359"/>
                    </a:lnTo>
                    <a:lnTo>
                      <a:pt x="927" y="369"/>
                    </a:lnTo>
                    <a:lnTo>
                      <a:pt x="927" y="377"/>
                    </a:lnTo>
                    <a:lnTo>
                      <a:pt x="927" y="377"/>
                    </a:lnTo>
                    <a:lnTo>
                      <a:pt x="924" y="377"/>
                    </a:lnTo>
                    <a:lnTo>
                      <a:pt x="921" y="375"/>
                    </a:lnTo>
                    <a:lnTo>
                      <a:pt x="918" y="371"/>
                    </a:lnTo>
                    <a:lnTo>
                      <a:pt x="914" y="360"/>
                    </a:lnTo>
                    <a:lnTo>
                      <a:pt x="914" y="360"/>
                    </a:lnTo>
                    <a:lnTo>
                      <a:pt x="908" y="346"/>
                    </a:lnTo>
                    <a:lnTo>
                      <a:pt x="898" y="334"/>
                    </a:lnTo>
                    <a:lnTo>
                      <a:pt x="898" y="334"/>
                    </a:lnTo>
                    <a:lnTo>
                      <a:pt x="906" y="356"/>
                    </a:lnTo>
                    <a:lnTo>
                      <a:pt x="909" y="366"/>
                    </a:lnTo>
                    <a:lnTo>
                      <a:pt x="911" y="378"/>
                    </a:lnTo>
                    <a:lnTo>
                      <a:pt x="911" y="378"/>
                    </a:lnTo>
                    <a:lnTo>
                      <a:pt x="905" y="380"/>
                    </a:lnTo>
                    <a:lnTo>
                      <a:pt x="905" y="380"/>
                    </a:lnTo>
                    <a:lnTo>
                      <a:pt x="894" y="360"/>
                    </a:lnTo>
                    <a:lnTo>
                      <a:pt x="883" y="339"/>
                    </a:lnTo>
                    <a:lnTo>
                      <a:pt x="883" y="339"/>
                    </a:lnTo>
                    <a:lnTo>
                      <a:pt x="886" y="350"/>
                    </a:lnTo>
                    <a:lnTo>
                      <a:pt x="889" y="360"/>
                    </a:lnTo>
                    <a:lnTo>
                      <a:pt x="894" y="371"/>
                    </a:lnTo>
                    <a:lnTo>
                      <a:pt x="895" y="382"/>
                    </a:lnTo>
                    <a:lnTo>
                      <a:pt x="895" y="382"/>
                    </a:lnTo>
                    <a:lnTo>
                      <a:pt x="891" y="383"/>
                    </a:lnTo>
                    <a:lnTo>
                      <a:pt x="891" y="383"/>
                    </a:lnTo>
                    <a:lnTo>
                      <a:pt x="883" y="368"/>
                    </a:lnTo>
                    <a:lnTo>
                      <a:pt x="876" y="354"/>
                    </a:lnTo>
                    <a:lnTo>
                      <a:pt x="876" y="354"/>
                    </a:lnTo>
                    <a:lnTo>
                      <a:pt x="879" y="363"/>
                    </a:lnTo>
                    <a:lnTo>
                      <a:pt x="882" y="372"/>
                    </a:lnTo>
                    <a:lnTo>
                      <a:pt x="885" y="382"/>
                    </a:lnTo>
                    <a:lnTo>
                      <a:pt x="885" y="392"/>
                    </a:lnTo>
                    <a:lnTo>
                      <a:pt x="885" y="392"/>
                    </a:lnTo>
                    <a:lnTo>
                      <a:pt x="883" y="394"/>
                    </a:lnTo>
                    <a:lnTo>
                      <a:pt x="882" y="395"/>
                    </a:lnTo>
                    <a:lnTo>
                      <a:pt x="880" y="395"/>
                    </a:lnTo>
                    <a:lnTo>
                      <a:pt x="880" y="395"/>
                    </a:lnTo>
                    <a:lnTo>
                      <a:pt x="872" y="382"/>
                    </a:lnTo>
                    <a:lnTo>
                      <a:pt x="865" y="366"/>
                    </a:lnTo>
                    <a:lnTo>
                      <a:pt x="857" y="353"/>
                    </a:lnTo>
                    <a:lnTo>
                      <a:pt x="850" y="337"/>
                    </a:lnTo>
                    <a:lnTo>
                      <a:pt x="850" y="337"/>
                    </a:lnTo>
                    <a:lnTo>
                      <a:pt x="854" y="351"/>
                    </a:lnTo>
                    <a:lnTo>
                      <a:pt x="859" y="365"/>
                    </a:lnTo>
                    <a:lnTo>
                      <a:pt x="863" y="378"/>
                    </a:lnTo>
                    <a:lnTo>
                      <a:pt x="863" y="386"/>
                    </a:lnTo>
                    <a:lnTo>
                      <a:pt x="863" y="394"/>
                    </a:lnTo>
                    <a:lnTo>
                      <a:pt x="863" y="394"/>
                    </a:lnTo>
                    <a:lnTo>
                      <a:pt x="862" y="394"/>
                    </a:lnTo>
                    <a:lnTo>
                      <a:pt x="860" y="395"/>
                    </a:lnTo>
                    <a:lnTo>
                      <a:pt x="860" y="395"/>
                    </a:lnTo>
                    <a:lnTo>
                      <a:pt x="856" y="391"/>
                    </a:lnTo>
                    <a:lnTo>
                      <a:pt x="853" y="386"/>
                    </a:lnTo>
                    <a:lnTo>
                      <a:pt x="848" y="374"/>
                    </a:lnTo>
                    <a:lnTo>
                      <a:pt x="842" y="363"/>
                    </a:lnTo>
                    <a:lnTo>
                      <a:pt x="839" y="357"/>
                    </a:lnTo>
                    <a:lnTo>
                      <a:pt x="836" y="353"/>
                    </a:lnTo>
                    <a:lnTo>
                      <a:pt x="836" y="353"/>
                    </a:lnTo>
                    <a:lnTo>
                      <a:pt x="845" y="380"/>
                    </a:lnTo>
                    <a:lnTo>
                      <a:pt x="850" y="395"/>
                    </a:lnTo>
                    <a:lnTo>
                      <a:pt x="850" y="409"/>
                    </a:lnTo>
                    <a:lnTo>
                      <a:pt x="850" y="409"/>
                    </a:lnTo>
                    <a:lnTo>
                      <a:pt x="847" y="409"/>
                    </a:lnTo>
                    <a:lnTo>
                      <a:pt x="845" y="407"/>
                    </a:lnTo>
                    <a:lnTo>
                      <a:pt x="842" y="403"/>
                    </a:lnTo>
                    <a:lnTo>
                      <a:pt x="837" y="392"/>
                    </a:lnTo>
                    <a:lnTo>
                      <a:pt x="837" y="392"/>
                    </a:lnTo>
                    <a:lnTo>
                      <a:pt x="822" y="357"/>
                    </a:lnTo>
                    <a:lnTo>
                      <a:pt x="822" y="357"/>
                    </a:lnTo>
                    <a:lnTo>
                      <a:pt x="830" y="386"/>
                    </a:lnTo>
                    <a:lnTo>
                      <a:pt x="833" y="401"/>
                    </a:lnTo>
                    <a:lnTo>
                      <a:pt x="834" y="420"/>
                    </a:lnTo>
                    <a:lnTo>
                      <a:pt x="834" y="420"/>
                    </a:lnTo>
                    <a:lnTo>
                      <a:pt x="833" y="421"/>
                    </a:lnTo>
                    <a:lnTo>
                      <a:pt x="830" y="423"/>
                    </a:lnTo>
                    <a:lnTo>
                      <a:pt x="830" y="423"/>
                    </a:lnTo>
                    <a:lnTo>
                      <a:pt x="825" y="418"/>
                    </a:lnTo>
                    <a:lnTo>
                      <a:pt x="822" y="414"/>
                    </a:lnTo>
                    <a:lnTo>
                      <a:pt x="818" y="403"/>
                    </a:lnTo>
                    <a:lnTo>
                      <a:pt x="813" y="391"/>
                    </a:lnTo>
                    <a:lnTo>
                      <a:pt x="807" y="380"/>
                    </a:lnTo>
                    <a:lnTo>
                      <a:pt x="807" y="380"/>
                    </a:lnTo>
                    <a:lnTo>
                      <a:pt x="810" y="392"/>
                    </a:lnTo>
                    <a:lnTo>
                      <a:pt x="813" y="406"/>
                    </a:lnTo>
                    <a:lnTo>
                      <a:pt x="816" y="418"/>
                    </a:lnTo>
                    <a:lnTo>
                      <a:pt x="818" y="432"/>
                    </a:lnTo>
                    <a:lnTo>
                      <a:pt x="818" y="432"/>
                    </a:lnTo>
                    <a:lnTo>
                      <a:pt x="813" y="432"/>
                    </a:lnTo>
                    <a:lnTo>
                      <a:pt x="810" y="430"/>
                    </a:lnTo>
                    <a:lnTo>
                      <a:pt x="807" y="423"/>
                    </a:lnTo>
                    <a:lnTo>
                      <a:pt x="807" y="423"/>
                    </a:lnTo>
                    <a:lnTo>
                      <a:pt x="804" y="423"/>
                    </a:lnTo>
                    <a:lnTo>
                      <a:pt x="801" y="423"/>
                    </a:lnTo>
                    <a:lnTo>
                      <a:pt x="801" y="423"/>
                    </a:lnTo>
                    <a:lnTo>
                      <a:pt x="801" y="429"/>
                    </a:lnTo>
                    <a:lnTo>
                      <a:pt x="802" y="435"/>
                    </a:lnTo>
                    <a:lnTo>
                      <a:pt x="802" y="441"/>
                    </a:lnTo>
                    <a:lnTo>
                      <a:pt x="801" y="446"/>
                    </a:lnTo>
                    <a:lnTo>
                      <a:pt x="801" y="446"/>
                    </a:lnTo>
                    <a:lnTo>
                      <a:pt x="810" y="490"/>
                    </a:lnTo>
                    <a:lnTo>
                      <a:pt x="819" y="534"/>
                    </a:lnTo>
                    <a:lnTo>
                      <a:pt x="819" y="534"/>
                    </a:lnTo>
                    <a:lnTo>
                      <a:pt x="816" y="504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08" y="456"/>
                    </a:lnTo>
                    <a:lnTo>
                      <a:pt x="807" y="449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10" y="441"/>
                    </a:lnTo>
                    <a:lnTo>
                      <a:pt x="813" y="443"/>
                    </a:lnTo>
                    <a:lnTo>
                      <a:pt x="815" y="447"/>
                    </a:lnTo>
                    <a:lnTo>
                      <a:pt x="816" y="459"/>
                    </a:lnTo>
                    <a:lnTo>
                      <a:pt x="816" y="459"/>
                    </a:lnTo>
                    <a:lnTo>
                      <a:pt x="825" y="499"/>
                    </a:lnTo>
                    <a:lnTo>
                      <a:pt x="830" y="517"/>
                    </a:lnTo>
                    <a:lnTo>
                      <a:pt x="833" y="536"/>
                    </a:lnTo>
                    <a:lnTo>
                      <a:pt x="833" y="536"/>
                    </a:lnTo>
                    <a:lnTo>
                      <a:pt x="831" y="514"/>
                    </a:lnTo>
                    <a:lnTo>
                      <a:pt x="827" y="493"/>
                    </a:lnTo>
                    <a:lnTo>
                      <a:pt x="824" y="472"/>
                    </a:lnTo>
                    <a:lnTo>
                      <a:pt x="821" y="450"/>
                    </a:lnTo>
                    <a:lnTo>
                      <a:pt x="821" y="450"/>
                    </a:lnTo>
                    <a:lnTo>
                      <a:pt x="824" y="452"/>
                    </a:lnTo>
                    <a:lnTo>
                      <a:pt x="827" y="455"/>
                    </a:lnTo>
                    <a:lnTo>
                      <a:pt x="830" y="461"/>
                    </a:lnTo>
                    <a:lnTo>
                      <a:pt x="836" y="476"/>
                    </a:lnTo>
                    <a:lnTo>
                      <a:pt x="836" y="476"/>
                    </a:lnTo>
                    <a:lnTo>
                      <a:pt x="839" y="484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0" y="487"/>
                    </a:lnTo>
                    <a:lnTo>
                      <a:pt x="839" y="482"/>
                    </a:lnTo>
                    <a:lnTo>
                      <a:pt x="837" y="476"/>
                    </a:lnTo>
                    <a:lnTo>
                      <a:pt x="839" y="470"/>
                    </a:lnTo>
                    <a:lnTo>
                      <a:pt x="839" y="470"/>
                    </a:lnTo>
                    <a:lnTo>
                      <a:pt x="844" y="470"/>
                    </a:lnTo>
                    <a:lnTo>
                      <a:pt x="845" y="473"/>
                    </a:lnTo>
                    <a:lnTo>
                      <a:pt x="848" y="481"/>
                    </a:lnTo>
                    <a:lnTo>
                      <a:pt x="848" y="481"/>
                    </a:lnTo>
                    <a:lnTo>
                      <a:pt x="853" y="494"/>
                    </a:lnTo>
                    <a:lnTo>
                      <a:pt x="857" y="507"/>
                    </a:lnTo>
                    <a:lnTo>
                      <a:pt x="857" y="507"/>
                    </a:lnTo>
                    <a:lnTo>
                      <a:pt x="857" y="500"/>
                    </a:lnTo>
                    <a:lnTo>
                      <a:pt x="857" y="497"/>
                    </a:lnTo>
                    <a:lnTo>
                      <a:pt x="859" y="496"/>
                    </a:lnTo>
                    <a:lnTo>
                      <a:pt x="859" y="496"/>
                    </a:lnTo>
                    <a:lnTo>
                      <a:pt x="863" y="497"/>
                    </a:lnTo>
                    <a:lnTo>
                      <a:pt x="866" y="502"/>
                    </a:lnTo>
                    <a:lnTo>
                      <a:pt x="871" y="511"/>
                    </a:lnTo>
                    <a:lnTo>
                      <a:pt x="874" y="520"/>
                    </a:lnTo>
                    <a:lnTo>
                      <a:pt x="879" y="529"/>
                    </a:lnTo>
                    <a:lnTo>
                      <a:pt x="879" y="529"/>
                    </a:lnTo>
                    <a:lnTo>
                      <a:pt x="877" y="520"/>
                    </a:lnTo>
                    <a:lnTo>
                      <a:pt x="874" y="510"/>
                    </a:lnTo>
                    <a:lnTo>
                      <a:pt x="872" y="500"/>
                    </a:lnTo>
                    <a:lnTo>
                      <a:pt x="872" y="494"/>
                    </a:lnTo>
                    <a:lnTo>
                      <a:pt x="874" y="490"/>
                    </a:lnTo>
                    <a:lnTo>
                      <a:pt x="874" y="490"/>
                    </a:lnTo>
                    <a:lnTo>
                      <a:pt x="877" y="493"/>
                    </a:lnTo>
                    <a:lnTo>
                      <a:pt x="880" y="494"/>
                    </a:lnTo>
                    <a:lnTo>
                      <a:pt x="885" y="502"/>
                    </a:lnTo>
                    <a:lnTo>
                      <a:pt x="889" y="517"/>
                    </a:lnTo>
                    <a:lnTo>
                      <a:pt x="889" y="517"/>
                    </a:lnTo>
                    <a:lnTo>
                      <a:pt x="891" y="513"/>
                    </a:lnTo>
                    <a:lnTo>
                      <a:pt x="889" y="507"/>
                    </a:lnTo>
                    <a:lnTo>
                      <a:pt x="889" y="499"/>
                    </a:lnTo>
                    <a:lnTo>
                      <a:pt x="891" y="493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7" y="496"/>
                    </a:lnTo>
                    <a:lnTo>
                      <a:pt x="900" y="500"/>
                    </a:lnTo>
                    <a:lnTo>
                      <a:pt x="903" y="508"/>
                    </a:lnTo>
                    <a:lnTo>
                      <a:pt x="906" y="514"/>
                    </a:lnTo>
                    <a:lnTo>
                      <a:pt x="906" y="514"/>
                    </a:lnTo>
                    <a:lnTo>
                      <a:pt x="908" y="510"/>
                    </a:lnTo>
                    <a:lnTo>
                      <a:pt x="908" y="507"/>
                    </a:lnTo>
                    <a:lnTo>
                      <a:pt x="909" y="504"/>
                    </a:lnTo>
                    <a:lnTo>
                      <a:pt x="909" y="504"/>
                    </a:lnTo>
                    <a:lnTo>
                      <a:pt x="911" y="504"/>
                    </a:lnTo>
                    <a:lnTo>
                      <a:pt x="911" y="505"/>
                    </a:lnTo>
                    <a:lnTo>
                      <a:pt x="912" y="505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5" y="510"/>
                    </a:lnTo>
                    <a:lnTo>
                      <a:pt x="917" y="514"/>
                    </a:lnTo>
                    <a:lnTo>
                      <a:pt x="917" y="514"/>
                    </a:lnTo>
                    <a:lnTo>
                      <a:pt x="918" y="511"/>
                    </a:lnTo>
                    <a:lnTo>
                      <a:pt x="920" y="505"/>
                    </a:lnTo>
                    <a:lnTo>
                      <a:pt x="920" y="505"/>
                    </a:lnTo>
                    <a:lnTo>
                      <a:pt x="924" y="507"/>
                    </a:lnTo>
                    <a:lnTo>
                      <a:pt x="926" y="507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27" y="511"/>
                    </a:lnTo>
                    <a:lnTo>
                      <a:pt x="929" y="516"/>
                    </a:lnTo>
                    <a:lnTo>
                      <a:pt x="930" y="528"/>
                    </a:lnTo>
                    <a:lnTo>
                      <a:pt x="932" y="542"/>
                    </a:lnTo>
                    <a:lnTo>
                      <a:pt x="932" y="548"/>
                    </a:lnTo>
                    <a:lnTo>
                      <a:pt x="930" y="554"/>
                    </a:lnTo>
                    <a:lnTo>
                      <a:pt x="930" y="554"/>
                    </a:lnTo>
                    <a:lnTo>
                      <a:pt x="929" y="554"/>
                    </a:lnTo>
                    <a:lnTo>
                      <a:pt x="927" y="552"/>
                    </a:lnTo>
                    <a:lnTo>
                      <a:pt x="927" y="551"/>
                    </a:lnTo>
                    <a:lnTo>
                      <a:pt x="926" y="549"/>
                    </a:lnTo>
                    <a:lnTo>
                      <a:pt x="926" y="549"/>
                    </a:lnTo>
                    <a:lnTo>
                      <a:pt x="926" y="551"/>
                    </a:lnTo>
                    <a:lnTo>
                      <a:pt x="926" y="554"/>
                    </a:lnTo>
                    <a:lnTo>
                      <a:pt x="926" y="555"/>
                    </a:lnTo>
                    <a:lnTo>
                      <a:pt x="924" y="557"/>
                    </a:lnTo>
                    <a:lnTo>
                      <a:pt x="924" y="557"/>
                    </a:lnTo>
                    <a:lnTo>
                      <a:pt x="921" y="557"/>
                    </a:lnTo>
                    <a:lnTo>
                      <a:pt x="921" y="557"/>
                    </a:lnTo>
                    <a:lnTo>
                      <a:pt x="918" y="552"/>
                    </a:lnTo>
                    <a:lnTo>
                      <a:pt x="918" y="548"/>
                    </a:lnTo>
                    <a:lnTo>
                      <a:pt x="917" y="542"/>
                    </a:lnTo>
                    <a:lnTo>
                      <a:pt x="915" y="537"/>
                    </a:lnTo>
                    <a:lnTo>
                      <a:pt x="915" y="537"/>
                    </a:lnTo>
                    <a:lnTo>
                      <a:pt x="915" y="543"/>
                    </a:lnTo>
                    <a:lnTo>
                      <a:pt x="915" y="549"/>
                    </a:lnTo>
                    <a:lnTo>
                      <a:pt x="915" y="555"/>
                    </a:lnTo>
                    <a:lnTo>
                      <a:pt x="914" y="557"/>
                    </a:lnTo>
                    <a:lnTo>
                      <a:pt x="911" y="558"/>
                    </a:lnTo>
                    <a:lnTo>
                      <a:pt x="911" y="558"/>
                    </a:lnTo>
                    <a:lnTo>
                      <a:pt x="908" y="554"/>
                    </a:lnTo>
                    <a:lnTo>
                      <a:pt x="906" y="548"/>
                    </a:lnTo>
                    <a:lnTo>
                      <a:pt x="905" y="534"/>
                    </a:lnTo>
                    <a:lnTo>
                      <a:pt x="905" y="534"/>
                    </a:lnTo>
                    <a:lnTo>
                      <a:pt x="901" y="522"/>
                    </a:lnTo>
                    <a:lnTo>
                      <a:pt x="897" y="511"/>
                    </a:lnTo>
                    <a:lnTo>
                      <a:pt x="897" y="511"/>
                    </a:lnTo>
                    <a:lnTo>
                      <a:pt x="898" y="523"/>
                    </a:lnTo>
                    <a:lnTo>
                      <a:pt x="900" y="536"/>
                    </a:lnTo>
                    <a:lnTo>
                      <a:pt x="901" y="548"/>
                    </a:lnTo>
                    <a:lnTo>
                      <a:pt x="900" y="554"/>
                    </a:lnTo>
                    <a:lnTo>
                      <a:pt x="900" y="560"/>
                    </a:lnTo>
                    <a:lnTo>
                      <a:pt x="900" y="560"/>
                    </a:lnTo>
                    <a:lnTo>
                      <a:pt x="897" y="560"/>
                    </a:lnTo>
                    <a:lnTo>
                      <a:pt x="895" y="560"/>
                    </a:lnTo>
                    <a:lnTo>
                      <a:pt x="895" y="560"/>
                    </a:lnTo>
                    <a:lnTo>
                      <a:pt x="891" y="549"/>
                    </a:lnTo>
                    <a:lnTo>
                      <a:pt x="889" y="540"/>
                    </a:lnTo>
                    <a:lnTo>
                      <a:pt x="888" y="531"/>
                    </a:lnTo>
                    <a:lnTo>
                      <a:pt x="885" y="520"/>
                    </a:lnTo>
                    <a:lnTo>
                      <a:pt x="885" y="520"/>
                    </a:lnTo>
                    <a:lnTo>
                      <a:pt x="886" y="534"/>
                    </a:lnTo>
                    <a:lnTo>
                      <a:pt x="888" y="548"/>
                    </a:lnTo>
                    <a:lnTo>
                      <a:pt x="889" y="561"/>
                    </a:lnTo>
                    <a:lnTo>
                      <a:pt x="889" y="575"/>
                    </a:lnTo>
                    <a:lnTo>
                      <a:pt x="889" y="575"/>
                    </a:lnTo>
                    <a:lnTo>
                      <a:pt x="888" y="575"/>
                    </a:lnTo>
                    <a:lnTo>
                      <a:pt x="886" y="575"/>
                    </a:lnTo>
                    <a:lnTo>
                      <a:pt x="885" y="577"/>
                    </a:lnTo>
                    <a:lnTo>
                      <a:pt x="885" y="577"/>
                    </a:lnTo>
                    <a:lnTo>
                      <a:pt x="880" y="565"/>
                    </a:lnTo>
                    <a:lnTo>
                      <a:pt x="877" y="551"/>
                    </a:lnTo>
                    <a:lnTo>
                      <a:pt x="874" y="537"/>
                    </a:lnTo>
                    <a:lnTo>
                      <a:pt x="869" y="525"/>
                    </a:lnTo>
                    <a:lnTo>
                      <a:pt x="869" y="525"/>
                    </a:lnTo>
                    <a:lnTo>
                      <a:pt x="871" y="537"/>
                    </a:lnTo>
                    <a:lnTo>
                      <a:pt x="872" y="549"/>
                    </a:lnTo>
                    <a:lnTo>
                      <a:pt x="874" y="561"/>
                    </a:lnTo>
                    <a:lnTo>
                      <a:pt x="876" y="575"/>
                    </a:lnTo>
                    <a:lnTo>
                      <a:pt x="876" y="575"/>
                    </a:lnTo>
                    <a:lnTo>
                      <a:pt x="872" y="577"/>
                    </a:lnTo>
                    <a:lnTo>
                      <a:pt x="869" y="577"/>
                    </a:lnTo>
                    <a:lnTo>
                      <a:pt x="868" y="574"/>
                    </a:lnTo>
                    <a:lnTo>
                      <a:pt x="866" y="571"/>
                    </a:lnTo>
                    <a:lnTo>
                      <a:pt x="866" y="571"/>
                    </a:lnTo>
                    <a:lnTo>
                      <a:pt x="862" y="548"/>
                    </a:lnTo>
                    <a:lnTo>
                      <a:pt x="860" y="537"/>
                    </a:lnTo>
                    <a:lnTo>
                      <a:pt x="857" y="528"/>
                    </a:lnTo>
                    <a:lnTo>
                      <a:pt x="857" y="528"/>
                    </a:lnTo>
                    <a:lnTo>
                      <a:pt x="857" y="537"/>
                    </a:lnTo>
                    <a:lnTo>
                      <a:pt x="857" y="546"/>
                    </a:lnTo>
                    <a:lnTo>
                      <a:pt x="859" y="557"/>
                    </a:lnTo>
                    <a:lnTo>
                      <a:pt x="857" y="566"/>
                    </a:lnTo>
                    <a:lnTo>
                      <a:pt x="857" y="566"/>
                    </a:lnTo>
                    <a:lnTo>
                      <a:pt x="856" y="566"/>
                    </a:lnTo>
                    <a:lnTo>
                      <a:pt x="851" y="566"/>
                    </a:lnTo>
                    <a:lnTo>
                      <a:pt x="851" y="566"/>
                    </a:lnTo>
                    <a:lnTo>
                      <a:pt x="847" y="545"/>
                    </a:lnTo>
                    <a:lnTo>
                      <a:pt x="842" y="523"/>
                    </a:lnTo>
                    <a:lnTo>
                      <a:pt x="839" y="504"/>
                    </a:lnTo>
                    <a:lnTo>
                      <a:pt x="833" y="484"/>
                    </a:lnTo>
                    <a:lnTo>
                      <a:pt x="833" y="484"/>
                    </a:lnTo>
                    <a:lnTo>
                      <a:pt x="834" y="504"/>
                    </a:lnTo>
                    <a:lnTo>
                      <a:pt x="837" y="522"/>
                    </a:lnTo>
                    <a:lnTo>
                      <a:pt x="839" y="542"/>
                    </a:lnTo>
                    <a:lnTo>
                      <a:pt x="839" y="551"/>
                    </a:lnTo>
                    <a:lnTo>
                      <a:pt x="837" y="561"/>
                    </a:lnTo>
                    <a:lnTo>
                      <a:pt x="837" y="561"/>
                    </a:lnTo>
                    <a:lnTo>
                      <a:pt x="836" y="561"/>
                    </a:lnTo>
                    <a:lnTo>
                      <a:pt x="834" y="561"/>
                    </a:lnTo>
                    <a:lnTo>
                      <a:pt x="834" y="561"/>
                    </a:lnTo>
                    <a:lnTo>
                      <a:pt x="833" y="558"/>
                    </a:lnTo>
                    <a:lnTo>
                      <a:pt x="830" y="554"/>
                    </a:lnTo>
                    <a:lnTo>
                      <a:pt x="828" y="545"/>
                    </a:lnTo>
                    <a:lnTo>
                      <a:pt x="827" y="534"/>
                    </a:lnTo>
                    <a:lnTo>
                      <a:pt x="825" y="525"/>
                    </a:lnTo>
                    <a:lnTo>
                      <a:pt x="825" y="525"/>
                    </a:lnTo>
                    <a:lnTo>
                      <a:pt x="825" y="540"/>
                    </a:lnTo>
                    <a:lnTo>
                      <a:pt x="825" y="540"/>
                    </a:lnTo>
                    <a:lnTo>
                      <a:pt x="827" y="557"/>
                    </a:lnTo>
                    <a:lnTo>
                      <a:pt x="825" y="563"/>
                    </a:lnTo>
                    <a:lnTo>
                      <a:pt x="824" y="566"/>
                    </a:lnTo>
                    <a:lnTo>
                      <a:pt x="822" y="568"/>
                    </a:lnTo>
                    <a:lnTo>
                      <a:pt x="822" y="568"/>
                    </a:lnTo>
                    <a:lnTo>
                      <a:pt x="819" y="565"/>
                    </a:lnTo>
                    <a:lnTo>
                      <a:pt x="818" y="560"/>
                    </a:lnTo>
                    <a:lnTo>
                      <a:pt x="815" y="549"/>
                    </a:lnTo>
                    <a:lnTo>
                      <a:pt x="813" y="537"/>
                    </a:lnTo>
                    <a:lnTo>
                      <a:pt x="812" y="526"/>
                    </a:lnTo>
                    <a:lnTo>
                      <a:pt x="812" y="526"/>
                    </a:lnTo>
                    <a:lnTo>
                      <a:pt x="812" y="537"/>
                    </a:lnTo>
                    <a:lnTo>
                      <a:pt x="812" y="546"/>
                    </a:lnTo>
                    <a:lnTo>
                      <a:pt x="812" y="557"/>
                    </a:lnTo>
                    <a:lnTo>
                      <a:pt x="810" y="566"/>
                    </a:lnTo>
                    <a:lnTo>
                      <a:pt x="810" y="566"/>
                    </a:lnTo>
                    <a:lnTo>
                      <a:pt x="807" y="566"/>
                    </a:lnTo>
                    <a:lnTo>
                      <a:pt x="804" y="563"/>
                    </a:lnTo>
                    <a:lnTo>
                      <a:pt x="802" y="560"/>
                    </a:lnTo>
                    <a:lnTo>
                      <a:pt x="802" y="555"/>
                    </a:lnTo>
                    <a:lnTo>
                      <a:pt x="799" y="539"/>
                    </a:lnTo>
                    <a:lnTo>
                      <a:pt x="799" y="539"/>
                    </a:lnTo>
                    <a:lnTo>
                      <a:pt x="793" y="497"/>
                    </a:lnTo>
                    <a:lnTo>
                      <a:pt x="793" y="497"/>
                    </a:lnTo>
                    <a:lnTo>
                      <a:pt x="793" y="496"/>
                    </a:lnTo>
                    <a:lnTo>
                      <a:pt x="795" y="494"/>
                    </a:lnTo>
                    <a:lnTo>
                      <a:pt x="795" y="494"/>
                    </a:lnTo>
                    <a:lnTo>
                      <a:pt x="793" y="491"/>
                    </a:lnTo>
                    <a:lnTo>
                      <a:pt x="792" y="488"/>
                    </a:lnTo>
                    <a:lnTo>
                      <a:pt x="792" y="484"/>
                    </a:lnTo>
                    <a:lnTo>
                      <a:pt x="790" y="482"/>
                    </a:lnTo>
                    <a:lnTo>
                      <a:pt x="790" y="482"/>
                    </a:lnTo>
                    <a:lnTo>
                      <a:pt x="790" y="494"/>
                    </a:lnTo>
                    <a:lnTo>
                      <a:pt x="790" y="507"/>
                    </a:lnTo>
                    <a:lnTo>
                      <a:pt x="792" y="529"/>
                    </a:lnTo>
                    <a:lnTo>
                      <a:pt x="792" y="529"/>
                    </a:lnTo>
                    <a:lnTo>
                      <a:pt x="792" y="531"/>
                    </a:lnTo>
                    <a:lnTo>
                      <a:pt x="793" y="532"/>
                    </a:lnTo>
                    <a:lnTo>
                      <a:pt x="795" y="534"/>
                    </a:lnTo>
                    <a:lnTo>
                      <a:pt x="795" y="534"/>
                    </a:lnTo>
                    <a:lnTo>
                      <a:pt x="793" y="537"/>
                    </a:lnTo>
                    <a:lnTo>
                      <a:pt x="793" y="542"/>
                    </a:lnTo>
                    <a:lnTo>
                      <a:pt x="793" y="551"/>
                    </a:lnTo>
                    <a:lnTo>
                      <a:pt x="793" y="558"/>
                    </a:lnTo>
                    <a:lnTo>
                      <a:pt x="793" y="563"/>
                    </a:lnTo>
                    <a:lnTo>
                      <a:pt x="792" y="568"/>
                    </a:lnTo>
                    <a:lnTo>
                      <a:pt x="792" y="568"/>
                    </a:lnTo>
                    <a:lnTo>
                      <a:pt x="789" y="566"/>
                    </a:lnTo>
                    <a:lnTo>
                      <a:pt x="786" y="565"/>
                    </a:lnTo>
                    <a:lnTo>
                      <a:pt x="783" y="557"/>
                    </a:lnTo>
                    <a:lnTo>
                      <a:pt x="781" y="549"/>
                    </a:lnTo>
                    <a:lnTo>
                      <a:pt x="779" y="548"/>
                    </a:lnTo>
                    <a:lnTo>
                      <a:pt x="775" y="546"/>
                    </a:lnTo>
                    <a:lnTo>
                      <a:pt x="775" y="546"/>
                    </a:lnTo>
                    <a:lnTo>
                      <a:pt x="776" y="554"/>
                    </a:lnTo>
                    <a:lnTo>
                      <a:pt x="776" y="557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6" y="565"/>
                    </a:lnTo>
                    <a:lnTo>
                      <a:pt x="778" y="566"/>
                    </a:lnTo>
                    <a:lnTo>
                      <a:pt x="779" y="569"/>
                    </a:lnTo>
                    <a:lnTo>
                      <a:pt x="781" y="574"/>
                    </a:lnTo>
                    <a:lnTo>
                      <a:pt x="781" y="574"/>
                    </a:lnTo>
                    <a:lnTo>
                      <a:pt x="778" y="574"/>
                    </a:lnTo>
                    <a:lnTo>
                      <a:pt x="775" y="574"/>
                    </a:lnTo>
                    <a:lnTo>
                      <a:pt x="769" y="571"/>
                    </a:lnTo>
                    <a:lnTo>
                      <a:pt x="761" y="563"/>
                    </a:lnTo>
                    <a:lnTo>
                      <a:pt x="761" y="563"/>
                    </a:lnTo>
                    <a:lnTo>
                      <a:pt x="746" y="552"/>
                    </a:lnTo>
                    <a:lnTo>
                      <a:pt x="738" y="548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1" y="540"/>
                    </a:lnTo>
                    <a:lnTo>
                      <a:pt x="729" y="540"/>
                    </a:lnTo>
                    <a:lnTo>
                      <a:pt x="729" y="539"/>
                    </a:lnTo>
                    <a:lnTo>
                      <a:pt x="729" y="539"/>
                    </a:lnTo>
                    <a:lnTo>
                      <a:pt x="725" y="536"/>
                    </a:lnTo>
                    <a:lnTo>
                      <a:pt x="719" y="531"/>
                    </a:lnTo>
                    <a:lnTo>
                      <a:pt x="708" y="522"/>
                    </a:lnTo>
                    <a:lnTo>
                      <a:pt x="708" y="522"/>
                    </a:lnTo>
                    <a:lnTo>
                      <a:pt x="708" y="520"/>
                    </a:lnTo>
                    <a:lnTo>
                      <a:pt x="708" y="519"/>
                    </a:lnTo>
                    <a:lnTo>
                      <a:pt x="708" y="519"/>
                    </a:lnTo>
                    <a:lnTo>
                      <a:pt x="702" y="517"/>
                    </a:lnTo>
                    <a:lnTo>
                      <a:pt x="697" y="513"/>
                    </a:lnTo>
                    <a:lnTo>
                      <a:pt x="694" y="510"/>
                    </a:lnTo>
                    <a:lnTo>
                      <a:pt x="690" y="505"/>
                    </a:lnTo>
                    <a:lnTo>
                      <a:pt x="690" y="505"/>
                    </a:lnTo>
                    <a:lnTo>
                      <a:pt x="723" y="545"/>
                    </a:lnTo>
                    <a:lnTo>
                      <a:pt x="740" y="566"/>
                    </a:lnTo>
                    <a:lnTo>
                      <a:pt x="754" y="589"/>
                    </a:lnTo>
                    <a:lnTo>
                      <a:pt x="754" y="589"/>
                    </a:lnTo>
                    <a:lnTo>
                      <a:pt x="763" y="595"/>
                    </a:lnTo>
                    <a:lnTo>
                      <a:pt x="769" y="603"/>
                    </a:lnTo>
                    <a:lnTo>
                      <a:pt x="781" y="619"/>
                    </a:lnTo>
                    <a:lnTo>
                      <a:pt x="781" y="619"/>
                    </a:lnTo>
                    <a:lnTo>
                      <a:pt x="781" y="621"/>
                    </a:lnTo>
                    <a:lnTo>
                      <a:pt x="779" y="622"/>
                    </a:lnTo>
                    <a:lnTo>
                      <a:pt x="778" y="622"/>
                    </a:lnTo>
                    <a:lnTo>
                      <a:pt x="776" y="624"/>
                    </a:lnTo>
                    <a:lnTo>
                      <a:pt x="776" y="624"/>
                    </a:lnTo>
                    <a:lnTo>
                      <a:pt x="778" y="627"/>
                    </a:lnTo>
                    <a:lnTo>
                      <a:pt x="781" y="629"/>
                    </a:lnTo>
                    <a:lnTo>
                      <a:pt x="783" y="630"/>
                    </a:lnTo>
                    <a:lnTo>
                      <a:pt x="784" y="633"/>
                    </a:lnTo>
                    <a:lnTo>
                      <a:pt x="784" y="633"/>
                    </a:lnTo>
                    <a:lnTo>
                      <a:pt x="787" y="632"/>
                    </a:lnTo>
                    <a:lnTo>
                      <a:pt x="787" y="632"/>
                    </a:lnTo>
                    <a:lnTo>
                      <a:pt x="787" y="630"/>
                    </a:lnTo>
                    <a:lnTo>
                      <a:pt x="790" y="630"/>
                    </a:lnTo>
                    <a:lnTo>
                      <a:pt x="790" y="630"/>
                    </a:lnTo>
                    <a:lnTo>
                      <a:pt x="792" y="632"/>
                    </a:lnTo>
                    <a:lnTo>
                      <a:pt x="793" y="633"/>
                    </a:lnTo>
                    <a:lnTo>
                      <a:pt x="793" y="638"/>
                    </a:lnTo>
                    <a:lnTo>
                      <a:pt x="792" y="644"/>
                    </a:lnTo>
                    <a:lnTo>
                      <a:pt x="792" y="648"/>
                    </a:lnTo>
                    <a:lnTo>
                      <a:pt x="792" y="648"/>
                    </a:lnTo>
                    <a:lnTo>
                      <a:pt x="787" y="671"/>
                    </a:lnTo>
                    <a:lnTo>
                      <a:pt x="783" y="694"/>
                    </a:lnTo>
                    <a:lnTo>
                      <a:pt x="783" y="694"/>
                    </a:lnTo>
                    <a:lnTo>
                      <a:pt x="787" y="680"/>
                    </a:lnTo>
                    <a:lnTo>
                      <a:pt x="790" y="667"/>
                    </a:lnTo>
                    <a:lnTo>
                      <a:pt x="795" y="653"/>
                    </a:lnTo>
                    <a:lnTo>
                      <a:pt x="799" y="642"/>
                    </a:lnTo>
                    <a:lnTo>
                      <a:pt x="799" y="642"/>
                    </a:lnTo>
                    <a:lnTo>
                      <a:pt x="802" y="644"/>
                    </a:lnTo>
                    <a:lnTo>
                      <a:pt x="802" y="645"/>
                    </a:lnTo>
                    <a:lnTo>
                      <a:pt x="804" y="651"/>
                    </a:lnTo>
                    <a:lnTo>
                      <a:pt x="804" y="662"/>
                    </a:lnTo>
                    <a:lnTo>
                      <a:pt x="804" y="662"/>
                    </a:lnTo>
                    <a:lnTo>
                      <a:pt x="802" y="677"/>
                    </a:lnTo>
                    <a:lnTo>
                      <a:pt x="799" y="694"/>
                    </a:lnTo>
                    <a:lnTo>
                      <a:pt x="799" y="694"/>
                    </a:lnTo>
                    <a:lnTo>
                      <a:pt x="802" y="685"/>
                    </a:lnTo>
                    <a:lnTo>
                      <a:pt x="804" y="676"/>
                    </a:lnTo>
                    <a:lnTo>
                      <a:pt x="805" y="665"/>
                    </a:lnTo>
                    <a:lnTo>
                      <a:pt x="808" y="661"/>
                    </a:lnTo>
                    <a:lnTo>
                      <a:pt x="810" y="656"/>
                    </a:lnTo>
                    <a:lnTo>
                      <a:pt x="810" y="656"/>
                    </a:lnTo>
                    <a:lnTo>
                      <a:pt x="813" y="658"/>
                    </a:lnTo>
                    <a:lnTo>
                      <a:pt x="815" y="661"/>
                    </a:lnTo>
                    <a:lnTo>
                      <a:pt x="816" y="668"/>
                    </a:lnTo>
                    <a:lnTo>
                      <a:pt x="816" y="677"/>
                    </a:lnTo>
                    <a:lnTo>
                      <a:pt x="818" y="685"/>
                    </a:lnTo>
                    <a:lnTo>
                      <a:pt x="818" y="685"/>
                    </a:lnTo>
                    <a:lnTo>
                      <a:pt x="819" y="683"/>
                    </a:lnTo>
                    <a:lnTo>
                      <a:pt x="819" y="682"/>
                    </a:lnTo>
                    <a:lnTo>
                      <a:pt x="822" y="677"/>
                    </a:lnTo>
                    <a:lnTo>
                      <a:pt x="822" y="677"/>
                    </a:lnTo>
                    <a:lnTo>
                      <a:pt x="824" y="679"/>
                    </a:lnTo>
                    <a:lnTo>
                      <a:pt x="825" y="682"/>
                    </a:lnTo>
                    <a:lnTo>
                      <a:pt x="827" y="688"/>
                    </a:lnTo>
                    <a:lnTo>
                      <a:pt x="827" y="702"/>
                    </a:lnTo>
                    <a:lnTo>
                      <a:pt x="827" y="702"/>
                    </a:lnTo>
                    <a:lnTo>
                      <a:pt x="828" y="700"/>
                    </a:lnTo>
                    <a:lnTo>
                      <a:pt x="828" y="697"/>
                    </a:lnTo>
                    <a:lnTo>
                      <a:pt x="830" y="694"/>
                    </a:lnTo>
                    <a:lnTo>
                      <a:pt x="833" y="693"/>
                    </a:lnTo>
                    <a:lnTo>
                      <a:pt x="833" y="693"/>
                    </a:lnTo>
                    <a:lnTo>
                      <a:pt x="834" y="694"/>
                    </a:lnTo>
                    <a:lnTo>
                      <a:pt x="836" y="697"/>
                    </a:lnTo>
                    <a:lnTo>
                      <a:pt x="836" y="703"/>
                    </a:lnTo>
                    <a:lnTo>
                      <a:pt x="836" y="709"/>
                    </a:lnTo>
                    <a:lnTo>
                      <a:pt x="836" y="715"/>
                    </a:lnTo>
                    <a:lnTo>
                      <a:pt x="836" y="715"/>
                    </a:lnTo>
                    <a:lnTo>
                      <a:pt x="837" y="711"/>
                    </a:lnTo>
                    <a:lnTo>
                      <a:pt x="839" y="706"/>
                    </a:lnTo>
                    <a:lnTo>
                      <a:pt x="839" y="706"/>
                    </a:lnTo>
                    <a:lnTo>
                      <a:pt x="840" y="708"/>
                    </a:lnTo>
                    <a:lnTo>
                      <a:pt x="842" y="711"/>
                    </a:lnTo>
                    <a:lnTo>
                      <a:pt x="842" y="715"/>
                    </a:lnTo>
                    <a:lnTo>
                      <a:pt x="837" y="728"/>
                    </a:lnTo>
                    <a:lnTo>
                      <a:pt x="837" y="728"/>
                    </a:lnTo>
                    <a:lnTo>
                      <a:pt x="837" y="731"/>
                    </a:lnTo>
                    <a:lnTo>
                      <a:pt x="836" y="732"/>
                    </a:lnTo>
                    <a:lnTo>
                      <a:pt x="834" y="734"/>
                    </a:lnTo>
                    <a:lnTo>
                      <a:pt x="834" y="734"/>
                    </a:lnTo>
                    <a:lnTo>
                      <a:pt x="834" y="737"/>
                    </a:lnTo>
                    <a:lnTo>
                      <a:pt x="834" y="740"/>
                    </a:lnTo>
                    <a:lnTo>
                      <a:pt x="831" y="746"/>
                    </a:lnTo>
                    <a:lnTo>
                      <a:pt x="831" y="746"/>
                    </a:lnTo>
                    <a:lnTo>
                      <a:pt x="830" y="746"/>
                    </a:lnTo>
                    <a:lnTo>
                      <a:pt x="827" y="747"/>
                    </a:lnTo>
                    <a:lnTo>
                      <a:pt x="827" y="747"/>
                    </a:lnTo>
                    <a:lnTo>
                      <a:pt x="827" y="735"/>
                    </a:lnTo>
                    <a:lnTo>
                      <a:pt x="827" y="735"/>
                    </a:lnTo>
                    <a:lnTo>
                      <a:pt x="824" y="737"/>
                    </a:lnTo>
                    <a:lnTo>
                      <a:pt x="821" y="738"/>
                    </a:lnTo>
                    <a:lnTo>
                      <a:pt x="821" y="738"/>
                    </a:lnTo>
                    <a:lnTo>
                      <a:pt x="819" y="729"/>
                    </a:lnTo>
                    <a:lnTo>
                      <a:pt x="821" y="722"/>
                    </a:lnTo>
                    <a:lnTo>
                      <a:pt x="821" y="706"/>
                    </a:lnTo>
                    <a:lnTo>
                      <a:pt x="821" y="706"/>
                    </a:lnTo>
                    <a:lnTo>
                      <a:pt x="819" y="711"/>
                    </a:lnTo>
                    <a:lnTo>
                      <a:pt x="818" y="715"/>
                    </a:lnTo>
                    <a:lnTo>
                      <a:pt x="816" y="726"/>
                    </a:lnTo>
                    <a:lnTo>
                      <a:pt x="816" y="726"/>
                    </a:lnTo>
                    <a:lnTo>
                      <a:pt x="813" y="734"/>
                    </a:lnTo>
                    <a:lnTo>
                      <a:pt x="810" y="737"/>
                    </a:lnTo>
                    <a:lnTo>
                      <a:pt x="805" y="738"/>
                    </a:lnTo>
                    <a:lnTo>
                      <a:pt x="805" y="738"/>
                    </a:lnTo>
                    <a:lnTo>
                      <a:pt x="807" y="722"/>
                    </a:lnTo>
                    <a:lnTo>
                      <a:pt x="808" y="706"/>
                    </a:lnTo>
                    <a:lnTo>
                      <a:pt x="810" y="691"/>
                    </a:lnTo>
                    <a:lnTo>
                      <a:pt x="810" y="676"/>
                    </a:lnTo>
                    <a:lnTo>
                      <a:pt x="810" y="676"/>
                    </a:lnTo>
                    <a:lnTo>
                      <a:pt x="804" y="705"/>
                    </a:lnTo>
                    <a:lnTo>
                      <a:pt x="796" y="734"/>
                    </a:lnTo>
                    <a:lnTo>
                      <a:pt x="796" y="734"/>
                    </a:lnTo>
                    <a:lnTo>
                      <a:pt x="793" y="741"/>
                    </a:lnTo>
                    <a:lnTo>
                      <a:pt x="792" y="744"/>
                    </a:lnTo>
                    <a:lnTo>
                      <a:pt x="789" y="746"/>
                    </a:lnTo>
                    <a:lnTo>
                      <a:pt x="789" y="746"/>
                    </a:lnTo>
                    <a:lnTo>
                      <a:pt x="787" y="744"/>
                    </a:lnTo>
                    <a:lnTo>
                      <a:pt x="786" y="741"/>
                    </a:lnTo>
                    <a:lnTo>
                      <a:pt x="786" y="737"/>
                    </a:lnTo>
                    <a:lnTo>
                      <a:pt x="790" y="725"/>
                    </a:lnTo>
                    <a:lnTo>
                      <a:pt x="790" y="725"/>
                    </a:lnTo>
                    <a:lnTo>
                      <a:pt x="795" y="694"/>
                    </a:lnTo>
                    <a:lnTo>
                      <a:pt x="798" y="667"/>
                    </a:lnTo>
                    <a:lnTo>
                      <a:pt x="798" y="667"/>
                    </a:lnTo>
                    <a:lnTo>
                      <a:pt x="792" y="683"/>
                    </a:lnTo>
                    <a:lnTo>
                      <a:pt x="786" y="702"/>
                    </a:lnTo>
                    <a:lnTo>
                      <a:pt x="781" y="720"/>
                    </a:lnTo>
                    <a:lnTo>
                      <a:pt x="773" y="737"/>
                    </a:lnTo>
                    <a:lnTo>
                      <a:pt x="773" y="737"/>
                    </a:lnTo>
                    <a:lnTo>
                      <a:pt x="772" y="737"/>
                    </a:lnTo>
                    <a:lnTo>
                      <a:pt x="770" y="737"/>
                    </a:lnTo>
                    <a:lnTo>
                      <a:pt x="770" y="737"/>
                    </a:lnTo>
                    <a:lnTo>
                      <a:pt x="772" y="717"/>
                    </a:lnTo>
                    <a:lnTo>
                      <a:pt x="775" y="699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1" y="664"/>
                    </a:lnTo>
                    <a:lnTo>
                      <a:pt x="779" y="665"/>
                    </a:lnTo>
                    <a:lnTo>
                      <a:pt x="778" y="673"/>
                    </a:lnTo>
                    <a:lnTo>
                      <a:pt x="778" y="673"/>
                    </a:lnTo>
                    <a:lnTo>
                      <a:pt x="769" y="696"/>
                    </a:lnTo>
                    <a:lnTo>
                      <a:pt x="766" y="708"/>
                    </a:lnTo>
                    <a:lnTo>
                      <a:pt x="763" y="722"/>
                    </a:lnTo>
                    <a:lnTo>
                      <a:pt x="763" y="722"/>
                    </a:lnTo>
                    <a:lnTo>
                      <a:pt x="760" y="722"/>
                    </a:lnTo>
                    <a:lnTo>
                      <a:pt x="757" y="722"/>
                    </a:lnTo>
                    <a:lnTo>
                      <a:pt x="757" y="722"/>
                    </a:lnTo>
                    <a:lnTo>
                      <a:pt x="757" y="715"/>
                    </a:lnTo>
                    <a:lnTo>
                      <a:pt x="757" y="709"/>
                    </a:lnTo>
                    <a:lnTo>
                      <a:pt x="760" y="696"/>
                    </a:lnTo>
                    <a:lnTo>
                      <a:pt x="763" y="680"/>
                    </a:lnTo>
                    <a:lnTo>
                      <a:pt x="764" y="665"/>
                    </a:lnTo>
                    <a:lnTo>
                      <a:pt x="764" y="665"/>
                    </a:lnTo>
                    <a:lnTo>
                      <a:pt x="758" y="662"/>
                    </a:lnTo>
                    <a:lnTo>
                      <a:pt x="758" y="662"/>
                    </a:lnTo>
                    <a:lnTo>
                      <a:pt x="757" y="668"/>
                    </a:lnTo>
                    <a:lnTo>
                      <a:pt x="755" y="671"/>
                    </a:lnTo>
                    <a:lnTo>
                      <a:pt x="757" y="673"/>
                    </a:lnTo>
                    <a:lnTo>
                      <a:pt x="757" y="673"/>
                    </a:lnTo>
                    <a:lnTo>
                      <a:pt x="752" y="683"/>
                    </a:lnTo>
                    <a:lnTo>
                      <a:pt x="747" y="696"/>
                    </a:lnTo>
                    <a:lnTo>
                      <a:pt x="741" y="720"/>
                    </a:lnTo>
                    <a:lnTo>
                      <a:pt x="741" y="720"/>
                    </a:lnTo>
                    <a:lnTo>
                      <a:pt x="738" y="720"/>
                    </a:lnTo>
                    <a:lnTo>
                      <a:pt x="735" y="720"/>
                    </a:lnTo>
                    <a:lnTo>
                      <a:pt x="735" y="720"/>
                    </a:lnTo>
                    <a:lnTo>
                      <a:pt x="737" y="708"/>
                    </a:lnTo>
                    <a:lnTo>
                      <a:pt x="740" y="697"/>
                    </a:lnTo>
                    <a:lnTo>
                      <a:pt x="743" y="686"/>
                    </a:lnTo>
                    <a:lnTo>
                      <a:pt x="746" y="676"/>
                    </a:lnTo>
                    <a:lnTo>
                      <a:pt x="746" y="676"/>
                    </a:lnTo>
                    <a:lnTo>
                      <a:pt x="744" y="673"/>
                    </a:lnTo>
                    <a:lnTo>
                      <a:pt x="741" y="671"/>
                    </a:lnTo>
                    <a:lnTo>
                      <a:pt x="741" y="671"/>
                    </a:lnTo>
                    <a:lnTo>
                      <a:pt x="740" y="673"/>
                    </a:lnTo>
                    <a:lnTo>
                      <a:pt x="740" y="674"/>
                    </a:lnTo>
                    <a:lnTo>
                      <a:pt x="743" y="677"/>
                    </a:lnTo>
                    <a:lnTo>
                      <a:pt x="743" y="677"/>
                    </a:lnTo>
                    <a:lnTo>
                      <a:pt x="740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34" y="699"/>
                    </a:lnTo>
                    <a:lnTo>
                      <a:pt x="734" y="699"/>
                    </a:lnTo>
                    <a:lnTo>
                      <a:pt x="731" y="706"/>
                    </a:lnTo>
                    <a:lnTo>
                      <a:pt x="729" y="709"/>
                    </a:lnTo>
                    <a:lnTo>
                      <a:pt x="725" y="711"/>
                    </a:lnTo>
                    <a:lnTo>
                      <a:pt x="725" y="711"/>
                    </a:lnTo>
                    <a:lnTo>
                      <a:pt x="725" y="705"/>
                    </a:lnTo>
                    <a:lnTo>
                      <a:pt x="726" y="697"/>
                    </a:lnTo>
                    <a:lnTo>
                      <a:pt x="726" y="697"/>
                    </a:lnTo>
                    <a:lnTo>
                      <a:pt x="725" y="697"/>
                    </a:lnTo>
                    <a:lnTo>
                      <a:pt x="725" y="696"/>
                    </a:lnTo>
                    <a:lnTo>
                      <a:pt x="722" y="694"/>
                    </a:lnTo>
                    <a:lnTo>
                      <a:pt x="722" y="694"/>
                    </a:lnTo>
                    <a:lnTo>
                      <a:pt x="720" y="694"/>
                    </a:lnTo>
                    <a:lnTo>
                      <a:pt x="719" y="696"/>
                    </a:lnTo>
                    <a:lnTo>
                      <a:pt x="717" y="697"/>
                    </a:lnTo>
                    <a:lnTo>
                      <a:pt x="715" y="697"/>
                    </a:lnTo>
                    <a:lnTo>
                      <a:pt x="715" y="697"/>
                    </a:lnTo>
                    <a:lnTo>
                      <a:pt x="711" y="694"/>
                    </a:lnTo>
                    <a:lnTo>
                      <a:pt x="706" y="691"/>
                    </a:lnTo>
                    <a:lnTo>
                      <a:pt x="702" y="688"/>
                    </a:lnTo>
                    <a:lnTo>
                      <a:pt x="696" y="685"/>
                    </a:lnTo>
                    <a:lnTo>
                      <a:pt x="696" y="685"/>
                    </a:lnTo>
                    <a:lnTo>
                      <a:pt x="696" y="683"/>
                    </a:lnTo>
                    <a:lnTo>
                      <a:pt x="696" y="683"/>
                    </a:lnTo>
                    <a:lnTo>
                      <a:pt x="694" y="680"/>
                    </a:lnTo>
                    <a:lnTo>
                      <a:pt x="694" y="680"/>
                    </a:lnTo>
                    <a:lnTo>
                      <a:pt x="683" y="676"/>
                    </a:lnTo>
                    <a:lnTo>
                      <a:pt x="677" y="673"/>
                    </a:lnTo>
                    <a:lnTo>
                      <a:pt x="673" y="668"/>
                    </a:lnTo>
                    <a:lnTo>
                      <a:pt x="673" y="668"/>
                    </a:lnTo>
                    <a:lnTo>
                      <a:pt x="665" y="664"/>
                    </a:lnTo>
                    <a:lnTo>
                      <a:pt x="658" y="658"/>
                    </a:lnTo>
                    <a:lnTo>
                      <a:pt x="651" y="651"/>
                    </a:lnTo>
                    <a:lnTo>
                      <a:pt x="645" y="645"/>
                    </a:lnTo>
                    <a:lnTo>
                      <a:pt x="645" y="645"/>
                    </a:lnTo>
                    <a:lnTo>
                      <a:pt x="636" y="638"/>
                    </a:lnTo>
                    <a:lnTo>
                      <a:pt x="632" y="633"/>
                    </a:lnTo>
                    <a:lnTo>
                      <a:pt x="630" y="629"/>
                    </a:lnTo>
                    <a:lnTo>
                      <a:pt x="630" y="629"/>
                    </a:lnTo>
                    <a:lnTo>
                      <a:pt x="618" y="619"/>
                    </a:lnTo>
                    <a:lnTo>
                      <a:pt x="612" y="613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603" y="604"/>
                    </a:lnTo>
                    <a:lnTo>
                      <a:pt x="598" y="601"/>
                    </a:lnTo>
                    <a:lnTo>
                      <a:pt x="595" y="600"/>
                    </a:lnTo>
                    <a:lnTo>
                      <a:pt x="595" y="600"/>
                    </a:lnTo>
                    <a:lnTo>
                      <a:pt x="590" y="597"/>
                    </a:lnTo>
                    <a:lnTo>
                      <a:pt x="586" y="593"/>
                    </a:lnTo>
                    <a:lnTo>
                      <a:pt x="577" y="586"/>
                    </a:lnTo>
                    <a:lnTo>
                      <a:pt x="577" y="586"/>
                    </a:lnTo>
                    <a:lnTo>
                      <a:pt x="574" y="584"/>
                    </a:lnTo>
                    <a:lnTo>
                      <a:pt x="574" y="580"/>
                    </a:lnTo>
                    <a:lnTo>
                      <a:pt x="574" y="580"/>
                    </a:lnTo>
                    <a:lnTo>
                      <a:pt x="566" y="578"/>
                    </a:lnTo>
                    <a:lnTo>
                      <a:pt x="561" y="575"/>
                    </a:lnTo>
                    <a:lnTo>
                      <a:pt x="552" y="568"/>
                    </a:lnTo>
                    <a:lnTo>
                      <a:pt x="552" y="568"/>
                    </a:lnTo>
                    <a:lnTo>
                      <a:pt x="554" y="572"/>
                    </a:lnTo>
                    <a:lnTo>
                      <a:pt x="558" y="577"/>
                    </a:lnTo>
                    <a:lnTo>
                      <a:pt x="565" y="581"/>
                    </a:lnTo>
                    <a:lnTo>
                      <a:pt x="568" y="587"/>
                    </a:lnTo>
                    <a:lnTo>
                      <a:pt x="568" y="587"/>
                    </a:lnTo>
                    <a:lnTo>
                      <a:pt x="587" y="601"/>
                    </a:lnTo>
                    <a:lnTo>
                      <a:pt x="606" y="615"/>
                    </a:lnTo>
                    <a:lnTo>
                      <a:pt x="622" y="630"/>
                    </a:lnTo>
                    <a:lnTo>
                      <a:pt x="641" y="644"/>
                    </a:lnTo>
                    <a:lnTo>
                      <a:pt x="641" y="644"/>
                    </a:lnTo>
                    <a:lnTo>
                      <a:pt x="641" y="645"/>
                    </a:lnTo>
                    <a:lnTo>
                      <a:pt x="639" y="645"/>
                    </a:lnTo>
                    <a:lnTo>
                      <a:pt x="638" y="647"/>
                    </a:lnTo>
                    <a:lnTo>
                      <a:pt x="638" y="648"/>
                    </a:lnTo>
                    <a:lnTo>
                      <a:pt x="638" y="648"/>
                    </a:lnTo>
                    <a:lnTo>
                      <a:pt x="641" y="651"/>
                    </a:lnTo>
                    <a:lnTo>
                      <a:pt x="642" y="653"/>
                    </a:lnTo>
                    <a:lnTo>
                      <a:pt x="645" y="654"/>
                    </a:lnTo>
                    <a:lnTo>
                      <a:pt x="645" y="658"/>
                    </a:lnTo>
                    <a:lnTo>
                      <a:pt x="645" y="658"/>
                    </a:lnTo>
                    <a:lnTo>
                      <a:pt x="642" y="659"/>
                    </a:lnTo>
                    <a:lnTo>
                      <a:pt x="639" y="661"/>
                    </a:lnTo>
                    <a:lnTo>
                      <a:pt x="636" y="659"/>
                    </a:lnTo>
                    <a:lnTo>
                      <a:pt x="636" y="659"/>
                    </a:lnTo>
                    <a:lnTo>
                      <a:pt x="639" y="664"/>
                    </a:lnTo>
                    <a:lnTo>
                      <a:pt x="642" y="668"/>
                    </a:lnTo>
                    <a:lnTo>
                      <a:pt x="651" y="674"/>
                    </a:lnTo>
                    <a:lnTo>
                      <a:pt x="651" y="674"/>
                    </a:lnTo>
                    <a:lnTo>
                      <a:pt x="647" y="679"/>
                    </a:lnTo>
                    <a:lnTo>
                      <a:pt x="641" y="682"/>
                    </a:lnTo>
                    <a:lnTo>
                      <a:pt x="641" y="682"/>
                    </a:lnTo>
                    <a:lnTo>
                      <a:pt x="638" y="680"/>
                    </a:lnTo>
                    <a:lnTo>
                      <a:pt x="635" y="680"/>
                    </a:lnTo>
                    <a:lnTo>
                      <a:pt x="635" y="680"/>
                    </a:lnTo>
                    <a:lnTo>
                      <a:pt x="635" y="683"/>
                    </a:lnTo>
                    <a:lnTo>
                      <a:pt x="636" y="685"/>
                    </a:lnTo>
                    <a:lnTo>
                      <a:pt x="642" y="690"/>
                    </a:lnTo>
                    <a:lnTo>
                      <a:pt x="642" y="690"/>
                    </a:lnTo>
                    <a:lnTo>
                      <a:pt x="642" y="691"/>
                    </a:lnTo>
                    <a:lnTo>
                      <a:pt x="641" y="693"/>
                    </a:lnTo>
                    <a:lnTo>
                      <a:pt x="641" y="693"/>
                    </a:lnTo>
                    <a:lnTo>
                      <a:pt x="639" y="694"/>
                    </a:lnTo>
                    <a:lnTo>
                      <a:pt x="639" y="694"/>
                    </a:lnTo>
                    <a:lnTo>
                      <a:pt x="629" y="690"/>
                    </a:lnTo>
                    <a:lnTo>
                      <a:pt x="616" y="683"/>
                    </a:lnTo>
                    <a:lnTo>
                      <a:pt x="616" y="683"/>
                    </a:lnTo>
                    <a:lnTo>
                      <a:pt x="619" y="688"/>
                    </a:lnTo>
                    <a:lnTo>
                      <a:pt x="624" y="691"/>
                    </a:lnTo>
                    <a:lnTo>
                      <a:pt x="635" y="697"/>
                    </a:lnTo>
                    <a:lnTo>
                      <a:pt x="635" y="697"/>
                    </a:lnTo>
                    <a:lnTo>
                      <a:pt x="656" y="711"/>
                    </a:lnTo>
                    <a:lnTo>
                      <a:pt x="656" y="711"/>
                    </a:lnTo>
                    <a:lnTo>
                      <a:pt x="656" y="714"/>
                    </a:lnTo>
                    <a:lnTo>
                      <a:pt x="659" y="717"/>
                    </a:lnTo>
                    <a:lnTo>
                      <a:pt x="661" y="719"/>
                    </a:lnTo>
                    <a:lnTo>
                      <a:pt x="664" y="720"/>
                    </a:lnTo>
                    <a:lnTo>
                      <a:pt x="664" y="720"/>
                    </a:lnTo>
                    <a:lnTo>
                      <a:pt x="662" y="722"/>
                    </a:lnTo>
                    <a:lnTo>
                      <a:pt x="661" y="723"/>
                    </a:lnTo>
                    <a:lnTo>
                      <a:pt x="656" y="725"/>
                    </a:lnTo>
                    <a:lnTo>
                      <a:pt x="651" y="725"/>
                    </a:lnTo>
                    <a:lnTo>
                      <a:pt x="647" y="723"/>
                    </a:lnTo>
                    <a:lnTo>
                      <a:pt x="647" y="723"/>
                    </a:lnTo>
                    <a:lnTo>
                      <a:pt x="647" y="726"/>
                    </a:lnTo>
                    <a:lnTo>
                      <a:pt x="648" y="729"/>
                    </a:lnTo>
                    <a:lnTo>
                      <a:pt x="653" y="735"/>
                    </a:lnTo>
                    <a:lnTo>
                      <a:pt x="659" y="740"/>
                    </a:lnTo>
                    <a:lnTo>
                      <a:pt x="662" y="741"/>
                    </a:lnTo>
                    <a:lnTo>
                      <a:pt x="664" y="746"/>
                    </a:lnTo>
                    <a:lnTo>
                      <a:pt x="664" y="746"/>
                    </a:lnTo>
                    <a:lnTo>
                      <a:pt x="659" y="747"/>
                    </a:lnTo>
                    <a:lnTo>
                      <a:pt x="654" y="749"/>
                    </a:lnTo>
                    <a:lnTo>
                      <a:pt x="650" y="747"/>
                    </a:lnTo>
                    <a:lnTo>
                      <a:pt x="644" y="746"/>
                    </a:lnTo>
                    <a:lnTo>
                      <a:pt x="635" y="740"/>
                    </a:lnTo>
                    <a:lnTo>
                      <a:pt x="625" y="735"/>
                    </a:lnTo>
                    <a:lnTo>
                      <a:pt x="625" y="735"/>
                    </a:lnTo>
                    <a:lnTo>
                      <a:pt x="636" y="744"/>
                    </a:lnTo>
                    <a:lnTo>
                      <a:pt x="648" y="755"/>
                    </a:lnTo>
                    <a:lnTo>
                      <a:pt x="661" y="76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5" y="776"/>
                    </a:lnTo>
                    <a:lnTo>
                      <a:pt x="661" y="778"/>
                    </a:lnTo>
                    <a:lnTo>
                      <a:pt x="658" y="776"/>
                    </a:lnTo>
                    <a:lnTo>
                      <a:pt x="653" y="773"/>
                    </a:lnTo>
                    <a:lnTo>
                      <a:pt x="647" y="769"/>
                    </a:lnTo>
                    <a:lnTo>
                      <a:pt x="641" y="764"/>
                    </a:lnTo>
                    <a:lnTo>
                      <a:pt x="641" y="764"/>
                    </a:lnTo>
                    <a:lnTo>
                      <a:pt x="632" y="761"/>
                    </a:lnTo>
                    <a:lnTo>
                      <a:pt x="624" y="758"/>
                    </a:lnTo>
                    <a:lnTo>
                      <a:pt x="624" y="758"/>
                    </a:lnTo>
                    <a:lnTo>
                      <a:pt x="610" y="754"/>
                    </a:lnTo>
                    <a:lnTo>
                      <a:pt x="598" y="751"/>
                    </a:lnTo>
                    <a:lnTo>
                      <a:pt x="598" y="751"/>
                    </a:lnTo>
                    <a:lnTo>
                      <a:pt x="604" y="755"/>
                    </a:lnTo>
                    <a:lnTo>
                      <a:pt x="612" y="760"/>
                    </a:lnTo>
                    <a:lnTo>
                      <a:pt x="629" y="769"/>
                    </a:lnTo>
                    <a:lnTo>
                      <a:pt x="644" y="779"/>
                    </a:lnTo>
                    <a:lnTo>
                      <a:pt x="651" y="786"/>
                    </a:lnTo>
                    <a:lnTo>
                      <a:pt x="658" y="792"/>
                    </a:lnTo>
                    <a:lnTo>
                      <a:pt x="658" y="792"/>
                    </a:lnTo>
                    <a:lnTo>
                      <a:pt x="656" y="793"/>
                    </a:lnTo>
                    <a:lnTo>
                      <a:pt x="651" y="795"/>
                    </a:lnTo>
                    <a:lnTo>
                      <a:pt x="651" y="795"/>
                    </a:lnTo>
                    <a:lnTo>
                      <a:pt x="653" y="796"/>
                    </a:lnTo>
                    <a:lnTo>
                      <a:pt x="654" y="798"/>
                    </a:lnTo>
                    <a:lnTo>
                      <a:pt x="658" y="799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802"/>
                    </a:lnTo>
                    <a:lnTo>
                      <a:pt x="656" y="804"/>
                    </a:lnTo>
                    <a:lnTo>
                      <a:pt x="654" y="805"/>
                    </a:lnTo>
                    <a:lnTo>
                      <a:pt x="654" y="805"/>
                    </a:lnTo>
                    <a:lnTo>
                      <a:pt x="662" y="810"/>
                    </a:lnTo>
                    <a:lnTo>
                      <a:pt x="667" y="813"/>
                    </a:lnTo>
                    <a:lnTo>
                      <a:pt x="670" y="818"/>
                    </a:lnTo>
                    <a:lnTo>
                      <a:pt x="670" y="818"/>
                    </a:lnTo>
                    <a:lnTo>
                      <a:pt x="665" y="818"/>
                    </a:lnTo>
                    <a:lnTo>
                      <a:pt x="659" y="816"/>
                    </a:lnTo>
                    <a:lnTo>
                      <a:pt x="650" y="812"/>
                    </a:lnTo>
                    <a:lnTo>
                      <a:pt x="641" y="805"/>
                    </a:lnTo>
                    <a:lnTo>
                      <a:pt x="632" y="801"/>
                    </a:lnTo>
                    <a:lnTo>
                      <a:pt x="632" y="801"/>
                    </a:lnTo>
                    <a:lnTo>
                      <a:pt x="633" y="805"/>
                    </a:lnTo>
                    <a:lnTo>
                      <a:pt x="636" y="808"/>
                    </a:lnTo>
                    <a:lnTo>
                      <a:pt x="644" y="813"/>
                    </a:lnTo>
                    <a:lnTo>
                      <a:pt x="653" y="819"/>
                    </a:lnTo>
                    <a:lnTo>
                      <a:pt x="661" y="824"/>
                    </a:lnTo>
                    <a:lnTo>
                      <a:pt x="661" y="824"/>
                    </a:lnTo>
                    <a:lnTo>
                      <a:pt x="661" y="825"/>
                    </a:lnTo>
                    <a:lnTo>
                      <a:pt x="659" y="827"/>
                    </a:lnTo>
                    <a:lnTo>
                      <a:pt x="658" y="827"/>
                    </a:lnTo>
                    <a:lnTo>
                      <a:pt x="658" y="827"/>
                    </a:lnTo>
                    <a:lnTo>
                      <a:pt x="648" y="824"/>
                    </a:lnTo>
                    <a:lnTo>
                      <a:pt x="642" y="821"/>
                    </a:lnTo>
                    <a:lnTo>
                      <a:pt x="635" y="816"/>
                    </a:lnTo>
                    <a:lnTo>
                      <a:pt x="627" y="813"/>
                    </a:lnTo>
                    <a:lnTo>
                      <a:pt x="627" y="813"/>
                    </a:lnTo>
                    <a:lnTo>
                      <a:pt x="635" y="819"/>
                    </a:lnTo>
                    <a:lnTo>
                      <a:pt x="644" y="824"/>
                    </a:lnTo>
                    <a:lnTo>
                      <a:pt x="653" y="830"/>
                    </a:lnTo>
                    <a:lnTo>
                      <a:pt x="661" y="836"/>
                    </a:lnTo>
                    <a:lnTo>
                      <a:pt x="661" y="836"/>
                    </a:lnTo>
                    <a:lnTo>
                      <a:pt x="659" y="839"/>
                    </a:lnTo>
                    <a:lnTo>
                      <a:pt x="658" y="842"/>
                    </a:lnTo>
                    <a:lnTo>
                      <a:pt x="658" y="845"/>
                    </a:lnTo>
                    <a:lnTo>
                      <a:pt x="656" y="848"/>
                    </a:lnTo>
                    <a:lnTo>
                      <a:pt x="656" y="848"/>
                    </a:lnTo>
                    <a:lnTo>
                      <a:pt x="654" y="848"/>
                    </a:lnTo>
                    <a:lnTo>
                      <a:pt x="651" y="848"/>
                    </a:lnTo>
                    <a:lnTo>
                      <a:pt x="648" y="845"/>
                    </a:lnTo>
                    <a:lnTo>
                      <a:pt x="648" y="845"/>
                    </a:lnTo>
                    <a:lnTo>
                      <a:pt x="648" y="847"/>
                    </a:lnTo>
                    <a:lnTo>
                      <a:pt x="650" y="848"/>
                    </a:lnTo>
                    <a:lnTo>
                      <a:pt x="651" y="851"/>
                    </a:lnTo>
                    <a:lnTo>
                      <a:pt x="650" y="853"/>
                    </a:lnTo>
                    <a:lnTo>
                      <a:pt x="650" y="853"/>
                    </a:lnTo>
                    <a:lnTo>
                      <a:pt x="645" y="853"/>
                    </a:lnTo>
                    <a:lnTo>
                      <a:pt x="642" y="851"/>
                    </a:lnTo>
                    <a:lnTo>
                      <a:pt x="635" y="847"/>
                    </a:lnTo>
                    <a:lnTo>
                      <a:pt x="629" y="842"/>
                    </a:lnTo>
                    <a:lnTo>
                      <a:pt x="621" y="839"/>
                    </a:lnTo>
                    <a:lnTo>
                      <a:pt x="621" y="839"/>
                    </a:lnTo>
                    <a:lnTo>
                      <a:pt x="621" y="837"/>
                    </a:lnTo>
                    <a:lnTo>
                      <a:pt x="619" y="837"/>
                    </a:lnTo>
                    <a:lnTo>
                      <a:pt x="618" y="836"/>
                    </a:lnTo>
                    <a:lnTo>
                      <a:pt x="618" y="834"/>
                    </a:lnTo>
                    <a:lnTo>
                      <a:pt x="618" y="834"/>
                    </a:lnTo>
                    <a:lnTo>
                      <a:pt x="612" y="833"/>
                    </a:lnTo>
                    <a:lnTo>
                      <a:pt x="610" y="831"/>
                    </a:lnTo>
                    <a:lnTo>
                      <a:pt x="610" y="828"/>
                    </a:lnTo>
                    <a:lnTo>
                      <a:pt x="610" y="828"/>
                    </a:lnTo>
                    <a:lnTo>
                      <a:pt x="613" y="828"/>
                    </a:lnTo>
                    <a:lnTo>
                      <a:pt x="615" y="830"/>
                    </a:lnTo>
                    <a:lnTo>
                      <a:pt x="616" y="831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1"/>
                    </a:lnTo>
                    <a:lnTo>
                      <a:pt x="618" y="827"/>
                    </a:lnTo>
                    <a:lnTo>
                      <a:pt x="618" y="827"/>
                    </a:lnTo>
                    <a:lnTo>
                      <a:pt x="619" y="827"/>
                    </a:lnTo>
                    <a:lnTo>
                      <a:pt x="622" y="827"/>
                    </a:lnTo>
                    <a:lnTo>
                      <a:pt x="627" y="828"/>
                    </a:lnTo>
                    <a:lnTo>
                      <a:pt x="627" y="828"/>
                    </a:lnTo>
                    <a:lnTo>
                      <a:pt x="621" y="822"/>
                    </a:lnTo>
                    <a:lnTo>
                      <a:pt x="613" y="818"/>
                    </a:lnTo>
                    <a:lnTo>
                      <a:pt x="598" y="812"/>
                    </a:lnTo>
                    <a:lnTo>
                      <a:pt x="598" y="812"/>
                    </a:lnTo>
                    <a:lnTo>
                      <a:pt x="597" y="808"/>
                    </a:lnTo>
                    <a:lnTo>
                      <a:pt x="597" y="805"/>
                    </a:lnTo>
                    <a:lnTo>
                      <a:pt x="597" y="804"/>
                    </a:lnTo>
                    <a:lnTo>
                      <a:pt x="597" y="804"/>
                    </a:lnTo>
                    <a:lnTo>
                      <a:pt x="590" y="799"/>
                    </a:lnTo>
                    <a:lnTo>
                      <a:pt x="583" y="796"/>
                    </a:lnTo>
                    <a:lnTo>
                      <a:pt x="577" y="792"/>
                    </a:lnTo>
                    <a:lnTo>
                      <a:pt x="571" y="786"/>
                    </a:lnTo>
                    <a:lnTo>
                      <a:pt x="571" y="786"/>
                    </a:lnTo>
                    <a:lnTo>
                      <a:pt x="575" y="784"/>
                    </a:lnTo>
                    <a:lnTo>
                      <a:pt x="578" y="784"/>
                    </a:lnTo>
                    <a:lnTo>
                      <a:pt x="586" y="787"/>
                    </a:lnTo>
                    <a:lnTo>
                      <a:pt x="593" y="790"/>
                    </a:lnTo>
                    <a:lnTo>
                      <a:pt x="601" y="793"/>
                    </a:lnTo>
                    <a:lnTo>
                      <a:pt x="601" y="793"/>
                    </a:lnTo>
                    <a:lnTo>
                      <a:pt x="592" y="786"/>
                    </a:lnTo>
                    <a:lnTo>
                      <a:pt x="581" y="778"/>
                    </a:lnTo>
                    <a:lnTo>
                      <a:pt x="571" y="770"/>
                    </a:lnTo>
                    <a:lnTo>
                      <a:pt x="561" y="761"/>
                    </a:lnTo>
                    <a:lnTo>
                      <a:pt x="561" y="761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5" y="758"/>
                    </a:lnTo>
                    <a:lnTo>
                      <a:pt x="566" y="757"/>
                    </a:lnTo>
                    <a:lnTo>
                      <a:pt x="566" y="757"/>
                    </a:lnTo>
                    <a:lnTo>
                      <a:pt x="558" y="754"/>
                    </a:lnTo>
                    <a:lnTo>
                      <a:pt x="554" y="751"/>
                    </a:lnTo>
                    <a:lnTo>
                      <a:pt x="554" y="747"/>
                    </a:lnTo>
                    <a:lnTo>
                      <a:pt x="554" y="746"/>
                    </a:lnTo>
                    <a:lnTo>
                      <a:pt x="554" y="746"/>
                    </a:lnTo>
                    <a:lnTo>
                      <a:pt x="558" y="746"/>
                    </a:lnTo>
                    <a:lnTo>
                      <a:pt x="563" y="746"/>
                    </a:lnTo>
                    <a:lnTo>
                      <a:pt x="563" y="746"/>
                    </a:lnTo>
                    <a:lnTo>
                      <a:pt x="565" y="744"/>
                    </a:lnTo>
                    <a:lnTo>
                      <a:pt x="565" y="743"/>
                    </a:lnTo>
                    <a:lnTo>
                      <a:pt x="565" y="741"/>
                    </a:lnTo>
                    <a:lnTo>
                      <a:pt x="568" y="741"/>
                    </a:lnTo>
                    <a:lnTo>
                      <a:pt x="568" y="741"/>
                    </a:lnTo>
                    <a:lnTo>
                      <a:pt x="563" y="738"/>
                    </a:lnTo>
                    <a:lnTo>
                      <a:pt x="557" y="735"/>
                    </a:lnTo>
                    <a:lnTo>
                      <a:pt x="552" y="732"/>
                    </a:lnTo>
                    <a:lnTo>
                      <a:pt x="548" y="729"/>
                    </a:lnTo>
                    <a:lnTo>
                      <a:pt x="548" y="729"/>
                    </a:lnTo>
                    <a:lnTo>
                      <a:pt x="540" y="726"/>
                    </a:lnTo>
                    <a:lnTo>
                      <a:pt x="539" y="725"/>
                    </a:lnTo>
                    <a:lnTo>
                      <a:pt x="537" y="720"/>
                    </a:lnTo>
                    <a:lnTo>
                      <a:pt x="537" y="720"/>
                    </a:lnTo>
                    <a:lnTo>
                      <a:pt x="542" y="720"/>
                    </a:lnTo>
                    <a:lnTo>
                      <a:pt x="546" y="720"/>
                    </a:lnTo>
                    <a:lnTo>
                      <a:pt x="554" y="725"/>
                    </a:lnTo>
                    <a:lnTo>
                      <a:pt x="563" y="729"/>
                    </a:lnTo>
                    <a:lnTo>
                      <a:pt x="571" y="732"/>
                    </a:lnTo>
                    <a:lnTo>
                      <a:pt x="571" y="732"/>
                    </a:lnTo>
                    <a:lnTo>
                      <a:pt x="566" y="726"/>
                    </a:lnTo>
                    <a:lnTo>
                      <a:pt x="560" y="722"/>
                    </a:lnTo>
                    <a:lnTo>
                      <a:pt x="555" y="717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9" y="711"/>
                    </a:lnTo>
                    <a:lnTo>
                      <a:pt x="549" y="711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36" y="703"/>
                    </a:lnTo>
                    <a:lnTo>
                      <a:pt x="525" y="696"/>
                    </a:lnTo>
                    <a:lnTo>
                      <a:pt x="514" y="688"/>
                    </a:lnTo>
                    <a:lnTo>
                      <a:pt x="504" y="680"/>
                    </a:lnTo>
                    <a:lnTo>
                      <a:pt x="504" y="680"/>
                    </a:lnTo>
                    <a:lnTo>
                      <a:pt x="508" y="685"/>
                    </a:lnTo>
                    <a:lnTo>
                      <a:pt x="514" y="690"/>
                    </a:lnTo>
                    <a:lnTo>
                      <a:pt x="525" y="699"/>
                    </a:lnTo>
                    <a:lnTo>
                      <a:pt x="525" y="699"/>
                    </a:lnTo>
                    <a:lnTo>
                      <a:pt x="523" y="700"/>
                    </a:lnTo>
                    <a:lnTo>
                      <a:pt x="522" y="703"/>
                    </a:lnTo>
                    <a:lnTo>
                      <a:pt x="522" y="703"/>
                    </a:lnTo>
                    <a:lnTo>
                      <a:pt x="510" y="700"/>
                    </a:lnTo>
                    <a:lnTo>
                      <a:pt x="504" y="700"/>
                    </a:lnTo>
                    <a:lnTo>
                      <a:pt x="497" y="700"/>
                    </a:lnTo>
                    <a:lnTo>
                      <a:pt x="497" y="700"/>
                    </a:lnTo>
                    <a:lnTo>
                      <a:pt x="455" y="676"/>
                    </a:lnTo>
                    <a:lnTo>
                      <a:pt x="455" y="676"/>
                    </a:lnTo>
                    <a:lnTo>
                      <a:pt x="468" y="688"/>
                    </a:lnTo>
                    <a:lnTo>
                      <a:pt x="484" y="703"/>
                    </a:lnTo>
                    <a:lnTo>
                      <a:pt x="499" y="717"/>
                    </a:lnTo>
                    <a:lnTo>
                      <a:pt x="511" y="731"/>
                    </a:lnTo>
                    <a:lnTo>
                      <a:pt x="511" y="731"/>
                    </a:lnTo>
                    <a:lnTo>
                      <a:pt x="510" y="732"/>
                    </a:lnTo>
                    <a:lnTo>
                      <a:pt x="507" y="732"/>
                    </a:lnTo>
                    <a:lnTo>
                      <a:pt x="500" y="731"/>
                    </a:lnTo>
                    <a:lnTo>
                      <a:pt x="496" y="728"/>
                    </a:lnTo>
                    <a:lnTo>
                      <a:pt x="490" y="725"/>
                    </a:lnTo>
                    <a:lnTo>
                      <a:pt x="490" y="725"/>
                    </a:lnTo>
                    <a:lnTo>
                      <a:pt x="493" y="729"/>
                    </a:lnTo>
                    <a:lnTo>
                      <a:pt x="499" y="732"/>
                    </a:lnTo>
                    <a:lnTo>
                      <a:pt x="504" y="735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2" y="740"/>
                    </a:lnTo>
                    <a:lnTo>
                      <a:pt x="497" y="740"/>
                    </a:lnTo>
                    <a:lnTo>
                      <a:pt x="488" y="737"/>
                    </a:lnTo>
                    <a:lnTo>
                      <a:pt x="479" y="731"/>
                    </a:lnTo>
                    <a:lnTo>
                      <a:pt x="472" y="726"/>
                    </a:lnTo>
                    <a:lnTo>
                      <a:pt x="472" y="726"/>
                    </a:lnTo>
                    <a:lnTo>
                      <a:pt x="461" y="717"/>
                    </a:lnTo>
                    <a:lnTo>
                      <a:pt x="455" y="714"/>
                    </a:lnTo>
                    <a:lnTo>
                      <a:pt x="450" y="711"/>
                    </a:lnTo>
                    <a:lnTo>
                      <a:pt x="450" y="711"/>
                    </a:lnTo>
                    <a:lnTo>
                      <a:pt x="458" y="719"/>
                    </a:lnTo>
                    <a:lnTo>
                      <a:pt x="468" y="725"/>
                    </a:lnTo>
                    <a:lnTo>
                      <a:pt x="478" y="732"/>
                    </a:lnTo>
                    <a:lnTo>
                      <a:pt x="485" y="740"/>
                    </a:lnTo>
                    <a:lnTo>
                      <a:pt x="485" y="740"/>
                    </a:lnTo>
                    <a:lnTo>
                      <a:pt x="493" y="746"/>
                    </a:lnTo>
                    <a:lnTo>
                      <a:pt x="494" y="751"/>
                    </a:lnTo>
                    <a:lnTo>
                      <a:pt x="494" y="755"/>
                    </a:lnTo>
                    <a:lnTo>
                      <a:pt x="494" y="755"/>
                    </a:lnTo>
                    <a:lnTo>
                      <a:pt x="491" y="755"/>
                    </a:lnTo>
                    <a:lnTo>
                      <a:pt x="490" y="755"/>
                    </a:lnTo>
                    <a:lnTo>
                      <a:pt x="488" y="754"/>
                    </a:lnTo>
                    <a:lnTo>
                      <a:pt x="485" y="752"/>
                    </a:lnTo>
                    <a:lnTo>
                      <a:pt x="485" y="752"/>
                    </a:lnTo>
                    <a:lnTo>
                      <a:pt x="484" y="754"/>
                    </a:lnTo>
                    <a:lnTo>
                      <a:pt x="485" y="754"/>
                    </a:lnTo>
                    <a:lnTo>
                      <a:pt x="485" y="755"/>
                    </a:lnTo>
                    <a:lnTo>
                      <a:pt x="484" y="755"/>
                    </a:lnTo>
                    <a:lnTo>
                      <a:pt x="484" y="755"/>
                    </a:lnTo>
                    <a:lnTo>
                      <a:pt x="475" y="751"/>
                    </a:lnTo>
                    <a:lnTo>
                      <a:pt x="470" y="749"/>
                    </a:lnTo>
                    <a:lnTo>
                      <a:pt x="464" y="751"/>
                    </a:lnTo>
                    <a:lnTo>
                      <a:pt x="464" y="751"/>
                    </a:lnTo>
                    <a:lnTo>
                      <a:pt x="472" y="757"/>
                    </a:lnTo>
                    <a:lnTo>
                      <a:pt x="479" y="763"/>
                    </a:lnTo>
                    <a:lnTo>
                      <a:pt x="485" y="769"/>
                    </a:lnTo>
                    <a:lnTo>
                      <a:pt x="488" y="773"/>
                    </a:lnTo>
                    <a:lnTo>
                      <a:pt x="490" y="779"/>
                    </a:lnTo>
                    <a:lnTo>
                      <a:pt x="490" y="779"/>
                    </a:lnTo>
                    <a:lnTo>
                      <a:pt x="484" y="779"/>
                    </a:lnTo>
                    <a:lnTo>
                      <a:pt x="479" y="778"/>
                    </a:lnTo>
                    <a:lnTo>
                      <a:pt x="468" y="773"/>
                    </a:lnTo>
                    <a:lnTo>
                      <a:pt x="468" y="773"/>
                    </a:lnTo>
                    <a:lnTo>
                      <a:pt x="470" y="776"/>
                    </a:lnTo>
                    <a:lnTo>
                      <a:pt x="473" y="779"/>
                    </a:lnTo>
                    <a:lnTo>
                      <a:pt x="476" y="783"/>
                    </a:lnTo>
                    <a:lnTo>
                      <a:pt x="479" y="786"/>
                    </a:lnTo>
                    <a:lnTo>
                      <a:pt x="479" y="786"/>
                    </a:lnTo>
                    <a:lnTo>
                      <a:pt x="479" y="789"/>
                    </a:lnTo>
                    <a:lnTo>
                      <a:pt x="478" y="789"/>
                    </a:lnTo>
                    <a:lnTo>
                      <a:pt x="475" y="790"/>
                    </a:lnTo>
                    <a:lnTo>
                      <a:pt x="475" y="790"/>
                    </a:lnTo>
                    <a:lnTo>
                      <a:pt x="478" y="795"/>
                    </a:lnTo>
                    <a:lnTo>
                      <a:pt x="482" y="799"/>
                    </a:lnTo>
                    <a:lnTo>
                      <a:pt x="485" y="804"/>
                    </a:lnTo>
                    <a:lnTo>
                      <a:pt x="487" y="810"/>
                    </a:lnTo>
                    <a:lnTo>
                      <a:pt x="487" y="810"/>
                    </a:lnTo>
                    <a:lnTo>
                      <a:pt x="482" y="810"/>
                    </a:lnTo>
                    <a:lnTo>
                      <a:pt x="479" y="810"/>
                    </a:lnTo>
                    <a:lnTo>
                      <a:pt x="470" y="805"/>
                    </a:lnTo>
                    <a:lnTo>
                      <a:pt x="462" y="801"/>
                    </a:lnTo>
                    <a:lnTo>
                      <a:pt x="455" y="796"/>
                    </a:lnTo>
                    <a:lnTo>
                      <a:pt x="455" y="796"/>
                    </a:lnTo>
                    <a:lnTo>
                      <a:pt x="462" y="805"/>
                    </a:lnTo>
                    <a:lnTo>
                      <a:pt x="470" y="813"/>
                    </a:lnTo>
                    <a:lnTo>
                      <a:pt x="478" y="822"/>
                    </a:lnTo>
                    <a:lnTo>
                      <a:pt x="481" y="827"/>
                    </a:lnTo>
                    <a:lnTo>
                      <a:pt x="482" y="831"/>
                    </a:lnTo>
                    <a:lnTo>
                      <a:pt x="482" y="831"/>
                    </a:lnTo>
                    <a:lnTo>
                      <a:pt x="482" y="833"/>
                    </a:lnTo>
                    <a:lnTo>
                      <a:pt x="481" y="833"/>
                    </a:lnTo>
                    <a:lnTo>
                      <a:pt x="481" y="833"/>
                    </a:lnTo>
                    <a:lnTo>
                      <a:pt x="479" y="834"/>
                    </a:lnTo>
                    <a:lnTo>
                      <a:pt x="479" y="834"/>
                    </a:lnTo>
                    <a:lnTo>
                      <a:pt x="473" y="831"/>
                    </a:lnTo>
                    <a:lnTo>
                      <a:pt x="465" y="828"/>
                    </a:lnTo>
                    <a:lnTo>
                      <a:pt x="452" y="824"/>
                    </a:lnTo>
                    <a:lnTo>
                      <a:pt x="452" y="824"/>
                    </a:lnTo>
                    <a:lnTo>
                      <a:pt x="455" y="830"/>
                    </a:lnTo>
                    <a:lnTo>
                      <a:pt x="461" y="836"/>
                    </a:lnTo>
                    <a:lnTo>
                      <a:pt x="464" y="842"/>
                    </a:lnTo>
                    <a:lnTo>
                      <a:pt x="465" y="845"/>
                    </a:lnTo>
                    <a:lnTo>
                      <a:pt x="467" y="850"/>
                    </a:lnTo>
                    <a:lnTo>
                      <a:pt x="467" y="850"/>
                    </a:lnTo>
                    <a:lnTo>
                      <a:pt x="464" y="850"/>
                    </a:lnTo>
                    <a:lnTo>
                      <a:pt x="464" y="851"/>
                    </a:lnTo>
                    <a:lnTo>
                      <a:pt x="464" y="851"/>
                    </a:lnTo>
                    <a:lnTo>
                      <a:pt x="458" y="848"/>
                    </a:lnTo>
                    <a:lnTo>
                      <a:pt x="452" y="845"/>
                    </a:lnTo>
                    <a:lnTo>
                      <a:pt x="446" y="844"/>
                    </a:lnTo>
                    <a:lnTo>
                      <a:pt x="443" y="839"/>
                    </a:lnTo>
                    <a:lnTo>
                      <a:pt x="443" y="839"/>
                    </a:lnTo>
                    <a:lnTo>
                      <a:pt x="444" y="845"/>
                    </a:lnTo>
                    <a:lnTo>
                      <a:pt x="447" y="851"/>
                    </a:lnTo>
                    <a:lnTo>
                      <a:pt x="447" y="851"/>
                    </a:lnTo>
                    <a:lnTo>
                      <a:pt x="443" y="854"/>
                    </a:lnTo>
                    <a:lnTo>
                      <a:pt x="439" y="854"/>
                    </a:lnTo>
                    <a:lnTo>
                      <a:pt x="435" y="851"/>
                    </a:lnTo>
                    <a:lnTo>
                      <a:pt x="432" y="848"/>
                    </a:lnTo>
                    <a:lnTo>
                      <a:pt x="432" y="848"/>
                    </a:lnTo>
                    <a:lnTo>
                      <a:pt x="420" y="839"/>
                    </a:lnTo>
                    <a:lnTo>
                      <a:pt x="411" y="830"/>
                    </a:lnTo>
                    <a:lnTo>
                      <a:pt x="411" y="830"/>
                    </a:lnTo>
                    <a:lnTo>
                      <a:pt x="418" y="842"/>
                    </a:lnTo>
                    <a:lnTo>
                      <a:pt x="427" y="853"/>
                    </a:lnTo>
                    <a:lnTo>
                      <a:pt x="444" y="873"/>
                    </a:lnTo>
                    <a:lnTo>
                      <a:pt x="444" y="873"/>
                    </a:lnTo>
                    <a:lnTo>
                      <a:pt x="444" y="874"/>
                    </a:lnTo>
                    <a:lnTo>
                      <a:pt x="443" y="876"/>
                    </a:lnTo>
                    <a:lnTo>
                      <a:pt x="441" y="877"/>
                    </a:lnTo>
                    <a:lnTo>
                      <a:pt x="441" y="877"/>
                    </a:lnTo>
                    <a:lnTo>
                      <a:pt x="436" y="874"/>
                    </a:lnTo>
                    <a:lnTo>
                      <a:pt x="432" y="871"/>
                    </a:lnTo>
                    <a:lnTo>
                      <a:pt x="432" y="871"/>
                    </a:lnTo>
                    <a:lnTo>
                      <a:pt x="435" y="877"/>
                    </a:lnTo>
                    <a:lnTo>
                      <a:pt x="433" y="880"/>
                    </a:lnTo>
                    <a:lnTo>
                      <a:pt x="430" y="882"/>
                    </a:lnTo>
                    <a:lnTo>
                      <a:pt x="430" y="882"/>
                    </a:lnTo>
                    <a:lnTo>
                      <a:pt x="414" y="860"/>
                    </a:lnTo>
                    <a:lnTo>
                      <a:pt x="406" y="850"/>
                    </a:lnTo>
                    <a:lnTo>
                      <a:pt x="404" y="844"/>
                    </a:lnTo>
                    <a:lnTo>
                      <a:pt x="401" y="836"/>
                    </a:lnTo>
                    <a:lnTo>
                      <a:pt x="401" y="836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6" y="834"/>
                    </a:lnTo>
                    <a:lnTo>
                      <a:pt x="398" y="824"/>
                    </a:lnTo>
                    <a:lnTo>
                      <a:pt x="395" y="818"/>
                    </a:lnTo>
                    <a:lnTo>
                      <a:pt x="395" y="815"/>
                    </a:lnTo>
                    <a:lnTo>
                      <a:pt x="397" y="812"/>
                    </a:lnTo>
                    <a:lnTo>
                      <a:pt x="397" y="812"/>
                    </a:lnTo>
                    <a:lnTo>
                      <a:pt x="403" y="813"/>
                    </a:lnTo>
                    <a:lnTo>
                      <a:pt x="407" y="816"/>
                    </a:lnTo>
                    <a:lnTo>
                      <a:pt x="412" y="821"/>
                    </a:lnTo>
                    <a:lnTo>
                      <a:pt x="417" y="824"/>
                    </a:lnTo>
                    <a:lnTo>
                      <a:pt x="417" y="824"/>
                    </a:lnTo>
                    <a:lnTo>
                      <a:pt x="412" y="818"/>
                    </a:lnTo>
                    <a:lnTo>
                      <a:pt x="406" y="810"/>
                    </a:lnTo>
                    <a:lnTo>
                      <a:pt x="401" y="802"/>
                    </a:lnTo>
                    <a:lnTo>
                      <a:pt x="400" y="798"/>
                    </a:lnTo>
                    <a:lnTo>
                      <a:pt x="401" y="793"/>
                    </a:lnTo>
                    <a:lnTo>
                      <a:pt x="401" y="793"/>
                    </a:lnTo>
                    <a:lnTo>
                      <a:pt x="395" y="786"/>
                    </a:lnTo>
                    <a:lnTo>
                      <a:pt x="388" y="778"/>
                    </a:lnTo>
                    <a:lnTo>
                      <a:pt x="382" y="769"/>
                    </a:lnTo>
                    <a:lnTo>
                      <a:pt x="377" y="758"/>
                    </a:lnTo>
                    <a:lnTo>
                      <a:pt x="377" y="758"/>
                    </a:lnTo>
                    <a:lnTo>
                      <a:pt x="383" y="758"/>
                    </a:lnTo>
                    <a:lnTo>
                      <a:pt x="388" y="760"/>
                    </a:lnTo>
                    <a:lnTo>
                      <a:pt x="397" y="766"/>
                    </a:lnTo>
                    <a:lnTo>
                      <a:pt x="397" y="766"/>
                    </a:lnTo>
                    <a:lnTo>
                      <a:pt x="394" y="763"/>
                    </a:lnTo>
                    <a:lnTo>
                      <a:pt x="391" y="758"/>
                    </a:lnTo>
                    <a:lnTo>
                      <a:pt x="380" y="752"/>
                    </a:lnTo>
                    <a:lnTo>
                      <a:pt x="380" y="752"/>
                    </a:lnTo>
                    <a:lnTo>
                      <a:pt x="371" y="744"/>
                    </a:lnTo>
                    <a:lnTo>
                      <a:pt x="368" y="740"/>
                    </a:lnTo>
                    <a:lnTo>
                      <a:pt x="366" y="735"/>
                    </a:lnTo>
                    <a:lnTo>
                      <a:pt x="366" y="735"/>
                    </a:lnTo>
                    <a:lnTo>
                      <a:pt x="374" y="737"/>
                    </a:lnTo>
                    <a:lnTo>
                      <a:pt x="380" y="741"/>
                    </a:lnTo>
                    <a:lnTo>
                      <a:pt x="386" y="746"/>
                    </a:lnTo>
                    <a:lnTo>
                      <a:pt x="392" y="751"/>
                    </a:lnTo>
                    <a:lnTo>
                      <a:pt x="392" y="751"/>
                    </a:lnTo>
                    <a:lnTo>
                      <a:pt x="383" y="737"/>
                    </a:lnTo>
                    <a:lnTo>
                      <a:pt x="374" y="720"/>
                    </a:lnTo>
                    <a:lnTo>
                      <a:pt x="374" y="720"/>
                    </a:lnTo>
                    <a:lnTo>
                      <a:pt x="368" y="717"/>
                    </a:lnTo>
                    <a:lnTo>
                      <a:pt x="363" y="712"/>
                    </a:lnTo>
                    <a:lnTo>
                      <a:pt x="359" y="709"/>
                    </a:lnTo>
                    <a:lnTo>
                      <a:pt x="357" y="706"/>
                    </a:lnTo>
                    <a:lnTo>
                      <a:pt x="356" y="703"/>
                    </a:lnTo>
                    <a:lnTo>
                      <a:pt x="356" y="703"/>
                    </a:lnTo>
                    <a:lnTo>
                      <a:pt x="362" y="703"/>
                    </a:lnTo>
                    <a:lnTo>
                      <a:pt x="365" y="705"/>
                    </a:lnTo>
                    <a:lnTo>
                      <a:pt x="372" y="709"/>
                    </a:lnTo>
                    <a:lnTo>
                      <a:pt x="380" y="715"/>
                    </a:lnTo>
                    <a:lnTo>
                      <a:pt x="386" y="722"/>
                    </a:lnTo>
                    <a:lnTo>
                      <a:pt x="386" y="722"/>
                    </a:lnTo>
                    <a:lnTo>
                      <a:pt x="395" y="726"/>
                    </a:lnTo>
                    <a:lnTo>
                      <a:pt x="404" y="732"/>
                    </a:lnTo>
                    <a:lnTo>
                      <a:pt x="412" y="738"/>
                    </a:lnTo>
                    <a:lnTo>
                      <a:pt x="423" y="743"/>
                    </a:lnTo>
                    <a:lnTo>
                      <a:pt x="423" y="743"/>
                    </a:lnTo>
                    <a:lnTo>
                      <a:pt x="411" y="731"/>
                    </a:lnTo>
                    <a:lnTo>
                      <a:pt x="395" y="719"/>
                    </a:lnTo>
                    <a:lnTo>
                      <a:pt x="395" y="719"/>
                    </a:lnTo>
                    <a:lnTo>
                      <a:pt x="380" y="703"/>
                    </a:lnTo>
                    <a:lnTo>
                      <a:pt x="372" y="697"/>
                    </a:lnTo>
                    <a:lnTo>
                      <a:pt x="363" y="691"/>
                    </a:lnTo>
                    <a:lnTo>
                      <a:pt x="363" y="691"/>
                    </a:lnTo>
                    <a:lnTo>
                      <a:pt x="363" y="690"/>
                    </a:lnTo>
                    <a:lnTo>
                      <a:pt x="362" y="688"/>
                    </a:lnTo>
                    <a:lnTo>
                      <a:pt x="362" y="686"/>
                    </a:lnTo>
                    <a:lnTo>
                      <a:pt x="362" y="685"/>
                    </a:lnTo>
                    <a:lnTo>
                      <a:pt x="362" y="685"/>
                    </a:lnTo>
                    <a:lnTo>
                      <a:pt x="365" y="683"/>
                    </a:lnTo>
                    <a:lnTo>
                      <a:pt x="368" y="680"/>
                    </a:lnTo>
                    <a:lnTo>
                      <a:pt x="368" y="680"/>
                    </a:lnTo>
                    <a:lnTo>
                      <a:pt x="375" y="683"/>
                    </a:lnTo>
                    <a:lnTo>
                      <a:pt x="383" y="688"/>
                    </a:lnTo>
                    <a:lnTo>
                      <a:pt x="398" y="697"/>
                    </a:lnTo>
                    <a:lnTo>
                      <a:pt x="398" y="697"/>
                    </a:lnTo>
                    <a:lnTo>
                      <a:pt x="432" y="715"/>
                    </a:lnTo>
                    <a:lnTo>
                      <a:pt x="432" y="715"/>
                    </a:lnTo>
                    <a:lnTo>
                      <a:pt x="429" y="711"/>
                    </a:lnTo>
                    <a:lnTo>
                      <a:pt x="424" y="706"/>
                    </a:lnTo>
                    <a:lnTo>
                      <a:pt x="412" y="697"/>
                    </a:lnTo>
                    <a:lnTo>
                      <a:pt x="412" y="697"/>
                    </a:lnTo>
                    <a:lnTo>
                      <a:pt x="414" y="696"/>
                    </a:lnTo>
                    <a:lnTo>
                      <a:pt x="414" y="696"/>
                    </a:lnTo>
                    <a:lnTo>
                      <a:pt x="407" y="693"/>
                    </a:lnTo>
                    <a:lnTo>
                      <a:pt x="403" y="690"/>
                    </a:lnTo>
                    <a:lnTo>
                      <a:pt x="395" y="680"/>
                    </a:lnTo>
                    <a:lnTo>
                      <a:pt x="395" y="680"/>
                    </a:lnTo>
                    <a:lnTo>
                      <a:pt x="388" y="676"/>
                    </a:lnTo>
                    <a:lnTo>
                      <a:pt x="382" y="670"/>
                    </a:lnTo>
                    <a:lnTo>
                      <a:pt x="382" y="670"/>
                    </a:lnTo>
                    <a:lnTo>
                      <a:pt x="377" y="668"/>
                    </a:lnTo>
                    <a:lnTo>
                      <a:pt x="374" y="667"/>
                    </a:lnTo>
                    <a:lnTo>
                      <a:pt x="374" y="667"/>
                    </a:lnTo>
                    <a:lnTo>
                      <a:pt x="374" y="664"/>
                    </a:lnTo>
                    <a:lnTo>
                      <a:pt x="374" y="664"/>
                    </a:lnTo>
                    <a:lnTo>
                      <a:pt x="366" y="661"/>
                    </a:lnTo>
                    <a:lnTo>
                      <a:pt x="360" y="658"/>
                    </a:lnTo>
                    <a:lnTo>
                      <a:pt x="350" y="648"/>
                    </a:lnTo>
                    <a:lnTo>
                      <a:pt x="339" y="639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39" y="642"/>
                    </a:lnTo>
                    <a:lnTo>
                      <a:pt x="351" y="654"/>
                    </a:lnTo>
                    <a:lnTo>
                      <a:pt x="351" y="654"/>
                    </a:lnTo>
                    <a:lnTo>
                      <a:pt x="359" y="661"/>
                    </a:lnTo>
                    <a:lnTo>
                      <a:pt x="363" y="664"/>
                    </a:lnTo>
                    <a:lnTo>
                      <a:pt x="365" y="668"/>
                    </a:lnTo>
                    <a:lnTo>
                      <a:pt x="365" y="668"/>
                    </a:lnTo>
                    <a:lnTo>
                      <a:pt x="359" y="670"/>
                    </a:lnTo>
                    <a:lnTo>
                      <a:pt x="354" y="668"/>
                    </a:lnTo>
                    <a:lnTo>
                      <a:pt x="345" y="662"/>
                    </a:lnTo>
                    <a:lnTo>
                      <a:pt x="345" y="662"/>
                    </a:lnTo>
                    <a:lnTo>
                      <a:pt x="346" y="665"/>
                    </a:lnTo>
                    <a:lnTo>
                      <a:pt x="350" y="668"/>
                    </a:lnTo>
                    <a:lnTo>
                      <a:pt x="353" y="671"/>
                    </a:lnTo>
                    <a:lnTo>
                      <a:pt x="354" y="676"/>
                    </a:lnTo>
                    <a:lnTo>
                      <a:pt x="354" y="676"/>
                    </a:lnTo>
                    <a:lnTo>
                      <a:pt x="353" y="679"/>
                    </a:lnTo>
                    <a:lnTo>
                      <a:pt x="353" y="679"/>
                    </a:lnTo>
                    <a:lnTo>
                      <a:pt x="345" y="676"/>
                    </a:lnTo>
                    <a:lnTo>
                      <a:pt x="337" y="671"/>
                    </a:lnTo>
                    <a:lnTo>
                      <a:pt x="325" y="662"/>
                    </a:lnTo>
                    <a:lnTo>
                      <a:pt x="325" y="662"/>
                    </a:lnTo>
                    <a:lnTo>
                      <a:pt x="325" y="665"/>
                    </a:lnTo>
                    <a:lnTo>
                      <a:pt x="325" y="667"/>
                    </a:lnTo>
                    <a:lnTo>
                      <a:pt x="328" y="671"/>
                    </a:lnTo>
                    <a:lnTo>
                      <a:pt x="333" y="674"/>
                    </a:lnTo>
                    <a:lnTo>
                      <a:pt x="336" y="679"/>
                    </a:lnTo>
                    <a:lnTo>
                      <a:pt x="336" y="679"/>
                    </a:lnTo>
                    <a:lnTo>
                      <a:pt x="334" y="680"/>
                    </a:lnTo>
                    <a:lnTo>
                      <a:pt x="334" y="680"/>
                    </a:lnTo>
                    <a:lnTo>
                      <a:pt x="333" y="682"/>
                    </a:lnTo>
                    <a:lnTo>
                      <a:pt x="333" y="682"/>
                    </a:lnTo>
                    <a:lnTo>
                      <a:pt x="325" y="680"/>
                    </a:lnTo>
                    <a:lnTo>
                      <a:pt x="319" y="677"/>
                    </a:lnTo>
                    <a:lnTo>
                      <a:pt x="308" y="668"/>
                    </a:lnTo>
                    <a:lnTo>
                      <a:pt x="308" y="668"/>
                    </a:lnTo>
                    <a:lnTo>
                      <a:pt x="308" y="670"/>
                    </a:lnTo>
                    <a:lnTo>
                      <a:pt x="310" y="673"/>
                    </a:lnTo>
                    <a:lnTo>
                      <a:pt x="314" y="677"/>
                    </a:lnTo>
                    <a:lnTo>
                      <a:pt x="319" y="680"/>
                    </a:lnTo>
                    <a:lnTo>
                      <a:pt x="322" y="685"/>
                    </a:lnTo>
                    <a:lnTo>
                      <a:pt x="322" y="685"/>
                    </a:lnTo>
                    <a:lnTo>
                      <a:pt x="319" y="686"/>
                    </a:lnTo>
                    <a:lnTo>
                      <a:pt x="316" y="688"/>
                    </a:lnTo>
                    <a:lnTo>
                      <a:pt x="310" y="686"/>
                    </a:lnTo>
                    <a:lnTo>
                      <a:pt x="305" y="682"/>
                    </a:lnTo>
                    <a:lnTo>
                      <a:pt x="299" y="677"/>
                    </a:lnTo>
                    <a:lnTo>
                      <a:pt x="299" y="677"/>
                    </a:lnTo>
                    <a:lnTo>
                      <a:pt x="273" y="656"/>
                    </a:lnTo>
                    <a:lnTo>
                      <a:pt x="249" y="636"/>
                    </a:lnTo>
                    <a:lnTo>
                      <a:pt x="249" y="636"/>
                    </a:lnTo>
                    <a:lnTo>
                      <a:pt x="257" y="645"/>
                    </a:lnTo>
                    <a:lnTo>
                      <a:pt x="266" y="654"/>
                    </a:lnTo>
                    <a:lnTo>
                      <a:pt x="273" y="664"/>
                    </a:lnTo>
                    <a:lnTo>
                      <a:pt x="281" y="673"/>
                    </a:lnTo>
                    <a:lnTo>
                      <a:pt x="281" y="673"/>
                    </a:lnTo>
                    <a:lnTo>
                      <a:pt x="289" y="679"/>
                    </a:lnTo>
                    <a:lnTo>
                      <a:pt x="298" y="685"/>
                    </a:lnTo>
                    <a:lnTo>
                      <a:pt x="311" y="700"/>
                    </a:lnTo>
                    <a:lnTo>
                      <a:pt x="311" y="700"/>
                    </a:lnTo>
                    <a:lnTo>
                      <a:pt x="308" y="705"/>
                    </a:lnTo>
                    <a:lnTo>
                      <a:pt x="305" y="709"/>
                    </a:lnTo>
                    <a:lnTo>
                      <a:pt x="305" y="709"/>
                    </a:lnTo>
                    <a:lnTo>
                      <a:pt x="301" y="708"/>
                    </a:lnTo>
                    <a:lnTo>
                      <a:pt x="299" y="706"/>
                    </a:lnTo>
                    <a:lnTo>
                      <a:pt x="299" y="703"/>
                    </a:lnTo>
                    <a:lnTo>
                      <a:pt x="299" y="703"/>
                    </a:lnTo>
                    <a:lnTo>
                      <a:pt x="276" y="686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66" y="682"/>
                    </a:lnTo>
                    <a:lnTo>
                      <a:pt x="279" y="696"/>
                    </a:lnTo>
                    <a:lnTo>
                      <a:pt x="293" y="709"/>
                    </a:lnTo>
                    <a:lnTo>
                      <a:pt x="305" y="725"/>
                    </a:lnTo>
                    <a:lnTo>
                      <a:pt x="305" y="725"/>
                    </a:lnTo>
                    <a:lnTo>
                      <a:pt x="302" y="728"/>
                    </a:lnTo>
                    <a:lnTo>
                      <a:pt x="301" y="729"/>
                    </a:lnTo>
                    <a:lnTo>
                      <a:pt x="295" y="731"/>
                    </a:lnTo>
                    <a:lnTo>
                      <a:pt x="295" y="731"/>
                    </a:lnTo>
                    <a:lnTo>
                      <a:pt x="282" y="720"/>
                    </a:lnTo>
                    <a:lnTo>
                      <a:pt x="270" y="711"/>
                    </a:lnTo>
                    <a:lnTo>
                      <a:pt x="246" y="690"/>
                    </a:lnTo>
                    <a:lnTo>
                      <a:pt x="246" y="690"/>
                    </a:lnTo>
                    <a:lnTo>
                      <a:pt x="267" y="714"/>
                    </a:lnTo>
                    <a:lnTo>
                      <a:pt x="276" y="726"/>
                    </a:lnTo>
                    <a:lnTo>
                      <a:pt x="285" y="740"/>
                    </a:lnTo>
                    <a:lnTo>
                      <a:pt x="285" y="740"/>
                    </a:lnTo>
                    <a:lnTo>
                      <a:pt x="282" y="743"/>
                    </a:lnTo>
                    <a:lnTo>
                      <a:pt x="279" y="744"/>
                    </a:lnTo>
                    <a:lnTo>
                      <a:pt x="279" y="744"/>
                    </a:lnTo>
                    <a:lnTo>
                      <a:pt x="281" y="747"/>
                    </a:lnTo>
                    <a:lnTo>
                      <a:pt x="282" y="752"/>
                    </a:lnTo>
                    <a:lnTo>
                      <a:pt x="285" y="755"/>
                    </a:lnTo>
                    <a:lnTo>
                      <a:pt x="287" y="760"/>
                    </a:lnTo>
                    <a:lnTo>
                      <a:pt x="287" y="760"/>
                    </a:lnTo>
                    <a:lnTo>
                      <a:pt x="279" y="764"/>
                    </a:lnTo>
                    <a:lnTo>
                      <a:pt x="279" y="764"/>
                    </a:lnTo>
                    <a:lnTo>
                      <a:pt x="269" y="758"/>
                    </a:lnTo>
                    <a:lnTo>
                      <a:pt x="260" y="751"/>
                    </a:lnTo>
                    <a:lnTo>
                      <a:pt x="260" y="751"/>
                    </a:lnTo>
                    <a:lnTo>
                      <a:pt x="261" y="757"/>
                    </a:lnTo>
                    <a:lnTo>
                      <a:pt x="266" y="763"/>
                    </a:lnTo>
                    <a:lnTo>
                      <a:pt x="269" y="769"/>
                    </a:lnTo>
                    <a:lnTo>
                      <a:pt x="270" y="772"/>
                    </a:lnTo>
                    <a:lnTo>
                      <a:pt x="270" y="775"/>
                    </a:lnTo>
                    <a:lnTo>
                      <a:pt x="270" y="775"/>
                    </a:lnTo>
                    <a:lnTo>
                      <a:pt x="269" y="775"/>
                    </a:lnTo>
                    <a:lnTo>
                      <a:pt x="267" y="776"/>
                    </a:lnTo>
                    <a:lnTo>
                      <a:pt x="267" y="776"/>
                    </a:lnTo>
                    <a:lnTo>
                      <a:pt x="264" y="775"/>
                    </a:lnTo>
                    <a:lnTo>
                      <a:pt x="261" y="772"/>
                    </a:lnTo>
                    <a:lnTo>
                      <a:pt x="257" y="767"/>
                    </a:lnTo>
                    <a:lnTo>
                      <a:pt x="253" y="763"/>
                    </a:lnTo>
                    <a:lnTo>
                      <a:pt x="250" y="760"/>
                    </a:lnTo>
                    <a:lnTo>
                      <a:pt x="246" y="758"/>
                    </a:lnTo>
                    <a:lnTo>
                      <a:pt x="246" y="758"/>
                    </a:lnTo>
                    <a:lnTo>
                      <a:pt x="250" y="766"/>
                    </a:lnTo>
                    <a:lnTo>
                      <a:pt x="255" y="773"/>
                    </a:lnTo>
                    <a:lnTo>
                      <a:pt x="260" y="78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60" y="792"/>
                    </a:lnTo>
                    <a:lnTo>
                      <a:pt x="260" y="792"/>
                    </a:lnTo>
                    <a:lnTo>
                      <a:pt x="247" y="779"/>
                    </a:lnTo>
                    <a:lnTo>
                      <a:pt x="235" y="767"/>
                    </a:lnTo>
                    <a:lnTo>
                      <a:pt x="214" y="741"/>
                    </a:lnTo>
                    <a:lnTo>
                      <a:pt x="214" y="741"/>
                    </a:lnTo>
                    <a:lnTo>
                      <a:pt x="223" y="763"/>
                    </a:lnTo>
                    <a:lnTo>
                      <a:pt x="232" y="784"/>
                    </a:lnTo>
                    <a:lnTo>
                      <a:pt x="232" y="784"/>
                    </a:lnTo>
                    <a:lnTo>
                      <a:pt x="238" y="796"/>
                    </a:lnTo>
                    <a:lnTo>
                      <a:pt x="240" y="802"/>
                    </a:lnTo>
                    <a:lnTo>
                      <a:pt x="240" y="808"/>
                    </a:lnTo>
                    <a:lnTo>
                      <a:pt x="240" y="808"/>
                    </a:lnTo>
                    <a:lnTo>
                      <a:pt x="235" y="807"/>
                    </a:lnTo>
                    <a:lnTo>
                      <a:pt x="234" y="805"/>
                    </a:lnTo>
                    <a:lnTo>
                      <a:pt x="229" y="799"/>
                    </a:lnTo>
                    <a:lnTo>
                      <a:pt x="226" y="793"/>
                    </a:lnTo>
                    <a:lnTo>
                      <a:pt x="221" y="789"/>
                    </a:lnTo>
                    <a:lnTo>
                      <a:pt x="221" y="789"/>
                    </a:lnTo>
                    <a:lnTo>
                      <a:pt x="225" y="798"/>
                    </a:lnTo>
                    <a:lnTo>
                      <a:pt x="228" y="805"/>
                    </a:lnTo>
                    <a:lnTo>
                      <a:pt x="231" y="813"/>
                    </a:lnTo>
                    <a:lnTo>
                      <a:pt x="231" y="819"/>
                    </a:lnTo>
                    <a:lnTo>
                      <a:pt x="231" y="819"/>
                    </a:lnTo>
                    <a:lnTo>
                      <a:pt x="228" y="819"/>
                    </a:lnTo>
                    <a:lnTo>
                      <a:pt x="225" y="816"/>
                    </a:lnTo>
                    <a:lnTo>
                      <a:pt x="220" y="810"/>
                    </a:lnTo>
                    <a:lnTo>
                      <a:pt x="215" y="802"/>
                    </a:lnTo>
                    <a:lnTo>
                      <a:pt x="211" y="796"/>
                    </a:lnTo>
                    <a:lnTo>
                      <a:pt x="211" y="796"/>
                    </a:lnTo>
                    <a:lnTo>
                      <a:pt x="214" y="805"/>
                    </a:lnTo>
                    <a:lnTo>
                      <a:pt x="217" y="816"/>
                    </a:lnTo>
                    <a:lnTo>
                      <a:pt x="221" y="825"/>
                    </a:lnTo>
                    <a:lnTo>
                      <a:pt x="223" y="836"/>
                    </a:lnTo>
                    <a:lnTo>
                      <a:pt x="223" y="836"/>
                    </a:lnTo>
                    <a:lnTo>
                      <a:pt x="221" y="836"/>
                    </a:lnTo>
                    <a:lnTo>
                      <a:pt x="220" y="836"/>
                    </a:lnTo>
                    <a:lnTo>
                      <a:pt x="220" y="837"/>
                    </a:lnTo>
                    <a:lnTo>
                      <a:pt x="220" y="837"/>
                    </a:lnTo>
                    <a:lnTo>
                      <a:pt x="212" y="822"/>
                    </a:lnTo>
                    <a:lnTo>
                      <a:pt x="208" y="815"/>
                    </a:lnTo>
                    <a:lnTo>
                      <a:pt x="203" y="808"/>
                    </a:lnTo>
                    <a:lnTo>
                      <a:pt x="203" y="808"/>
                    </a:lnTo>
                    <a:lnTo>
                      <a:pt x="206" y="808"/>
                    </a:lnTo>
                    <a:lnTo>
                      <a:pt x="206" y="807"/>
                    </a:lnTo>
                    <a:lnTo>
                      <a:pt x="205" y="807"/>
                    </a:lnTo>
                    <a:lnTo>
                      <a:pt x="205" y="807"/>
                    </a:lnTo>
                    <a:lnTo>
                      <a:pt x="206" y="805"/>
                    </a:lnTo>
                    <a:lnTo>
                      <a:pt x="206" y="807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6" y="801"/>
                    </a:lnTo>
                    <a:lnTo>
                      <a:pt x="203" y="795"/>
                    </a:lnTo>
                    <a:lnTo>
                      <a:pt x="202" y="787"/>
                    </a:lnTo>
                    <a:lnTo>
                      <a:pt x="200" y="779"/>
                    </a:lnTo>
                    <a:lnTo>
                      <a:pt x="200" y="779"/>
                    </a:lnTo>
                    <a:lnTo>
                      <a:pt x="205" y="779"/>
                    </a:lnTo>
                    <a:lnTo>
                      <a:pt x="208" y="783"/>
                    </a:lnTo>
                    <a:lnTo>
                      <a:pt x="211" y="786"/>
                    </a:lnTo>
                    <a:lnTo>
                      <a:pt x="214" y="789"/>
                    </a:lnTo>
                    <a:lnTo>
                      <a:pt x="214" y="789"/>
                    </a:lnTo>
                    <a:lnTo>
                      <a:pt x="212" y="783"/>
                    </a:lnTo>
                    <a:lnTo>
                      <a:pt x="209" y="776"/>
                    </a:lnTo>
                    <a:lnTo>
                      <a:pt x="203" y="766"/>
                    </a:lnTo>
                    <a:lnTo>
                      <a:pt x="203" y="766"/>
                    </a:lnTo>
                    <a:lnTo>
                      <a:pt x="197" y="755"/>
                    </a:lnTo>
                    <a:lnTo>
                      <a:pt x="196" y="749"/>
                    </a:lnTo>
                    <a:lnTo>
                      <a:pt x="192" y="743"/>
                    </a:lnTo>
                    <a:lnTo>
                      <a:pt x="192" y="743"/>
                    </a:lnTo>
                    <a:lnTo>
                      <a:pt x="199" y="744"/>
                    </a:lnTo>
                    <a:lnTo>
                      <a:pt x="203" y="749"/>
                    </a:lnTo>
                    <a:lnTo>
                      <a:pt x="209" y="758"/>
                    </a:lnTo>
                    <a:lnTo>
                      <a:pt x="209" y="758"/>
                    </a:lnTo>
                    <a:lnTo>
                      <a:pt x="215" y="769"/>
                    </a:lnTo>
                    <a:lnTo>
                      <a:pt x="221" y="776"/>
                    </a:lnTo>
                    <a:lnTo>
                      <a:pt x="221" y="776"/>
                    </a:lnTo>
                    <a:lnTo>
                      <a:pt x="209" y="747"/>
                    </a:lnTo>
                    <a:lnTo>
                      <a:pt x="209" y="747"/>
                    </a:lnTo>
                    <a:lnTo>
                      <a:pt x="202" y="732"/>
                    </a:lnTo>
                    <a:lnTo>
                      <a:pt x="199" y="725"/>
                    </a:lnTo>
                    <a:lnTo>
                      <a:pt x="196" y="717"/>
                    </a:lnTo>
                    <a:lnTo>
                      <a:pt x="196" y="717"/>
                    </a:lnTo>
                    <a:lnTo>
                      <a:pt x="202" y="720"/>
                    </a:lnTo>
                    <a:lnTo>
                      <a:pt x="205" y="722"/>
                    </a:lnTo>
                    <a:lnTo>
                      <a:pt x="211" y="729"/>
                    </a:lnTo>
                    <a:lnTo>
                      <a:pt x="217" y="735"/>
                    </a:lnTo>
                    <a:lnTo>
                      <a:pt x="223" y="743"/>
                    </a:lnTo>
                    <a:lnTo>
                      <a:pt x="223" y="743"/>
                    </a:lnTo>
                    <a:lnTo>
                      <a:pt x="221" y="737"/>
                    </a:lnTo>
                    <a:lnTo>
                      <a:pt x="220" y="732"/>
                    </a:lnTo>
                    <a:lnTo>
                      <a:pt x="212" y="723"/>
                    </a:lnTo>
                    <a:lnTo>
                      <a:pt x="206" y="714"/>
                    </a:lnTo>
                    <a:lnTo>
                      <a:pt x="203" y="709"/>
                    </a:lnTo>
                    <a:lnTo>
                      <a:pt x="203" y="703"/>
                    </a:lnTo>
                    <a:lnTo>
                      <a:pt x="203" y="703"/>
                    </a:lnTo>
                    <a:lnTo>
                      <a:pt x="208" y="706"/>
                    </a:lnTo>
                    <a:lnTo>
                      <a:pt x="212" y="709"/>
                    </a:lnTo>
                    <a:lnTo>
                      <a:pt x="220" y="717"/>
                    </a:lnTo>
                    <a:lnTo>
                      <a:pt x="228" y="725"/>
                    </a:lnTo>
                    <a:lnTo>
                      <a:pt x="235" y="732"/>
                    </a:lnTo>
                    <a:lnTo>
                      <a:pt x="235" y="732"/>
                    </a:lnTo>
                    <a:lnTo>
                      <a:pt x="229" y="725"/>
                    </a:lnTo>
                    <a:lnTo>
                      <a:pt x="221" y="715"/>
                    </a:lnTo>
                    <a:lnTo>
                      <a:pt x="221" y="715"/>
                    </a:lnTo>
                    <a:lnTo>
                      <a:pt x="221" y="714"/>
                    </a:lnTo>
                    <a:lnTo>
                      <a:pt x="221" y="714"/>
                    </a:lnTo>
                    <a:lnTo>
                      <a:pt x="215" y="702"/>
                    </a:lnTo>
                    <a:lnTo>
                      <a:pt x="206" y="693"/>
                    </a:lnTo>
                    <a:lnTo>
                      <a:pt x="199" y="682"/>
                    </a:lnTo>
                    <a:lnTo>
                      <a:pt x="194" y="671"/>
                    </a:lnTo>
                    <a:lnTo>
                      <a:pt x="194" y="671"/>
                    </a:lnTo>
                    <a:lnTo>
                      <a:pt x="199" y="671"/>
                    </a:lnTo>
                    <a:lnTo>
                      <a:pt x="202" y="673"/>
                    </a:lnTo>
                    <a:lnTo>
                      <a:pt x="209" y="679"/>
                    </a:lnTo>
                    <a:lnTo>
                      <a:pt x="220" y="691"/>
                    </a:lnTo>
                    <a:lnTo>
                      <a:pt x="220" y="691"/>
                    </a:lnTo>
                    <a:lnTo>
                      <a:pt x="229" y="696"/>
                    </a:lnTo>
                    <a:lnTo>
                      <a:pt x="237" y="702"/>
                    </a:lnTo>
                    <a:lnTo>
                      <a:pt x="243" y="708"/>
                    </a:lnTo>
                    <a:lnTo>
                      <a:pt x="249" y="714"/>
                    </a:lnTo>
                    <a:lnTo>
                      <a:pt x="249" y="714"/>
                    </a:lnTo>
                    <a:lnTo>
                      <a:pt x="238" y="699"/>
                    </a:lnTo>
                    <a:lnTo>
                      <a:pt x="228" y="683"/>
                    </a:lnTo>
                    <a:lnTo>
                      <a:pt x="203" y="653"/>
                    </a:lnTo>
                    <a:lnTo>
                      <a:pt x="203" y="653"/>
                    </a:lnTo>
                    <a:lnTo>
                      <a:pt x="203" y="651"/>
                    </a:lnTo>
                    <a:lnTo>
                      <a:pt x="203" y="650"/>
                    </a:lnTo>
                    <a:lnTo>
                      <a:pt x="202" y="648"/>
                    </a:lnTo>
                    <a:lnTo>
                      <a:pt x="203" y="647"/>
                    </a:lnTo>
                    <a:lnTo>
                      <a:pt x="203" y="647"/>
                    </a:lnTo>
                    <a:lnTo>
                      <a:pt x="208" y="648"/>
                    </a:lnTo>
                    <a:lnTo>
                      <a:pt x="214" y="651"/>
                    </a:lnTo>
                    <a:lnTo>
                      <a:pt x="221" y="659"/>
                    </a:lnTo>
                    <a:lnTo>
                      <a:pt x="221" y="659"/>
                    </a:lnTo>
                    <a:lnTo>
                      <a:pt x="270" y="705"/>
                    </a:lnTo>
                    <a:lnTo>
                      <a:pt x="270" y="705"/>
                    </a:lnTo>
                    <a:lnTo>
                      <a:pt x="273" y="705"/>
                    </a:lnTo>
                    <a:lnTo>
                      <a:pt x="275" y="706"/>
                    </a:lnTo>
                    <a:lnTo>
                      <a:pt x="279" y="711"/>
                    </a:lnTo>
                    <a:lnTo>
                      <a:pt x="279" y="711"/>
                    </a:lnTo>
                    <a:lnTo>
                      <a:pt x="263" y="690"/>
                    </a:lnTo>
                    <a:lnTo>
                      <a:pt x="246" y="670"/>
                    </a:lnTo>
                    <a:lnTo>
                      <a:pt x="229" y="651"/>
                    </a:lnTo>
                    <a:lnTo>
                      <a:pt x="211" y="633"/>
                    </a:lnTo>
                    <a:lnTo>
                      <a:pt x="211" y="633"/>
                    </a:lnTo>
                    <a:lnTo>
                      <a:pt x="211" y="632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7"/>
                    </a:lnTo>
                    <a:lnTo>
                      <a:pt x="211" y="627"/>
                    </a:lnTo>
                    <a:lnTo>
                      <a:pt x="221" y="632"/>
                    </a:lnTo>
                    <a:lnTo>
                      <a:pt x="229" y="638"/>
                    </a:lnTo>
                    <a:lnTo>
                      <a:pt x="244" y="653"/>
                    </a:lnTo>
                    <a:lnTo>
                      <a:pt x="244" y="653"/>
                    </a:lnTo>
                    <a:lnTo>
                      <a:pt x="253" y="659"/>
                    </a:lnTo>
                    <a:lnTo>
                      <a:pt x="263" y="667"/>
                    </a:lnTo>
                    <a:lnTo>
                      <a:pt x="282" y="682"/>
                    </a:lnTo>
                    <a:lnTo>
                      <a:pt x="282" y="682"/>
                    </a:lnTo>
                    <a:lnTo>
                      <a:pt x="264" y="661"/>
                    </a:lnTo>
                    <a:lnTo>
                      <a:pt x="244" y="641"/>
                    </a:lnTo>
                    <a:lnTo>
                      <a:pt x="202" y="603"/>
                    </a:lnTo>
                    <a:lnTo>
                      <a:pt x="202" y="603"/>
                    </a:lnTo>
                    <a:lnTo>
                      <a:pt x="202" y="601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200" y="598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3" y="597"/>
                    </a:lnTo>
                    <a:lnTo>
                      <a:pt x="191" y="572"/>
                    </a:lnTo>
                    <a:lnTo>
                      <a:pt x="180" y="549"/>
                    </a:lnTo>
                    <a:lnTo>
                      <a:pt x="165" y="528"/>
                    </a:lnTo>
                    <a:lnTo>
                      <a:pt x="157" y="517"/>
                    </a:lnTo>
                    <a:lnTo>
                      <a:pt x="150" y="508"/>
                    </a:lnTo>
                    <a:lnTo>
                      <a:pt x="150" y="508"/>
                    </a:lnTo>
                    <a:lnTo>
                      <a:pt x="176" y="563"/>
                    </a:lnTo>
                    <a:lnTo>
                      <a:pt x="188" y="592"/>
                    </a:lnTo>
                    <a:lnTo>
                      <a:pt x="197" y="621"/>
                    </a:lnTo>
                    <a:lnTo>
                      <a:pt x="197" y="621"/>
                    </a:lnTo>
                    <a:lnTo>
                      <a:pt x="199" y="626"/>
                    </a:lnTo>
                    <a:lnTo>
                      <a:pt x="200" y="629"/>
                    </a:lnTo>
                    <a:lnTo>
                      <a:pt x="199" y="630"/>
                    </a:lnTo>
                    <a:lnTo>
                      <a:pt x="199" y="630"/>
                    </a:lnTo>
                    <a:lnTo>
                      <a:pt x="197" y="630"/>
                    </a:lnTo>
                    <a:lnTo>
                      <a:pt x="196" y="632"/>
                    </a:lnTo>
                    <a:lnTo>
                      <a:pt x="196" y="632"/>
                    </a:lnTo>
                    <a:lnTo>
                      <a:pt x="191" y="622"/>
                    </a:lnTo>
                    <a:lnTo>
                      <a:pt x="186" y="615"/>
                    </a:lnTo>
                    <a:lnTo>
                      <a:pt x="183" y="606"/>
                    </a:lnTo>
                    <a:lnTo>
                      <a:pt x="179" y="597"/>
                    </a:lnTo>
                    <a:lnTo>
                      <a:pt x="179" y="597"/>
                    </a:lnTo>
                    <a:lnTo>
                      <a:pt x="170" y="578"/>
                    </a:lnTo>
                    <a:lnTo>
                      <a:pt x="159" y="561"/>
                    </a:lnTo>
                    <a:lnTo>
                      <a:pt x="138" y="528"/>
                    </a:lnTo>
                    <a:lnTo>
                      <a:pt x="138" y="528"/>
                    </a:lnTo>
                    <a:lnTo>
                      <a:pt x="147" y="552"/>
                    </a:lnTo>
                    <a:lnTo>
                      <a:pt x="157" y="578"/>
                    </a:lnTo>
                    <a:lnTo>
                      <a:pt x="167" y="604"/>
                    </a:lnTo>
                    <a:lnTo>
                      <a:pt x="170" y="616"/>
                    </a:lnTo>
                    <a:lnTo>
                      <a:pt x="173" y="629"/>
                    </a:lnTo>
                    <a:lnTo>
                      <a:pt x="173" y="629"/>
                    </a:lnTo>
                    <a:lnTo>
                      <a:pt x="174" y="635"/>
                    </a:lnTo>
                    <a:lnTo>
                      <a:pt x="174" y="638"/>
                    </a:lnTo>
                    <a:lnTo>
                      <a:pt x="171" y="639"/>
                    </a:lnTo>
                    <a:lnTo>
                      <a:pt x="171" y="639"/>
                    </a:lnTo>
                    <a:lnTo>
                      <a:pt x="164" y="627"/>
                    </a:lnTo>
                    <a:lnTo>
                      <a:pt x="160" y="619"/>
                    </a:lnTo>
                    <a:lnTo>
                      <a:pt x="159" y="613"/>
                    </a:lnTo>
                    <a:lnTo>
                      <a:pt x="159" y="613"/>
                    </a:lnTo>
                    <a:lnTo>
                      <a:pt x="150" y="601"/>
                    </a:lnTo>
                    <a:lnTo>
                      <a:pt x="144" y="587"/>
                    </a:lnTo>
                    <a:lnTo>
                      <a:pt x="136" y="575"/>
                    </a:lnTo>
                    <a:lnTo>
                      <a:pt x="127" y="565"/>
                    </a:lnTo>
                    <a:lnTo>
                      <a:pt x="127" y="565"/>
                    </a:lnTo>
                    <a:lnTo>
                      <a:pt x="142" y="603"/>
                    </a:lnTo>
                    <a:lnTo>
                      <a:pt x="150" y="624"/>
                    </a:lnTo>
                    <a:lnTo>
                      <a:pt x="151" y="635"/>
                    </a:lnTo>
                    <a:lnTo>
                      <a:pt x="153" y="645"/>
                    </a:lnTo>
                    <a:lnTo>
                      <a:pt x="153" y="645"/>
                    </a:lnTo>
                    <a:lnTo>
                      <a:pt x="151" y="647"/>
                    </a:lnTo>
                    <a:lnTo>
                      <a:pt x="150" y="647"/>
                    </a:lnTo>
                    <a:lnTo>
                      <a:pt x="150" y="647"/>
                    </a:lnTo>
                    <a:lnTo>
                      <a:pt x="147" y="644"/>
                    </a:lnTo>
                    <a:lnTo>
                      <a:pt x="144" y="639"/>
                    </a:lnTo>
                    <a:lnTo>
                      <a:pt x="139" y="629"/>
                    </a:lnTo>
                    <a:lnTo>
                      <a:pt x="139" y="629"/>
                    </a:lnTo>
                    <a:lnTo>
                      <a:pt x="130" y="609"/>
                    </a:lnTo>
                    <a:lnTo>
                      <a:pt x="119" y="590"/>
                    </a:lnTo>
                    <a:lnTo>
                      <a:pt x="119" y="590"/>
                    </a:lnTo>
                    <a:lnTo>
                      <a:pt x="124" y="607"/>
                    </a:lnTo>
                    <a:lnTo>
                      <a:pt x="131" y="626"/>
                    </a:lnTo>
                    <a:lnTo>
                      <a:pt x="138" y="645"/>
                    </a:lnTo>
                    <a:lnTo>
                      <a:pt x="141" y="667"/>
                    </a:lnTo>
                    <a:lnTo>
                      <a:pt x="141" y="667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24" y="642"/>
                    </a:lnTo>
                    <a:lnTo>
                      <a:pt x="118" y="630"/>
                    </a:lnTo>
                    <a:lnTo>
                      <a:pt x="110" y="619"/>
                    </a:lnTo>
                    <a:lnTo>
                      <a:pt x="110" y="619"/>
                    </a:lnTo>
                    <a:lnTo>
                      <a:pt x="112" y="626"/>
                    </a:lnTo>
                    <a:lnTo>
                      <a:pt x="113" y="632"/>
                    </a:lnTo>
                    <a:lnTo>
                      <a:pt x="118" y="647"/>
                    </a:lnTo>
                    <a:lnTo>
                      <a:pt x="118" y="647"/>
                    </a:lnTo>
                    <a:lnTo>
                      <a:pt x="119" y="661"/>
                    </a:lnTo>
                    <a:lnTo>
                      <a:pt x="118" y="667"/>
                    </a:lnTo>
                    <a:lnTo>
                      <a:pt x="115" y="671"/>
                    </a:lnTo>
                    <a:lnTo>
                      <a:pt x="115" y="671"/>
                    </a:lnTo>
                    <a:lnTo>
                      <a:pt x="110" y="667"/>
                    </a:lnTo>
                    <a:lnTo>
                      <a:pt x="107" y="661"/>
                    </a:lnTo>
                    <a:lnTo>
                      <a:pt x="104" y="653"/>
                    </a:lnTo>
                    <a:lnTo>
                      <a:pt x="99" y="648"/>
                    </a:lnTo>
                    <a:lnTo>
                      <a:pt x="99" y="648"/>
                    </a:lnTo>
                    <a:lnTo>
                      <a:pt x="101" y="661"/>
                    </a:lnTo>
                    <a:lnTo>
                      <a:pt x="103" y="667"/>
                    </a:lnTo>
                    <a:lnTo>
                      <a:pt x="101" y="674"/>
                    </a:lnTo>
                    <a:lnTo>
                      <a:pt x="101" y="674"/>
                    </a:lnTo>
                    <a:lnTo>
                      <a:pt x="98" y="674"/>
                    </a:lnTo>
                    <a:lnTo>
                      <a:pt x="95" y="676"/>
                    </a:lnTo>
                    <a:lnTo>
                      <a:pt x="95" y="676"/>
                    </a:lnTo>
                    <a:lnTo>
                      <a:pt x="90" y="664"/>
                    </a:lnTo>
                    <a:lnTo>
                      <a:pt x="87" y="659"/>
                    </a:lnTo>
                    <a:lnTo>
                      <a:pt x="84" y="654"/>
                    </a:lnTo>
                    <a:lnTo>
                      <a:pt x="84" y="654"/>
                    </a:lnTo>
                    <a:lnTo>
                      <a:pt x="84" y="661"/>
                    </a:lnTo>
                    <a:lnTo>
                      <a:pt x="84" y="668"/>
                    </a:lnTo>
                    <a:lnTo>
                      <a:pt x="84" y="676"/>
                    </a:lnTo>
                    <a:lnTo>
                      <a:pt x="83" y="677"/>
                    </a:lnTo>
                    <a:lnTo>
                      <a:pt x="80" y="680"/>
                    </a:lnTo>
                    <a:lnTo>
                      <a:pt x="80" y="680"/>
                    </a:lnTo>
                    <a:lnTo>
                      <a:pt x="78" y="679"/>
                    </a:lnTo>
                    <a:lnTo>
                      <a:pt x="75" y="676"/>
                    </a:lnTo>
                    <a:lnTo>
                      <a:pt x="75" y="673"/>
                    </a:lnTo>
                    <a:lnTo>
                      <a:pt x="72" y="671"/>
                    </a:lnTo>
                    <a:lnTo>
                      <a:pt x="72" y="671"/>
                    </a:lnTo>
                    <a:lnTo>
                      <a:pt x="75" y="683"/>
                    </a:lnTo>
                    <a:lnTo>
                      <a:pt x="75" y="690"/>
                    </a:lnTo>
                    <a:lnTo>
                      <a:pt x="74" y="696"/>
                    </a:lnTo>
                    <a:lnTo>
                      <a:pt x="74" y="696"/>
                    </a:lnTo>
                    <a:lnTo>
                      <a:pt x="71" y="696"/>
                    </a:lnTo>
                    <a:lnTo>
                      <a:pt x="71" y="696"/>
                    </a:lnTo>
                    <a:lnTo>
                      <a:pt x="69" y="694"/>
                    </a:lnTo>
                    <a:lnTo>
                      <a:pt x="67" y="693"/>
                    </a:lnTo>
                    <a:lnTo>
                      <a:pt x="66" y="686"/>
                    </a:lnTo>
                    <a:lnTo>
                      <a:pt x="66" y="686"/>
                    </a:lnTo>
                    <a:lnTo>
                      <a:pt x="60" y="677"/>
                    </a:lnTo>
                    <a:lnTo>
                      <a:pt x="58" y="671"/>
                    </a:lnTo>
                    <a:lnTo>
                      <a:pt x="57" y="667"/>
                    </a:lnTo>
                    <a:lnTo>
                      <a:pt x="57" y="667"/>
                    </a:lnTo>
                    <a:lnTo>
                      <a:pt x="60" y="667"/>
                    </a:lnTo>
                    <a:lnTo>
                      <a:pt x="61" y="670"/>
                    </a:lnTo>
                    <a:lnTo>
                      <a:pt x="61" y="677"/>
                    </a:lnTo>
                    <a:lnTo>
                      <a:pt x="61" y="677"/>
                    </a:lnTo>
                    <a:lnTo>
                      <a:pt x="64" y="676"/>
                    </a:lnTo>
                    <a:lnTo>
                      <a:pt x="66" y="677"/>
                    </a:lnTo>
                    <a:lnTo>
                      <a:pt x="66" y="677"/>
                    </a:lnTo>
                    <a:lnTo>
                      <a:pt x="66" y="674"/>
                    </a:lnTo>
                    <a:lnTo>
                      <a:pt x="66" y="671"/>
                    </a:lnTo>
                    <a:lnTo>
                      <a:pt x="64" y="664"/>
                    </a:lnTo>
                    <a:lnTo>
                      <a:pt x="64" y="656"/>
                    </a:lnTo>
                    <a:lnTo>
                      <a:pt x="64" y="651"/>
                    </a:lnTo>
                    <a:lnTo>
                      <a:pt x="66" y="648"/>
                    </a:lnTo>
                    <a:lnTo>
                      <a:pt x="66" y="648"/>
                    </a:lnTo>
                    <a:lnTo>
                      <a:pt x="67" y="650"/>
                    </a:lnTo>
                    <a:lnTo>
                      <a:pt x="71" y="650"/>
                    </a:lnTo>
                    <a:lnTo>
                      <a:pt x="72" y="653"/>
                    </a:lnTo>
                    <a:lnTo>
                      <a:pt x="74" y="658"/>
                    </a:lnTo>
                    <a:lnTo>
                      <a:pt x="77" y="661"/>
                    </a:lnTo>
                    <a:lnTo>
                      <a:pt x="77" y="661"/>
                    </a:lnTo>
                    <a:lnTo>
                      <a:pt x="77" y="658"/>
                    </a:lnTo>
                    <a:lnTo>
                      <a:pt x="78" y="651"/>
                    </a:lnTo>
                    <a:lnTo>
                      <a:pt x="75" y="642"/>
                    </a:lnTo>
                    <a:lnTo>
                      <a:pt x="74" y="633"/>
                    </a:lnTo>
                    <a:lnTo>
                      <a:pt x="74" y="629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8" y="626"/>
                    </a:lnTo>
                    <a:lnTo>
                      <a:pt x="80" y="627"/>
                    </a:lnTo>
                    <a:lnTo>
                      <a:pt x="81" y="633"/>
                    </a:lnTo>
                    <a:lnTo>
                      <a:pt x="81" y="633"/>
                    </a:lnTo>
                    <a:lnTo>
                      <a:pt x="92" y="653"/>
                    </a:lnTo>
                    <a:lnTo>
                      <a:pt x="92" y="653"/>
                    </a:lnTo>
                    <a:lnTo>
                      <a:pt x="92" y="647"/>
                    </a:lnTo>
                    <a:lnTo>
                      <a:pt x="92" y="641"/>
                    </a:lnTo>
                    <a:lnTo>
                      <a:pt x="87" y="629"/>
                    </a:lnTo>
                    <a:lnTo>
                      <a:pt x="84" y="618"/>
                    </a:lnTo>
                    <a:lnTo>
                      <a:pt x="83" y="612"/>
                    </a:lnTo>
                    <a:lnTo>
                      <a:pt x="83" y="607"/>
                    </a:lnTo>
                    <a:lnTo>
                      <a:pt x="83" y="607"/>
                    </a:lnTo>
                    <a:lnTo>
                      <a:pt x="89" y="610"/>
                    </a:lnTo>
                    <a:lnTo>
                      <a:pt x="92" y="615"/>
                    </a:lnTo>
                    <a:lnTo>
                      <a:pt x="98" y="629"/>
                    </a:lnTo>
                    <a:lnTo>
                      <a:pt x="98" y="629"/>
                    </a:lnTo>
                    <a:lnTo>
                      <a:pt x="104" y="641"/>
                    </a:lnTo>
                    <a:lnTo>
                      <a:pt x="110" y="651"/>
                    </a:lnTo>
                    <a:lnTo>
                      <a:pt x="110" y="651"/>
                    </a:lnTo>
                    <a:lnTo>
                      <a:pt x="110" y="644"/>
                    </a:lnTo>
                    <a:lnTo>
                      <a:pt x="109" y="636"/>
                    </a:lnTo>
                    <a:lnTo>
                      <a:pt x="104" y="621"/>
                    </a:lnTo>
                    <a:lnTo>
                      <a:pt x="99" y="606"/>
                    </a:lnTo>
                    <a:lnTo>
                      <a:pt x="99" y="598"/>
                    </a:lnTo>
                    <a:lnTo>
                      <a:pt x="99" y="589"/>
                    </a:lnTo>
                    <a:lnTo>
                      <a:pt x="99" y="589"/>
                    </a:lnTo>
                    <a:lnTo>
                      <a:pt x="104" y="593"/>
                    </a:lnTo>
                    <a:lnTo>
                      <a:pt x="109" y="598"/>
                    </a:lnTo>
                    <a:lnTo>
                      <a:pt x="113" y="610"/>
                    </a:lnTo>
                    <a:lnTo>
                      <a:pt x="113" y="610"/>
                    </a:lnTo>
                    <a:lnTo>
                      <a:pt x="119" y="624"/>
                    </a:lnTo>
                    <a:lnTo>
                      <a:pt x="125" y="635"/>
                    </a:lnTo>
                    <a:lnTo>
                      <a:pt x="125" y="635"/>
                    </a:lnTo>
                    <a:lnTo>
                      <a:pt x="124" y="626"/>
                    </a:lnTo>
                    <a:lnTo>
                      <a:pt x="122" y="616"/>
                    </a:lnTo>
                    <a:lnTo>
                      <a:pt x="115" y="600"/>
                    </a:lnTo>
                    <a:lnTo>
                      <a:pt x="107" y="581"/>
                    </a:lnTo>
                    <a:lnTo>
                      <a:pt x="106" y="574"/>
                    </a:lnTo>
                    <a:lnTo>
                      <a:pt x="104" y="565"/>
                    </a:lnTo>
                    <a:lnTo>
                      <a:pt x="104" y="565"/>
                    </a:lnTo>
                    <a:lnTo>
                      <a:pt x="107" y="566"/>
                    </a:lnTo>
                    <a:lnTo>
                      <a:pt x="110" y="568"/>
                    </a:lnTo>
                    <a:lnTo>
                      <a:pt x="115" y="574"/>
                    </a:lnTo>
                    <a:lnTo>
                      <a:pt x="122" y="587"/>
                    </a:lnTo>
                    <a:lnTo>
                      <a:pt x="122" y="587"/>
                    </a:lnTo>
                    <a:lnTo>
                      <a:pt x="131" y="601"/>
                    </a:lnTo>
                    <a:lnTo>
                      <a:pt x="139" y="616"/>
                    </a:lnTo>
                    <a:lnTo>
                      <a:pt x="139" y="616"/>
                    </a:lnTo>
                    <a:lnTo>
                      <a:pt x="136" y="604"/>
                    </a:lnTo>
                    <a:lnTo>
                      <a:pt x="131" y="590"/>
                    </a:lnTo>
                    <a:lnTo>
                      <a:pt x="121" y="566"/>
                    </a:lnTo>
                    <a:lnTo>
                      <a:pt x="121" y="566"/>
                    </a:lnTo>
                    <a:lnTo>
                      <a:pt x="115" y="552"/>
                    </a:lnTo>
                    <a:lnTo>
                      <a:pt x="112" y="546"/>
                    </a:lnTo>
                    <a:lnTo>
                      <a:pt x="112" y="540"/>
                    </a:lnTo>
                    <a:lnTo>
                      <a:pt x="112" y="540"/>
                    </a:lnTo>
                    <a:lnTo>
                      <a:pt x="119" y="543"/>
                    </a:lnTo>
                    <a:lnTo>
                      <a:pt x="121" y="545"/>
                    </a:lnTo>
                    <a:lnTo>
                      <a:pt x="122" y="548"/>
                    </a:lnTo>
                    <a:lnTo>
                      <a:pt x="122" y="548"/>
                    </a:lnTo>
                    <a:lnTo>
                      <a:pt x="133" y="561"/>
                    </a:lnTo>
                    <a:lnTo>
                      <a:pt x="142" y="577"/>
                    </a:lnTo>
                    <a:lnTo>
                      <a:pt x="150" y="590"/>
                    </a:lnTo>
                    <a:lnTo>
                      <a:pt x="159" y="606"/>
                    </a:lnTo>
                    <a:lnTo>
                      <a:pt x="159" y="606"/>
                    </a:lnTo>
                    <a:lnTo>
                      <a:pt x="156" y="592"/>
                    </a:lnTo>
                    <a:lnTo>
                      <a:pt x="151" y="580"/>
                    </a:lnTo>
                    <a:lnTo>
                      <a:pt x="142" y="555"/>
                    </a:lnTo>
                    <a:lnTo>
                      <a:pt x="131" y="531"/>
                    </a:lnTo>
                    <a:lnTo>
                      <a:pt x="128" y="519"/>
                    </a:lnTo>
                    <a:lnTo>
                      <a:pt x="125" y="505"/>
                    </a:lnTo>
                    <a:lnTo>
                      <a:pt x="125" y="505"/>
                    </a:lnTo>
                    <a:lnTo>
                      <a:pt x="128" y="507"/>
                    </a:lnTo>
                    <a:lnTo>
                      <a:pt x="131" y="510"/>
                    </a:lnTo>
                    <a:lnTo>
                      <a:pt x="136" y="516"/>
                    </a:lnTo>
                    <a:lnTo>
                      <a:pt x="136" y="516"/>
                    </a:lnTo>
                    <a:lnTo>
                      <a:pt x="147" y="532"/>
                    </a:lnTo>
                    <a:lnTo>
                      <a:pt x="147" y="532"/>
                    </a:lnTo>
                    <a:lnTo>
                      <a:pt x="177" y="583"/>
                    </a:lnTo>
                    <a:lnTo>
                      <a:pt x="177" y="583"/>
                    </a:lnTo>
                    <a:lnTo>
                      <a:pt x="164" y="552"/>
                    </a:lnTo>
                    <a:lnTo>
                      <a:pt x="148" y="520"/>
                    </a:lnTo>
                    <a:lnTo>
                      <a:pt x="148" y="520"/>
                    </a:lnTo>
                    <a:lnTo>
                      <a:pt x="141" y="507"/>
                    </a:lnTo>
                    <a:lnTo>
                      <a:pt x="138" y="499"/>
                    </a:lnTo>
                    <a:lnTo>
                      <a:pt x="136" y="491"/>
                    </a:lnTo>
                    <a:lnTo>
                      <a:pt x="136" y="491"/>
                    </a:lnTo>
                    <a:lnTo>
                      <a:pt x="144" y="494"/>
                    </a:lnTo>
                    <a:lnTo>
                      <a:pt x="148" y="497"/>
                    </a:lnTo>
                    <a:lnTo>
                      <a:pt x="157" y="508"/>
                    </a:lnTo>
                    <a:lnTo>
                      <a:pt x="165" y="517"/>
                    </a:lnTo>
                    <a:lnTo>
                      <a:pt x="173" y="528"/>
                    </a:lnTo>
                    <a:lnTo>
                      <a:pt x="173" y="528"/>
                    </a:lnTo>
                    <a:lnTo>
                      <a:pt x="168" y="517"/>
                    </a:lnTo>
                    <a:lnTo>
                      <a:pt x="164" y="507"/>
                    </a:lnTo>
                    <a:lnTo>
                      <a:pt x="160" y="494"/>
                    </a:lnTo>
                    <a:lnTo>
                      <a:pt x="157" y="482"/>
                    </a:lnTo>
                    <a:lnTo>
                      <a:pt x="157" y="482"/>
                    </a:lnTo>
                    <a:lnTo>
                      <a:pt x="164" y="482"/>
                    </a:lnTo>
                    <a:lnTo>
                      <a:pt x="168" y="484"/>
                    </a:lnTo>
                    <a:lnTo>
                      <a:pt x="173" y="487"/>
                    </a:lnTo>
                    <a:lnTo>
                      <a:pt x="179" y="490"/>
                    </a:lnTo>
                    <a:lnTo>
                      <a:pt x="179" y="490"/>
                    </a:lnTo>
                    <a:lnTo>
                      <a:pt x="177" y="485"/>
                    </a:lnTo>
                    <a:lnTo>
                      <a:pt x="176" y="482"/>
                    </a:lnTo>
                    <a:lnTo>
                      <a:pt x="173" y="478"/>
                    </a:lnTo>
                    <a:lnTo>
                      <a:pt x="173" y="473"/>
                    </a:lnTo>
                    <a:lnTo>
                      <a:pt x="173" y="473"/>
                    </a:lnTo>
                    <a:lnTo>
                      <a:pt x="173" y="464"/>
                    </a:lnTo>
                    <a:lnTo>
                      <a:pt x="173" y="459"/>
                    </a:lnTo>
                    <a:lnTo>
                      <a:pt x="173" y="455"/>
                    </a:lnTo>
                    <a:lnTo>
                      <a:pt x="173" y="455"/>
                    </a:lnTo>
                    <a:lnTo>
                      <a:pt x="177" y="453"/>
                    </a:lnTo>
                    <a:lnTo>
                      <a:pt x="182" y="453"/>
                    </a:lnTo>
                    <a:lnTo>
                      <a:pt x="186" y="455"/>
                    </a:lnTo>
                    <a:lnTo>
                      <a:pt x="189" y="458"/>
                    </a:lnTo>
                    <a:lnTo>
                      <a:pt x="189" y="458"/>
                    </a:lnTo>
                    <a:lnTo>
                      <a:pt x="194" y="455"/>
                    </a:lnTo>
                    <a:lnTo>
                      <a:pt x="197" y="453"/>
                    </a:lnTo>
                    <a:lnTo>
                      <a:pt x="200" y="455"/>
                    </a:lnTo>
                    <a:lnTo>
                      <a:pt x="200" y="455"/>
                    </a:lnTo>
                    <a:lnTo>
                      <a:pt x="196" y="449"/>
                    </a:lnTo>
                    <a:lnTo>
                      <a:pt x="189" y="443"/>
                    </a:lnTo>
                    <a:lnTo>
                      <a:pt x="176" y="435"/>
                    </a:lnTo>
                    <a:lnTo>
                      <a:pt x="176" y="435"/>
                    </a:lnTo>
                    <a:lnTo>
                      <a:pt x="176" y="432"/>
                    </a:lnTo>
                    <a:lnTo>
                      <a:pt x="174" y="430"/>
                    </a:lnTo>
                    <a:lnTo>
                      <a:pt x="174" y="430"/>
                    </a:lnTo>
                    <a:lnTo>
                      <a:pt x="177" y="429"/>
                    </a:lnTo>
                    <a:lnTo>
                      <a:pt x="180" y="429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5" y="427"/>
                    </a:lnTo>
                    <a:lnTo>
                      <a:pt x="180" y="426"/>
                    </a:lnTo>
                    <a:lnTo>
                      <a:pt x="176" y="423"/>
                    </a:lnTo>
                    <a:lnTo>
                      <a:pt x="173" y="418"/>
                    </a:lnTo>
                    <a:lnTo>
                      <a:pt x="173" y="418"/>
                    </a:lnTo>
                    <a:lnTo>
                      <a:pt x="168" y="424"/>
                    </a:lnTo>
                    <a:lnTo>
                      <a:pt x="167" y="432"/>
                    </a:lnTo>
                    <a:lnTo>
                      <a:pt x="164" y="439"/>
                    </a:lnTo>
                    <a:lnTo>
                      <a:pt x="160" y="444"/>
                    </a:lnTo>
                    <a:lnTo>
                      <a:pt x="160" y="444"/>
                    </a:lnTo>
                    <a:lnTo>
                      <a:pt x="157" y="453"/>
                    </a:lnTo>
                    <a:lnTo>
                      <a:pt x="154" y="461"/>
                    </a:lnTo>
                    <a:lnTo>
                      <a:pt x="148" y="467"/>
                    </a:lnTo>
                    <a:lnTo>
                      <a:pt x="145" y="468"/>
                    </a:lnTo>
                    <a:lnTo>
                      <a:pt x="141" y="470"/>
                    </a:lnTo>
                    <a:lnTo>
                      <a:pt x="141" y="470"/>
                    </a:lnTo>
                    <a:lnTo>
                      <a:pt x="141" y="467"/>
                    </a:lnTo>
                    <a:lnTo>
                      <a:pt x="139" y="464"/>
                    </a:lnTo>
                    <a:lnTo>
                      <a:pt x="141" y="455"/>
                    </a:lnTo>
                    <a:lnTo>
                      <a:pt x="141" y="455"/>
                    </a:lnTo>
                    <a:lnTo>
                      <a:pt x="136" y="464"/>
                    </a:lnTo>
                    <a:lnTo>
                      <a:pt x="133" y="475"/>
                    </a:lnTo>
                    <a:lnTo>
                      <a:pt x="128" y="485"/>
                    </a:lnTo>
                    <a:lnTo>
                      <a:pt x="125" y="490"/>
                    </a:lnTo>
                    <a:lnTo>
                      <a:pt x="122" y="493"/>
                    </a:lnTo>
                    <a:lnTo>
                      <a:pt x="122" y="493"/>
                    </a:lnTo>
                    <a:lnTo>
                      <a:pt x="118" y="491"/>
                    </a:lnTo>
                    <a:lnTo>
                      <a:pt x="118" y="488"/>
                    </a:lnTo>
                    <a:lnTo>
                      <a:pt x="118" y="488"/>
                    </a:lnTo>
                    <a:lnTo>
                      <a:pt x="115" y="491"/>
                    </a:lnTo>
                    <a:lnTo>
                      <a:pt x="112" y="496"/>
                    </a:lnTo>
                    <a:lnTo>
                      <a:pt x="109" y="499"/>
                    </a:lnTo>
                    <a:lnTo>
                      <a:pt x="107" y="500"/>
                    </a:lnTo>
                    <a:lnTo>
                      <a:pt x="104" y="500"/>
                    </a:lnTo>
                    <a:lnTo>
                      <a:pt x="104" y="500"/>
                    </a:lnTo>
                    <a:lnTo>
                      <a:pt x="103" y="493"/>
                    </a:lnTo>
                    <a:lnTo>
                      <a:pt x="104" y="487"/>
                    </a:lnTo>
                    <a:lnTo>
                      <a:pt x="104" y="473"/>
                    </a:lnTo>
                    <a:lnTo>
                      <a:pt x="104" y="473"/>
                    </a:lnTo>
                    <a:lnTo>
                      <a:pt x="99" y="485"/>
                    </a:lnTo>
                    <a:lnTo>
                      <a:pt x="96" y="491"/>
                    </a:lnTo>
                    <a:lnTo>
                      <a:pt x="93" y="496"/>
                    </a:lnTo>
                    <a:lnTo>
                      <a:pt x="93" y="496"/>
                    </a:lnTo>
                    <a:lnTo>
                      <a:pt x="87" y="496"/>
                    </a:lnTo>
                    <a:lnTo>
                      <a:pt x="87" y="496"/>
                    </a:lnTo>
                    <a:lnTo>
                      <a:pt x="87" y="479"/>
                    </a:lnTo>
                    <a:lnTo>
                      <a:pt x="86" y="461"/>
                    </a:lnTo>
                    <a:lnTo>
                      <a:pt x="86" y="461"/>
                    </a:lnTo>
                    <a:lnTo>
                      <a:pt x="78" y="481"/>
                    </a:lnTo>
                    <a:lnTo>
                      <a:pt x="78" y="481"/>
                    </a:lnTo>
                    <a:lnTo>
                      <a:pt x="75" y="491"/>
                    </a:lnTo>
                    <a:lnTo>
                      <a:pt x="72" y="496"/>
                    </a:lnTo>
                    <a:lnTo>
                      <a:pt x="69" y="497"/>
                    </a:lnTo>
                    <a:lnTo>
                      <a:pt x="67" y="497"/>
                    </a:lnTo>
                    <a:lnTo>
                      <a:pt x="67" y="497"/>
                    </a:lnTo>
                    <a:lnTo>
                      <a:pt x="67" y="485"/>
                    </a:lnTo>
                    <a:lnTo>
                      <a:pt x="67" y="473"/>
                    </a:lnTo>
                    <a:lnTo>
                      <a:pt x="69" y="447"/>
                    </a:lnTo>
                    <a:lnTo>
                      <a:pt x="69" y="447"/>
                    </a:lnTo>
                    <a:lnTo>
                      <a:pt x="66" y="452"/>
                    </a:lnTo>
                    <a:lnTo>
                      <a:pt x="64" y="458"/>
                    </a:lnTo>
                    <a:lnTo>
                      <a:pt x="61" y="470"/>
                    </a:lnTo>
                    <a:lnTo>
                      <a:pt x="61" y="470"/>
                    </a:lnTo>
                    <a:lnTo>
                      <a:pt x="58" y="482"/>
                    </a:lnTo>
                    <a:lnTo>
                      <a:pt x="55" y="487"/>
                    </a:lnTo>
                    <a:lnTo>
                      <a:pt x="52" y="488"/>
                    </a:lnTo>
                    <a:lnTo>
                      <a:pt x="49" y="488"/>
                    </a:lnTo>
                    <a:lnTo>
                      <a:pt x="49" y="488"/>
                    </a:lnTo>
                    <a:lnTo>
                      <a:pt x="49" y="482"/>
                    </a:lnTo>
                    <a:lnTo>
                      <a:pt x="49" y="476"/>
                    </a:lnTo>
                    <a:lnTo>
                      <a:pt x="51" y="472"/>
                    </a:lnTo>
                    <a:lnTo>
                      <a:pt x="51" y="465"/>
                    </a:lnTo>
                    <a:lnTo>
                      <a:pt x="51" y="465"/>
                    </a:lnTo>
                    <a:lnTo>
                      <a:pt x="48" y="472"/>
                    </a:lnTo>
                    <a:lnTo>
                      <a:pt x="46" y="478"/>
                    </a:lnTo>
                    <a:lnTo>
                      <a:pt x="43" y="482"/>
                    </a:lnTo>
                    <a:lnTo>
                      <a:pt x="40" y="488"/>
                    </a:lnTo>
                    <a:lnTo>
                      <a:pt x="40" y="488"/>
                    </a:lnTo>
                    <a:lnTo>
                      <a:pt x="35" y="488"/>
                    </a:lnTo>
                    <a:lnTo>
                      <a:pt x="35" y="488"/>
                    </a:lnTo>
                    <a:lnTo>
                      <a:pt x="37" y="481"/>
                    </a:lnTo>
                    <a:lnTo>
                      <a:pt x="37" y="472"/>
                    </a:lnTo>
                    <a:lnTo>
                      <a:pt x="38" y="464"/>
                    </a:lnTo>
                    <a:lnTo>
                      <a:pt x="38" y="458"/>
                    </a:lnTo>
                    <a:lnTo>
                      <a:pt x="38" y="458"/>
                    </a:lnTo>
                    <a:lnTo>
                      <a:pt x="35" y="462"/>
                    </a:lnTo>
                    <a:lnTo>
                      <a:pt x="32" y="468"/>
                    </a:lnTo>
                    <a:lnTo>
                      <a:pt x="29" y="475"/>
                    </a:lnTo>
                    <a:lnTo>
                      <a:pt x="28" y="476"/>
                    </a:lnTo>
                    <a:lnTo>
                      <a:pt x="25" y="478"/>
                    </a:lnTo>
                    <a:lnTo>
                      <a:pt x="25" y="478"/>
                    </a:lnTo>
                    <a:lnTo>
                      <a:pt x="23" y="475"/>
                    </a:lnTo>
                    <a:lnTo>
                      <a:pt x="23" y="472"/>
                    </a:lnTo>
                    <a:lnTo>
                      <a:pt x="25" y="464"/>
                    </a:lnTo>
                    <a:lnTo>
                      <a:pt x="25" y="464"/>
                    </a:lnTo>
                    <a:lnTo>
                      <a:pt x="20" y="468"/>
                    </a:lnTo>
                    <a:lnTo>
                      <a:pt x="17" y="475"/>
                    </a:lnTo>
                    <a:lnTo>
                      <a:pt x="17" y="475"/>
                    </a:lnTo>
                    <a:lnTo>
                      <a:pt x="14" y="475"/>
                    </a:lnTo>
                    <a:lnTo>
                      <a:pt x="11" y="473"/>
                    </a:lnTo>
                    <a:lnTo>
                      <a:pt x="11" y="473"/>
                    </a:lnTo>
                    <a:lnTo>
                      <a:pt x="8" y="478"/>
                    </a:lnTo>
                    <a:lnTo>
                      <a:pt x="8" y="482"/>
                    </a:lnTo>
                    <a:lnTo>
                      <a:pt x="5" y="485"/>
                    </a:lnTo>
                    <a:lnTo>
                      <a:pt x="3" y="487"/>
                    </a:lnTo>
                    <a:lnTo>
                      <a:pt x="0" y="487"/>
                    </a:lnTo>
                    <a:lnTo>
                      <a:pt x="0" y="487"/>
                    </a:lnTo>
                    <a:lnTo>
                      <a:pt x="0" y="472"/>
                    </a:lnTo>
                    <a:lnTo>
                      <a:pt x="3" y="458"/>
                    </a:lnTo>
                    <a:lnTo>
                      <a:pt x="3" y="458"/>
                    </a:lnTo>
                    <a:lnTo>
                      <a:pt x="6" y="458"/>
                    </a:lnTo>
                    <a:lnTo>
                      <a:pt x="8" y="459"/>
                    </a:lnTo>
                    <a:lnTo>
                      <a:pt x="8" y="459"/>
                    </a:lnTo>
                    <a:lnTo>
                      <a:pt x="11" y="455"/>
                    </a:lnTo>
                    <a:lnTo>
                      <a:pt x="13" y="450"/>
                    </a:lnTo>
                    <a:lnTo>
                      <a:pt x="13" y="450"/>
                    </a:lnTo>
                    <a:lnTo>
                      <a:pt x="17" y="452"/>
                    </a:lnTo>
                    <a:lnTo>
                      <a:pt x="19" y="453"/>
                    </a:lnTo>
                    <a:lnTo>
                      <a:pt x="19" y="456"/>
                    </a:lnTo>
                    <a:lnTo>
                      <a:pt x="19" y="456"/>
                    </a:lnTo>
                    <a:lnTo>
                      <a:pt x="22" y="452"/>
                    </a:lnTo>
                    <a:lnTo>
                      <a:pt x="23" y="447"/>
                    </a:lnTo>
                    <a:lnTo>
                      <a:pt x="28" y="436"/>
                    </a:lnTo>
                    <a:lnTo>
                      <a:pt x="28" y="436"/>
                    </a:lnTo>
                    <a:lnTo>
                      <a:pt x="29" y="436"/>
                    </a:lnTo>
                    <a:lnTo>
                      <a:pt x="31" y="438"/>
                    </a:lnTo>
                    <a:lnTo>
                      <a:pt x="31" y="438"/>
                    </a:lnTo>
                    <a:lnTo>
                      <a:pt x="32" y="438"/>
                    </a:lnTo>
                    <a:lnTo>
                      <a:pt x="32" y="43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7" y="438"/>
                    </a:lnTo>
                    <a:lnTo>
                      <a:pt x="38" y="435"/>
                    </a:lnTo>
                    <a:lnTo>
                      <a:pt x="42" y="432"/>
                    </a:lnTo>
                    <a:lnTo>
                      <a:pt x="42" y="432"/>
                    </a:lnTo>
                    <a:lnTo>
                      <a:pt x="43" y="433"/>
                    </a:lnTo>
                    <a:lnTo>
                      <a:pt x="45" y="436"/>
                    </a:lnTo>
                    <a:lnTo>
                      <a:pt x="46" y="443"/>
                    </a:lnTo>
                    <a:lnTo>
                      <a:pt x="45" y="450"/>
                    </a:lnTo>
                    <a:lnTo>
                      <a:pt x="45" y="458"/>
                    </a:lnTo>
                    <a:lnTo>
                      <a:pt x="45" y="458"/>
                    </a:lnTo>
                    <a:lnTo>
                      <a:pt x="48" y="447"/>
                    </a:lnTo>
                    <a:lnTo>
                      <a:pt x="51" y="436"/>
                    </a:lnTo>
                    <a:lnTo>
                      <a:pt x="52" y="424"/>
                    </a:lnTo>
                    <a:lnTo>
                      <a:pt x="55" y="414"/>
                    </a:lnTo>
                    <a:lnTo>
                      <a:pt x="55" y="414"/>
                    </a:lnTo>
                    <a:lnTo>
                      <a:pt x="58" y="414"/>
                    </a:lnTo>
                    <a:lnTo>
                      <a:pt x="60" y="415"/>
                    </a:lnTo>
                    <a:lnTo>
                      <a:pt x="60" y="415"/>
                    </a:lnTo>
                    <a:lnTo>
                      <a:pt x="58" y="438"/>
                    </a:lnTo>
                    <a:lnTo>
                      <a:pt x="57" y="450"/>
                    </a:lnTo>
                    <a:lnTo>
                      <a:pt x="57" y="461"/>
                    </a:lnTo>
                    <a:lnTo>
                      <a:pt x="57" y="461"/>
                    </a:lnTo>
                    <a:lnTo>
                      <a:pt x="61" y="447"/>
                    </a:lnTo>
                    <a:lnTo>
                      <a:pt x="66" y="432"/>
                    </a:lnTo>
                    <a:lnTo>
                      <a:pt x="69" y="418"/>
                    </a:lnTo>
                    <a:lnTo>
                      <a:pt x="75" y="404"/>
                    </a:lnTo>
                    <a:lnTo>
                      <a:pt x="75" y="404"/>
                    </a:lnTo>
                    <a:lnTo>
                      <a:pt x="77" y="406"/>
                    </a:lnTo>
                    <a:lnTo>
                      <a:pt x="78" y="409"/>
                    </a:lnTo>
                    <a:lnTo>
                      <a:pt x="78" y="414"/>
                    </a:lnTo>
                    <a:lnTo>
                      <a:pt x="77" y="429"/>
                    </a:lnTo>
                    <a:lnTo>
                      <a:pt x="77" y="429"/>
                    </a:lnTo>
                    <a:lnTo>
                      <a:pt x="75" y="453"/>
                    </a:lnTo>
                    <a:lnTo>
                      <a:pt x="72" y="476"/>
                    </a:lnTo>
                    <a:lnTo>
                      <a:pt x="72" y="476"/>
                    </a:lnTo>
                    <a:lnTo>
                      <a:pt x="78" y="468"/>
                    </a:lnTo>
                    <a:lnTo>
                      <a:pt x="81" y="459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89" y="421"/>
                    </a:lnTo>
                    <a:lnTo>
                      <a:pt x="90" y="412"/>
                    </a:lnTo>
                    <a:lnTo>
                      <a:pt x="95" y="404"/>
                    </a:lnTo>
                    <a:lnTo>
                      <a:pt x="95" y="404"/>
                    </a:lnTo>
                    <a:lnTo>
                      <a:pt x="96" y="406"/>
                    </a:lnTo>
                    <a:lnTo>
                      <a:pt x="98" y="407"/>
                    </a:lnTo>
                    <a:lnTo>
                      <a:pt x="98" y="412"/>
                    </a:lnTo>
                    <a:lnTo>
                      <a:pt x="96" y="421"/>
                    </a:lnTo>
                    <a:lnTo>
                      <a:pt x="96" y="421"/>
                    </a:lnTo>
                    <a:lnTo>
                      <a:pt x="92" y="450"/>
                    </a:lnTo>
                    <a:lnTo>
                      <a:pt x="92" y="467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99" y="468"/>
                    </a:lnTo>
                    <a:lnTo>
                      <a:pt x="104" y="452"/>
                    </a:lnTo>
                    <a:lnTo>
                      <a:pt x="107" y="435"/>
                    </a:lnTo>
                    <a:lnTo>
                      <a:pt x="110" y="417"/>
                    </a:lnTo>
                    <a:lnTo>
                      <a:pt x="110" y="417"/>
                    </a:lnTo>
                    <a:lnTo>
                      <a:pt x="112" y="407"/>
                    </a:lnTo>
                    <a:lnTo>
                      <a:pt x="113" y="404"/>
                    </a:lnTo>
                    <a:lnTo>
                      <a:pt x="115" y="401"/>
                    </a:lnTo>
                    <a:lnTo>
                      <a:pt x="115" y="401"/>
                    </a:lnTo>
                    <a:lnTo>
                      <a:pt x="118" y="403"/>
                    </a:lnTo>
                    <a:lnTo>
                      <a:pt x="119" y="406"/>
                    </a:lnTo>
                    <a:lnTo>
                      <a:pt x="118" y="414"/>
                    </a:lnTo>
                    <a:lnTo>
                      <a:pt x="118" y="414"/>
                    </a:lnTo>
                    <a:lnTo>
                      <a:pt x="113" y="447"/>
                    </a:lnTo>
                    <a:lnTo>
                      <a:pt x="109" y="484"/>
                    </a:lnTo>
                    <a:lnTo>
                      <a:pt x="109" y="484"/>
                    </a:lnTo>
                    <a:lnTo>
                      <a:pt x="113" y="476"/>
                    </a:lnTo>
                    <a:lnTo>
                      <a:pt x="118" y="465"/>
                    </a:lnTo>
                    <a:lnTo>
                      <a:pt x="121" y="453"/>
                    </a:lnTo>
                    <a:lnTo>
                      <a:pt x="122" y="439"/>
                    </a:lnTo>
                    <a:lnTo>
                      <a:pt x="122" y="439"/>
                    </a:lnTo>
                    <a:lnTo>
                      <a:pt x="124" y="418"/>
                    </a:lnTo>
                    <a:lnTo>
                      <a:pt x="125" y="409"/>
                    </a:lnTo>
                    <a:lnTo>
                      <a:pt x="127" y="404"/>
                    </a:lnTo>
                    <a:lnTo>
                      <a:pt x="130" y="401"/>
                    </a:lnTo>
                    <a:lnTo>
                      <a:pt x="130" y="401"/>
                    </a:lnTo>
                    <a:lnTo>
                      <a:pt x="131" y="403"/>
                    </a:lnTo>
                    <a:lnTo>
                      <a:pt x="133" y="404"/>
                    </a:lnTo>
                    <a:lnTo>
                      <a:pt x="133" y="409"/>
                    </a:lnTo>
                    <a:lnTo>
                      <a:pt x="131" y="420"/>
                    </a:lnTo>
                    <a:lnTo>
                      <a:pt x="131" y="420"/>
                    </a:lnTo>
                    <a:lnTo>
                      <a:pt x="127" y="449"/>
                    </a:lnTo>
                    <a:lnTo>
                      <a:pt x="124" y="476"/>
                    </a:lnTo>
                    <a:lnTo>
                      <a:pt x="124" y="476"/>
                    </a:lnTo>
                    <a:lnTo>
                      <a:pt x="127" y="472"/>
                    </a:lnTo>
                    <a:lnTo>
                      <a:pt x="130" y="465"/>
                    </a:lnTo>
                    <a:lnTo>
                      <a:pt x="135" y="453"/>
                    </a:lnTo>
                    <a:lnTo>
                      <a:pt x="135" y="453"/>
                    </a:lnTo>
                    <a:lnTo>
                      <a:pt x="141" y="429"/>
                    </a:lnTo>
                    <a:lnTo>
                      <a:pt x="145" y="401"/>
                    </a:lnTo>
                    <a:lnTo>
                      <a:pt x="145" y="401"/>
                    </a:lnTo>
                    <a:lnTo>
                      <a:pt x="148" y="400"/>
                    </a:lnTo>
                    <a:lnTo>
                      <a:pt x="150" y="397"/>
                    </a:lnTo>
                    <a:lnTo>
                      <a:pt x="150" y="397"/>
                    </a:lnTo>
                    <a:lnTo>
                      <a:pt x="150" y="395"/>
                    </a:lnTo>
                    <a:lnTo>
                      <a:pt x="151" y="397"/>
                    </a:lnTo>
                    <a:lnTo>
                      <a:pt x="154" y="398"/>
                    </a:lnTo>
                    <a:lnTo>
                      <a:pt x="154" y="398"/>
                    </a:lnTo>
                    <a:lnTo>
                      <a:pt x="148" y="427"/>
                    </a:lnTo>
                    <a:lnTo>
                      <a:pt x="145" y="459"/>
                    </a:lnTo>
                    <a:lnTo>
                      <a:pt x="145" y="459"/>
                    </a:lnTo>
                    <a:lnTo>
                      <a:pt x="150" y="453"/>
                    </a:lnTo>
                    <a:lnTo>
                      <a:pt x="154" y="446"/>
                    </a:lnTo>
                    <a:lnTo>
                      <a:pt x="162" y="429"/>
                    </a:lnTo>
                    <a:lnTo>
                      <a:pt x="168" y="412"/>
                    </a:lnTo>
                    <a:lnTo>
                      <a:pt x="174" y="397"/>
                    </a:lnTo>
                    <a:lnTo>
                      <a:pt x="174" y="397"/>
                    </a:lnTo>
                    <a:lnTo>
                      <a:pt x="173" y="392"/>
                    </a:lnTo>
                    <a:lnTo>
                      <a:pt x="174" y="391"/>
                    </a:lnTo>
                    <a:lnTo>
                      <a:pt x="174" y="391"/>
                    </a:lnTo>
                    <a:lnTo>
                      <a:pt x="180" y="383"/>
                    </a:lnTo>
                    <a:lnTo>
                      <a:pt x="182" y="377"/>
                    </a:lnTo>
                    <a:lnTo>
                      <a:pt x="183" y="371"/>
                    </a:lnTo>
                    <a:lnTo>
                      <a:pt x="183" y="371"/>
                    </a:lnTo>
                    <a:lnTo>
                      <a:pt x="186" y="371"/>
                    </a:lnTo>
                    <a:lnTo>
                      <a:pt x="189" y="371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2" y="371"/>
                    </a:lnTo>
                    <a:lnTo>
                      <a:pt x="191" y="368"/>
                    </a:lnTo>
                    <a:lnTo>
                      <a:pt x="191" y="365"/>
                    </a:lnTo>
                    <a:lnTo>
                      <a:pt x="191" y="362"/>
                    </a:lnTo>
                    <a:lnTo>
                      <a:pt x="191" y="362"/>
                    </a:lnTo>
                    <a:lnTo>
                      <a:pt x="182" y="356"/>
                    </a:lnTo>
                    <a:lnTo>
                      <a:pt x="174" y="351"/>
                    </a:lnTo>
                    <a:lnTo>
                      <a:pt x="167" y="345"/>
                    </a:lnTo>
                    <a:lnTo>
                      <a:pt x="164" y="340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5" y="334"/>
                    </a:lnTo>
                    <a:lnTo>
                      <a:pt x="168" y="336"/>
                    </a:lnTo>
                    <a:lnTo>
                      <a:pt x="173" y="337"/>
                    </a:lnTo>
                    <a:lnTo>
                      <a:pt x="177" y="340"/>
                    </a:lnTo>
                    <a:lnTo>
                      <a:pt x="183" y="342"/>
                    </a:lnTo>
                    <a:lnTo>
                      <a:pt x="183" y="342"/>
                    </a:lnTo>
                    <a:lnTo>
                      <a:pt x="167" y="324"/>
                    </a:lnTo>
                    <a:lnTo>
                      <a:pt x="167" y="324"/>
                    </a:lnTo>
                    <a:lnTo>
                      <a:pt x="164" y="328"/>
                    </a:lnTo>
                    <a:lnTo>
                      <a:pt x="160" y="334"/>
                    </a:lnTo>
                    <a:lnTo>
                      <a:pt x="156" y="339"/>
                    </a:lnTo>
                    <a:lnTo>
                      <a:pt x="153" y="342"/>
                    </a:lnTo>
                    <a:lnTo>
                      <a:pt x="150" y="342"/>
                    </a:lnTo>
                    <a:lnTo>
                      <a:pt x="150" y="342"/>
                    </a:lnTo>
                    <a:lnTo>
                      <a:pt x="151" y="336"/>
                    </a:lnTo>
                    <a:lnTo>
                      <a:pt x="153" y="328"/>
                    </a:lnTo>
                    <a:lnTo>
                      <a:pt x="157" y="314"/>
                    </a:lnTo>
                    <a:lnTo>
                      <a:pt x="171" y="287"/>
                    </a:lnTo>
                    <a:lnTo>
                      <a:pt x="171" y="287"/>
                    </a:lnTo>
                    <a:lnTo>
                      <a:pt x="176" y="275"/>
                    </a:lnTo>
                    <a:lnTo>
                      <a:pt x="177" y="270"/>
                    </a:lnTo>
                    <a:lnTo>
                      <a:pt x="179" y="264"/>
                    </a:lnTo>
                    <a:lnTo>
                      <a:pt x="179" y="264"/>
                    </a:lnTo>
                    <a:lnTo>
                      <a:pt x="170" y="278"/>
                    </a:lnTo>
                    <a:lnTo>
                      <a:pt x="162" y="292"/>
                    </a:lnTo>
                    <a:lnTo>
                      <a:pt x="148" y="321"/>
                    </a:lnTo>
                    <a:lnTo>
                      <a:pt x="148" y="321"/>
                    </a:lnTo>
                    <a:lnTo>
                      <a:pt x="142" y="330"/>
                    </a:lnTo>
                    <a:lnTo>
                      <a:pt x="139" y="334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5" y="333"/>
                    </a:lnTo>
                    <a:lnTo>
                      <a:pt x="136" y="327"/>
                    </a:lnTo>
                    <a:lnTo>
                      <a:pt x="141" y="316"/>
                    </a:lnTo>
                    <a:lnTo>
                      <a:pt x="153" y="296"/>
                    </a:lnTo>
                    <a:lnTo>
                      <a:pt x="153" y="296"/>
                    </a:lnTo>
                    <a:lnTo>
                      <a:pt x="156" y="290"/>
                    </a:lnTo>
                    <a:lnTo>
                      <a:pt x="159" y="282"/>
                    </a:lnTo>
                    <a:lnTo>
                      <a:pt x="167" y="269"/>
                    </a:lnTo>
                    <a:lnTo>
                      <a:pt x="167" y="269"/>
                    </a:lnTo>
                    <a:lnTo>
                      <a:pt x="162" y="273"/>
                    </a:lnTo>
                    <a:lnTo>
                      <a:pt x="159" y="278"/>
                    </a:lnTo>
                    <a:lnTo>
                      <a:pt x="151" y="290"/>
                    </a:lnTo>
                    <a:lnTo>
                      <a:pt x="145" y="304"/>
                    </a:lnTo>
                    <a:lnTo>
                      <a:pt x="139" y="316"/>
                    </a:lnTo>
                    <a:lnTo>
                      <a:pt x="139" y="316"/>
                    </a:lnTo>
                    <a:lnTo>
                      <a:pt x="138" y="316"/>
                    </a:lnTo>
                    <a:lnTo>
                      <a:pt x="135" y="316"/>
                    </a:lnTo>
                    <a:lnTo>
                      <a:pt x="135" y="316"/>
                    </a:lnTo>
                    <a:lnTo>
                      <a:pt x="135" y="310"/>
                    </a:lnTo>
                    <a:lnTo>
                      <a:pt x="136" y="302"/>
                    </a:lnTo>
                    <a:lnTo>
                      <a:pt x="139" y="295"/>
                    </a:lnTo>
                    <a:lnTo>
                      <a:pt x="144" y="289"/>
                    </a:lnTo>
                    <a:lnTo>
                      <a:pt x="144" y="289"/>
                    </a:lnTo>
                    <a:lnTo>
                      <a:pt x="147" y="279"/>
                    </a:lnTo>
                    <a:lnTo>
                      <a:pt x="150" y="269"/>
                    </a:lnTo>
                    <a:lnTo>
                      <a:pt x="154" y="260"/>
                    </a:lnTo>
                    <a:lnTo>
                      <a:pt x="157" y="247"/>
                    </a:lnTo>
                    <a:lnTo>
                      <a:pt x="157" y="247"/>
                    </a:lnTo>
                    <a:lnTo>
                      <a:pt x="138" y="282"/>
                    </a:lnTo>
                    <a:lnTo>
                      <a:pt x="118" y="319"/>
                    </a:lnTo>
                    <a:lnTo>
                      <a:pt x="118" y="319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5" y="310"/>
                    </a:lnTo>
                    <a:lnTo>
                      <a:pt x="119" y="302"/>
                    </a:lnTo>
                    <a:lnTo>
                      <a:pt x="127" y="285"/>
                    </a:lnTo>
                    <a:lnTo>
                      <a:pt x="136" y="270"/>
                    </a:lnTo>
                    <a:lnTo>
                      <a:pt x="139" y="261"/>
                    </a:lnTo>
                    <a:lnTo>
                      <a:pt x="141" y="252"/>
                    </a:lnTo>
                    <a:lnTo>
                      <a:pt x="141" y="252"/>
                    </a:lnTo>
                    <a:lnTo>
                      <a:pt x="135" y="261"/>
                    </a:lnTo>
                    <a:lnTo>
                      <a:pt x="130" y="272"/>
                    </a:lnTo>
                    <a:lnTo>
                      <a:pt x="121" y="295"/>
                    </a:lnTo>
                    <a:lnTo>
                      <a:pt x="121" y="295"/>
                    </a:lnTo>
                    <a:lnTo>
                      <a:pt x="115" y="295"/>
                    </a:lnTo>
                    <a:lnTo>
                      <a:pt x="115" y="295"/>
                    </a:lnTo>
                    <a:lnTo>
                      <a:pt x="115" y="289"/>
                    </a:lnTo>
                    <a:lnTo>
                      <a:pt x="118" y="284"/>
                    </a:lnTo>
                    <a:lnTo>
                      <a:pt x="118" y="284"/>
                    </a:lnTo>
                    <a:lnTo>
                      <a:pt x="110" y="292"/>
                    </a:lnTo>
                    <a:lnTo>
                      <a:pt x="106" y="302"/>
                    </a:lnTo>
                    <a:lnTo>
                      <a:pt x="106" y="302"/>
                    </a:lnTo>
                    <a:lnTo>
                      <a:pt x="99" y="304"/>
                    </a:lnTo>
                    <a:lnTo>
                      <a:pt x="99" y="304"/>
                    </a:lnTo>
                    <a:lnTo>
                      <a:pt x="99" y="296"/>
                    </a:lnTo>
                    <a:lnTo>
                      <a:pt x="101" y="287"/>
                    </a:lnTo>
                    <a:lnTo>
                      <a:pt x="107" y="269"/>
                    </a:lnTo>
                    <a:lnTo>
                      <a:pt x="107" y="269"/>
                    </a:lnTo>
                    <a:lnTo>
                      <a:pt x="103" y="276"/>
                    </a:lnTo>
                    <a:lnTo>
                      <a:pt x="99" y="284"/>
                    </a:lnTo>
                    <a:lnTo>
                      <a:pt x="95" y="292"/>
                    </a:lnTo>
                    <a:lnTo>
                      <a:pt x="92" y="293"/>
                    </a:lnTo>
                    <a:lnTo>
                      <a:pt x="87" y="295"/>
                    </a:lnTo>
                    <a:lnTo>
                      <a:pt x="87" y="295"/>
                    </a:lnTo>
                    <a:lnTo>
                      <a:pt x="89" y="292"/>
                    </a:lnTo>
                    <a:lnTo>
                      <a:pt x="87" y="289"/>
                    </a:lnTo>
                    <a:lnTo>
                      <a:pt x="87" y="289"/>
                    </a:lnTo>
                    <a:lnTo>
                      <a:pt x="86" y="290"/>
                    </a:lnTo>
                    <a:lnTo>
                      <a:pt x="84" y="293"/>
                    </a:lnTo>
                    <a:lnTo>
                      <a:pt x="81" y="29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78"/>
                    </a:lnTo>
                    <a:lnTo>
                      <a:pt x="77" y="278"/>
                    </a:lnTo>
                    <a:lnTo>
                      <a:pt x="72" y="281"/>
                    </a:lnTo>
                    <a:lnTo>
                      <a:pt x="69" y="285"/>
                    </a:lnTo>
                    <a:lnTo>
                      <a:pt x="66" y="290"/>
                    </a:lnTo>
                    <a:lnTo>
                      <a:pt x="63" y="292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58" y="287"/>
                    </a:lnTo>
                    <a:lnTo>
                      <a:pt x="58" y="282"/>
                    </a:lnTo>
                    <a:lnTo>
                      <a:pt x="58" y="282"/>
                    </a:lnTo>
                    <a:lnTo>
                      <a:pt x="57" y="281"/>
                    </a:lnTo>
                    <a:lnTo>
                      <a:pt x="55" y="281"/>
                    </a:lnTo>
                    <a:lnTo>
                      <a:pt x="54" y="282"/>
                    </a:lnTo>
                    <a:lnTo>
                      <a:pt x="52" y="281"/>
                    </a:lnTo>
                    <a:lnTo>
                      <a:pt x="52" y="281"/>
                    </a:lnTo>
                    <a:lnTo>
                      <a:pt x="51" y="279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49" y="278"/>
                    </a:lnTo>
                    <a:lnTo>
                      <a:pt x="48" y="281"/>
                    </a:lnTo>
                    <a:lnTo>
                      <a:pt x="45" y="282"/>
                    </a:lnTo>
                    <a:lnTo>
                      <a:pt x="40" y="282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2" y="272"/>
                    </a:lnTo>
                    <a:lnTo>
                      <a:pt x="42" y="272"/>
                    </a:lnTo>
                    <a:lnTo>
                      <a:pt x="37" y="275"/>
                    </a:lnTo>
                    <a:lnTo>
                      <a:pt x="35" y="276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1" y="270"/>
                    </a:lnTo>
                    <a:lnTo>
                      <a:pt x="34" y="264"/>
                    </a:lnTo>
                    <a:lnTo>
                      <a:pt x="35" y="258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40" y="252"/>
                    </a:lnTo>
                    <a:lnTo>
                      <a:pt x="42" y="250"/>
                    </a:lnTo>
                    <a:lnTo>
                      <a:pt x="43" y="247"/>
                    </a:lnTo>
                    <a:lnTo>
                      <a:pt x="46" y="247"/>
                    </a:lnTo>
                    <a:lnTo>
                      <a:pt x="46" y="247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57"/>
                    </a:lnTo>
                    <a:lnTo>
                      <a:pt x="48" y="263"/>
                    </a:lnTo>
                    <a:lnTo>
                      <a:pt x="48" y="263"/>
                    </a:lnTo>
                    <a:lnTo>
                      <a:pt x="51" y="258"/>
                    </a:lnTo>
                    <a:lnTo>
                      <a:pt x="54" y="253"/>
                    </a:lnTo>
                    <a:lnTo>
                      <a:pt x="55" y="247"/>
                    </a:lnTo>
                    <a:lnTo>
                      <a:pt x="57" y="243"/>
                    </a:lnTo>
                    <a:lnTo>
                      <a:pt x="57" y="243"/>
                    </a:lnTo>
                    <a:lnTo>
                      <a:pt x="60" y="244"/>
                    </a:lnTo>
                    <a:lnTo>
                      <a:pt x="61" y="246"/>
                    </a:lnTo>
                    <a:lnTo>
                      <a:pt x="61" y="252"/>
                    </a:lnTo>
                    <a:lnTo>
                      <a:pt x="60" y="258"/>
                    </a:lnTo>
                    <a:lnTo>
                      <a:pt x="60" y="261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64" y="260"/>
                    </a:lnTo>
                    <a:lnTo>
                      <a:pt x="66" y="255"/>
                    </a:lnTo>
                    <a:lnTo>
                      <a:pt x="69" y="243"/>
                    </a:lnTo>
                    <a:lnTo>
                      <a:pt x="69" y="243"/>
                    </a:lnTo>
                    <a:lnTo>
                      <a:pt x="74" y="244"/>
                    </a:lnTo>
                    <a:lnTo>
                      <a:pt x="75" y="246"/>
                    </a:lnTo>
                    <a:lnTo>
                      <a:pt x="75" y="246"/>
                    </a:lnTo>
                    <a:lnTo>
                      <a:pt x="75" y="252"/>
                    </a:lnTo>
                    <a:lnTo>
                      <a:pt x="72" y="258"/>
                    </a:lnTo>
                    <a:lnTo>
                      <a:pt x="71" y="264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72" y="269"/>
                    </a:lnTo>
                    <a:lnTo>
                      <a:pt x="74" y="264"/>
                    </a:lnTo>
                    <a:lnTo>
                      <a:pt x="78" y="257"/>
                    </a:lnTo>
                    <a:lnTo>
                      <a:pt x="81" y="247"/>
                    </a:lnTo>
                    <a:lnTo>
                      <a:pt x="86" y="238"/>
                    </a:lnTo>
                    <a:lnTo>
                      <a:pt x="86" y="238"/>
                    </a:lnTo>
                    <a:lnTo>
                      <a:pt x="89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86" y="260"/>
                    </a:lnTo>
                    <a:lnTo>
                      <a:pt x="84" y="26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7" y="275"/>
                    </a:lnTo>
                    <a:lnTo>
                      <a:pt x="90" y="270"/>
                    </a:lnTo>
                    <a:lnTo>
                      <a:pt x="96" y="260"/>
                    </a:lnTo>
                    <a:lnTo>
                      <a:pt x="104" y="237"/>
                    </a:lnTo>
                    <a:lnTo>
                      <a:pt x="104" y="237"/>
                    </a:lnTo>
                    <a:lnTo>
                      <a:pt x="107" y="237"/>
                    </a:lnTo>
                    <a:lnTo>
                      <a:pt x="109" y="238"/>
                    </a:lnTo>
                    <a:lnTo>
                      <a:pt x="109" y="241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19" y="232"/>
                    </a:lnTo>
                    <a:lnTo>
                      <a:pt x="122" y="234"/>
                    </a:lnTo>
                    <a:lnTo>
                      <a:pt x="122" y="234"/>
                    </a:lnTo>
                    <a:lnTo>
                      <a:pt x="119" y="246"/>
                    </a:lnTo>
                    <a:lnTo>
                      <a:pt x="118" y="257"/>
                    </a:lnTo>
                    <a:lnTo>
                      <a:pt x="110" y="276"/>
                    </a:lnTo>
                    <a:lnTo>
                      <a:pt x="110" y="276"/>
                    </a:lnTo>
                    <a:lnTo>
                      <a:pt x="118" y="266"/>
                    </a:lnTo>
                    <a:lnTo>
                      <a:pt x="124" y="255"/>
                    </a:lnTo>
                    <a:lnTo>
                      <a:pt x="135" y="229"/>
                    </a:lnTo>
                    <a:lnTo>
                      <a:pt x="135" y="229"/>
                    </a:lnTo>
                    <a:lnTo>
                      <a:pt x="139" y="231"/>
                    </a:lnTo>
                    <a:lnTo>
                      <a:pt x="141" y="235"/>
                    </a:lnTo>
                    <a:lnTo>
                      <a:pt x="141" y="235"/>
                    </a:lnTo>
                    <a:lnTo>
                      <a:pt x="142" y="234"/>
                    </a:lnTo>
                    <a:lnTo>
                      <a:pt x="144" y="232"/>
                    </a:lnTo>
                    <a:lnTo>
                      <a:pt x="145" y="231"/>
                    </a:lnTo>
                    <a:lnTo>
                      <a:pt x="147" y="229"/>
                    </a:lnTo>
                    <a:lnTo>
                      <a:pt x="147" y="229"/>
                    </a:lnTo>
                    <a:lnTo>
                      <a:pt x="150" y="231"/>
                    </a:lnTo>
                    <a:lnTo>
                      <a:pt x="150" y="234"/>
                    </a:lnTo>
                    <a:lnTo>
                      <a:pt x="150" y="238"/>
                    </a:lnTo>
                    <a:lnTo>
                      <a:pt x="148" y="250"/>
                    </a:lnTo>
                    <a:lnTo>
                      <a:pt x="148" y="250"/>
                    </a:lnTo>
                    <a:lnTo>
                      <a:pt x="151" y="246"/>
                    </a:lnTo>
                    <a:lnTo>
                      <a:pt x="154" y="240"/>
                    </a:lnTo>
                    <a:lnTo>
                      <a:pt x="157" y="235"/>
                    </a:lnTo>
                    <a:lnTo>
                      <a:pt x="160" y="229"/>
                    </a:lnTo>
                    <a:lnTo>
                      <a:pt x="160" y="229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5" y="241"/>
                    </a:lnTo>
                    <a:lnTo>
                      <a:pt x="162" y="250"/>
                    </a:lnTo>
                    <a:lnTo>
                      <a:pt x="157" y="267"/>
                    </a:lnTo>
                    <a:lnTo>
                      <a:pt x="157" y="267"/>
                    </a:lnTo>
                    <a:lnTo>
                      <a:pt x="162" y="263"/>
                    </a:lnTo>
                    <a:lnTo>
                      <a:pt x="168" y="255"/>
                    </a:lnTo>
                    <a:lnTo>
                      <a:pt x="179" y="240"/>
                    </a:lnTo>
                    <a:lnTo>
                      <a:pt x="179" y="240"/>
                    </a:lnTo>
                    <a:lnTo>
                      <a:pt x="180" y="240"/>
                    </a:lnTo>
                    <a:lnTo>
                      <a:pt x="182" y="241"/>
                    </a:lnTo>
                    <a:lnTo>
                      <a:pt x="182" y="241"/>
                    </a:lnTo>
                    <a:lnTo>
                      <a:pt x="186" y="237"/>
                    </a:lnTo>
                    <a:lnTo>
                      <a:pt x="188" y="232"/>
                    </a:lnTo>
                    <a:lnTo>
                      <a:pt x="191" y="228"/>
                    </a:lnTo>
                    <a:lnTo>
                      <a:pt x="194" y="225"/>
                    </a:lnTo>
                    <a:lnTo>
                      <a:pt x="194" y="225"/>
                    </a:lnTo>
                    <a:lnTo>
                      <a:pt x="196" y="229"/>
                    </a:lnTo>
                    <a:lnTo>
                      <a:pt x="196" y="234"/>
                    </a:lnTo>
                    <a:lnTo>
                      <a:pt x="192" y="243"/>
                    </a:lnTo>
                    <a:lnTo>
                      <a:pt x="188" y="252"/>
                    </a:lnTo>
                    <a:lnTo>
                      <a:pt x="186" y="257"/>
                    </a:lnTo>
                    <a:lnTo>
                      <a:pt x="186" y="261"/>
                    </a:lnTo>
                    <a:lnTo>
                      <a:pt x="186" y="261"/>
                    </a:lnTo>
                    <a:lnTo>
                      <a:pt x="186" y="263"/>
                    </a:lnTo>
                    <a:lnTo>
                      <a:pt x="188" y="263"/>
                    </a:lnTo>
                    <a:lnTo>
                      <a:pt x="191" y="263"/>
                    </a:lnTo>
                    <a:lnTo>
                      <a:pt x="191" y="263"/>
                    </a:lnTo>
                    <a:lnTo>
                      <a:pt x="196" y="258"/>
                    </a:lnTo>
                    <a:lnTo>
                      <a:pt x="197" y="255"/>
                    </a:lnTo>
                    <a:lnTo>
                      <a:pt x="196" y="252"/>
                    </a:lnTo>
                    <a:lnTo>
                      <a:pt x="196" y="252"/>
                    </a:lnTo>
                    <a:lnTo>
                      <a:pt x="200" y="249"/>
                    </a:lnTo>
                    <a:lnTo>
                      <a:pt x="203" y="244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11" y="237"/>
                    </a:lnTo>
                    <a:lnTo>
                      <a:pt x="212" y="240"/>
                    </a:lnTo>
                    <a:lnTo>
                      <a:pt x="212" y="244"/>
                    </a:lnTo>
                    <a:lnTo>
                      <a:pt x="211" y="249"/>
                    </a:lnTo>
                    <a:lnTo>
                      <a:pt x="211" y="253"/>
                    </a:lnTo>
                    <a:lnTo>
                      <a:pt x="211" y="253"/>
                    </a:lnTo>
                    <a:lnTo>
                      <a:pt x="215" y="252"/>
                    </a:lnTo>
                    <a:lnTo>
                      <a:pt x="217" y="250"/>
                    </a:lnTo>
                    <a:lnTo>
                      <a:pt x="221" y="246"/>
                    </a:lnTo>
                    <a:lnTo>
                      <a:pt x="221" y="246"/>
                    </a:lnTo>
                    <a:lnTo>
                      <a:pt x="228" y="247"/>
                    </a:lnTo>
                    <a:lnTo>
                      <a:pt x="228" y="247"/>
                    </a:lnTo>
                    <a:lnTo>
                      <a:pt x="228" y="253"/>
                    </a:lnTo>
                    <a:lnTo>
                      <a:pt x="228" y="260"/>
                    </a:lnTo>
                    <a:lnTo>
                      <a:pt x="228" y="260"/>
                    </a:lnTo>
                    <a:lnTo>
                      <a:pt x="229" y="261"/>
                    </a:lnTo>
                    <a:lnTo>
                      <a:pt x="234" y="263"/>
                    </a:lnTo>
                    <a:lnTo>
                      <a:pt x="237" y="264"/>
                    </a:lnTo>
                    <a:lnTo>
                      <a:pt x="240" y="266"/>
                    </a:lnTo>
                    <a:lnTo>
                      <a:pt x="240" y="266"/>
                    </a:lnTo>
                    <a:lnTo>
                      <a:pt x="240" y="263"/>
                    </a:lnTo>
                    <a:lnTo>
                      <a:pt x="238" y="260"/>
                    </a:lnTo>
                    <a:lnTo>
                      <a:pt x="235" y="255"/>
                    </a:lnTo>
                    <a:lnTo>
                      <a:pt x="231" y="249"/>
                    </a:lnTo>
                    <a:lnTo>
                      <a:pt x="229" y="246"/>
                    </a:lnTo>
                    <a:lnTo>
                      <a:pt x="229" y="241"/>
                    </a:lnTo>
                    <a:lnTo>
                      <a:pt x="229" y="241"/>
                    </a:lnTo>
                    <a:lnTo>
                      <a:pt x="235" y="240"/>
                    </a:lnTo>
                    <a:lnTo>
                      <a:pt x="243" y="240"/>
                    </a:lnTo>
                    <a:lnTo>
                      <a:pt x="243" y="240"/>
                    </a:lnTo>
                    <a:lnTo>
                      <a:pt x="243" y="238"/>
                    </a:lnTo>
                    <a:lnTo>
                      <a:pt x="240" y="237"/>
                    </a:lnTo>
                    <a:lnTo>
                      <a:pt x="238" y="234"/>
                    </a:lnTo>
                    <a:lnTo>
                      <a:pt x="237" y="229"/>
                    </a:lnTo>
                    <a:lnTo>
                      <a:pt x="237" y="229"/>
                    </a:lnTo>
                    <a:lnTo>
                      <a:pt x="246" y="231"/>
                    </a:lnTo>
                    <a:lnTo>
                      <a:pt x="253" y="234"/>
                    </a:lnTo>
                    <a:lnTo>
                      <a:pt x="270" y="241"/>
                    </a:lnTo>
                    <a:lnTo>
                      <a:pt x="270" y="241"/>
                    </a:lnTo>
                    <a:lnTo>
                      <a:pt x="264" y="235"/>
                    </a:lnTo>
                    <a:lnTo>
                      <a:pt x="258" y="231"/>
                    </a:lnTo>
                    <a:lnTo>
                      <a:pt x="252" y="226"/>
                    </a:lnTo>
                    <a:lnTo>
                      <a:pt x="249" y="221"/>
                    </a:lnTo>
                    <a:lnTo>
                      <a:pt x="247" y="218"/>
                    </a:lnTo>
                    <a:lnTo>
                      <a:pt x="247" y="218"/>
                    </a:lnTo>
                    <a:lnTo>
                      <a:pt x="253" y="215"/>
                    </a:lnTo>
                    <a:lnTo>
                      <a:pt x="261" y="215"/>
                    </a:lnTo>
                    <a:lnTo>
                      <a:pt x="267" y="217"/>
                    </a:lnTo>
                    <a:lnTo>
                      <a:pt x="273" y="218"/>
                    </a:lnTo>
                    <a:lnTo>
                      <a:pt x="273" y="218"/>
                    </a:lnTo>
                    <a:lnTo>
                      <a:pt x="273" y="215"/>
                    </a:lnTo>
                    <a:lnTo>
                      <a:pt x="272" y="214"/>
                    </a:lnTo>
                    <a:lnTo>
                      <a:pt x="272" y="212"/>
                    </a:lnTo>
                    <a:lnTo>
                      <a:pt x="270" y="211"/>
                    </a:lnTo>
                    <a:lnTo>
                      <a:pt x="270" y="211"/>
                    </a:lnTo>
                    <a:lnTo>
                      <a:pt x="276" y="211"/>
                    </a:lnTo>
                    <a:lnTo>
                      <a:pt x="282" y="212"/>
                    </a:lnTo>
                    <a:lnTo>
                      <a:pt x="293" y="217"/>
                    </a:lnTo>
                    <a:lnTo>
                      <a:pt x="304" y="220"/>
                    </a:lnTo>
                    <a:lnTo>
                      <a:pt x="310" y="221"/>
                    </a:lnTo>
                    <a:lnTo>
                      <a:pt x="318" y="223"/>
                    </a:lnTo>
                    <a:lnTo>
                      <a:pt x="318" y="223"/>
                    </a:lnTo>
                    <a:lnTo>
                      <a:pt x="322" y="225"/>
                    </a:lnTo>
                    <a:lnTo>
                      <a:pt x="327" y="228"/>
                    </a:lnTo>
                    <a:lnTo>
                      <a:pt x="339" y="231"/>
                    </a:lnTo>
                    <a:lnTo>
                      <a:pt x="339" y="231"/>
                    </a:lnTo>
                    <a:lnTo>
                      <a:pt x="333" y="228"/>
                    </a:lnTo>
                    <a:lnTo>
                      <a:pt x="327" y="225"/>
                    </a:lnTo>
                    <a:lnTo>
                      <a:pt x="321" y="221"/>
                    </a:lnTo>
                    <a:lnTo>
                      <a:pt x="319" y="218"/>
                    </a:lnTo>
                    <a:lnTo>
                      <a:pt x="318" y="215"/>
                    </a:lnTo>
                    <a:lnTo>
                      <a:pt x="318" y="215"/>
                    </a:lnTo>
                    <a:lnTo>
                      <a:pt x="298" y="212"/>
                    </a:lnTo>
                    <a:lnTo>
                      <a:pt x="287" y="209"/>
                    </a:lnTo>
                    <a:lnTo>
                      <a:pt x="278" y="208"/>
                    </a:lnTo>
                    <a:lnTo>
                      <a:pt x="278" y="208"/>
                    </a:lnTo>
                    <a:lnTo>
                      <a:pt x="273" y="205"/>
                    </a:lnTo>
                    <a:lnTo>
                      <a:pt x="269" y="202"/>
                    </a:lnTo>
                    <a:lnTo>
                      <a:pt x="266" y="199"/>
                    </a:lnTo>
                    <a:lnTo>
                      <a:pt x="264" y="192"/>
                    </a:lnTo>
                    <a:lnTo>
                      <a:pt x="264" y="192"/>
                    </a:lnTo>
                    <a:lnTo>
                      <a:pt x="260" y="191"/>
                    </a:lnTo>
                    <a:lnTo>
                      <a:pt x="257" y="189"/>
                    </a:lnTo>
                    <a:lnTo>
                      <a:pt x="257" y="186"/>
                    </a:lnTo>
                    <a:lnTo>
                      <a:pt x="257" y="186"/>
                    </a:lnTo>
                    <a:lnTo>
                      <a:pt x="261" y="183"/>
                    </a:lnTo>
                    <a:lnTo>
                      <a:pt x="269" y="183"/>
                    </a:lnTo>
                    <a:lnTo>
                      <a:pt x="282" y="185"/>
                    </a:lnTo>
                    <a:lnTo>
                      <a:pt x="282" y="185"/>
                    </a:lnTo>
                    <a:lnTo>
                      <a:pt x="282" y="183"/>
                    </a:lnTo>
                    <a:lnTo>
                      <a:pt x="281" y="182"/>
                    </a:lnTo>
                    <a:lnTo>
                      <a:pt x="281" y="179"/>
                    </a:lnTo>
                    <a:lnTo>
                      <a:pt x="281" y="176"/>
                    </a:lnTo>
                    <a:lnTo>
                      <a:pt x="281" y="176"/>
                    </a:lnTo>
                    <a:lnTo>
                      <a:pt x="264" y="174"/>
                    </a:lnTo>
                    <a:lnTo>
                      <a:pt x="247" y="173"/>
                    </a:lnTo>
                    <a:lnTo>
                      <a:pt x="232" y="170"/>
                    </a:lnTo>
                    <a:lnTo>
                      <a:pt x="217" y="165"/>
                    </a:lnTo>
                    <a:lnTo>
                      <a:pt x="217" y="165"/>
                    </a:lnTo>
                    <a:lnTo>
                      <a:pt x="215" y="160"/>
                    </a:lnTo>
                    <a:lnTo>
                      <a:pt x="214" y="157"/>
                    </a:lnTo>
                    <a:lnTo>
                      <a:pt x="214" y="154"/>
                    </a:lnTo>
                    <a:lnTo>
                      <a:pt x="214" y="154"/>
                    </a:lnTo>
                    <a:lnTo>
                      <a:pt x="211" y="154"/>
                    </a:lnTo>
                    <a:lnTo>
                      <a:pt x="206" y="153"/>
                    </a:lnTo>
                    <a:lnTo>
                      <a:pt x="206" y="153"/>
                    </a:lnTo>
                    <a:lnTo>
                      <a:pt x="206" y="151"/>
                    </a:lnTo>
                    <a:lnTo>
                      <a:pt x="205" y="150"/>
                    </a:lnTo>
                    <a:lnTo>
                      <a:pt x="205" y="148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3" y="145"/>
                    </a:lnTo>
                    <a:lnTo>
                      <a:pt x="200" y="142"/>
                    </a:lnTo>
                    <a:lnTo>
                      <a:pt x="200" y="142"/>
                    </a:lnTo>
                    <a:lnTo>
                      <a:pt x="208" y="138"/>
                    </a:lnTo>
                    <a:lnTo>
                      <a:pt x="215" y="135"/>
                    </a:lnTo>
                    <a:lnTo>
                      <a:pt x="226" y="133"/>
                    </a:lnTo>
                    <a:lnTo>
                      <a:pt x="235" y="133"/>
                    </a:lnTo>
                    <a:lnTo>
                      <a:pt x="257" y="131"/>
                    </a:lnTo>
                    <a:lnTo>
                      <a:pt x="266" y="130"/>
                    </a:lnTo>
                    <a:lnTo>
                      <a:pt x="275" y="127"/>
                    </a:lnTo>
                    <a:lnTo>
                      <a:pt x="275" y="127"/>
                    </a:lnTo>
                    <a:lnTo>
                      <a:pt x="232" y="125"/>
                    </a:lnTo>
                    <a:lnTo>
                      <a:pt x="188" y="125"/>
                    </a:lnTo>
                    <a:lnTo>
                      <a:pt x="188" y="125"/>
                    </a:lnTo>
                    <a:lnTo>
                      <a:pt x="186" y="124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91" y="118"/>
                    </a:lnTo>
                    <a:lnTo>
                      <a:pt x="199" y="116"/>
                    </a:lnTo>
                    <a:lnTo>
                      <a:pt x="215" y="118"/>
                    </a:lnTo>
                    <a:lnTo>
                      <a:pt x="231" y="118"/>
                    </a:lnTo>
                    <a:lnTo>
                      <a:pt x="238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32" y="113"/>
                    </a:lnTo>
                    <a:lnTo>
                      <a:pt x="217" y="113"/>
                    </a:lnTo>
                    <a:lnTo>
                      <a:pt x="200" y="115"/>
                    </a:lnTo>
                    <a:lnTo>
                      <a:pt x="182" y="115"/>
                    </a:lnTo>
                    <a:lnTo>
                      <a:pt x="182" y="115"/>
                    </a:lnTo>
                    <a:lnTo>
                      <a:pt x="180" y="112"/>
                    </a:lnTo>
                    <a:lnTo>
                      <a:pt x="179" y="110"/>
                    </a:lnTo>
                    <a:lnTo>
                      <a:pt x="179" y="110"/>
                    </a:lnTo>
                    <a:lnTo>
                      <a:pt x="179" y="109"/>
                    </a:lnTo>
                    <a:lnTo>
                      <a:pt x="180" y="107"/>
                    </a:lnTo>
                    <a:lnTo>
                      <a:pt x="183" y="107"/>
                    </a:lnTo>
                    <a:lnTo>
                      <a:pt x="183" y="107"/>
                    </a:lnTo>
                    <a:lnTo>
                      <a:pt x="180" y="106"/>
                    </a:lnTo>
                    <a:lnTo>
                      <a:pt x="179" y="104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9" y="101"/>
                    </a:lnTo>
                    <a:lnTo>
                      <a:pt x="179" y="99"/>
                    </a:lnTo>
                    <a:lnTo>
                      <a:pt x="179" y="99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191" y="93"/>
                    </a:lnTo>
                    <a:lnTo>
                      <a:pt x="180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0" y="95"/>
                    </a:lnTo>
                    <a:lnTo>
                      <a:pt x="171" y="98"/>
                    </a:lnTo>
                    <a:lnTo>
                      <a:pt x="171" y="98"/>
                    </a:lnTo>
                    <a:lnTo>
                      <a:pt x="168" y="96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9" y="93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77" y="89"/>
                    </a:lnTo>
                    <a:lnTo>
                      <a:pt x="196" y="89"/>
                    </a:lnTo>
                    <a:lnTo>
                      <a:pt x="214" y="90"/>
                    </a:lnTo>
                    <a:lnTo>
                      <a:pt x="231" y="95"/>
                    </a:lnTo>
                    <a:lnTo>
                      <a:pt x="231" y="95"/>
                    </a:lnTo>
                    <a:lnTo>
                      <a:pt x="229" y="98"/>
                    </a:lnTo>
                    <a:lnTo>
                      <a:pt x="226" y="99"/>
                    </a:lnTo>
                    <a:lnTo>
                      <a:pt x="217" y="101"/>
                    </a:lnTo>
                    <a:lnTo>
                      <a:pt x="217" y="101"/>
                    </a:lnTo>
                    <a:lnTo>
                      <a:pt x="221" y="103"/>
                    </a:lnTo>
                    <a:lnTo>
                      <a:pt x="228" y="103"/>
                    </a:lnTo>
                    <a:lnTo>
                      <a:pt x="238" y="104"/>
                    </a:lnTo>
                    <a:lnTo>
                      <a:pt x="238" y="104"/>
                    </a:lnTo>
                    <a:lnTo>
                      <a:pt x="240" y="106"/>
                    </a:lnTo>
                    <a:lnTo>
                      <a:pt x="240" y="109"/>
                    </a:lnTo>
                    <a:lnTo>
                      <a:pt x="240" y="109"/>
                    </a:lnTo>
                    <a:lnTo>
                      <a:pt x="250" y="109"/>
                    </a:lnTo>
                    <a:lnTo>
                      <a:pt x="260" y="109"/>
                    </a:lnTo>
                    <a:lnTo>
                      <a:pt x="260" y="109"/>
                    </a:lnTo>
                    <a:lnTo>
                      <a:pt x="258" y="113"/>
                    </a:lnTo>
                    <a:lnTo>
                      <a:pt x="255" y="116"/>
                    </a:lnTo>
                    <a:lnTo>
                      <a:pt x="247" y="119"/>
                    </a:lnTo>
                    <a:lnTo>
                      <a:pt x="247" y="119"/>
                    </a:lnTo>
                    <a:lnTo>
                      <a:pt x="258" y="121"/>
                    </a:lnTo>
                    <a:lnTo>
                      <a:pt x="269" y="122"/>
                    </a:lnTo>
                    <a:lnTo>
                      <a:pt x="279" y="122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90" y="127"/>
                    </a:lnTo>
                    <a:lnTo>
                      <a:pt x="287" y="130"/>
                    </a:lnTo>
                    <a:lnTo>
                      <a:pt x="282" y="131"/>
                    </a:lnTo>
                    <a:lnTo>
                      <a:pt x="282" y="131"/>
                    </a:lnTo>
                    <a:lnTo>
                      <a:pt x="284" y="133"/>
                    </a:lnTo>
                    <a:lnTo>
                      <a:pt x="289" y="135"/>
                    </a:lnTo>
                    <a:lnTo>
                      <a:pt x="295" y="133"/>
                    </a:lnTo>
                    <a:lnTo>
                      <a:pt x="302" y="131"/>
                    </a:lnTo>
                    <a:lnTo>
                      <a:pt x="305" y="131"/>
                    </a:lnTo>
                    <a:lnTo>
                      <a:pt x="308" y="131"/>
                    </a:lnTo>
                    <a:lnTo>
                      <a:pt x="308" y="131"/>
                    </a:lnTo>
                    <a:lnTo>
                      <a:pt x="307" y="136"/>
                    </a:lnTo>
                    <a:lnTo>
                      <a:pt x="302" y="138"/>
                    </a:lnTo>
                    <a:lnTo>
                      <a:pt x="293" y="141"/>
                    </a:lnTo>
                    <a:lnTo>
                      <a:pt x="293" y="141"/>
                    </a:lnTo>
                    <a:lnTo>
                      <a:pt x="296" y="144"/>
                    </a:lnTo>
                    <a:lnTo>
                      <a:pt x="296" y="144"/>
                    </a:lnTo>
                    <a:lnTo>
                      <a:pt x="289" y="142"/>
                    </a:lnTo>
                    <a:lnTo>
                      <a:pt x="281" y="145"/>
                    </a:lnTo>
                    <a:lnTo>
                      <a:pt x="281" y="145"/>
                    </a:lnTo>
                    <a:lnTo>
                      <a:pt x="285" y="145"/>
                    </a:lnTo>
                    <a:lnTo>
                      <a:pt x="292" y="147"/>
                    </a:lnTo>
                    <a:lnTo>
                      <a:pt x="301" y="147"/>
                    </a:lnTo>
                    <a:lnTo>
                      <a:pt x="301" y="147"/>
                    </a:lnTo>
                    <a:lnTo>
                      <a:pt x="302" y="145"/>
                    </a:lnTo>
                    <a:lnTo>
                      <a:pt x="301" y="145"/>
                    </a:lnTo>
                    <a:lnTo>
                      <a:pt x="301" y="144"/>
                    </a:lnTo>
                    <a:lnTo>
                      <a:pt x="301" y="144"/>
                    </a:lnTo>
                    <a:lnTo>
                      <a:pt x="308" y="147"/>
                    </a:lnTo>
                    <a:lnTo>
                      <a:pt x="318" y="147"/>
                    </a:lnTo>
                    <a:lnTo>
                      <a:pt x="328" y="147"/>
                    </a:lnTo>
                    <a:lnTo>
                      <a:pt x="339" y="148"/>
                    </a:lnTo>
                    <a:lnTo>
                      <a:pt x="339" y="148"/>
                    </a:lnTo>
                    <a:lnTo>
                      <a:pt x="337" y="153"/>
                    </a:lnTo>
                    <a:lnTo>
                      <a:pt x="334" y="156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31" y="162"/>
                    </a:lnTo>
                    <a:lnTo>
                      <a:pt x="339" y="164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6" y="162"/>
                    </a:lnTo>
                    <a:lnTo>
                      <a:pt x="354" y="160"/>
                    </a:lnTo>
                    <a:lnTo>
                      <a:pt x="354" y="159"/>
                    </a:lnTo>
                    <a:lnTo>
                      <a:pt x="354" y="157"/>
                    </a:lnTo>
                    <a:lnTo>
                      <a:pt x="354" y="157"/>
                    </a:lnTo>
                    <a:lnTo>
                      <a:pt x="360" y="157"/>
                    </a:lnTo>
                    <a:lnTo>
                      <a:pt x="366" y="159"/>
                    </a:lnTo>
                    <a:lnTo>
                      <a:pt x="382" y="167"/>
                    </a:lnTo>
                    <a:lnTo>
                      <a:pt x="382" y="167"/>
                    </a:lnTo>
                    <a:lnTo>
                      <a:pt x="397" y="174"/>
                    </a:lnTo>
                    <a:lnTo>
                      <a:pt x="411" y="180"/>
                    </a:lnTo>
                    <a:lnTo>
                      <a:pt x="411" y="180"/>
                    </a:lnTo>
                    <a:lnTo>
                      <a:pt x="429" y="189"/>
                    </a:lnTo>
                    <a:lnTo>
                      <a:pt x="447" y="199"/>
                    </a:lnTo>
                    <a:lnTo>
                      <a:pt x="467" y="209"/>
                    </a:lnTo>
                    <a:lnTo>
                      <a:pt x="484" y="218"/>
                    </a:lnTo>
                    <a:lnTo>
                      <a:pt x="484" y="218"/>
                    </a:lnTo>
                    <a:lnTo>
                      <a:pt x="487" y="217"/>
                    </a:lnTo>
                    <a:lnTo>
                      <a:pt x="490" y="217"/>
                    </a:lnTo>
                    <a:lnTo>
                      <a:pt x="490" y="217"/>
                    </a:lnTo>
                    <a:lnTo>
                      <a:pt x="510" y="229"/>
                    </a:lnTo>
                    <a:lnTo>
                      <a:pt x="531" y="240"/>
                    </a:lnTo>
                    <a:lnTo>
                      <a:pt x="575" y="261"/>
                    </a:lnTo>
                    <a:lnTo>
                      <a:pt x="575" y="261"/>
                    </a:lnTo>
                    <a:lnTo>
                      <a:pt x="572" y="258"/>
                    </a:lnTo>
                    <a:lnTo>
                      <a:pt x="568" y="255"/>
                    </a:lnTo>
                    <a:lnTo>
                      <a:pt x="563" y="252"/>
                    </a:lnTo>
                    <a:lnTo>
                      <a:pt x="560" y="247"/>
                    </a:lnTo>
                    <a:lnTo>
                      <a:pt x="560" y="247"/>
                    </a:lnTo>
                    <a:lnTo>
                      <a:pt x="554" y="243"/>
                    </a:lnTo>
                    <a:lnTo>
                      <a:pt x="549" y="240"/>
                    </a:lnTo>
                    <a:lnTo>
                      <a:pt x="543" y="235"/>
                    </a:lnTo>
                    <a:lnTo>
                      <a:pt x="536" y="232"/>
                    </a:lnTo>
                    <a:lnTo>
                      <a:pt x="536" y="232"/>
                    </a:lnTo>
                    <a:lnTo>
                      <a:pt x="536" y="231"/>
                    </a:lnTo>
                    <a:lnTo>
                      <a:pt x="534" y="229"/>
                    </a:lnTo>
                    <a:lnTo>
                      <a:pt x="534" y="229"/>
                    </a:lnTo>
                    <a:lnTo>
                      <a:pt x="526" y="226"/>
                    </a:lnTo>
                    <a:lnTo>
                      <a:pt x="523" y="225"/>
                    </a:lnTo>
                    <a:lnTo>
                      <a:pt x="522" y="221"/>
                    </a:lnTo>
                    <a:lnTo>
                      <a:pt x="522" y="221"/>
                    </a:lnTo>
                    <a:lnTo>
                      <a:pt x="517" y="221"/>
                    </a:lnTo>
                    <a:lnTo>
                      <a:pt x="514" y="220"/>
                    </a:lnTo>
                    <a:lnTo>
                      <a:pt x="510" y="218"/>
                    </a:lnTo>
                    <a:lnTo>
                      <a:pt x="507" y="215"/>
                    </a:lnTo>
                    <a:lnTo>
                      <a:pt x="507" y="215"/>
                    </a:lnTo>
                    <a:lnTo>
                      <a:pt x="500" y="214"/>
                    </a:lnTo>
                    <a:lnTo>
                      <a:pt x="496" y="211"/>
                    </a:lnTo>
                    <a:lnTo>
                      <a:pt x="490" y="208"/>
                    </a:lnTo>
                    <a:lnTo>
                      <a:pt x="485" y="206"/>
                    </a:lnTo>
                    <a:lnTo>
                      <a:pt x="485" y="206"/>
                    </a:lnTo>
                    <a:lnTo>
                      <a:pt x="484" y="205"/>
                    </a:lnTo>
                    <a:lnTo>
                      <a:pt x="484" y="205"/>
                    </a:lnTo>
                    <a:lnTo>
                      <a:pt x="484" y="203"/>
                    </a:lnTo>
                    <a:lnTo>
                      <a:pt x="484" y="203"/>
                    </a:lnTo>
                    <a:lnTo>
                      <a:pt x="479" y="203"/>
                    </a:lnTo>
                    <a:lnTo>
                      <a:pt x="479" y="203"/>
                    </a:lnTo>
                    <a:lnTo>
                      <a:pt x="472" y="199"/>
                    </a:lnTo>
                    <a:lnTo>
                      <a:pt x="464" y="194"/>
                    </a:lnTo>
                    <a:lnTo>
                      <a:pt x="446" y="186"/>
                    </a:lnTo>
                    <a:lnTo>
                      <a:pt x="446" y="186"/>
                    </a:lnTo>
                    <a:lnTo>
                      <a:pt x="430" y="180"/>
                    </a:lnTo>
                    <a:lnTo>
                      <a:pt x="427" y="179"/>
                    </a:lnTo>
                    <a:lnTo>
                      <a:pt x="426" y="177"/>
                    </a:lnTo>
                    <a:lnTo>
                      <a:pt x="426" y="174"/>
                    </a:lnTo>
                    <a:lnTo>
                      <a:pt x="427" y="171"/>
                    </a:lnTo>
                    <a:lnTo>
                      <a:pt x="427" y="171"/>
                    </a:lnTo>
                    <a:lnTo>
                      <a:pt x="411" y="160"/>
                    </a:lnTo>
                    <a:lnTo>
                      <a:pt x="395" y="148"/>
                    </a:lnTo>
                    <a:lnTo>
                      <a:pt x="388" y="142"/>
                    </a:lnTo>
                    <a:lnTo>
                      <a:pt x="382" y="135"/>
                    </a:lnTo>
                    <a:lnTo>
                      <a:pt x="375" y="125"/>
                    </a:lnTo>
                    <a:lnTo>
                      <a:pt x="372" y="116"/>
                    </a:lnTo>
                    <a:lnTo>
                      <a:pt x="372" y="116"/>
                    </a:lnTo>
                    <a:lnTo>
                      <a:pt x="375" y="115"/>
                    </a:lnTo>
                    <a:lnTo>
                      <a:pt x="378" y="115"/>
                    </a:lnTo>
                    <a:lnTo>
                      <a:pt x="385" y="118"/>
                    </a:lnTo>
                    <a:lnTo>
                      <a:pt x="385" y="118"/>
                    </a:lnTo>
                    <a:lnTo>
                      <a:pt x="382" y="115"/>
                    </a:lnTo>
                    <a:lnTo>
                      <a:pt x="378" y="113"/>
                    </a:lnTo>
                    <a:lnTo>
                      <a:pt x="371" y="110"/>
                    </a:lnTo>
                    <a:lnTo>
                      <a:pt x="363" y="107"/>
                    </a:lnTo>
                    <a:lnTo>
                      <a:pt x="360" y="104"/>
                    </a:lnTo>
                    <a:lnTo>
                      <a:pt x="360" y="101"/>
                    </a:lnTo>
                    <a:lnTo>
                      <a:pt x="360" y="101"/>
                    </a:lnTo>
                    <a:lnTo>
                      <a:pt x="372" y="103"/>
                    </a:lnTo>
                    <a:lnTo>
                      <a:pt x="385" y="107"/>
                    </a:lnTo>
                    <a:lnTo>
                      <a:pt x="407" y="118"/>
                    </a:lnTo>
                    <a:lnTo>
                      <a:pt x="407" y="118"/>
                    </a:lnTo>
                    <a:lnTo>
                      <a:pt x="411" y="118"/>
                    </a:lnTo>
                    <a:lnTo>
                      <a:pt x="411" y="118"/>
                    </a:lnTo>
                    <a:lnTo>
                      <a:pt x="423" y="122"/>
                    </a:lnTo>
                    <a:lnTo>
                      <a:pt x="436" y="128"/>
                    </a:lnTo>
                    <a:lnTo>
                      <a:pt x="462" y="138"/>
                    </a:lnTo>
                    <a:lnTo>
                      <a:pt x="462" y="138"/>
                    </a:lnTo>
                    <a:lnTo>
                      <a:pt x="436" y="124"/>
                    </a:lnTo>
                    <a:lnTo>
                      <a:pt x="409" y="110"/>
                    </a:lnTo>
                    <a:lnTo>
                      <a:pt x="409" y="110"/>
                    </a:lnTo>
                    <a:lnTo>
                      <a:pt x="394" y="106"/>
                    </a:lnTo>
                    <a:lnTo>
                      <a:pt x="394" y="106"/>
                    </a:lnTo>
                    <a:lnTo>
                      <a:pt x="383" y="99"/>
                    </a:lnTo>
                    <a:lnTo>
                      <a:pt x="372" y="93"/>
                    </a:lnTo>
                    <a:lnTo>
                      <a:pt x="372" y="93"/>
                    </a:lnTo>
                    <a:lnTo>
                      <a:pt x="362" y="90"/>
                    </a:lnTo>
                    <a:lnTo>
                      <a:pt x="357" y="87"/>
                    </a:lnTo>
                    <a:lnTo>
                      <a:pt x="354" y="83"/>
                    </a:lnTo>
                    <a:lnTo>
                      <a:pt x="354" y="83"/>
                    </a:lnTo>
                    <a:lnTo>
                      <a:pt x="357" y="83"/>
                    </a:lnTo>
                    <a:lnTo>
                      <a:pt x="362" y="81"/>
                    </a:lnTo>
                    <a:lnTo>
                      <a:pt x="369" y="84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94" y="96"/>
                    </a:lnTo>
                    <a:lnTo>
                      <a:pt x="404" y="99"/>
                    </a:lnTo>
                    <a:lnTo>
                      <a:pt x="415" y="103"/>
                    </a:lnTo>
                    <a:lnTo>
                      <a:pt x="424" y="107"/>
                    </a:lnTo>
                    <a:lnTo>
                      <a:pt x="424" y="107"/>
                    </a:lnTo>
                    <a:lnTo>
                      <a:pt x="411" y="99"/>
                    </a:lnTo>
                    <a:lnTo>
                      <a:pt x="397" y="93"/>
                    </a:lnTo>
                    <a:lnTo>
                      <a:pt x="382" y="86"/>
                    </a:lnTo>
                    <a:lnTo>
                      <a:pt x="368" y="78"/>
                    </a:lnTo>
                    <a:lnTo>
                      <a:pt x="368" y="78"/>
                    </a:lnTo>
                    <a:lnTo>
                      <a:pt x="363" y="78"/>
                    </a:lnTo>
                    <a:lnTo>
                      <a:pt x="360" y="75"/>
                    </a:lnTo>
                    <a:lnTo>
                      <a:pt x="359" y="72"/>
                    </a:lnTo>
                    <a:lnTo>
                      <a:pt x="359" y="69"/>
                    </a:lnTo>
                    <a:lnTo>
                      <a:pt x="359" y="69"/>
                    </a:lnTo>
                    <a:lnTo>
                      <a:pt x="368" y="69"/>
                    </a:lnTo>
                    <a:lnTo>
                      <a:pt x="378" y="71"/>
                    </a:lnTo>
                    <a:lnTo>
                      <a:pt x="398" y="77"/>
                    </a:lnTo>
                    <a:lnTo>
                      <a:pt x="417" y="84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20" y="81"/>
                    </a:lnTo>
                    <a:lnTo>
                      <a:pt x="400" y="72"/>
                    </a:lnTo>
                    <a:lnTo>
                      <a:pt x="382" y="64"/>
                    </a:lnTo>
                    <a:lnTo>
                      <a:pt x="363" y="54"/>
                    </a:lnTo>
                    <a:lnTo>
                      <a:pt x="363" y="54"/>
                    </a:lnTo>
                    <a:lnTo>
                      <a:pt x="362" y="51"/>
                    </a:lnTo>
                    <a:lnTo>
                      <a:pt x="362" y="49"/>
                    </a:lnTo>
                    <a:lnTo>
                      <a:pt x="363" y="48"/>
                    </a:lnTo>
                    <a:lnTo>
                      <a:pt x="363" y="48"/>
                    </a:lnTo>
                    <a:lnTo>
                      <a:pt x="357" y="45"/>
                    </a:lnTo>
                    <a:lnTo>
                      <a:pt x="354" y="42"/>
                    </a:lnTo>
                    <a:lnTo>
                      <a:pt x="354" y="38"/>
                    </a:lnTo>
                    <a:lnTo>
                      <a:pt x="354" y="38"/>
                    </a:lnTo>
                    <a:lnTo>
                      <a:pt x="374" y="43"/>
                    </a:lnTo>
                    <a:lnTo>
                      <a:pt x="394" y="51"/>
                    </a:lnTo>
                    <a:lnTo>
                      <a:pt x="414" y="58"/>
                    </a:lnTo>
                    <a:lnTo>
                      <a:pt x="435" y="64"/>
                    </a:lnTo>
                    <a:lnTo>
                      <a:pt x="435" y="64"/>
                    </a:lnTo>
                    <a:lnTo>
                      <a:pt x="418" y="55"/>
                    </a:lnTo>
                    <a:lnTo>
                      <a:pt x="400" y="46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1" y="29"/>
                    </a:lnTo>
                    <a:lnTo>
                      <a:pt x="348" y="26"/>
                    </a:lnTo>
                    <a:lnTo>
                      <a:pt x="348" y="25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66" y="26"/>
                    </a:lnTo>
                    <a:lnTo>
                      <a:pt x="385" y="34"/>
                    </a:lnTo>
                    <a:lnTo>
                      <a:pt x="403" y="40"/>
                    </a:lnTo>
                    <a:lnTo>
                      <a:pt x="420" y="48"/>
                    </a:lnTo>
                    <a:lnTo>
                      <a:pt x="420" y="48"/>
                    </a:lnTo>
                    <a:lnTo>
                      <a:pt x="388" y="29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3" y="8"/>
                    </a:lnTo>
                    <a:lnTo>
                      <a:pt x="351" y="0"/>
                    </a:lnTo>
                    <a:lnTo>
                      <a:pt x="351" y="0"/>
                    </a:lnTo>
                    <a:lnTo>
                      <a:pt x="360" y="2"/>
                    </a:lnTo>
                    <a:lnTo>
                      <a:pt x="369" y="3"/>
                    </a:lnTo>
                    <a:lnTo>
                      <a:pt x="385" y="10"/>
                    </a:lnTo>
                    <a:lnTo>
                      <a:pt x="401" y="17"/>
                    </a:lnTo>
                    <a:lnTo>
                      <a:pt x="418" y="22"/>
                    </a:lnTo>
                    <a:lnTo>
                      <a:pt x="418" y="22"/>
                    </a:lnTo>
                    <a:lnTo>
                      <a:pt x="417" y="26"/>
                    </a:lnTo>
                    <a:lnTo>
                      <a:pt x="415" y="28"/>
                    </a:lnTo>
                    <a:lnTo>
                      <a:pt x="415" y="28"/>
                    </a:lnTo>
                    <a:lnTo>
                      <a:pt x="418" y="31"/>
                    </a:lnTo>
                    <a:lnTo>
                      <a:pt x="423" y="34"/>
                    </a:lnTo>
                    <a:lnTo>
                      <a:pt x="423" y="34"/>
                    </a:lnTo>
                    <a:lnTo>
                      <a:pt x="421" y="37"/>
                    </a:lnTo>
                    <a:lnTo>
                      <a:pt x="420" y="40"/>
                    </a:lnTo>
                    <a:lnTo>
                      <a:pt x="420" y="40"/>
                    </a:lnTo>
                    <a:lnTo>
                      <a:pt x="424" y="43"/>
                    </a:lnTo>
                    <a:lnTo>
                      <a:pt x="430" y="46"/>
                    </a:lnTo>
                    <a:lnTo>
                      <a:pt x="438" y="51"/>
                    </a:lnTo>
                    <a:lnTo>
                      <a:pt x="444" y="54"/>
                    </a:lnTo>
                    <a:lnTo>
                      <a:pt x="444" y="54"/>
                    </a:lnTo>
                    <a:lnTo>
                      <a:pt x="441" y="57"/>
                    </a:lnTo>
                    <a:lnTo>
                      <a:pt x="439" y="58"/>
                    </a:lnTo>
                    <a:lnTo>
                      <a:pt x="438" y="58"/>
                    </a:lnTo>
                    <a:lnTo>
                      <a:pt x="438" y="58"/>
                    </a:lnTo>
                    <a:close/>
                    <a:moveTo>
                      <a:pt x="433" y="109"/>
                    </a:moveTo>
                    <a:lnTo>
                      <a:pt x="433" y="109"/>
                    </a:lnTo>
                    <a:lnTo>
                      <a:pt x="430" y="107"/>
                    </a:lnTo>
                    <a:lnTo>
                      <a:pt x="429" y="109"/>
                    </a:lnTo>
                    <a:lnTo>
                      <a:pt x="429" y="109"/>
                    </a:lnTo>
                    <a:lnTo>
                      <a:pt x="432" y="110"/>
                    </a:lnTo>
                    <a:lnTo>
                      <a:pt x="433" y="110"/>
                    </a:lnTo>
                    <a:lnTo>
                      <a:pt x="433" y="109"/>
                    </a:lnTo>
                    <a:lnTo>
                      <a:pt x="433" y="109"/>
                    </a:lnTo>
                    <a:close/>
                    <a:moveTo>
                      <a:pt x="667" y="141"/>
                    </a:moveTo>
                    <a:lnTo>
                      <a:pt x="667" y="141"/>
                    </a:lnTo>
                    <a:lnTo>
                      <a:pt x="658" y="128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50" y="125"/>
                    </a:lnTo>
                    <a:lnTo>
                      <a:pt x="654" y="131"/>
                    </a:lnTo>
                    <a:lnTo>
                      <a:pt x="659" y="138"/>
                    </a:lnTo>
                    <a:lnTo>
                      <a:pt x="662" y="139"/>
                    </a:lnTo>
                    <a:lnTo>
                      <a:pt x="667" y="141"/>
                    </a:lnTo>
                    <a:lnTo>
                      <a:pt x="667" y="141"/>
                    </a:lnTo>
                    <a:close/>
                    <a:moveTo>
                      <a:pt x="455" y="179"/>
                    </a:moveTo>
                    <a:lnTo>
                      <a:pt x="455" y="179"/>
                    </a:lnTo>
                    <a:lnTo>
                      <a:pt x="453" y="176"/>
                    </a:lnTo>
                    <a:lnTo>
                      <a:pt x="453" y="176"/>
                    </a:lnTo>
                    <a:lnTo>
                      <a:pt x="455" y="174"/>
                    </a:lnTo>
                    <a:lnTo>
                      <a:pt x="455" y="174"/>
                    </a:lnTo>
                    <a:lnTo>
                      <a:pt x="462" y="176"/>
                    </a:lnTo>
                    <a:lnTo>
                      <a:pt x="468" y="177"/>
                    </a:lnTo>
                    <a:lnTo>
                      <a:pt x="479" y="183"/>
                    </a:lnTo>
                    <a:lnTo>
                      <a:pt x="490" y="189"/>
                    </a:lnTo>
                    <a:lnTo>
                      <a:pt x="496" y="191"/>
                    </a:lnTo>
                    <a:lnTo>
                      <a:pt x="502" y="192"/>
                    </a:lnTo>
                    <a:lnTo>
                      <a:pt x="502" y="192"/>
                    </a:lnTo>
                    <a:lnTo>
                      <a:pt x="526" y="208"/>
                    </a:lnTo>
                    <a:lnTo>
                      <a:pt x="552" y="221"/>
                    </a:lnTo>
                    <a:lnTo>
                      <a:pt x="604" y="247"/>
                    </a:lnTo>
                    <a:lnTo>
                      <a:pt x="604" y="247"/>
                    </a:lnTo>
                    <a:lnTo>
                      <a:pt x="590" y="235"/>
                    </a:lnTo>
                    <a:lnTo>
                      <a:pt x="575" y="223"/>
                    </a:lnTo>
                    <a:lnTo>
                      <a:pt x="560" y="211"/>
                    </a:lnTo>
                    <a:lnTo>
                      <a:pt x="543" y="200"/>
                    </a:lnTo>
                    <a:lnTo>
                      <a:pt x="508" y="182"/>
                    </a:lnTo>
                    <a:lnTo>
                      <a:pt x="470" y="164"/>
                    </a:lnTo>
                    <a:lnTo>
                      <a:pt x="470" y="164"/>
                    </a:lnTo>
                    <a:lnTo>
                      <a:pt x="468" y="167"/>
                    </a:lnTo>
                    <a:lnTo>
                      <a:pt x="467" y="168"/>
                    </a:lnTo>
                    <a:lnTo>
                      <a:pt x="465" y="168"/>
                    </a:lnTo>
                    <a:lnTo>
                      <a:pt x="465" y="168"/>
                    </a:lnTo>
                    <a:lnTo>
                      <a:pt x="427" y="147"/>
                    </a:lnTo>
                    <a:lnTo>
                      <a:pt x="406" y="136"/>
                    </a:lnTo>
                    <a:lnTo>
                      <a:pt x="383" y="128"/>
                    </a:lnTo>
                    <a:lnTo>
                      <a:pt x="383" y="128"/>
                    </a:lnTo>
                    <a:lnTo>
                      <a:pt x="398" y="144"/>
                    </a:lnTo>
                    <a:lnTo>
                      <a:pt x="415" y="157"/>
                    </a:lnTo>
                    <a:lnTo>
                      <a:pt x="433" y="170"/>
                    </a:lnTo>
                    <a:lnTo>
                      <a:pt x="444" y="174"/>
                    </a:lnTo>
                    <a:lnTo>
                      <a:pt x="455" y="179"/>
                    </a:lnTo>
                    <a:lnTo>
                      <a:pt x="455" y="179"/>
                    </a:lnTo>
                    <a:close/>
                    <a:moveTo>
                      <a:pt x="676" y="139"/>
                    </a:moveTo>
                    <a:lnTo>
                      <a:pt x="676" y="139"/>
                    </a:lnTo>
                    <a:lnTo>
                      <a:pt x="671" y="135"/>
                    </a:lnTo>
                    <a:lnTo>
                      <a:pt x="670" y="131"/>
                    </a:lnTo>
                    <a:lnTo>
                      <a:pt x="667" y="131"/>
                    </a:lnTo>
                    <a:lnTo>
                      <a:pt x="667" y="131"/>
                    </a:lnTo>
                    <a:lnTo>
                      <a:pt x="671" y="136"/>
                    </a:lnTo>
                    <a:lnTo>
                      <a:pt x="674" y="138"/>
                    </a:lnTo>
                    <a:lnTo>
                      <a:pt x="676" y="139"/>
                    </a:lnTo>
                    <a:lnTo>
                      <a:pt x="676" y="139"/>
                    </a:lnTo>
                    <a:close/>
                    <a:moveTo>
                      <a:pt x="439" y="135"/>
                    </a:moveTo>
                    <a:lnTo>
                      <a:pt x="439" y="135"/>
                    </a:lnTo>
                    <a:lnTo>
                      <a:pt x="436" y="133"/>
                    </a:lnTo>
                    <a:lnTo>
                      <a:pt x="433" y="133"/>
                    </a:lnTo>
                    <a:lnTo>
                      <a:pt x="433" y="133"/>
                    </a:lnTo>
                    <a:lnTo>
                      <a:pt x="435" y="135"/>
                    </a:lnTo>
                    <a:lnTo>
                      <a:pt x="436" y="135"/>
                    </a:lnTo>
                    <a:lnTo>
                      <a:pt x="438" y="135"/>
                    </a:lnTo>
                    <a:lnTo>
                      <a:pt x="439" y="135"/>
                    </a:lnTo>
                    <a:lnTo>
                      <a:pt x="439" y="135"/>
                    </a:lnTo>
                    <a:close/>
                    <a:moveTo>
                      <a:pt x="270" y="135"/>
                    </a:moveTo>
                    <a:lnTo>
                      <a:pt x="270" y="135"/>
                    </a:lnTo>
                    <a:lnTo>
                      <a:pt x="275" y="135"/>
                    </a:lnTo>
                    <a:lnTo>
                      <a:pt x="276" y="135"/>
                    </a:lnTo>
                    <a:lnTo>
                      <a:pt x="276" y="133"/>
                    </a:lnTo>
                    <a:lnTo>
                      <a:pt x="276" y="133"/>
                    </a:lnTo>
                    <a:lnTo>
                      <a:pt x="273" y="133"/>
                    </a:lnTo>
                    <a:lnTo>
                      <a:pt x="272" y="135"/>
                    </a:lnTo>
                    <a:lnTo>
                      <a:pt x="270" y="135"/>
                    </a:lnTo>
                    <a:lnTo>
                      <a:pt x="270" y="135"/>
                    </a:lnTo>
                    <a:close/>
                    <a:moveTo>
                      <a:pt x="462" y="144"/>
                    </a:moveTo>
                    <a:lnTo>
                      <a:pt x="462" y="144"/>
                    </a:lnTo>
                    <a:lnTo>
                      <a:pt x="452" y="139"/>
                    </a:lnTo>
                    <a:lnTo>
                      <a:pt x="446" y="136"/>
                    </a:lnTo>
                    <a:lnTo>
                      <a:pt x="441" y="136"/>
                    </a:lnTo>
                    <a:lnTo>
                      <a:pt x="441" y="136"/>
                    </a:lnTo>
                    <a:lnTo>
                      <a:pt x="446" y="138"/>
                    </a:lnTo>
                    <a:lnTo>
                      <a:pt x="450" y="141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2" y="144"/>
                    </a:lnTo>
                    <a:close/>
                    <a:moveTo>
                      <a:pt x="456" y="153"/>
                    </a:moveTo>
                    <a:lnTo>
                      <a:pt x="456" y="153"/>
                    </a:lnTo>
                    <a:lnTo>
                      <a:pt x="452" y="148"/>
                    </a:lnTo>
                    <a:lnTo>
                      <a:pt x="446" y="147"/>
                    </a:lnTo>
                    <a:lnTo>
                      <a:pt x="435" y="144"/>
                    </a:lnTo>
                    <a:lnTo>
                      <a:pt x="435" y="144"/>
                    </a:lnTo>
                    <a:lnTo>
                      <a:pt x="446" y="148"/>
                    </a:lnTo>
                    <a:lnTo>
                      <a:pt x="450" y="151"/>
                    </a:lnTo>
                    <a:lnTo>
                      <a:pt x="456" y="153"/>
                    </a:lnTo>
                    <a:lnTo>
                      <a:pt x="456" y="153"/>
                    </a:lnTo>
                    <a:close/>
                    <a:moveTo>
                      <a:pt x="651" y="173"/>
                    </a:moveTo>
                    <a:lnTo>
                      <a:pt x="651" y="173"/>
                    </a:lnTo>
                    <a:lnTo>
                      <a:pt x="654" y="174"/>
                    </a:lnTo>
                    <a:lnTo>
                      <a:pt x="659" y="176"/>
                    </a:lnTo>
                    <a:lnTo>
                      <a:pt x="659" y="176"/>
                    </a:lnTo>
                    <a:lnTo>
                      <a:pt x="665" y="182"/>
                    </a:lnTo>
                    <a:lnTo>
                      <a:pt x="665" y="182"/>
                    </a:lnTo>
                    <a:lnTo>
                      <a:pt x="671" y="186"/>
                    </a:lnTo>
                    <a:lnTo>
                      <a:pt x="674" y="188"/>
                    </a:lnTo>
                    <a:lnTo>
                      <a:pt x="677" y="188"/>
                    </a:lnTo>
                    <a:lnTo>
                      <a:pt x="677" y="188"/>
                    </a:lnTo>
                    <a:lnTo>
                      <a:pt x="667" y="177"/>
                    </a:lnTo>
                    <a:lnTo>
                      <a:pt x="658" y="167"/>
                    </a:lnTo>
                    <a:lnTo>
                      <a:pt x="647" y="154"/>
                    </a:lnTo>
                    <a:lnTo>
                      <a:pt x="641" y="150"/>
                    </a:lnTo>
                    <a:lnTo>
                      <a:pt x="635" y="145"/>
                    </a:lnTo>
                    <a:lnTo>
                      <a:pt x="635" y="145"/>
                    </a:lnTo>
                    <a:lnTo>
                      <a:pt x="638" y="153"/>
                    </a:lnTo>
                    <a:lnTo>
                      <a:pt x="642" y="159"/>
                    </a:lnTo>
                    <a:lnTo>
                      <a:pt x="651" y="173"/>
                    </a:lnTo>
                    <a:lnTo>
                      <a:pt x="651" y="173"/>
                    </a:lnTo>
                    <a:close/>
                    <a:moveTo>
                      <a:pt x="676" y="168"/>
                    </a:moveTo>
                    <a:lnTo>
                      <a:pt x="676" y="168"/>
                    </a:lnTo>
                    <a:lnTo>
                      <a:pt x="667" y="157"/>
                    </a:lnTo>
                    <a:lnTo>
                      <a:pt x="654" y="147"/>
                    </a:lnTo>
                    <a:lnTo>
                      <a:pt x="654" y="147"/>
                    </a:lnTo>
                    <a:lnTo>
                      <a:pt x="664" y="159"/>
                    </a:lnTo>
                    <a:lnTo>
                      <a:pt x="670" y="164"/>
                    </a:lnTo>
                    <a:lnTo>
                      <a:pt x="676" y="168"/>
                    </a:lnTo>
                    <a:lnTo>
                      <a:pt x="676" y="168"/>
                    </a:lnTo>
                    <a:close/>
                    <a:moveTo>
                      <a:pt x="240" y="153"/>
                    </a:moveTo>
                    <a:lnTo>
                      <a:pt x="240" y="153"/>
                    </a:lnTo>
                    <a:lnTo>
                      <a:pt x="276" y="156"/>
                    </a:lnTo>
                    <a:lnTo>
                      <a:pt x="296" y="157"/>
                    </a:lnTo>
                    <a:lnTo>
                      <a:pt x="307" y="157"/>
                    </a:lnTo>
                    <a:lnTo>
                      <a:pt x="316" y="156"/>
                    </a:lnTo>
                    <a:lnTo>
                      <a:pt x="316" y="156"/>
                    </a:lnTo>
                    <a:lnTo>
                      <a:pt x="316" y="154"/>
                    </a:lnTo>
                    <a:lnTo>
                      <a:pt x="314" y="154"/>
                    </a:lnTo>
                    <a:lnTo>
                      <a:pt x="313" y="153"/>
                    </a:lnTo>
                    <a:lnTo>
                      <a:pt x="313" y="151"/>
                    </a:lnTo>
                    <a:lnTo>
                      <a:pt x="313" y="151"/>
                    </a:lnTo>
                    <a:lnTo>
                      <a:pt x="314" y="151"/>
                    </a:lnTo>
                    <a:lnTo>
                      <a:pt x="316" y="153"/>
                    </a:lnTo>
                    <a:lnTo>
                      <a:pt x="318" y="154"/>
                    </a:lnTo>
                    <a:lnTo>
                      <a:pt x="319" y="154"/>
                    </a:lnTo>
                    <a:lnTo>
                      <a:pt x="319" y="154"/>
                    </a:lnTo>
                    <a:lnTo>
                      <a:pt x="324" y="153"/>
                    </a:lnTo>
                    <a:lnTo>
                      <a:pt x="325" y="153"/>
                    </a:lnTo>
                    <a:lnTo>
                      <a:pt x="327" y="151"/>
                    </a:lnTo>
                    <a:lnTo>
                      <a:pt x="327" y="151"/>
                    </a:lnTo>
                    <a:lnTo>
                      <a:pt x="284" y="150"/>
                    </a:lnTo>
                    <a:lnTo>
                      <a:pt x="261" y="150"/>
                    </a:lnTo>
                    <a:lnTo>
                      <a:pt x="240" y="153"/>
                    </a:lnTo>
                    <a:lnTo>
                      <a:pt x="240" y="153"/>
                    </a:lnTo>
                    <a:close/>
                    <a:moveTo>
                      <a:pt x="318" y="160"/>
                    </a:moveTo>
                    <a:lnTo>
                      <a:pt x="318" y="160"/>
                    </a:lnTo>
                    <a:lnTo>
                      <a:pt x="322" y="162"/>
                    </a:lnTo>
                    <a:lnTo>
                      <a:pt x="325" y="162"/>
                    </a:lnTo>
                    <a:lnTo>
                      <a:pt x="327" y="160"/>
                    </a:lnTo>
                    <a:lnTo>
                      <a:pt x="327" y="160"/>
                    </a:lnTo>
                    <a:lnTo>
                      <a:pt x="325" y="160"/>
                    </a:lnTo>
                    <a:lnTo>
                      <a:pt x="322" y="159"/>
                    </a:lnTo>
                    <a:lnTo>
                      <a:pt x="319" y="159"/>
                    </a:lnTo>
                    <a:lnTo>
                      <a:pt x="318" y="160"/>
                    </a:lnTo>
                    <a:lnTo>
                      <a:pt x="318" y="160"/>
                    </a:lnTo>
                    <a:close/>
                    <a:moveTo>
                      <a:pt x="500" y="171"/>
                    </a:moveTo>
                    <a:lnTo>
                      <a:pt x="500" y="171"/>
                    </a:lnTo>
                    <a:lnTo>
                      <a:pt x="502" y="170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499" y="168"/>
                    </a:lnTo>
                    <a:lnTo>
                      <a:pt x="499" y="168"/>
                    </a:lnTo>
                    <a:lnTo>
                      <a:pt x="497" y="165"/>
                    </a:lnTo>
                    <a:lnTo>
                      <a:pt x="494" y="164"/>
                    </a:lnTo>
                    <a:lnTo>
                      <a:pt x="490" y="164"/>
                    </a:lnTo>
                    <a:lnTo>
                      <a:pt x="490" y="164"/>
                    </a:lnTo>
                    <a:lnTo>
                      <a:pt x="496" y="167"/>
                    </a:lnTo>
                    <a:lnTo>
                      <a:pt x="499" y="168"/>
                    </a:lnTo>
                    <a:lnTo>
                      <a:pt x="500" y="171"/>
                    </a:lnTo>
                    <a:lnTo>
                      <a:pt x="500" y="171"/>
                    </a:lnTo>
                    <a:close/>
                    <a:moveTo>
                      <a:pt x="253" y="165"/>
                    </a:moveTo>
                    <a:lnTo>
                      <a:pt x="253" y="165"/>
                    </a:lnTo>
                    <a:lnTo>
                      <a:pt x="261" y="170"/>
                    </a:lnTo>
                    <a:lnTo>
                      <a:pt x="270" y="171"/>
                    </a:lnTo>
                    <a:lnTo>
                      <a:pt x="290" y="173"/>
                    </a:lnTo>
                    <a:lnTo>
                      <a:pt x="290" y="173"/>
                    </a:lnTo>
                    <a:lnTo>
                      <a:pt x="324" y="179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1" y="182"/>
                    </a:lnTo>
                    <a:lnTo>
                      <a:pt x="345" y="179"/>
                    </a:lnTo>
                    <a:lnTo>
                      <a:pt x="340" y="174"/>
                    </a:lnTo>
                    <a:lnTo>
                      <a:pt x="339" y="171"/>
                    </a:lnTo>
                    <a:lnTo>
                      <a:pt x="339" y="168"/>
                    </a:lnTo>
                    <a:lnTo>
                      <a:pt x="339" y="168"/>
                    </a:lnTo>
                    <a:lnTo>
                      <a:pt x="318" y="168"/>
                    </a:lnTo>
                    <a:lnTo>
                      <a:pt x="298" y="165"/>
                    </a:lnTo>
                    <a:lnTo>
                      <a:pt x="276" y="165"/>
                    </a:lnTo>
                    <a:lnTo>
                      <a:pt x="253" y="165"/>
                    </a:lnTo>
                    <a:lnTo>
                      <a:pt x="253" y="165"/>
                    </a:lnTo>
                    <a:close/>
                    <a:moveTo>
                      <a:pt x="659" y="196"/>
                    </a:moveTo>
                    <a:lnTo>
                      <a:pt x="659" y="196"/>
                    </a:lnTo>
                    <a:lnTo>
                      <a:pt x="651" y="188"/>
                    </a:lnTo>
                    <a:lnTo>
                      <a:pt x="644" y="180"/>
                    </a:lnTo>
                    <a:lnTo>
                      <a:pt x="629" y="165"/>
                    </a:lnTo>
                    <a:lnTo>
                      <a:pt x="629" y="165"/>
                    </a:lnTo>
                    <a:lnTo>
                      <a:pt x="630" y="170"/>
                    </a:lnTo>
                    <a:lnTo>
                      <a:pt x="633" y="176"/>
                    </a:lnTo>
                    <a:lnTo>
                      <a:pt x="636" y="180"/>
                    </a:lnTo>
                    <a:lnTo>
                      <a:pt x="641" y="183"/>
                    </a:lnTo>
                    <a:lnTo>
                      <a:pt x="650" y="189"/>
                    </a:lnTo>
                    <a:lnTo>
                      <a:pt x="659" y="196"/>
                    </a:lnTo>
                    <a:lnTo>
                      <a:pt x="659" y="196"/>
                    </a:lnTo>
                    <a:close/>
                    <a:moveTo>
                      <a:pt x="365" y="168"/>
                    </a:moveTo>
                    <a:lnTo>
                      <a:pt x="365" y="168"/>
                    </a:lnTo>
                    <a:lnTo>
                      <a:pt x="363" y="170"/>
                    </a:lnTo>
                    <a:lnTo>
                      <a:pt x="363" y="170"/>
                    </a:lnTo>
                    <a:lnTo>
                      <a:pt x="356" y="170"/>
                    </a:lnTo>
                    <a:lnTo>
                      <a:pt x="353" y="170"/>
                    </a:lnTo>
                    <a:lnTo>
                      <a:pt x="350" y="171"/>
                    </a:lnTo>
                    <a:lnTo>
                      <a:pt x="350" y="171"/>
                    </a:lnTo>
                    <a:lnTo>
                      <a:pt x="382" y="186"/>
                    </a:lnTo>
                    <a:lnTo>
                      <a:pt x="397" y="194"/>
                    </a:lnTo>
                    <a:lnTo>
                      <a:pt x="414" y="200"/>
                    </a:lnTo>
                    <a:lnTo>
                      <a:pt x="414" y="200"/>
                    </a:lnTo>
                    <a:lnTo>
                      <a:pt x="414" y="199"/>
                    </a:lnTo>
                    <a:lnTo>
                      <a:pt x="414" y="197"/>
                    </a:lnTo>
                    <a:lnTo>
                      <a:pt x="412" y="196"/>
                    </a:lnTo>
                    <a:lnTo>
                      <a:pt x="414" y="194"/>
                    </a:lnTo>
                    <a:lnTo>
                      <a:pt x="414" y="194"/>
                    </a:lnTo>
                    <a:lnTo>
                      <a:pt x="417" y="194"/>
                    </a:lnTo>
                    <a:lnTo>
                      <a:pt x="418" y="192"/>
                    </a:lnTo>
                    <a:lnTo>
                      <a:pt x="418" y="192"/>
                    </a:lnTo>
                    <a:lnTo>
                      <a:pt x="392" y="180"/>
                    </a:lnTo>
                    <a:lnTo>
                      <a:pt x="378" y="174"/>
                    </a:lnTo>
                    <a:lnTo>
                      <a:pt x="365" y="168"/>
                    </a:lnTo>
                    <a:lnTo>
                      <a:pt x="365" y="168"/>
                    </a:lnTo>
                    <a:close/>
                    <a:moveTo>
                      <a:pt x="508" y="173"/>
                    </a:moveTo>
                    <a:lnTo>
                      <a:pt x="508" y="173"/>
                    </a:lnTo>
                    <a:lnTo>
                      <a:pt x="511" y="173"/>
                    </a:lnTo>
                    <a:lnTo>
                      <a:pt x="513" y="176"/>
                    </a:lnTo>
                    <a:lnTo>
                      <a:pt x="516" y="176"/>
                    </a:lnTo>
                    <a:lnTo>
                      <a:pt x="517" y="176"/>
                    </a:lnTo>
                    <a:lnTo>
                      <a:pt x="517" y="176"/>
                    </a:lnTo>
                    <a:lnTo>
                      <a:pt x="514" y="174"/>
                    </a:lnTo>
                    <a:lnTo>
                      <a:pt x="513" y="173"/>
                    </a:lnTo>
                    <a:lnTo>
                      <a:pt x="510" y="171"/>
                    </a:lnTo>
                    <a:lnTo>
                      <a:pt x="508" y="173"/>
                    </a:lnTo>
                    <a:lnTo>
                      <a:pt x="508" y="173"/>
                    </a:lnTo>
                    <a:close/>
                    <a:moveTo>
                      <a:pt x="536" y="179"/>
                    </a:moveTo>
                    <a:lnTo>
                      <a:pt x="536" y="179"/>
                    </a:lnTo>
                    <a:lnTo>
                      <a:pt x="534" y="179"/>
                    </a:lnTo>
                    <a:lnTo>
                      <a:pt x="532" y="177"/>
                    </a:lnTo>
                    <a:lnTo>
                      <a:pt x="529" y="176"/>
                    </a:lnTo>
                    <a:lnTo>
                      <a:pt x="528" y="176"/>
                    </a:lnTo>
                    <a:lnTo>
                      <a:pt x="528" y="176"/>
                    </a:lnTo>
                    <a:lnTo>
                      <a:pt x="529" y="177"/>
                    </a:lnTo>
                    <a:lnTo>
                      <a:pt x="531" y="179"/>
                    </a:lnTo>
                    <a:lnTo>
                      <a:pt x="534" y="180"/>
                    </a:lnTo>
                    <a:lnTo>
                      <a:pt x="536" y="179"/>
                    </a:lnTo>
                    <a:lnTo>
                      <a:pt x="536" y="179"/>
                    </a:lnTo>
                    <a:close/>
                    <a:moveTo>
                      <a:pt x="536" y="188"/>
                    </a:moveTo>
                    <a:lnTo>
                      <a:pt x="536" y="188"/>
                    </a:lnTo>
                    <a:lnTo>
                      <a:pt x="548" y="194"/>
                    </a:lnTo>
                    <a:lnTo>
                      <a:pt x="554" y="197"/>
                    </a:lnTo>
                    <a:lnTo>
                      <a:pt x="557" y="199"/>
                    </a:lnTo>
                    <a:lnTo>
                      <a:pt x="560" y="197"/>
                    </a:lnTo>
                    <a:lnTo>
                      <a:pt x="560" y="197"/>
                    </a:lnTo>
                    <a:lnTo>
                      <a:pt x="539" y="186"/>
                    </a:lnTo>
                    <a:lnTo>
                      <a:pt x="528" y="180"/>
                    </a:lnTo>
                    <a:lnTo>
                      <a:pt x="517" y="177"/>
                    </a:lnTo>
                    <a:lnTo>
                      <a:pt x="517" y="177"/>
                    </a:lnTo>
                    <a:lnTo>
                      <a:pt x="526" y="183"/>
                    </a:lnTo>
                    <a:lnTo>
                      <a:pt x="529" y="185"/>
                    </a:lnTo>
                    <a:lnTo>
                      <a:pt x="536" y="188"/>
                    </a:lnTo>
                    <a:lnTo>
                      <a:pt x="536" y="188"/>
                    </a:lnTo>
                    <a:close/>
                    <a:moveTo>
                      <a:pt x="354" y="189"/>
                    </a:moveTo>
                    <a:lnTo>
                      <a:pt x="354" y="189"/>
                    </a:lnTo>
                    <a:lnTo>
                      <a:pt x="340" y="185"/>
                    </a:lnTo>
                    <a:lnTo>
                      <a:pt x="325" y="182"/>
                    </a:lnTo>
                    <a:lnTo>
                      <a:pt x="295" y="179"/>
                    </a:lnTo>
                    <a:lnTo>
                      <a:pt x="295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305" y="185"/>
                    </a:lnTo>
                    <a:lnTo>
                      <a:pt x="321" y="188"/>
                    </a:lnTo>
                    <a:lnTo>
                      <a:pt x="336" y="189"/>
                    </a:lnTo>
                    <a:lnTo>
                      <a:pt x="354" y="189"/>
                    </a:lnTo>
                    <a:lnTo>
                      <a:pt x="354" y="189"/>
                    </a:lnTo>
                    <a:close/>
                    <a:moveTo>
                      <a:pt x="295" y="186"/>
                    </a:moveTo>
                    <a:lnTo>
                      <a:pt x="295" y="186"/>
                    </a:lnTo>
                    <a:lnTo>
                      <a:pt x="295" y="183"/>
                    </a:lnTo>
                    <a:lnTo>
                      <a:pt x="292" y="182"/>
                    </a:lnTo>
                    <a:lnTo>
                      <a:pt x="292" y="182"/>
                    </a:lnTo>
                    <a:lnTo>
                      <a:pt x="292" y="183"/>
                    </a:lnTo>
                    <a:lnTo>
                      <a:pt x="292" y="185"/>
                    </a:lnTo>
                    <a:lnTo>
                      <a:pt x="295" y="186"/>
                    </a:lnTo>
                    <a:lnTo>
                      <a:pt x="295" y="186"/>
                    </a:lnTo>
                    <a:close/>
                    <a:moveTo>
                      <a:pt x="586" y="206"/>
                    </a:moveTo>
                    <a:lnTo>
                      <a:pt x="586" y="206"/>
                    </a:lnTo>
                    <a:lnTo>
                      <a:pt x="597" y="214"/>
                    </a:lnTo>
                    <a:lnTo>
                      <a:pt x="597" y="214"/>
                    </a:lnTo>
                    <a:lnTo>
                      <a:pt x="609" y="220"/>
                    </a:lnTo>
                    <a:lnTo>
                      <a:pt x="619" y="225"/>
                    </a:lnTo>
                    <a:lnTo>
                      <a:pt x="619" y="225"/>
                    </a:lnTo>
                    <a:lnTo>
                      <a:pt x="606" y="214"/>
                    </a:lnTo>
                    <a:lnTo>
                      <a:pt x="592" y="205"/>
                    </a:lnTo>
                    <a:lnTo>
                      <a:pt x="578" y="197"/>
                    </a:lnTo>
                    <a:lnTo>
                      <a:pt x="561" y="188"/>
                    </a:lnTo>
                    <a:lnTo>
                      <a:pt x="561" y="188"/>
                    </a:lnTo>
                    <a:lnTo>
                      <a:pt x="568" y="194"/>
                    </a:lnTo>
                    <a:lnTo>
                      <a:pt x="574" y="199"/>
                    </a:lnTo>
                    <a:lnTo>
                      <a:pt x="586" y="206"/>
                    </a:lnTo>
                    <a:lnTo>
                      <a:pt x="586" y="206"/>
                    </a:lnTo>
                    <a:close/>
                    <a:moveTo>
                      <a:pt x="394" y="203"/>
                    </a:moveTo>
                    <a:lnTo>
                      <a:pt x="394" y="203"/>
                    </a:lnTo>
                    <a:lnTo>
                      <a:pt x="389" y="200"/>
                    </a:lnTo>
                    <a:lnTo>
                      <a:pt x="383" y="197"/>
                    </a:lnTo>
                    <a:lnTo>
                      <a:pt x="377" y="194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68" y="194"/>
                    </a:lnTo>
                    <a:lnTo>
                      <a:pt x="365" y="196"/>
                    </a:lnTo>
                    <a:lnTo>
                      <a:pt x="356" y="196"/>
                    </a:lnTo>
                    <a:lnTo>
                      <a:pt x="346" y="196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51" y="200"/>
                    </a:lnTo>
                    <a:lnTo>
                      <a:pt x="365" y="205"/>
                    </a:lnTo>
                    <a:lnTo>
                      <a:pt x="378" y="208"/>
                    </a:lnTo>
                    <a:lnTo>
                      <a:pt x="385" y="211"/>
                    </a:lnTo>
                    <a:lnTo>
                      <a:pt x="391" y="215"/>
                    </a:lnTo>
                    <a:lnTo>
                      <a:pt x="391" y="215"/>
                    </a:lnTo>
                    <a:lnTo>
                      <a:pt x="397" y="214"/>
                    </a:lnTo>
                    <a:lnTo>
                      <a:pt x="401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09" y="214"/>
                    </a:lnTo>
                    <a:lnTo>
                      <a:pt x="404" y="212"/>
                    </a:lnTo>
                    <a:lnTo>
                      <a:pt x="403" y="209"/>
                    </a:lnTo>
                    <a:lnTo>
                      <a:pt x="401" y="208"/>
                    </a:lnTo>
                    <a:lnTo>
                      <a:pt x="403" y="206"/>
                    </a:lnTo>
                    <a:lnTo>
                      <a:pt x="403" y="206"/>
                    </a:lnTo>
                    <a:lnTo>
                      <a:pt x="398" y="20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8" y="205"/>
                    </a:lnTo>
                    <a:lnTo>
                      <a:pt x="398" y="205"/>
                    </a:lnTo>
                    <a:lnTo>
                      <a:pt x="397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5"/>
                    </a:lnTo>
                    <a:lnTo>
                      <a:pt x="394" y="203"/>
                    </a:lnTo>
                    <a:lnTo>
                      <a:pt x="394" y="203"/>
                    </a:lnTo>
                    <a:close/>
                    <a:moveTo>
                      <a:pt x="490" y="200"/>
                    </a:moveTo>
                    <a:lnTo>
                      <a:pt x="490" y="200"/>
                    </a:lnTo>
                    <a:lnTo>
                      <a:pt x="494" y="202"/>
                    </a:lnTo>
                    <a:lnTo>
                      <a:pt x="499" y="203"/>
                    </a:lnTo>
                    <a:lnTo>
                      <a:pt x="508" y="209"/>
                    </a:lnTo>
                    <a:lnTo>
                      <a:pt x="508" y="209"/>
                    </a:lnTo>
                    <a:lnTo>
                      <a:pt x="519" y="214"/>
                    </a:lnTo>
                    <a:lnTo>
                      <a:pt x="523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16" y="211"/>
                    </a:lnTo>
                    <a:lnTo>
                      <a:pt x="504" y="205"/>
                    </a:lnTo>
                    <a:lnTo>
                      <a:pt x="493" y="199"/>
                    </a:lnTo>
                    <a:lnTo>
                      <a:pt x="481" y="194"/>
                    </a:lnTo>
                    <a:lnTo>
                      <a:pt x="481" y="194"/>
                    </a:lnTo>
                    <a:lnTo>
                      <a:pt x="485" y="197"/>
                    </a:lnTo>
                    <a:lnTo>
                      <a:pt x="490" y="200"/>
                    </a:lnTo>
                    <a:lnTo>
                      <a:pt x="490" y="200"/>
                    </a:lnTo>
                    <a:close/>
                    <a:moveTo>
                      <a:pt x="272" y="197"/>
                    </a:moveTo>
                    <a:lnTo>
                      <a:pt x="272" y="197"/>
                    </a:lnTo>
                    <a:lnTo>
                      <a:pt x="301" y="206"/>
                    </a:lnTo>
                    <a:lnTo>
                      <a:pt x="316" y="209"/>
                    </a:lnTo>
                    <a:lnTo>
                      <a:pt x="333" y="212"/>
                    </a:lnTo>
                    <a:lnTo>
                      <a:pt x="333" y="212"/>
                    </a:lnTo>
                    <a:lnTo>
                      <a:pt x="321" y="205"/>
                    </a:lnTo>
                    <a:lnTo>
                      <a:pt x="305" y="199"/>
                    </a:lnTo>
                    <a:lnTo>
                      <a:pt x="298" y="196"/>
                    </a:lnTo>
                    <a:lnTo>
                      <a:pt x="290" y="196"/>
                    </a:lnTo>
                    <a:lnTo>
                      <a:pt x="281" y="196"/>
                    </a:lnTo>
                    <a:lnTo>
                      <a:pt x="272" y="197"/>
                    </a:lnTo>
                    <a:lnTo>
                      <a:pt x="272" y="197"/>
                    </a:lnTo>
                    <a:close/>
                    <a:moveTo>
                      <a:pt x="650" y="200"/>
                    </a:moveTo>
                    <a:lnTo>
                      <a:pt x="650" y="200"/>
                    </a:lnTo>
                    <a:lnTo>
                      <a:pt x="647" y="197"/>
                    </a:lnTo>
                    <a:lnTo>
                      <a:pt x="642" y="194"/>
                    </a:lnTo>
                    <a:lnTo>
                      <a:pt x="642" y="194"/>
                    </a:lnTo>
                    <a:lnTo>
                      <a:pt x="647" y="199"/>
                    </a:lnTo>
                    <a:lnTo>
                      <a:pt x="648" y="200"/>
                    </a:lnTo>
                    <a:lnTo>
                      <a:pt x="650" y="200"/>
                    </a:lnTo>
                    <a:lnTo>
                      <a:pt x="650" y="200"/>
                    </a:lnTo>
                    <a:close/>
                    <a:moveTo>
                      <a:pt x="461" y="225"/>
                    </a:moveTo>
                    <a:lnTo>
                      <a:pt x="461" y="225"/>
                    </a:lnTo>
                    <a:lnTo>
                      <a:pt x="476" y="232"/>
                    </a:lnTo>
                    <a:lnTo>
                      <a:pt x="491" y="241"/>
                    </a:lnTo>
                    <a:lnTo>
                      <a:pt x="522" y="257"/>
                    </a:lnTo>
                    <a:lnTo>
                      <a:pt x="522" y="257"/>
                    </a:lnTo>
                    <a:lnTo>
                      <a:pt x="508" y="244"/>
                    </a:lnTo>
                    <a:lnTo>
                      <a:pt x="508" y="244"/>
                    </a:lnTo>
                    <a:lnTo>
                      <a:pt x="513" y="244"/>
                    </a:lnTo>
                    <a:lnTo>
                      <a:pt x="513" y="244"/>
                    </a:lnTo>
                    <a:lnTo>
                      <a:pt x="511" y="243"/>
                    </a:lnTo>
                    <a:lnTo>
                      <a:pt x="510" y="241"/>
                    </a:lnTo>
                    <a:lnTo>
                      <a:pt x="507" y="240"/>
                    </a:lnTo>
                    <a:lnTo>
                      <a:pt x="507" y="240"/>
                    </a:lnTo>
                    <a:lnTo>
                      <a:pt x="507" y="241"/>
                    </a:lnTo>
                    <a:lnTo>
                      <a:pt x="508" y="241"/>
                    </a:lnTo>
                    <a:lnTo>
                      <a:pt x="508" y="243"/>
                    </a:lnTo>
                    <a:lnTo>
                      <a:pt x="507" y="243"/>
                    </a:lnTo>
                    <a:lnTo>
                      <a:pt x="507" y="243"/>
                    </a:lnTo>
                    <a:lnTo>
                      <a:pt x="496" y="234"/>
                    </a:lnTo>
                    <a:lnTo>
                      <a:pt x="490" y="229"/>
                    </a:lnTo>
                    <a:lnTo>
                      <a:pt x="485" y="225"/>
                    </a:lnTo>
                    <a:lnTo>
                      <a:pt x="485" y="225"/>
                    </a:lnTo>
                    <a:lnTo>
                      <a:pt x="470" y="218"/>
                    </a:lnTo>
                    <a:lnTo>
                      <a:pt x="456" y="211"/>
                    </a:lnTo>
                    <a:lnTo>
                      <a:pt x="441" y="205"/>
                    </a:lnTo>
                    <a:lnTo>
                      <a:pt x="433" y="203"/>
                    </a:lnTo>
                    <a:lnTo>
                      <a:pt x="424" y="202"/>
                    </a:lnTo>
                    <a:lnTo>
                      <a:pt x="424" y="202"/>
                    </a:lnTo>
                    <a:lnTo>
                      <a:pt x="432" y="209"/>
                    </a:lnTo>
                    <a:lnTo>
                      <a:pt x="439" y="215"/>
                    </a:lnTo>
                    <a:lnTo>
                      <a:pt x="450" y="220"/>
                    </a:lnTo>
                    <a:lnTo>
                      <a:pt x="461" y="225"/>
                    </a:lnTo>
                    <a:lnTo>
                      <a:pt x="461" y="225"/>
                    </a:lnTo>
                    <a:close/>
                    <a:moveTo>
                      <a:pt x="714" y="217"/>
                    </a:moveTo>
                    <a:lnTo>
                      <a:pt x="714" y="217"/>
                    </a:lnTo>
                    <a:lnTo>
                      <a:pt x="709" y="214"/>
                    </a:lnTo>
                    <a:lnTo>
                      <a:pt x="705" y="209"/>
                    </a:lnTo>
                    <a:lnTo>
                      <a:pt x="700" y="205"/>
                    </a:lnTo>
                    <a:lnTo>
                      <a:pt x="696" y="203"/>
                    </a:lnTo>
                    <a:lnTo>
                      <a:pt x="696" y="203"/>
                    </a:lnTo>
                    <a:lnTo>
                      <a:pt x="703" y="211"/>
                    </a:lnTo>
                    <a:lnTo>
                      <a:pt x="709" y="215"/>
                    </a:lnTo>
                    <a:lnTo>
                      <a:pt x="714" y="217"/>
                    </a:lnTo>
                    <a:lnTo>
                      <a:pt x="714" y="217"/>
                    </a:lnTo>
                    <a:close/>
                    <a:moveTo>
                      <a:pt x="648" y="215"/>
                    </a:moveTo>
                    <a:lnTo>
                      <a:pt x="648" y="215"/>
                    </a:lnTo>
                    <a:lnTo>
                      <a:pt x="641" y="209"/>
                    </a:lnTo>
                    <a:lnTo>
                      <a:pt x="636" y="206"/>
                    </a:lnTo>
                    <a:lnTo>
                      <a:pt x="633" y="205"/>
                    </a:lnTo>
                    <a:lnTo>
                      <a:pt x="633" y="205"/>
                    </a:lnTo>
                    <a:lnTo>
                      <a:pt x="641" y="211"/>
                    </a:lnTo>
                    <a:lnTo>
                      <a:pt x="645" y="214"/>
                    </a:lnTo>
                    <a:lnTo>
                      <a:pt x="648" y="215"/>
                    </a:lnTo>
                    <a:lnTo>
                      <a:pt x="648" y="215"/>
                    </a:lnTo>
                    <a:close/>
                    <a:moveTo>
                      <a:pt x="647" y="206"/>
                    </a:moveTo>
                    <a:lnTo>
                      <a:pt x="647" y="206"/>
                    </a:lnTo>
                    <a:lnTo>
                      <a:pt x="654" y="212"/>
                    </a:lnTo>
                    <a:lnTo>
                      <a:pt x="659" y="215"/>
                    </a:lnTo>
                    <a:lnTo>
                      <a:pt x="664" y="217"/>
                    </a:lnTo>
                    <a:lnTo>
                      <a:pt x="664" y="217"/>
                    </a:lnTo>
                    <a:lnTo>
                      <a:pt x="656" y="211"/>
                    </a:lnTo>
                    <a:lnTo>
                      <a:pt x="648" y="205"/>
                    </a:lnTo>
                    <a:lnTo>
                      <a:pt x="648" y="205"/>
                    </a:lnTo>
                    <a:lnTo>
                      <a:pt x="647" y="206"/>
                    </a:lnTo>
                    <a:lnTo>
                      <a:pt x="647" y="206"/>
                    </a:lnTo>
                    <a:close/>
                    <a:moveTo>
                      <a:pt x="345" y="214"/>
                    </a:moveTo>
                    <a:lnTo>
                      <a:pt x="345" y="214"/>
                    </a:lnTo>
                    <a:lnTo>
                      <a:pt x="342" y="211"/>
                    </a:lnTo>
                    <a:lnTo>
                      <a:pt x="337" y="209"/>
                    </a:lnTo>
                    <a:lnTo>
                      <a:pt x="330" y="206"/>
                    </a:lnTo>
                    <a:lnTo>
                      <a:pt x="330" y="206"/>
                    </a:lnTo>
                    <a:lnTo>
                      <a:pt x="336" y="211"/>
                    </a:lnTo>
                    <a:lnTo>
                      <a:pt x="345" y="214"/>
                    </a:lnTo>
                    <a:lnTo>
                      <a:pt x="345" y="214"/>
                    </a:lnTo>
                    <a:close/>
                    <a:moveTo>
                      <a:pt x="725" y="211"/>
                    </a:moveTo>
                    <a:lnTo>
                      <a:pt x="725" y="211"/>
                    </a:lnTo>
                    <a:lnTo>
                      <a:pt x="725" y="208"/>
                    </a:lnTo>
                    <a:lnTo>
                      <a:pt x="722" y="208"/>
                    </a:lnTo>
                    <a:lnTo>
                      <a:pt x="722" y="208"/>
                    </a:lnTo>
                    <a:lnTo>
                      <a:pt x="723" y="209"/>
                    </a:lnTo>
                    <a:lnTo>
                      <a:pt x="725" y="211"/>
                    </a:lnTo>
                    <a:lnTo>
                      <a:pt x="725" y="211"/>
                    </a:lnTo>
                    <a:close/>
                    <a:moveTo>
                      <a:pt x="443" y="225"/>
                    </a:moveTo>
                    <a:lnTo>
                      <a:pt x="443" y="225"/>
                    </a:lnTo>
                    <a:lnTo>
                      <a:pt x="444" y="226"/>
                    </a:lnTo>
                    <a:lnTo>
                      <a:pt x="446" y="226"/>
                    </a:lnTo>
                    <a:lnTo>
                      <a:pt x="447" y="225"/>
                    </a:lnTo>
                    <a:lnTo>
                      <a:pt x="447" y="225"/>
                    </a:lnTo>
                    <a:lnTo>
                      <a:pt x="441" y="221"/>
                    </a:lnTo>
                    <a:lnTo>
                      <a:pt x="433" y="217"/>
                    </a:lnTo>
                    <a:lnTo>
                      <a:pt x="427" y="214"/>
                    </a:lnTo>
                    <a:lnTo>
                      <a:pt x="420" y="212"/>
                    </a:lnTo>
                    <a:lnTo>
                      <a:pt x="420" y="212"/>
                    </a:lnTo>
                    <a:lnTo>
                      <a:pt x="430" y="218"/>
                    </a:lnTo>
                    <a:lnTo>
                      <a:pt x="443" y="225"/>
                    </a:lnTo>
                    <a:lnTo>
                      <a:pt x="443" y="225"/>
                    </a:lnTo>
                    <a:close/>
                    <a:moveTo>
                      <a:pt x="406" y="234"/>
                    </a:moveTo>
                    <a:lnTo>
                      <a:pt x="406" y="234"/>
                    </a:lnTo>
                    <a:lnTo>
                      <a:pt x="403" y="231"/>
                    </a:lnTo>
                    <a:lnTo>
                      <a:pt x="398" y="228"/>
                    </a:lnTo>
                    <a:lnTo>
                      <a:pt x="395" y="225"/>
                    </a:lnTo>
                    <a:lnTo>
                      <a:pt x="392" y="223"/>
                    </a:lnTo>
                    <a:lnTo>
                      <a:pt x="392" y="223"/>
                    </a:lnTo>
                    <a:lnTo>
                      <a:pt x="386" y="220"/>
                    </a:lnTo>
                    <a:lnTo>
                      <a:pt x="380" y="218"/>
                    </a:lnTo>
                    <a:lnTo>
                      <a:pt x="375" y="215"/>
                    </a:lnTo>
                    <a:lnTo>
                      <a:pt x="371" y="214"/>
                    </a:lnTo>
                    <a:lnTo>
                      <a:pt x="371" y="214"/>
                    </a:lnTo>
                    <a:lnTo>
                      <a:pt x="378" y="220"/>
                    </a:lnTo>
                    <a:lnTo>
                      <a:pt x="388" y="226"/>
                    </a:lnTo>
                    <a:lnTo>
                      <a:pt x="397" y="231"/>
                    </a:lnTo>
                    <a:lnTo>
                      <a:pt x="406" y="234"/>
                    </a:lnTo>
                    <a:lnTo>
                      <a:pt x="406" y="234"/>
                    </a:lnTo>
                    <a:close/>
                    <a:moveTo>
                      <a:pt x="699" y="226"/>
                    </a:moveTo>
                    <a:lnTo>
                      <a:pt x="699" y="226"/>
                    </a:lnTo>
                    <a:lnTo>
                      <a:pt x="694" y="223"/>
                    </a:lnTo>
                    <a:lnTo>
                      <a:pt x="690" y="220"/>
                    </a:lnTo>
                    <a:lnTo>
                      <a:pt x="682" y="212"/>
                    </a:lnTo>
                    <a:lnTo>
                      <a:pt x="682" y="212"/>
                    </a:lnTo>
                    <a:lnTo>
                      <a:pt x="685" y="217"/>
                    </a:lnTo>
                    <a:lnTo>
                      <a:pt x="690" y="221"/>
                    </a:lnTo>
                    <a:lnTo>
                      <a:pt x="694" y="225"/>
                    </a:lnTo>
                    <a:lnTo>
                      <a:pt x="699" y="226"/>
                    </a:lnTo>
                    <a:lnTo>
                      <a:pt x="699" y="226"/>
                    </a:lnTo>
                    <a:close/>
                    <a:moveTo>
                      <a:pt x="386" y="240"/>
                    </a:moveTo>
                    <a:lnTo>
                      <a:pt x="386" y="240"/>
                    </a:lnTo>
                    <a:lnTo>
                      <a:pt x="388" y="243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407" y="255"/>
                    </a:lnTo>
                    <a:lnTo>
                      <a:pt x="423" y="261"/>
                    </a:lnTo>
                    <a:lnTo>
                      <a:pt x="423" y="261"/>
                    </a:lnTo>
                    <a:lnTo>
                      <a:pt x="417" y="255"/>
                    </a:lnTo>
                    <a:lnTo>
                      <a:pt x="409" y="250"/>
                    </a:lnTo>
                    <a:lnTo>
                      <a:pt x="403" y="246"/>
                    </a:lnTo>
                    <a:lnTo>
                      <a:pt x="401" y="241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86" y="234"/>
                    </a:lnTo>
                    <a:lnTo>
                      <a:pt x="374" y="228"/>
                    </a:lnTo>
                    <a:lnTo>
                      <a:pt x="362" y="221"/>
                    </a:lnTo>
                    <a:lnTo>
                      <a:pt x="350" y="217"/>
                    </a:lnTo>
                    <a:lnTo>
                      <a:pt x="350" y="217"/>
                    </a:lnTo>
                    <a:lnTo>
                      <a:pt x="357" y="223"/>
                    </a:lnTo>
                    <a:lnTo>
                      <a:pt x="366" y="229"/>
                    </a:lnTo>
                    <a:lnTo>
                      <a:pt x="375" y="234"/>
                    </a:lnTo>
                    <a:lnTo>
                      <a:pt x="386" y="240"/>
                    </a:lnTo>
                    <a:lnTo>
                      <a:pt x="386" y="240"/>
                    </a:lnTo>
                    <a:close/>
                    <a:moveTo>
                      <a:pt x="458" y="238"/>
                    </a:moveTo>
                    <a:lnTo>
                      <a:pt x="458" y="238"/>
                    </a:lnTo>
                    <a:lnTo>
                      <a:pt x="438" y="226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26" y="223"/>
                    </a:lnTo>
                    <a:lnTo>
                      <a:pt x="436" y="228"/>
                    </a:lnTo>
                    <a:lnTo>
                      <a:pt x="447" y="234"/>
                    </a:lnTo>
                    <a:lnTo>
                      <a:pt x="458" y="238"/>
                    </a:lnTo>
                    <a:lnTo>
                      <a:pt x="458" y="238"/>
                    </a:lnTo>
                    <a:close/>
                    <a:moveTo>
                      <a:pt x="366" y="234"/>
                    </a:moveTo>
                    <a:lnTo>
                      <a:pt x="366" y="234"/>
                    </a:lnTo>
                    <a:lnTo>
                      <a:pt x="368" y="234"/>
                    </a:lnTo>
                    <a:lnTo>
                      <a:pt x="366" y="232"/>
                    </a:lnTo>
                    <a:lnTo>
                      <a:pt x="363" y="231"/>
                    </a:lnTo>
                    <a:lnTo>
                      <a:pt x="363" y="231"/>
                    </a:lnTo>
                    <a:lnTo>
                      <a:pt x="351" y="223"/>
                    </a:lnTo>
                    <a:lnTo>
                      <a:pt x="345" y="220"/>
                    </a:lnTo>
                    <a:lnTo>
                      <a:pt x="337" y="218"/>
                    </a:lnTo>
                    <a:lnTo>
                      <a:pt x="337" y="218"/>
                    </a:lnTo>
                    <a:lnTo>
                      <a:pt x="343" y="223"/>
                    </a:lnTo>
                    <a:lnTo>
                      <a:pt x="351" y="226"/>
                    </a:lnTo>
                    <a:lnTo>
                      <a:pt x="359" y="231"/>
                    </a:lnTo>
                    <a:lnTo>
                      <a:pt x="366" y="234"/>
                    </a:lnTo>
                    <a:lnTo>
                      <a:pt x="366" y="234"/>
                    </a:lnTo>
                    <a:close/>
                    <a:moveTo>
                      <a:pt x="314" y="243"/>
                    </a:moveTo>
                    <a:lnTo>
                      <a:pt x="314" y="243"/>
                    </a:lnTo>
                    <a:lnTo>
                      <a:pt x="302" y="237"/>
                    </a:lnTo>
                    <a:lnTo>
                      <a:pt x="290" y="229"/>
                    </a:lnTo>
                    <a:lnTo>
                      <a:pt x="284" y="226"/>
                    </a:lnTo>
                    <a:lnTo>
                      <a:pt x="276" y="223"/>
                    </a:lnTo>
                    <a:lnTo>
                      <a:pt x="267" y="221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70" y="234"/>
                    </a:lnTo>
                    <a:lnTo>
                      <a:pt x="284" y="244"/>
                    </a:lnTo>
                    <a:lnTo>
                      <a:pt x="298" y="253"/>
                    </a:lnTo>
                    <a:lnTo>
                      <a:pt x="311" y="263"/>
                    </a:lnTo>
                    <a:lnTo>
                      <a:pt x="343" y="278"/>
                    </a:lnTo>
                    <a:lnTo>
                      <a:pt x="374" y="295"/>
                    </a:lnTo>
                    <a:lnTo>
                      <a:pt x="374" y="295"/>
                    </a:lnTo>
                    <a:lnTo>
                      <a:pt x="397" y="308"/>
                    </a:lnTo>
                    <a:lnTo>
                      <a:pt x="409" y="314"/>
                    </a:lnTo>
                    <a:lnTo>
                      <a:pt x="423" y="321"/>
                    </a:lnTo>
                    <a:lnTo>
                      <a:pt x="423" y="321"/>
                    </a:lnTo>
                    <a:lnTo>
                      <a:pt x="404" y="307"/>
                    </a:lnTo>
                    <a:lnTo>
                      <a:pt x="383" y="292"/>
                    </a:lnTo>
                    <a:lnTo>
                      <a:pt x="339" y="264"/>
                    </a:lnTo>
                    <a:lnTo>
                      <a:pt x="339" y="264"/>
                    </a:lnTo>
                    <a:lnTo>
                      <a:pt x="330" y="261"/>
                    </a:lnTo>
                    <a:lnTo>
                      <a:pt x="327" y="258"/>
                    </a:lnTo>
                    <a:lnTo>
                      <a:pt x="324" y="257"/>
                    </a:lnTo>
                    <a:lnTo>
                      <a:pt x="324" y="257"/>
                    </a:lnTo>
                    <a:lnTo>
                      <a:pt x="324" y="252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2" y="249"/>
                    </a:lnTo>
                    <a:lnTo>
                      <a:pt x="319" y="247"/>
                    </a:lnTo>
                    <a:lnTo>
                      <a:pt x="314" y="243"/>
                    </a:lnTo>
                    <a:lnTo>
                      <a:pt x="314" y="243"/>
                    </a:lnTo>
                    <a:close/>
                    <a:moveTo>
                      <a:pt x="449" y="249"/>
                    </a:moveTo>
                    <a:lnTo>
                      <a:pt x="449" y="249"/>
                    </a:lnTo>
                    <a:lnTo>
                      <a:pt x="446" y="244"/>
                    </a:lnTo>
                    <a:lnTo>
                      <a:pt x="441" y="240"/>
                    </a:lnTo>
                    <a:lnTo>
                      <a:pt x="429" y="234"/>
                    </a:lnTo>
                    <a:lnTo>
                      <a:pt x="417" y="229"/>
                    </a:lnTo>
                    <a:lnTo>
                      <a:pt x="404" y="225"/>
                    </a:lnTo>
                    <a:lnTo>
                      <a:pt x="404" y="225"/>
                    </a:lnTo>
                    <a:lnTo>
                      <a:pt x="449" y="249"/>
                    </a:lnTo>
                    <a:lnTo>
                      <a:pt x="449" y="249"/>
                    </a:lnTo>
                    <a:close/>
                    <a:moveTo>
                      <a:pt x="642" y="231"/>
                    </a:moveTo>
                    <a:lnTo>
                      <a:pt x="642" y="231"/>
                    </a:lnTo>
                    <a:lnTo>
                      <a:pt x="641" y="228"/>
                    </a:lnTo>
                    <a:lnTo>
                      <a:pt x="638" y="226"/>
                    </a:lnTo>
                    <a:lnTo>
                      <a:pt x="638" y="226"/>
                    </a:lnTo>
                    <a:lnTo>
                      <a:pt x="638" y="228"/>
                    </a:lnTo>
                    <a:lnTo>
                      <a:pt x="639" y="229"/>
                    </a:lnTo>
                    <a:lnTo>
                      <a:pt x="642" y="231"/>
                    </a:lnTo>
                    <a:lnTo>
                      <a:pt x="642" y="231"/>
                    </a:lnTo>
                    <a:close/>
                    <a:moveTo>
                      <a:pt x="667" y="255"/>
                    </a:moveTo>
                    <a:lnTo>
                      <a:pt x="667" y="255"/>
                    </a:lnTo>
                    <a:lnTo>
                      <a:pt x="630" y="228"/>
                    </a:lnTo>
                    <a:lnTo>
                      <a:pt x="630" y="228"/>
                    </a:lnTo>
                    <a:lnTo>
                      <a:pt x="630" y="229"/>
                    </a:lnTo>
                    <a:lnTo>
                      <a:pt x="632" y="229"/>
                    </a:lnTo>
                    <a:lnTo>
                      <a:pt x="632" y="229"/>
                    </a:lnTo>
                    <a:lnTo>
                      <a:pt x="647" y="244"/>
                    </a:lnTo>
                    <a:lnTo>
                      <a:pt x="656" y="250"/>
                    </a:lnTo>
                    <a:lnTo>
                      <a:pt x="667" y="255"/>
                    </a:lnTo>
                    <a:lnTo>
                      <a:pt x="667" y="255"/>
                    </a:lnTo>
                    <a:close/>
                    <a:moveTo>
                      <a:pt x="690" y="269"/>
                    </a:moveTo>
                    <a:lnTo>
                      <a:pt x="690" y="269"/>
                    </a:lnTo>
                    <a:lnTo>
                      <a:pt x="699" y="275"/>
                    </a:lnTo>
                    <a:lnTo>
                      <a:pt x="706" y="281"/>
                    </a:lnTo>
                    <a:lnTo>
                      <a:pt x="714" y="287"/>
                    </a:lnTo>
                    <a:lnTo>
                      <a:pt x="719" y="290"/>
                    </a:lnTo>
                    <a:lnTo>
                      <a:pt x="723" y="292"/>
                    </a:lnTo>
                    <a:lnTo>
                      <a:pt x="723" y="292"/>
                    </a:lnTo>
                    <a:lnTo>
                      <a:pt x="699" y="269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68" y="246"/>
                    </a:lnTo>
                    <a:lnTo>
                      <a:pt x="659" y="240"/>
                    </a:lnTo>
                    <a:lnTo>
                      <a:pt x="651" y="235"/>
                    </a:lnTo>
                    <a:lnTo>
                      <a:pt x="642" y="231"/>
                    </a:lnTo>
                    <a:lnTo>
                      <a:pt x="642" y="231"/>
                    </a:lnTo>
                    <a:lnTo>
                      <a:pt x="654" y="240"/>
                    </a:lnTo>
                    <a:lnTo>
                      <a:pt x="667" y="249"/>
                    </a:lnTo>
                    <a:lnTo>
                      <a:pt x="679" y="260"/>
                    </a:lnTo>
                    <a:lnTo>
                      <a:pt x="690" y="269"/>
                    </a:lnTo>
                    <a:lnTo>
                      <a:pt x="690" y="269"/>
                    </a:lnTo>
                    <a:close/>
                    <a:moveTo>
                      <a:pt x="568" y="237"/>
                    </a:moveTo>
                    <a:lnTo>
                      <a:pt x="568" y="237"/>
                    </a:lnTo>
                    <a:lnTo>
                      <a:pt x="563" y="234"/>
                    </a:lnTo>
                    <a:lnTo>
                      <a:pt x="557" y="231"/>
                    </a:lnTo>
                    <a:lnTo>
                      <a:pt x="557" y="231"/>
                    </a:lnTo>
                    <a:lnTo>
                      <a:pt x="561" y="235"/>
                    </a:lnTo>
                    <a:lnTo>
                      <a:pt x="568" y="237"/>
                    </a:lnTo>
                    <a:lnTo>
                      <a:pt x="568" y="237"/>
                    </a:lnTo>
                    <a:close/>
                    <a:moveTo>
                      <a:pt x="618" y="246"/>
                    </a:moveTo>
                    <a:lnTo>
                      <a:pt x="618" y="246"/>
                    </a:lnTo>
                    <a:lnTo>
                      <a:pt x="629" y="253"/>
                    </a:lnTo>
                    <a:lnTo>
                      <a:pt x="635" y="257"/>
                    </a:lnTo>
                    <a:lnTo>
                      <a:pt x="639" y="257"/>
                    </a:lnTo>
                    <a:lnTo>
                      <a:pt x="639" y="257"/>
                    </a:lnTo>
                    <a:lnTo>
                      <a:pt x="622" y="243"/>
                    </a:lnTo>
                    <a:lnTo>
                      <a:pt x="603" y="232"/>
                    </a:lnTo>
                    <a:lnTo>
                      <a:pt x="603" y="232"/>
                    </a:lnTo>
                    <a:lnTo>
                      <a:pt x="618" y="246"/>
                    </a:lnTo>
                    <a:lnTo>
                      <a:pt x="618" y="246"/>
                    </a:lnTo>
                    <a:close/>
                    <a:moveTo>
                      <a:pt x="339" y="243"/>
                    </a:moveTo>
                    <a:lnTo>
                      <a:pt x="339" y="243"/>
                    </a:lnTo>
                    <a:lnTo>
                      <a:pt x="337" y="241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3" y="240"/>
                    </a:lnTo>
                    <a:lnTo>
                      <a:pt x="331" y="240"/>
                    </a:lnTo>
                    <a:lnTo>
                      <a:pt x="328" y="237"/>
                    </a:lnTo>
                    <a:lnTo>
                      <a:pt x="328" y="237"/>
                    </a:lnTo>
                    <a:lnTo>
                      <a:pt x="324" y="237"/>
                    </a:lnTo>
                    <a:lnTo>
                      <a:pt x="322" y="235"/>
                    </a:lnTo>
                    <a:lnTo>
                      <a:pt x="324" y="237"/>
                    </a:lnTo>
                    <a:lnTo>
                      <a:pt x="324" y="237"/>
                    </a:lnTo>
                    <a:lnTo>
                      <a:pt x="339" y="246"/>
                    </a:lnTo>
                    <a:lnTo>
                      <a:pt x="353" y="255"/>
                    </a:lnTo>
                    <a:lnTo>
                      <a:pt x="383" y="272"/>
                    </a:lnTo>
                    <a:lnTo>
                      <a:pt x="383" y="272"/>
                    </a:lnTo>
                    <a:lnTo>
                      <a:pt x="398" y="282"/>
                    </a:lnTo>
                    <a:lnTo>
                      <a:pt x="415" y="292"/>
                    </a:lnTo>
                    <a:lnTo>
                      <a:pt x="432" y="301"/>
                    </a:lnTo>
                    <a:lnTo>
                      <a:pt x="449" y="310"/>
                    </a:lnTo>
                    <a:lnTo>
                      <a:pt x="449" y="310"/>
                    </a:lnTo>
                    <a:lnTo>
                      <a:pt x="423" y="292"/>
                    </a:lnTo>
                    <a:lnTo>
                      <a:pt x="397" y="273"/>
                    </a:lnTo>
                    <a:lnTo>
                      <a:pt x="368" y="258"/>
                    </a:lnTo>
                    <a:lnTo>
                      <a:pt x="339" y="243"/>
                    </a:lnTo>
                    <a:lnTo>
                      <a:pt x="339" y="243"/>
                    </a:lnTo>
                    <a:close/>
                    <a:moveTo>
                      <a:pt x="552" y="302"/>
                    </a:moveTo>
                    <a:lnTo>
                      <a:pt x="552" y="302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40" y="295"/>
                    </a:lnTo>
                    <a:lnTo>
                      <a:pt x="528" y="287"/>
                    </a:lnTo>
                    <a:lnTo>
                      <a:pt x="516" y="279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488" y="263"/>
                    </a:lnTo>
                    <a:lnTo>
                      <a:pt x="481" y="258"/>
                    </a:lnTo>
                    <a:lnTo>
                      <a:pt x="475" y="253"/>
                    </a:lnTo>
                    <a:lnTo>
                      <a:pt x="475" y="253"/>
                    </a:lnTo>
                    <a:lnTo>
                      <a:pt x="468" y="252"/>
                    </a:lnTo>
                    <a:lnTo>
                      <a:pt x="462" y="250"/>
                    </a:lnTo>
                    <a:lnTo>
                      <a:pt x="456" y="247"/>
                    </a:lnTo>
                    <a:lnTo>
                      <a:pt x="452" y="246"/>
                    </a:lnTo>
                    <a:lnTo>
                      <a:pt x="452" y="246"/>
                    </a:lnTo>
                    <a:lnTo>
                      <a:pt x="456" y="249"/>
                    </a:lnTo>
                    <a:lnTo>
                      <a:pt x="459" y="253"/>
                    </a:lnTo>
                    <a:lnTo>
                      <a:pt x="459" y="253"/>
                    </a:lnTo>
                    <a:lnTo>
                      <a:pt x="455" y="257"/>
                    </a:lnTo>
                    <a:lnTo>
                      <a:pt x="455" y="257"/>
                    </a:lnTo>
                    <a:lnTo>
                      <a:pt x="446" y="252"/>
                    </a:lnTo>
                    <a:lnTo>
                      <a:pt x="435" y="247"/>
                    </a:lnTo>
                    <a:lnTo>
                      <a:pt x="418" y="237"/>
                    </a:lnTo>
                    <a:lnTo>
                      <a:pt x="418" y="237"/>
                    </a:lnTo>
                    <a:lnTo>
                      <a:pt x="420" y="240"/>
                    </a:lnTo>
                    <a:lnTo>
                      <a:pt x="421" y="243"/>
                    </a:lnTo>
                    <a:lnTo>
                      <a:pt x="427" y="247"/>
                    </a:lnTo>
                    <a:lnTo>
                      <a:pt x="427" y="247"/>
                    </a:lnTo>
                    <a:lnTo>
                      <a:pt x="441" y="253"/>
                    </a:lnTo>
                    <a:lnTo>
                      <a:pt x="456" y="261"/>
                    </a:lnTo>
                    <a:lnTo>
                      <a:pt x="482" y="278"/>
                    </a:lnTo>
                    <a:lnTo>
                      <a:pt x="482" y="278"/>
                    </a:lnTo>
                    <a:lnTo>
                      <a:pt x="487" y="279"/>
                    </a:lnTo>
                    <a:lnTo>
                      <a:pt x="488" y="279"/>
                    </a:lnTo>
                    <a:lnTo>
                      <a:pt x="490" y="279"/>
                    </a:lnTo>
                    <a:lnTo>
                      <a:pt x="490" y="279"/>
                    </a:lnTo>
                    <a:lnTo>
                      <a:pt x="485" y="276"/>
                    </a:lnTo>
                    <a:lnTo>
                      <a:pt x="481" y="273"/>
                    </a:lnTo>
                    <a:lnTo>
                      <a:pt x="478" y="269"/>
                    </a:lnTo>
                    <a:lnTo>
                      <a:pt x="476" y="264"/>
                    </a:lnTo>
                    <a:lnTo>
                      <a:pt x="476" y="264"/>
                    </a:lnTo>
                    <a:lnTo>
                      <a:pt x="478" y="263"/>
                    </a:lnTo>
                    <a:lnTo>
                      <a:pt x="482" y="263"/>
                    </a:lnTo>
                    <a:lnTo>
                      <a:pt x="482" y="263"/>
                    </a:lnTo>
                    <a:lnTo>
                      <a:pt x="510" y="287"/>
                    </a:lnTo>
                    <a:lnTo>
                      <a:pt x="540" y="308"/>
                    </a:lnTo>
                    <a:lnTo>
                      <a:pt x="571" y="330"/>
                    </a:lnTo>
                    <a:lnTo>
                      <a:pt x="603" y="348"/>
                    </a:lnTo>
                    <a:lnTo>
                      <a:pt x="603" y="348"/>
                    </a:lnTo>
                    <a:lnTo>
                      <a:pt x="590" y="337"/>
                    </a:lnTo>
                    <a:lnTo>
                      <a:pt x="577" y="325"/>
                    </a:lnTo>
                    <a:lnTo>
                      <a:pt x="563" y="314"/>
                    </a:lnTo>
                    <a:lnTo>
                      <a:pt x="552" y="302"/>
                    </a:lnTo>
                    <a:lnTo>
                      <a:pt x="552" y="302"/>
                    </a:lnTo>
                    <a:close/>
                    <a:moveTo>
                      <a:pt x="520" y="243"/>
                    </a:moveTo>
                    <a:lnTo>
                      <a:pt x="520" y="243"/>
                    </a:lnTo>
                    <a:lnTo>
                      <a:pt x="525" y="247"/>
                    </a:lnTo>
                    <a:lnTo>
                      <a:pt x="529" y="250"/>
                    </a:lnTo>
                    <a:lnTo>
                      <a:pt x="529" y="250"/>
                    </a:lnTo>
                    <a:lnTo>
                      <a:pt x="561" y="272"/>
                    </a:lnTo>
                    <a:lnTo>
                      <a:pt x="561" y="272"/>
                    </a:lnTo>
                    <a:lnTo>
                      <a:pt x="563" y="273"/>
                    </a:lnTo>
                    <a:lnTo>
                      <a:pt x="566" y="273"/>
                    </a:lnTo>
                    <a:lnTo>
                      <a:pt x="566" y="273"/>
                    </a:lnTo>
                    <a:lnTo>
                      <a:pt x="542" y="257"/>
                    </a:lnTo>
                    <a:lnTo>
                      <a:pt x="516" y="240"/>
                    </a:lnTo>
                    <a:lnTo>
                      <a:pt x="516" y="240"/>
                    </a:lnTo>
                    <a:lnTo>
                      <a:pt x="517" y="243"/>
                    </a:lnTo>
                    <a:lnTo>
                      <a:pt x="520" y="243"/>
                    </a:lnTo>
                    <a:lnTo>
                      <a:pt x="520" y="243"/>
                    </a:lnTo>
                    <a:close/>
                    <a:moveTo>
                      <a:pt x="420" y="247"/>
                    </a:moveTo>
                    <a:lnTo>
                      <a:pt x="420" y="247"/>
                    </a:lnTo>
                    <a:lnTo>
                      <a:pt x="412" y="244"/>
                    </a:lnTo>
                    <a:lnTo>
                      <a:pt x="409" y="243"/>
                    </a:lnTo>
                    <a:lnTo>
                      <a:pt x="406" y="243"/>
                    </a:lnTo>
                    <a:lnTo>
                      <a:pt x="406" y="243"/>
                    </a:lnTo>
                    <a:lnTo>
                      <a:pt x="427" y="260"/>
                    </a:lnTo>
                    <a:lnTo>
                      <a:pt x="438" y="267"/>
                    </a:lnTo>
                    <a:lnTo>
                      <a:pt x="449" y="275"/>
                    </a:lnTo>
                    <a:lnTo>
                      <a:pt x="449" y="275"/>
                    </a:lnTo>
                    <a:lnTo>
                      <a:pt x="420" y="247"/>
                    </a:lnTo>
                    <a:lnTo>
                      <a:pt x="420" y="247"/>
                    </a:lnTo>
                    <a:close/>
                    <a:moveTo>
                      <a:pt x="452" y="246"/>
                    </a:moveTo>
                    <a:lnTo>
                      <a:pt x="452" y="246"/>
                    </a:lnTo>
                    <a:lnTo>
                      <a:pt x="450" y="243"/>
                    </a:lnTo>
                    <a:lnTo>
                      <a:pt x="450" y="243"/>
                    </a:lnTo>
                    <a:lnTo>
                      <a:pt x="447" y="243"/>
                    </a:lnTo>
                    <a:lnTo>
                      <a:pt x="447" y="243"/>
                    </a:lnTo>
                    <a:lnTo>
                      <a:pt x="449" y="246"/>
                    </a:lnTo>
                    <a:lnTo>
                      <a:pt x="450" y="246"/>
                    </a:lnTo>
                    <a:lnTo>
                      <a:pt x="452" y="246"/>
                    </a:lnTo>
                    <a:lnTo>
                      <a:pt x="452" y="246"/>
                    </a:lnTo>
                    <a:close/>
                    <a:moveTo>
                      <a:pt x="484" y="253"/>
                    </a:moveTo>
                    <a:lnTo>
                      <a:pt x="484" y="253"/>
                    </a:lnTo>
                    <a:lnTo>
                      <a:pt x="476" y="249"/>
                    </a:lnTo>
                    <a:lnTo>
                      <a:pt x="473" y="247"/>
                    </a:lnTo>
                    <a:lnTo>
                      <a:pt x="472" y="246"/>
                    </a:lnTo>
                    <a:lnTo>
                      <a:pt x="472" y="246"/>
                    </a:lnTo>
                    <a:lnTo>
                      <a:pt x="478" y="250"/>
                    </a:lnTo>
                    <a:lnTo>
                      <a:pt x="481" y="253"/>
                    </a:lnTo>
                    <a:lnTo>
                      <a:pt x="484" y="253"/>
                    </a:lnTo>
                    <a:lnTo>
                      <a:pt x="484" y="253"/>
                    </a:lnTo>
                    <a:close/>
                    <a:moveTo>
                      <a:pt x="549" y="276"/>
                    </a:moveTo>
                    <a:lnTo>
                      <a:pt x="549" y="276"/>
                    </a:lnTo>
                    <a:lnTo>
                      <a:pt x="534" y="269"/>
                    </a:lnTo>
                    <a:lnTo>
                      <a:pt x="517" y="260"/>
                    </a:lnTo>
                    <a:lnTo>
                      <a:pt x="504" y="252"/>
                    </a:lnTo>
                    <a:lnTo>
                      <a:pt x="488" y="246"/>
                    </a:lnTo>
                    <a:lnTo>
                      <a:pt x="488" y="246"/>
                    </a:lnTo>
                    <a:lnTo>
                      <a:pt x="522" y="270"/>
                    </a:lnTo>
                    <a:lnTo>
                      <a:pt x="557" y="292"/>
                    </a:lnTo>
                    <a:lnTo>
                      <a:pt x="557" y="292"/>
                    </a:lnTo>
                    <a:lnTo>
                      <a:pt x="555" y="289"/>
                    </a:lnTo>
                    <a:lnTo>
                      <a:pt x="557" y="287"/>
                    </a:lnTo>
                    <a:lnTo>
                      <a:pt x="557" y="285"/>
                    </a:lnTo>
                    <a:lnTo>
                      <a:pt x="557" y="284"/>
                    </a:lnTo>
                    <a:lnTo>
                      <a:pt x="557" y="284"/>
                    </a:lnTo>
                    <a:lnTo>
                      <a:pt x="552" y="281"/>
                    </a:lnTo>
                    <a:lnTo>
                      <a:pt x="551" y="279"/>
                    </a:lnTo>
                    <a:lnTo>
                      <a:pt x="549" y="276"/>
                    </a:lnTo>
                    <a:lnTo>
                      <a:pt x="549" y="276"/>
                    </a:lnTo>
                    <a:close/>
                    <a:moveTo>
                      <a:pt x="635" y="264"/>
                    </a:moveTo>
                    <a:lnTo>
                      <a:pt x="635" y="263"/>
                    </a:lnTo>
                    <a:lnTo>
                      <a:pt x="635" y="263"/>
                    </a:lnTo>
                    <a:lnTo>
                      <a:pt x="635" y="261"/>
                    </a:lnTo>
                    <a:lnTo>
                      <a:pt x="635" y="261"/>
                    </a:lnTo>
                    <a:lnTo>
                      <a:pt x="632" y="261"/>
                    </a:lnTo>
                    <a:lnTo>
                      <a:pt x="627" y="260"/>
                    </a:lnTo>
                    <a:lnTo>
                      <a:pt x="621" y="255"/>
                    </a:lnTo>
                    <a:lnTo>
                      <a:pt x="615" y="250"/>
                    </a:lnTo>
                    <a:lnTo>
                      <a:pt x="612" y="247"/>
                    </a:lnTo>
                    <a:lnTo>
                      <a:pt x="609" y="247"/>
                    </a:lnTo>
                    <a:lnTo>
                      <a:pt x="609" y="247"/>
                    </a:lnTo>
                    <a:lnTo>
                      <a:pt x="621" y="257"/>
                    </a:lnTo>
                    <a:lnTo>
                      <a:pt x="627" y="261"/>
                    </a:lnTo>
                    <a:lnTo>
                      <a:pt x="635" y="264"/>
                    </a:lnTo>
                    <a:lnTo>
                      <a:pt x="635" y="264"/>
                    </a:lnTo>
                    <a:close/>
                    <a:moveTo>
                      <a:pt x="238" y="247"/>
                    </a:moveTo>
                    <a:lnTo>
                      <a:pt x="238" y="247"/>
                    </a:lnTo>
                    <a:lnTo>
                      <a:pt x="240" y="250"/>
                    </a:lnTo>
                    <a:lnTo>
                      <a:pt x="241" y="253"/>
                    </a:lnTo>
                    <a:lnTo>
                      <a:pt x="246" y="260"/>
                    </a:lnTo>
                    <a:lnTo>
                      <a:pt x="246" y="260"/>
                    </a:lnTo>
                    <a:lnTo>
                      <a:pt x="260" y="263"/>
                    </a:lnTo>
                    <a:lnTo>
                      <a:pt x="270" y="267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2" y="276"/>
                    </a:lnTo>
                    <a:lnTo>
                      <a:pt x="295" y="276"/>
                    </a:lnTo>
                    <a:lnTo>
                      <a:pt x="299" y="278"/>
                    </a:lnTo>
                    <a:lnTo>
                      <a:pt x="305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293" y="270"/>
                    </a:lnTo>
                    <a:lnTo>
                      <a:pt x="278" y="258"/>
                    </a:lnTo>
                    <a:lnTo>
                      <a:pt x="269" y="253"/>
                    </a:lnTo>
                    <a:lnTo>
                      <a:pt x="260" y="250"/>
                    </a:lnTo>
                    <a:lnTo>
                      <a:pt x="249" y="247"/>
                    </a:lnTo>
                    <a:lnTo>
                      <a:pt x="238" y="247"/>
                    </a:lnTo>
                    <a:lnTo>
                      <a:pt x="238" y="247"/>
                    </a:lnTo>
                    <a:close/>
                    <a:moveTo>
                      <a:pt x="269" y="250"/>
                    </a:moveTo>
                    <a:lnTo>
                      <a:pt x="269" y="250"/>
                    </a:lnTo>
                    <a:lnTo>
                      <a:pt x="289" y="260"/>
                    </a:lnTo>
                    <a:lnTo>
                      <a:pt x="298" y="264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289" y="255"/>
                    </a:lnTo>
                    <a:lnTo>
                      <a:pt x="279" y="250"/>
                    </a:lnTo>
                    <a:lnTo>
                      <a:pt x="269" y="247"/>
                    </a:lnTo>
                    <a:lnTo>
                      <a:pt x="269" y="247"/>
                    </a:lnTo>
                    <a:lnTo>
                      <a:pt x="269" y="250"/>
                    </a:lnTo>
                    <a:lnTo>
                      <a:pt x="269" y="250"/>
                    </a:lnTo>
                    <a:close/>
                    <a:moveTo>
                      <a:pt x="612" y="281"/>
                    </a:moveTo>
                    <a:lnTo>
                      <a:pt x="612" y="281"/>
                    </a:lnTo>
                    <a:lnTo>
                      <a:pt x="609" y="278"/>
                    </a:lnTo>
                    <a:lnTo>
                      <a:pt x="604" y="275"/>
                    </a:lnTo>
                    <a:lnTo>
                      <a:pt x="601" y="272"/>
                    </a:lnTo>
                    <a:lnTo>
                      <a:pt x="600" y="269"/>
                    </a:lnTo>
                    <a:lnTo>
                      <a:pt x="600" y="269"/>
                    </a:lnTo>
                    <a:lnTo>
                      <a:pt x="592" y="266"/>
                    </a:lnTo>
                    <a:lnTo>
                      <a:pt x="589" y="263"/>
                    </a:lnTo>
                    <a:lnTo>
                      <a:pt x="586" y="258"/>
                    </a:lnTo>
                    <a:lnTo>
                      <a:pt x="586" y="258"/>
                    </a:lnTo>
                    <a:lnTo>
                      <a:pt x="581" y="258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50"/>
                    </a:lnTo>
                    <a:lnTo>
                      <a:pt x="569" y="250"/>
                    </a:lnTo>
                    <a:lnTo>
                      <a:pt x="569" y="250"/>
                    </a:lnTo>
                    <a:lnTo>
                      <a:pt x="589" y="267"/>
                    </a:lnTo>
                    <a:lnTo>
                      <a:pt x="600" y="275"/>
                    </a:lnTo>
                    <a:lnTo>
                      <a:pt x="606" y="278"/>
                    </a:lnTo>
                    <a:lnTo>
                      <a:pt x="612" y="281"/>
                    </a:lnTo>
                    <a:lnTo>
                      <a:pt x="612" y="281"/>
                    </a:lnTo>
                    <a:close/>
                    <a:moveTo>
                      <a:pt x="461" y="304"/>
                    </a:moveTo>
                    <a:lnTo>
                      <a:pt x="461" y="304"/>
                    </a:lnTo>
                    <a:lnTo>
                      <a:pt x="450" y="293"/>
                    </a:lnTo>
                    <a:lnTo>
                      <a:pt x="444" y="287"/>
                    </a:lnTo>
                    <a:lnTo>
                      <a:pt x="436" y="284"/>
                    </a:lnTo>
                    <a:lnTo>
                      <a:pt x="436" y="284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24" y="276"/>
                    </a:lnTo>
                    <a:lnTo>
                      <a:pt x="414" y="270"/>
                    </a:lnTo>
                    <a:lnTo>
                      <a:pt x="404" y="264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4" y="258"/>
                    </a:lnTo>
                    <a:lnTo>
                      <a:pt x="392" y="258"/>
                    </a:lnTo>
                    <a:lnTo>
                      <a:pt x="392" y="258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88" y="257"/>
                    </a:lnTo>
                    <a:lnTo>
                      <a:pt x="383" y="253"/>
                    </a:lnTo>
                    <a:lnTo>
                      <a:pt x="380" y="252"/>
                    </a:lnTo>
                    <a:lnTo>
                      <a:pt x="377" y="252"/>
                    </a:lnTo>
                    <a:lnTo>
                      <a:pt x="377" y="252"/>
                    </a:lnTo>
                    <a:lnTo>
                      <a:pt x="420" y="278"/>
                    </a:lnTo>
                    <a:lnTo>
                      <a:pt x="461" y="304"/>
                    </a:lnTo>
                    <a:lnTo>
                      <a:pt x="461" y="304"/>
                    </a:lnTo>
                    <a:close/>
                    <a:moveTo>
                      <a:pt x="525" y="252"/>
                    </a:moveTo>
                    <a:lnTo>
                      <a:pt x="525" y="252"/>
                    </a:lnTo>
                    <a:lnTo>
                      <a:pt x="534" y="260"/>
                    </a:lnTo>
                    <a:lnTo>
                      <a:pt x="543" y="267"/>
                    </a:lnTo>
                    <a:lnTo>
                      <a:pt x="554" y="275"/>
                    </a:lnTo>
                    <a:lnTo>
                      <a:pt x="565" y="279"/>
                    </a:lnTo>
                    <a:lnTo>
                      <a:pt x="565" y="279"/>
                    </a:lnTo>
                    <a:lnTo>
                      <a:pt x="545" y="264"/>
                    </a:lnTo>
                    <a:lnTo>
                      <a:pt x="534" y="258"/>
                    </a:lnTo>
                    <a:lnTo>
                      <a:pt x="525" y="252"/>
                    </a:lnTo>
                    <a:lnTo>
                      <a:pt x="525" y="252"/>
                    </a:lnTo>
                    <a:close/>
                    <a:moveTo>
                      <a:pt x="593" y="257"/>
                    </a:moveTo>
                    <a:lnTo>
                      <a:pt x="593" y="257"/>
                    </a:lnTo>
                    <a:lnTo>
                      <a:pt x="592" y="253"/>
                    </a:lnTo>
                    <a:lnTo>
                      <a:pt x="587" y="253"/>
                    </a:lnTo>
                    <a:lnTo>
                      <a:pt x="587" y="253"/>
                    </a:lnTo>
                    <a:lnTo>
                      <a:pt x="589" y="255"/>
                    </a:lnTo>
                    <a:lnTo>
                      <a:pt x="590" y="255"/>
                    </a:lnTo>
                    <a:lnTo>
                      <a:pt x="593" y="257"/>
                    </a:lnTo>
                    <a:lnTo>
                      <a:pt x="593" y="257"/>
                    </a:lnTo>
                    <a:close/>
                    <a:moveTo>
                      <a:pt x="656" y="328"/>
                    </a:moveTo>
                    <a:lnTo>
                      <a:pt x="656" y="328"/>
                    </a:lnTo>
                    <a:lnTo>
                      <a:pt x="645" y="318"/>
                    </a:lnTo>
                    <a:lnTo>
                      <a:pt x="639" y="313"/>
                    </a:lnTo>
                    <a:lnTo>
                      <a:pt x="635" y="310"/>
                    </a:lnTo>
                    <a:lnTo>
                      <a:pt x="635" y="310"/>
                    </a:lnTo>
                    <a:lnTo>
                      <a:pt x="633" y="307"/>
                    </a:lnTo>
                    <a:lnTo>
                      <a:pt x="633" y="307"/>
                    </a:lnTo>
                    <a:lnTo>
                      <a:pt x="627" y="304"/>
                    </a:lnTo>
                    <a:lnTo>
                      <a:pt x="624" y="299"/>
                    </a:lnTo>
                    <a:lnTo>
                      <a:pt x="624" y="299"/>
                    </a:lnTo>
                    <a:lnTo>
                      <a:pt x="600" y="284"/>
                    </a:lnTo>
                    <a:lnTo>
                      <a:pt x="587" y="278"/>
                    </a:lnTo>
                    <a:lnTo>
                      <a:pt x="575" y="272"/>
                    </a:lnTo>
                    <a:lnTo>
                      <a:pt x="575" y="272"/>
                    </a:lnTo>
                    <a:lnTo>
                      <a:pt x="569" y="266"/>
                    </a:lnTo>
                    <a:lnTo>
                      <a:pt x="563" y="261"/>
                    </a:lnTo>
                    <a:lnTo>
                      <a:pt x="549" y="255"/>
                    </a:lnTo>
                    <a:lnTo>
                      <a:pt x="549" y="255"/>
                    </a:lnTo>
                    <a:lnTo>
                      <a:pt x="558" y="263"/>
                    </a:lnTo>
                    <a:lnTo>
                      <a:pt x="569" y="270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615" y="305"/>
                    </a:lnTo>
                    <a:lnTo>
                      <a:pt x="627" y="316"/>
                    </a:lnTo>
                    <a:lnTo>
                      <a:pt x="641" y="324"/>
                    </a:lnTo>
                    <a:lnTo>
                      <a:pt x="641" y="324"/>
                    </a:lnTo>
                    <a:lnTo>
                      <a:pt x="642" y="327"/>
                    </a:lnTo>
                    <a:lnTo>
                      <a:pt x="644" y="328"/>
                    </a:lnTo>
                    <a:lnTo>
                      <a:pt x="644" y="328"/>
                    </a:lnTo>
                    <a:lnTo>
                      <a:pt x="651" y="331"/>
                    </a:lnTo>
                    <a:lnTo>
                      <a:pt x="658" y="336"/>
                    </a:lnTo>
                    <a:lnTo>
                      <a:pt x="664" y="339"/>
                    </a:lnTo>
                    <a:lnTo>
                      <a:pt x="670" y="340"/>
                    </a:lnTo>
                    <a:lnTo>
                      <a:pt x="670" y="340"/>
                    </a:lnTo>
                    <a:lnTo>
                      <a:pt x="668" y="336"/>
                    </a:lnTo>
                    <a:lnTo>
                      <a:pt x="665" y="333"/>
                    </a:lnTo>
                    <a:lnTo>
                      <a:pt x="656" y="328"/>
                    </a:lnTo>
                    <a:lnTo>
                      <a:pt x="656" y="328"/>
                    </a:lnTo>
                    <a:close/>
                    <a:moveTo>
                      <a:pt x="673" y="260"/>
                    </a:moveTo>
                    <a:lnTo>
                      <a:pt x="673" y="260"/>
                    </a:lnTo>
                    <a:lnTo>
                      <a:pt x="670" y="258"/>
                    </a:lnTo>
                    <a:lnTo>
                      <a:pt x="670" y="257"/>
                    </a:lnTo>
                    <a:lnTo>
                      <a:pt x="668" y="257"/>
                    </a:lnTo>
                    <a:lnTo>
                      <a:pt x="668" y="257"/>
                    </a:lnTo>
                    <a:lnTo>
                      <a:pt x="670" y="260"/>
                    </a:lnTo>
                    <a:lnTo>
                      <a:pt x="671" y="260"/>
                    </a:lnTo>
                    <a:lnTo>
                      <a:pt x="673" y="260"/>
                    </a:lnTo>
                    <a:lnTo>
                      <a:pt x="673" y="260"/>
                    </a:lnTo>
                    <a:close/>
                    <a:moveTo>
                      <a:pt x="723" y="263"/>
                    </a:moveTo>
                    <a:lnTo>
                      <a:pt x="723" y="263"/>
                    </a:lnTo>
                    <a:lnTo>
                      <a:pt x="741" y="276"/>
                    </a:lnTo>
                    <a:lnTo>
                      <a:pt x="741" y="276"/>
                    </a:lnTo>
                    <a:lnTo>
                      <a:pt x="737" y="266"/>
                    </a:lnTo>
                    <a:lnTo>
                      <a:pt x="731" y="257"/>
                    </a:lnTo>
                    <a:lnTo>
                      <a:pt x="731" y="257"/>
                    </a:lnTo>
                    <a:lnTo>
                      <a:pt x="728" y="260"/>
                    </a:lnTo>
                    <a:lnTo>
                      <a:pt x="723" y="263"/>
                    </a:lnTo>
                    <a:lnTo>
                      <a:pt x="723" y="263"/>
                    </a:lnTo>
                    <a:close/>
                    <a:moveTo>
                      <a:pt x="598" y="261"/>
                    </a:moveTo>
                    <a:lnTo>
                      <a:pt x="598" y="261"/>
                    </a:lnTo>
                    <a:lnTo>
                      <a:pt x="601" y="261"/>
                    </a:lnTo>
                    <a:lnTo>
                      <a:pt x="603" y="260"/>
                    </a:lnTo>
                    <a:lnTo>
                      <a:pt x="603" y="260"/>
                    </a:lnTo>
                    <a:lnTo>
                      <a:pt x="600" y="258"/>
                    </a:lnTo>
                    <a:lnTo>
                      <a:pt x="598" y="258"/>
                    </a:lnTo>
                    <a:lnTo>
                      <a:pt x="597" y="258"/>
                    </a:lnTo>
                    <a:lnTo>
                      <a:pt x="597" y="258"/>
                    </a:lnTo>
                    <a:lnTo>
                      <a:pt x="598" y="260"/>
                    </a:lnTo>
                    <a:lnTo>
                      <a:pt x="598" y="261"/>
                    </a:lnTo>
                    <a:lnTo>
                      <a:pt x="598" y="261"/>
                    </a:lnTo>
                    <a:close/>
                    <a:moveTo>
                      <a:pt x="520" y="302"/>
                    </a:moveTo>
                    <a:lnTo>
                      <a:pt x="520" y="302"/>
                    </a:lnTo>
                    <a:lnTo>
                      <a:pt x="510" y="298"/>
                    </a:lnTo>
                    <a:lnTo>
                      <a:pt x="500" y="292"/>
                    </a:lnTo>
                    <a:lnTo>
                      <a:pt x="490" y="285"/>
                    </a:lnTo>
                    <a:lnTo>
                      <a:pt x="478" y="281"/>
                    </a:lnTo>
                    <a:lnTo>
                      <a:pt x="478" y="281"/>
                    </a:lnTo>
                    <a:lnTo>
                      <a:pt x="478" y="278"/>
                    </a:lnTo>
                    <a:lnTo>
                      <a:pt x="478" y="278"/>
                    </a:lnTo>
                    <a:lnTo>
                      <a:pt x="468" y="273"/>
                    </a:lnTo>
                    <a:lnTo>
                      <a:pt x="459" y="269"/>
                    </a:lnTo>
                    <a:lnTo>
                      <a:pt x="450" y="263"/>
                    </a:lnTo>
                    <a:lnTo>
                      <a:pt x="439" y="260"/>
                    </a:lnTo>
                    <a:lnTo>
                      <a:pt x="439" y="260"/>
                    </a:lnTo>
                    <a:lnTo>
                      <a:pt x="459" y="278"/>
                    </a:lnTo>
                    <a:lnTo>
                      <a:pt x="470" y="287"/>
                    </a:lnTo>
                    <a:lnTo>
                      <a:pt x="482" y="293"/>
                    </a:lnTo>
                    <a:lnTo>
                      <a:pt x="482" y="293"/>
                    </a:lnTo>
                    <a:lnTo>
                      <a:pt x="482" y="292"/>
                    </a:lnTo>
                    <a:lnTo>
                      <a:pt x="484" y="290"/>
                    </a:lnTo>
                    <a:lnTo>
                      <a:pt x="487" y="289"/>
                    </a:lnTo>
                    <a:lnTo>
                      <a:pt x="487" y="289"/>
                    </a:lnTo>
                    <a:lnTo>
                      <a:pt x="493" y="293"/>
                    </a:lnTo>
                    <a:lnTo>
                      <a:pt x="499" y="299"/>
                    </a:lnTo>
                    <a:lnTo>
                      <a:pt x="499" y="299"/>
                    </a:lnTo>
                    <a:lnTo>
                      <a:pt x="526" y="318"/>
                    </a:lnTo>
                    <a:lnTo>
                      <a:pt x="555" y="336"/>
                    </a:lnTo>
                    <a:lnTo>
                      <a:pt x="555" y="336"/>
                    </a:lnTo>
                    <a:lnTo>
                      <a:pt x="560" y="339"/>
                    </a:lnTo>
                    <a:lnTo>
                      <a:pt x="566" y="340"/>
                    </a:lnTo>
                    <a:lnTo>
                      <a:pt x="566" y="340"/>
                    </a:lnTo>
                    <a:lnTo>
                      <a:pt x="561" y="334"/>
                    </a:lnTo>
                    <a:lnTo>
                      <a:pt x="557" y="330"/>
                    </a:lnTo>
                    <a:lnTo>
                      <a:pt x="545" y="321"/>
                    </a:lnTo>
                    <a:lnTo>
                      <a:pt x="531" y="311"/>
                    </a:lnTo>
                    <a:lnTo>
                      <a:pt x="520" y="302"/>
                    </a:lnTo>
                    <a:lnTo>
                      <a:pt x="520" y="302"/>
                    </a:lnTo>
                    <a:close/>
                    <a:moveTo>
                      <a:pt x="418" y="266"/>
                    </a:moveTo>
                    <a:lnTo>
                      <a:pt x="418" y="266"/>
                    </a:lnTo>
                    <a:lnTo>
                      <a:pt x="417" y="264"/>
                    </a:lnTo>
                    <a:lnTo>
                      <a:pt x="415" y="263"/>
                    </a:lnTo>
                    <a:lnTo>
                      <a:pt x="412" y="263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1" y="263"/>
                    </a:lnTo>
                    <a:lnTo>
                      <a:pt x="414" y="264"/>
                    </a:lnTo>
                    <a:lnTo>
                      <a:pt x="418" y="266"/>
                    </a:lnTo>
                    <a:lnTo>
                      <a:pt x="418" y="266"/>
                    </a:lnTo>
                    <a:close/>
                    <a:moveTo>
                      <a:pt x="616" y="269"/>
                    </a:moveTo>
                    <a:lnTo>
                      <a:pt x="616" y="269"/>
                    </a:lnTo>
                    <a:lnTo>
                      <a:pt x="612" y="266"/>
                    </a:lnTo>
                    <a:lnTo>
                      <a:pt x="609" y="264"/>
                    </a:lnTo>
                    <a:lnTo>
                      <a:pt x="607" y="264"/>
                    </a:lnTo>
                    <a:lnTo>
                      <a:pt x="607" y="264"/>
                    </a:lnTo>
                    <a:lnTo>
                      <a:pt x="616" y="269"/>
                    </a:lnTo>
                    <a:lnTo>
                      <a:pt x="616" y="269"/>
                    </a:lnTo>
                    <a:close/>
                    <a:moveTo>
                      <a:pt x="755" y="290"/>
                    </a:moveTo>
                    <a:lnTo>
                      <a:pt x="755" y="290"/>
                    </a:lnTo>
                    <a:lnTo>
                      <a:pt x="755" y="289"/>
                    </a:lnTo>
                    <a:lnTo>
                      <a:pt x="755" y="289"/>
                    </a:lnTo>
                    <a:lnTo>
                      <a:pt x="758" y="290"/>
                    </a:lnTo>
                    <a:lnTo>
                      <a:pt x="760" y="292"/>
                    </a:lnTo>
                    <a:lnTo>
                      <a:pt x="763" y="292"/>
                    </a:lnTo>
                    <a:lnTo>
                      <a:pt x="763" y="292"/>
                    </a:lnTo>
                    <a:lnTo>
                      <a:pt x="757" y="282"/>
                    </a:lnTo>
                    <a:lnTo>
                      <a:pt x="754" y="278"/>
                    </a:lnTo>
                    <a:lnTo>
                      <a:pt x="752" y="273"/>
                    </a:lnTo>
                    <a:lnTo>
                      <a:pt x="752" y="273"/>
                    </a:lnTo>
                    <a:lnTo>
                      <a:pt x="749" y="272"/>
                    </a:lnTo>
                    <a:lnTo>
                      <a:pt x="747" y="269"/>
                    </a:lnTo>
                    <a:lnTo>
                      <a:pt x="746" y="266"/>
                    </a:lnTo>
                    <a:lnTo>
                      <a:pt x="743" y="264"/>
                    </a:lnTo>
                    <a:lnTo>
                      <a:pt x="743" y="264"/>
                    </a:lnTo>
                    <a:lnTo>
                      <a:pt x="749" y="279"/>
                    </a:lnTo>
                    <a:lnTo>
                      <a:pt x="752" y="285"/>
                    </a:lnTo>
                    <a:lnTo>
                      <a:pt x="755" y="290"/>
                    </a:lnTo>
                    <a:lnTo>
                      <a:pt x="755" y="290"/>
                    </a:lnTo>
                    <a:close/>
                    <a:moveTo>
                      <a:pt x="211" y="270"/>
                    </a:moveTo>
                    <a:lnTo>
                      <a:pt x="211" y="270"/>
                    </a:lnTo>
                    <a:lnTo>
                      <a:pt x="212" y="272"/>
                    </a:lnTo>
                    <a:lnTo>
                      <a:pt x="214" y="272"/>
                    </a:lnTo>
                    <a:lnTo>
                      <a:pt x="215" y="273"/>
                    </a:lnTo>
                    <a:lnTo>
                      <a:pt x="218" y="273"/>
                    </a:lnTo>
                    <a:lnTo>
                      <a:pt x="218" y="273"/>
                    </a:lnTo>
                    <a:lnTo>
                      <a:pt x="218" y="272"/>
                    </a:lnTo>
                    <a:lnTo>
                      <a:pt x="220" y="270"/>
                    </a:lnTo>
                    <a:lnTo>
                      <a:pt x="221" y="270"/>
                    </a:lnTo>
                    <a:lnTo>
                      <a:pt x="221" y="270"/>
                    </a:lnTo>
                    <a:lnTo>
                      <a:pt x="220" y="269"/>
                    </a:lnTo>
                    <a:lnTo>
                      <a:pt x="218" y="267"/>
                    </a:lnTo>
                    <a:lnTo>
                      <a:pt x="214" y="266"/>
                    </a:lnTo>
                    <a:lnTo>
                      <a:pt x="211" y="267"/>
                    </a:lnTo>
                    <a:lnTo>
                      <a:pt x="211" y="269"/>
                    </a:lnTo>
                    <a:lnTo>
                      <a:pt x="211" y="270"/>
                    </a:lnTo>
                    <a:lnTo>
                      <a:pt x="211" y="270"/>
                    </a:lnTo>
                    <a:close/>
                    <a:moveTo>
                      <a:pt x="426" y="272"/>
                    </a:moveTo>
                    <a:lnTo>
                      <a:pt x="426" y="272"/>
                    </a:lnTo>
                    <a:lnTo>
                      <a:pt x="433" y="275"/>
                    </a:lnTo>
                    <a:lnTo>
                      <a:pt x="441" y="279"/>
                    </a:lnTo>
                    <a:lnTo>
                      <a:pt x="449" y="285"/>
                    </a:lnTo>
                    <a:lnTo>
                      <a:pt x="456" y="289"/>
                    </a:lnTo>
                    <a:lnTo>
                      <a:pt x="456" y="289"/>
                    </a:lnTo>
                    <a:lnTo>
                      <a:pt x="439" y="275"/>
                    </a:lnTo>
                    <a:lnTo>
                      <a:pt x="430" y="270"/>
                    </a:lnTo>
                    <a:lnTo>
                      <a:pt x="420" y="266"/>
                    </a:lnTo>
                    <a:lnTo>
                      <a:pt x="420" y="266"/>
                    </a:lnTo>
                    <a:lnTo>
                      <a:pt x="421" y="267"/>
                    </a:lnTo>
                    <a:lnTo>
                      <a:pt x="421" y="269"/>
                    </a:lnTo>
                    <a:lnTo>
                      <a:pt x="421" y="269"/>
                    </a:lnTo>
                    <a:lnTo>
                      <a:pt x="423" y="269"/>
                    </a:lnTo>
                    <a:lnTo>
                      <a:pt x="424" y="270"/>
                    </a:lnTo>
                    <a:lnTo>
                      <a:pt x="424" y="270"/>
                    </a:lnTo>
                    <a:lnTo>
                      <a:pt x="426" y="269"/>
                    </a:lnTo>
                    <a:lnTo>
                      <a:pt x="426" y="269"/>
                    </a:lnTo>
                    <a:lnTo>
                      <a:pt x="426" y="270"/>
                    </a:lnTo>
                    <a:lnTo>
                      <a:pt x="426" y="272"/>
                    </a:lnTo>
                    <a:lnTo>
                      <a:pt x="426" y="272"/>
                    </a:lnTo>
                    <a:close/>
                    <a:moveTo>
                      <a:pt x="249" y="281"/>
                    </a:moveTo>
                    <a:lnTo>
                      <a:pt x="249" y="281"/>
                    </a:lnTo>
                    <a:lnTo>
                      <a:pt x="246" y="276"/>
                    </a:lnTo>
                    <a:lnTo>
                      <a:pt x="241" y="272"/>
                    </a:lnTo>
                    <a:lnTo>
                      <a:pt x="235" y="269"/>
                    </a:lnTo>
                    <a:lnTo>
                      <a:pt x="229" y="267"/>
                    </a:lnTo>
                    <a:lnTo>
                      <a:pt x="229" y="267"/>
                    </a:lnTo>
                    <a:lnTo>
                      <a:pt x="249" y="281"/>
                    </a:lnTo>
                    <a:lnTo>
                      <a:pt x="249" y="281"/>
                    </a:lnTo>
                    <a:close/>
                    <a:moveTo>
                      <a:pt x="327" y="313"/>
                    </a:moveTo>
                    <a:lnTo>
                      <a:pt x="327" y="313"/>
                    </a:lnTo>
                    <a:lnTo>
                      <a:pt x="330" y="313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0" y="311"/>
                    </a:lnTo>
                    <a:lnTo>
                      <a:pt x="327" y="310"/>
                    </a:lnTo>
                    <a:lnTo>
                      <a:pt x="324" y="307"/>
                    </a:lnTo>
                    <a:lnTo>
                      <a:pt x="322" y="304"/>
                    </a:lnTo>
                    <a:lnTo>
                      <a:pt x="322" y="304"/>
                    </a:lnTo>
                    <a:lnTo>
                      <a:pt x="311" y="298"/>
                    </a:lnTo>
                    <a:lnTo>
                      <a:pt x="304" y="295"/>
                    </a:lnTo>
                    <a:lnTo>
                      <a:pt x="298" y="293"/>
                    </a:lnTo>
                    <a:lnTo>
                      <a:pt x="298" y="293"/>
                    </a:lnTo>
                    <a:lnTo>
                      <a:pt x="298" y="289"/>
                    </a:lnTo>
                    <a:lnTo>
                      <a:pt x="298" y="289"/>
                    </a:lnTo>
                    <a:lnTo>
                      <a:pt x="279" y="276"/>
                    </a:lnTo>
                    <a:lnTo>
                      <a:pt x="270" y="272"/>
                    </a:lnTo>
                    <a:lnTo>
                      <a:pt x="264" y="270"/>
                    </a:lnTo>
                    <a:lnTo>
                      <a:pt x="258" y="269"/>
                    </a:lnTo>
                    <a:lnTo>
                      <a:pt x="258" y="269"/>
                    </a:lnTo>
                    <a:lnTo>
                      <a:pt x="266" y="275"/>
                    </a:lnTo>
                    <a:lnTo>
                      <a:pt x="273" y="281"/>
                    </a:lnTo>
                    <a:lnTo>
                      <a:pt x="290" y="292"/>
                    </a:lnTo>
                    <a:lnTo>
                      <a:pt x="308" y="302"/>
                    </a:lnTo>
                    <a:lnTo>
                      <a:pt x="327" y="313"/>
                    </a:lnTo>
                    <a:lnTo>
                      <a:pt x="327" y="313"/>
                    </a:lnTo>
                    <a:close/>
                    <a:moveTo>
                      <a:pt x="627" y="273"/>
                    </a:moveTo>
                    <a:lnTo>
                      <a:pt x="627" y="273"/>
                    </a:lnTo>
                    <a:lnTo>
                      <a:pt x="621" y="272"/>
                    </a:lnTo>
                    <a:lnTo>
                      <a:pt x="619" y="270"/>
                    </a:lnTo>
                    <a:lnTo>
                      <a:pt x="618" y="270"/>
                    </a:lnTo>
                    <a:lnTo>
                      <a:pt x="618" y="270"/>
                    </a:lnTo>
                    <a:lnTo>
                      <a:pt x="622" y="273"/>
                    </a:lnTo>
                    <a:lnTo>
                      <a:pt x="624" y="273"/>
                    </a:lnTo>
                    <a:lnTo>
                      <a:pt x="627" y="273"/>
                    </a:lnTo>
                    <a:lnTo>
                      <a:pt x="627" y="273"/>
                    </a:lnTo>
                    <a:close/>
                    <a:moveTo>
                      <a:pt x="177" y="284"/>
                    </a:moveTo>
                    <a:lnTo>
                      <a:pt x="177" y="284"/>
                    </a:lnTo>
                    <a:lnTo>
                      <a:pt x="180" y="282"/>
                    </a:lnTo>
                    <a:lnTo>
                      <a:pt x="182" y="278"/>
                    </a:lnTo>
                    <a:lnTo>
                      <a:pt x="183" y="275"/>
                    </a:lnTo>
                    <a:lnTo>
                      <a:pt x="186" y="272"/>
                    </a:lnTo>
                    <a:lnTo>
                      <a:pt x="186" y="272"/>
                    </a:lnTo>
                    <a:lnTo>
                      <a:pt x="185" y="270"/>
                    </a:lnTo>
                    <a:lnTo>
                      <a:pt x="183" y="270"/>
                    </a:lnTo>
                    <a:lnTo>
                      <a:pt x="183" y="270"/>
                    </a:lnTo>
                    <a:lnTo>
                      <a:pt x="180" y="276"/>
                    </a:lnTo>
                    <a:lnTo>
                      <a:pt x="177" y="284"/>
                    </a:lnTo>
                    <a:lnTo>
                      <a:pt x="177" y="284"/>
                    </a:lnTo>
                    <a:close/>
                    <a:moveTo>
                      <a:pt x="612" y="273"/>
                    </a:moveTo>
                    <a:lnTo>
                      <a:pt x="612" y="273"/>
                    </a:lnTo>
                    <a:lnTo>
                      <a:pt x="610" y="272"/>
                    </a:lnTo>
                    <a:lnTo>
                      <a:pt x="610" y="272"/>
                    </a:lnTo>
                    <a:lnTo>
                      <a:pt x="607" y="270"/>
                    </a:lnTo>
                    <a:lnTo>
                      <a:pt x="607" y="270"/>
                    </a:lnTo>
                    <a:lnTo>
                      <a:pt x="607" y="272"/>
                    </a:lnTo>
                    <a:lnTo>
                      <a:pt x="609" y="272"/>
                    </a:lnTo>
                    <a:lnTo>
                      <a:pt x="612" y="273"/>
                    </a:lnTo>
                    <a:lnTo>
                      <a:pt x="612" y="273"/>
                    </a:lnTo>
                    <a:close/>
                    <a:moveTo>
                      <a:pt x="289" y="318"/>
                    </a:moveTo>
                    <a:lnTo>
                      <a:pt x="289" y="318"/>
                    </a:lnTo>
                    <a:lnTo>
                      <a:pt x="275" y="304"/>
                    </a:lnTo>
                    <a:lnTo>
                      <a:pt x="258" y="292"/>
                    </a:lnTo>
                    <a:lnTo>
                      <a:pt x="243" y="281"/>
                    </a:lnTo>
                    <a:lnTo>
                      <a:pt x="223" y="270"/>
                    </a:lnTo>
                    <a:lnTo>
                      <a:pt x="223" y="270"/>
                    </a:lnTo>
                    <a:lnTo>
                      <a:pt x="223" y="273"/>
                    </a:lnTo>
                    <a:lnTo>
                      <a:pt x="221" y="276"/>
                    </a:lnTo>
                    <a:lnTo>
                      <a:pt x="221" y="276"/>
                    </a:lnTo>
                    <a:lnTo>
                      <a:pt x="255" y="298"/>
                    </a:lnTo>
                    <a:lnTo>
                      <a:pt x="272" y="308"/>
                    </a:lnTo>
                    <a:lnTo>
                      <a:pt x="289" y="318"/>
                    </a:lnTo>
                    <a:lnTo>
                      <a:pt x="289" y="318"/>
                    </a:lnTo>
                    <a:close/>
                    <a:moveTo>
                      <a:pt x="639" y="296"/>
                    </a:moveTo>
                    <a:lnTo>
                      <a:pt x="639" y="296"/>
                    </a:lnTo>
                    <a:lnTo>
                      <a:pt x="676" y="319"/>
                    </a:lnTo>
                    <a:lnTo>
                      <a:pt x="676" y="319"/>
                    </a:lnTo>
                    <a:lnTo>
                      <a:pt x="674" y="314"/>
                    </a:lnTo>
                    <a:lnTo>
                      <a:pt x="670" y="311"/>
                    </a:lnTo>
                    <a:lnTo>
                      <a:pt x="667" y="308"/>
                    </a:lnTo>
                    <a:lnTo>
                      <a:pt x="667" y="307"/>
                    </a:lnTo>
                    <a:lnTo>
                      <a:pt x="667" y="304"/>
                    </a:lnTo>
                    <a:lnTo>
                      <a:pt x="667" y="304"/>
                    </a:lnTo>
                    <a:lnTo>
                      <a:pt x="659" y="302"/>
                    </a:lnTo>
                    <a:lnTo>
                      <a:pt x="659" y="302"/>
                    </a:lnTo>
                    <a:lnTo>
                      <a:pt x="654" y="298"/>
                    </a:lnTo>
                    <a:lnTo>
                      <a:pt x="650" y="293"/>
                    </a:lnTo>
                    <a:lnTo>
                      <a:pt x="638" y="287"/>
                    </a:lnTo>
                    <a:lnTo>
                      <a:pt x="625" y="279"/>
                    </a:lnTo>
                    <a:lnTo>
                      <a:pt x="613" y="273"/>
                    </a:lnTo>
                    <a:lnTo>
                      <a:pt x="613" y="273"/>
                    </a:lnTo>
                    <a:lnTo>
                      <a:pt x="618" y="279"/>
                    </a:lnTo>
                    <a:lnTo>
                      <a:pt x="625" y="285"/>
                    </a:lnTo>
                    <a:lnTo>
                      <a:pt x="632" y="290"/>
                    </a:lnTo>
                    <a:lnTo>
                      <a:pt x="639" y="296"/>
                    </a:lnTo>
                    <a:lnTo>
                      <a:pt x="639" y="296"/>
                    </a:lnTo>
                    <a:close/>
                    <a:moveTo>
                      <a:pt x="185" y="285"/>
                    </a:moveTo>
                    <a:lnTo>
                      <a:pt x="185" y="285"/>
                    </a:lnTo>
                    <a:lnTo>
                      <a:pt x="188" y="285"/>
                    </a:lnTo>
                    <a:lnTo>
                      <a:pt x="191" y="284"/>
                    </a:lnTo>
                    <a:lnTo>
                      <a:pt x="192" y="281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91" y="276"/>
                    </a:lnTo>
                    <a:lnTo>
                      <a:pt x="189" y="276"/>
                    </a:lnTo>
                    <a:lnTo>
                      <a:pt x="189" y="276"/>
                    </a:lnTo>
                    <a:lnTo>
                      <a:pt x="188" y="281"/>
                    </a:lnTo>
                    <a:lnTo>
                      <a:pt x="185" y="285"/>
                    </a:lnTo>
                    <a:lnTo>
                      <a:pt x="185" y="285"/>
                    </a:lnTo>
                    <a:close/>
                    <a:moveTo>
                      <a:pt x="580" y="285"/>
                    </a:moveTo>
                    <a:lnTo>
                      <a:pt x="580" y="285"/>
                    </a:lnTo>
                    <a:lnTo>
                      <a:pt x="580" y="282"/>
                    </a:lnTo>
                    <a:lnTo>
                      <a:pt x="580" y="282"/>
                    </a:lnTo>
                    <a:lnTo>
                      <a:pt x="577" y="282"/>
                    </a:lnTo>
                    <a:lnTo>
                      <a:pt x="575" y="281"/>
                    </a:lnTo>
                    <a:lnTo>
                      <a:pt x="574" y="279"/>
                    </a:lnTo>
                    <a:lnTo>
                      <a:pt x="571" y="279"/>
                    </a:lnTo>
                    <a:lnTo>
                      <a:pt x="571" y="279"/>
                    </a:lnTo>
                    <a:lnTo>
                      <a:pt x="580" y="285"/>
                    </a:lnTo>
                    <a:lnTo>
                      <a:pt x="580" y="285"/>
                    </a:lnTo>
                    <a:close/>
                    <a:moveTo>
                      <a:pt x="308" y="316"/>
                    </a:moveTo>
                    <a:lnTo>
                      <a:pt x="308" y="316"/>
                    </a:lnTo>
                    <a:lnTo>
                      <a:pt x="298" y="305"/>
                    </a:lnTo>
                    <a:lnTo>
                      <a:pt x="285" y="296"/>
                    </a:lnTo>
                    <a:lnTo>
                      <a:pt x="261" y="281"/>
                    </a:lnTo>
                    <a:lnTo>
                      <a:pt x="260" y="281"/>
                    </a:lnTo>
                    <a:lnTo>
                      <a:pt x="260" y="281"/>
                    </a:lnTo>
                    <a:lnTo>
                      <a:pt x="264" y="287"/>
                    </a:lnTo>
                    <a:lnTo>
                      <a:pt x="270" y="292"/>
                    </a:lnTo>
                    <a:lnTo>
                      <a:pt x="282" y="301"/>
                    </a:lnTo>
                    <a:lnTo>
                      <a:pt x="308" y="316"/>
                    </a:lnTo>
                    <a:lnTo>
                      <a:pt x="308" y="316"/>
                    </a:lnTo>
                    <a:close/>
                    <a:moveTo>
                      <a:pt x="755" y="308"/>
                    </a:moveTo>
                    <a:lnTo>
                      <a:pt x="755" y="308"/>
                    </a:lnTo>
                    <a:lnTo>
                      <a:pt x="754" y="305"/>
                    </a:lnTo>
                    <a:lnTo>
                      <a:pt x="751" y="304"/>
                    </a:lnTo>
                    <a:lnTo>
                      <a:pt x="747" y="301"/>
                    </a:lnTo>
                    <a:lnTo>
                      <a:pt x="746" y="298"/>
                    </a:lnTo>
                    <a:lnTo>
                      <a:pt x="746" y="298"/>
                    </a:lnTo>
                    <a:lnTo>
                      <a:pt x="740" y="293"/>
                    </a:lnTo>
                    <a:lnTo>
                      <a:pt x="734" y="289"/>
                    </a:lnTo>
                    <a:lnTo>
                      <a:pt x="726" y="284"/>
                    </a:lnTo>
                    <a:lnTo>
                      <a:pt x="720" y="282"/>
                    </a:lnTo>
                    <a:lnTo>
                      <a:pt x="720" y="282"/>
                    </a:lnTo>
                    <a:lnTo>
                      <a:pt x="728" y="290"/>
                    </a:lnTo>
                    <a:lnTo>
                      <a:pt x="735" y="298"/>
                    </a:lnTo>
                    <a:lnTo>
                      <a:pt x="744" y="305"/>
                    </a:lnTo>
                    <a:lnTo>
                      <a:pt x="751" y="308"/>
                    </a:lnTo>
                    <a:lnTo>
                      <a:pt x="755" y="308"/>
                    </a:lnTo>
                    <a:lnTo>
                      <a:pt x="755" y="308"/>
                    </a:lnTo>
                    <a:close/>
                    <a:moveTo>
                      <a:pt x="333" y="289"/>
                    </a:moveTo>
                    <a:lnTo>
                      <a:pt x="333" y="289"/>
                    </a:lnTo>
                    <a:lnTo>
                      <a:pt x="330" y="287"/>
                    </a:lnTo>
                    <a:lnTo>
                      <a:pt x="328" y="285"/>
                    </a:lnTo>
                    <a:lnTo>
                      <a:pt x="325" y="284"/>
                    </a:lnTo>
                    <a:lnTo>
                      <a:pt x="322" y="284"/>
                    </a:lnTo>
                    <a:lnTo>
                      <a:pt x="322" y="284"/>
                    </a:lnTo>
                    <a:lnTo>
                      <a:pt x="325" y="285"/>
                    </a:lnTo>
                    <a:lnTo>
                      <a:pt x="328" y="287"/>
                    </a:lnTo>
                    <a:lnTo>
                      <a:pt x="330" y="289"/>
                    </a:lnTo>
                    <a:lnTo>
                      <a:pt x="333" y="289"/>
                    </a:lnTo>
                    <a:lnTo>
                      <a:pt x="333" y="289"/>
                    </a:lnTo>
                    <a:close/>
                    <a:moveTo>
                      <a:pt x="278" y="325"/>
                    </a:moveTo>
                    <a:lnTo>
                      <a:pt x="278" y="325"/>
                    </a:lnTo>
                    <a:lnTo>
                      <a:pt x="278" y="324"/>
                    </a:lnTo>
                    <a:lnTo>
                      <a:pt x="278" y="322"/>
                    </a:lnTo>
                    <a:lnTo>
                      <a:pt x="282" y="321"/>
                    </a:lnTo>
                    <a:lnTo>
                      <a:pt x="282" y="321"/>
                    </a:lnTo>
                    <a:lnTo>
                      <a:pt x="249" y="302"/>
                    </a:lnTo>
                    <a:lnTo>
                      <a:pt x="234" y="293"/>
                    </a:lnTo>
                    <a:lnTo>
                      <a:pt x="218" y="284"/>
                    </a:lnTo>
                    <a:lnTo>
                      <a:pt x="217" y="284"/>
                    </a:lnTo>
                    <a:lnTo>
                      <a:pt x="217" y="284"/>
                    </a:lnTo>
                    <a:lnTo>
                      <a:pt x="231" y="296"/>
                    </a:lnTo>
                    <a:lnTo>
                      <a:pt x="246" y="307"/>
                    </a:lnTo>
                    <a:lnTo>
                      <a:pt x="261" y="316"/>
                    </a:lnTo>
                    <a:lnTo>
                      <a:pt x="278" y="325"/>
                    </a:lnTo>
                    <a:lnTo>
                      <a:pt x="278" y="325"/>
                    </a:lnTo>
                    <a:close/>
                    <a:moveTo>
                      <a:pt x="430" y="313"/>
                    </a:moveTo>
                    <a:lnTo>
                      <a:pt x="430" y="313"/>
                    </a:lnTo>
                    <a:lnTo>
                      <a:pt x="418" y="304"/>
                    </a:lnTo>
                    <a:lnTo>
                      <a:pt x="414" y="298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09" y="295"/>
                    </a:lnTo>
                    <a:lnTo>
                      <a:pt x="409" y="295"/>
                    </a:lnTo>
                    <a:lnTo>
                      <a:pt x="401" y="289"/>
                    </a:lnTo>
                    <a:lnTo>
                      <a:pt x="397" y="285"/>
                    </a:lnTo>
                    <a:lnTo>
                      <a:pt x="392" y="285"/>
                    </a:lnTo>
                    <a:lnTo>
                      <a:pt x="392" y="285"/>
                    </a:lnTo>
                    <a:lnTo>
                      <a:pt x="411" y="299"/>
                    </a:lnTo>
                    <a:lnTo>
                      <a:pt x="421" y="307"/>
                    </a:lnTo>
                    <a:lnTo>
                      <a:pt x="430" y="313"/>
                    </a:lnTo>
                    <a:lnTo>
                      <a:pt x="430" y="313"/>
                    </a:lnTo>
                    <a:close/>
                    <a:moveTo>
                      <a:pt x="200" y="287"/>
                    </a:moveTo>
                    <a:lnTo>
                      <a:pt x="200" y="287"/>
                    </a:lnTo>
                    <a:lnTo>
                      <a:pt x="200" y="289"/>
                    </a:lnTo>
                    <a:lnTo>
                      <a:pt x="203" y="290"/>
                    </a:lnTo>
                    <a:lnTo>
                      <a:pt x="208" y="292"/>
                    </a:lnTo>
                    <a:lnTo>
                      <a:pt x="208" y="292"/>
                    </a:lnTo>
                    <a:lnTo>
                      <a:pt x="205" y="287"/>
                    </a:lnTo>
                    <a:lnTo>
                      <a:pt x="202" y="287"/>
                    </a:lnTo>
                    <a:lnTo>
                      <a:pt x="200" y="287"/>
                    </a:lnTo>
                    <a:lnTo>
                      <a:pt x="200" y="287"/>
                    </a:lnTo>
                    <a:close/>
                    <a:moveTo>
                      <a:pt x="624" y="328"/>
                    </a:moveTo>
                    <a:lnTo>
                      <a:pt x="624" y="328"/>
                    </a:lnTo>
                    <a:lnTo>
                      <a:pt x="610" y="314"/>
                    </a:lnTo>
                    <a:lnTo>
                      <a:pt x="597" y="302"/>
                    </a:lnTo>
                    <a:lnTo>
                      <a:pt x="597" y="302"/>
                    </a:lnTo>
                    <a:lnTo>
                      <a:pt x="592" y="301"/>
                    </a:lnTo>
                    <a:lnTo>
                      <a:pt x="587" y="298"/>
                    </a:lnTo>
                    <a:lnTo>
                      <a:pt x="583" y="295"/>
                    </a:lnTo>
                    <a:lnTo>
                      <a:pt x="577" y="293"/>
                    </a:lnTo>
                    <a:lnTo>
                      <a:pt x="577" y="293"/>
                    </a:lnTo>
                    <a:lnTo>
                      <a:pt x="575" y="292"/>
                    </a:lnTo>
                    <a:lnTo>
                      <a:pt x="571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95" y="308"/>
                    </a:lnTo>
                    <a:lnTo>
                      <a:pt x="624" y="328"/>
                    </a:lnTo>
                    <a:lnTo>
                      <a:pt x="624" y="328"/>
                    </a:lnTo>
                    <a:close/>
                    <a:moveTo>
                      <a:pt x="589" y="295"/>
                    </a:moveTo>
                    <a:lnTo>
                      <a:pt x="589" y="295"/>
                    </a:lnTo>
                    <a:lnTo>
                      <a:pt x="590" y="293"/>
                    </a:lnTo>
                    <a:lnTo>
                      <a:pt x="589" y="292"/>
                    </a:lnTo>
                    <a:lnTo>
                      <a:pt x="587" y="290"/>
                    </a:lnTo>
                    <a:lnTo>
                      <a:pt x="589" y="290"/>
                    </a:lnTo>
                    <a:lnTo>
                      <a:pt x="589" y="290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7" y="292"/>
                    </a:lnTo>
                    <a:lnTo>
                      <a:pt x="589" y="295"/>
                    </a:lnTo>
                    <a:lnTo>
                      <a:pt x="589" y="295"/>
                    </a:lnTo>
                    <a:close/>
                    <a:moveTo>
                      <a:pt x="345" y="305"/>
                    </a:moveTo>
                    <a:lnTo>
                      <a:pt x="345" y="305"/>
                    </a:lnTo>
                    <a:lnTo>
                      <a:pt x="343" y="304"/>
                    </a:lnTo>
                    <a:lnTo>
                      <a:pt x="340" y="301"/>
                    </a:lnTo>
                    <a:lnTo>
                      <a:pt x="336" y="298"/>
                    </a:lnTo>
                    <a:lnTo>
                      <a:pt x="333" y="295"/>
                    </a:lnTo>
                    <a:lnTo>
                      <a:pt x="333" y="295"/>
                    </a:lnTo>
                    <a:lnTo>
                      <a:pt x="328" y="293"/>
                    </a:lnTo>
                    <a:lnTo>
                      <a:pt x="325" y="292"/>
                    </a:lnTo>
                    <a:lnTo>
                      <a:pt x="321" y="290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31" y="298"/>
                    </a:lnTo>
                    <a:lnTo>
                      <a:pt x="345" y="305"/>
                    </a:lnTo>
                    <a:lnTo>
                      <a:pt x="345" y="305"/>
                    </a:lnTo>
                    <a:close/>
                    <a:moveTo>
                      <a:pt x="171" y="314"/>
                    </a:moveTo>
                    <a:lnTo>
                      <a:pt x="171" y="314"/>
                    </a:lnTo>
                    <a:lnTo>
                      <a:pt x="177" y="314"/>
                    </a:lnTo>
                    <a:lnTo>
                      <a:pt x="177" y="314"/>
                    </a:lnTo>
                    <a:lnTo>
                      <a:pt x="179" y="305"/>
                    </a:lnTo>
                    <a:lnTo>
                      <a:pt x="185" y="296"/>
                    </a:lnTo>
                    <a:lnTo>
                      <a:pt x="185" y="296"/>
                    </a:lnTo>
                    <a:lnTo>
                      <a:pt x="183" y="295"/>
                    </a:lnTo>
                    <a:lnTo>
                      <a:pt x="182" y="293"/>
                    </a:lnTo>
                    <a:lnTo>
                      <a:pt x="180" y="293"/>
                    </a:lnTo>
                    <a:lnTo>
                      <a:pt x="180" y="293"/>
                    </a:lnTo>
                    <a:lnTo>
                      <a:pt x="176" y="304"/>
                    </a:lnTo>
                    <a:lnTo>
                      <a:pt x="171" y="314"/>
                    </a:lnTo>
                    <a:lnTo>
                      <a:pt x="171" y="314"/>
                    </a:lnTo>
                    <a:close/>
                    <a:moveTo>
                      <a:pt x="595" y="298"/>
                    </a:moveTo>
                    <a:lnTo>
                      <a:pt x="595" y="298"/>
                    </a:lnTo>
                    <a:lnTo>
                      <a:pt x="595" y="296"/>
                    </a:lnTo>
                    <a:lnTo>
                      <a:pt x="595" y="295"/>
                    </a:lnTo>
                    <a:lnTo>
                      <a:pt x="590" y="295"/>
                    </a:lnTo>
                    <a:lnTo>
                      <a:pt x="590" y="295"/>
                    </a:lnTo>
                    <a:lnTo>
                      <a:pt x="593" y="296"/>
                    </a:lnTo>
                    <a:lnTo>
                      <a:pt x="595" y="298"/>
                    </a:lnTo>
                    <a:lnTo>
                      <a:pt x="595" y="298"/>
                    </a:lnTo>
                    <a:close/>
                    <a:moveTo>
                      <a:pt x="221" y="307"/>
                    </a:moveTo>
                    <a:lnTo>
                      <a:pt x="221" y="307"/>
                    </a:lnTo>
                    <a:lnTo>
                      <a:pt x="211" y="299"/>
                    </a:lnTo>
                    <a:lnTo>
                      <a:pt x="203" y="296"/>
                    </a:lnTo>
                    <a:lnTo>
                      <a:pt x="194" y="295"/>
                    </a:lnTo>
                    <a:lnTo>
                      <a:pt x="194" y="295"/>
                    </a:lnTo>
                    <a:lnTo>
                      <a:pt x="194" y="298"/>
                    </a:lnTo>
                    <a:lnTo>
                      <a:pt x="192" y="299"/>
                    </a:lnTo>
                    <a:lnTo>
                      <a:pt x="192" y="299"/>
                    </a:lnTo>
                    <a:lnTo>
                      <a:pt x="205" y="307"/>
                    </a:lnTo>
                    <a:lnTo>
                      <a:pt x="215" y="314"/>
                    </a:lnTo>
                    <a:lnTo>
                      <a:pt x="238" y="327"/>
                    </a:lnTo>
                    <a:lnTo>
                      <a:pt x="238" y="327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8" y="351"/>
                    </a:lnTo>
                    <a:lnTo>
                      <a:pt x="281" y="353"/>
                    </a:lnTo>
                    <a:lnTo>
                      <a:pt x="285" y="353"/>
                    </a:lnTo>
                    <a:lnTo>
                      <a:pt x="285" y="353"/>
                    </a:lnTo>
                    <a:lnTo>
                      <a:pt x="272" y="342"/>
                    </a:lnTo>
                    <a:lnTo>
                      <a:pt x="255" y="330"/>
                    </a:lnTo>
                    <a:lnTo>
                      <a:pt x="221" y="307"/>
                    </a:lnTo>
                    <a:lnTo>
                      <a:pt x="221" y="307"/>
                    </a:lnTo>
                    <a:close/>
                    <a:moveTo>
                      <a:pt x="465" y="301"/>
                    </a:moveTo>
                    <a:lnTo>
                      <a:pt x="465" y="301"/>
                    </a:lnTo>
                    <a:lnTo>
                      <a:pt x="465" y="299"/>
                    </a:lnTo>
                    <a:lnTo>
                      <a:pt x="464" y="298"/>
                    </a:lnTo>
                    <a:lnTo>
                      <a:pt x="461" y="296"/>
                    </a:lnTo>
                    <a:lnTo>
                      <a:pt x="459" y="296"/>
                    </a:lnTo>
                    <a:lnTo>
                      <a:pt x="459" y="296"/>
                    </a:lnTo>
                    <a:lnTo>
                      <a:pt x="465" y="301"/>
                    </a:lnTo>
                    <a:lnTo>
                      <a:pt x="465" y="301"/>
                    </a:lnTo>
                    <a:close/>
                    <a:moveTo>
                      <a:pt x="351" y="304"/>
                    </a:moveTo>
                    <a:lnTo>
                      <a:pt x="351" y="304"/>
                    </a:lnTo>
                    <a:lnTo>
                      <a:pt x="351" y="302"/>
                    </a:lnTo>
                    <a:lnTo>
                      <a:pt x="348" y="301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5" y="301"/>
                    </a:lnTo>
                    <a:lnTo>
                      <a:pt x="346" y="302"/>
                    </a:lnTo>
                    <a:lnTo>
                      <a:pt x="351" y="304"/>
                    </a:lnTo>
                    <a:lnTo>
                      <a:pt x="351" y="304"/>
                    </a:lnTo>
                    <a:close/>
                    <a:moveTo>
                      <a:pt x="529" y="330"/>
                    </a:moveTo>
                    <a:lnTo>
                      <a:pt x="529" y="330"/>
                    </a:lnTo>
                    <a:lnTo>
                      <a:pt x="517" y="322"/>
                    </a:lnTo>
                    <a:lnTo>
                      <a:pt x="505" y="313"/>
                    </a:lnTo>
                    <a:lnTo>
                      <a:pt x="494" y="305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91" y="308"/>
                    </a:lnTo>
                    <a:lnTo>
                      <a:pt x="504" y="316"/>
                    </a:lnTo>
                    <a:lnTo>
                      <a:pt x="516" y="324"/>
                    </a:lnTo>
                    <a:lnTo>
                      <a:pt x="529" y="330"/>
                    </a:lnTo>
                    <a:lnTo>
                      <a:pt x="529" y="330"/>
                    </a:lnTo>
                    <a:close/>
                    <a:moveTo>
                      <a:pt x="508" y="333"/>
                    </a:moveTo>
                    <a:lnTo>
                      <a:pt x="508" y="333"/>
                    </a:lnTo>
                    <a:lnTo>
                      <a:pt x="488" y="314"/>
                    </a:lnTo>
                    <a:lnTo>
                      <a:pt x="478" y="307"/>
                    </a:lnTo>
                    <a:lnTo>
                      <a:pt x="467" y="299"/>
                    </a:lnTo>
                    <a:lnTo>
                      <a:pt x="467" y="299"/>
                    </a:lnTo>
                    <a:lnTo>
                      <a:pt x="470" y="305"/>
                    </a:lnTo>
                    <a:lnTo>
                      <a:pt x="475" y="310"/>
                    </a:lnTo>
                    <a:lnTo>
                      <a:pt x="485" y="319"/>
                    </a:lnTo>
                    <a:lnTo>
                      <a:pt x="497" y="327"/>
                    </a:lnTo>
                    <a:lnTo>
                      <a:pt x="508" y="333"/>
                    </a:lnTo>
                    <a:lnTo>
                      <a:pt x="508" y="333"/>
                    </a:lnTo>
                    <a:close/>
                    <a:moveTo>
                      <a:pt x="424" y="301"/>
                    </a:moveTo>
                    <a:lnTo>
                      <a:pt x="424" y="301"/>
                    </a:lnTo>
                    <a:lnTo>
                      <a:pt x="436" y="313"/>
                    </a:lnTo>
                    <a:lnTo>
                      <a:pt x="447" y="325"/>
                    </a:lnTo>
                    <a:lnTo>
                      <a:pt x="447" y="325"/>
                    </a:lnTo>
                    <a:lnTo>
                      <a:pt x="465" y="336"/>
                    </a:lnTo>
                    <a:lnTo>
                      <a:pt x="484" y="346"/>
                    </a:lnTo>
                    <a:lnTo>
                      <a:pt x="484" y="346"/>
                    </a:lnTo>
                    <a:lnTo>
                      <a:pt x="484" y="345"/>
                    </a:lnTo>
                    <a:lnTo>
                      <a:pt x="485" y="343"/>
                    </a:lnTo>
                    <a:lnTo>
                      <a:pt x="488" y="343"/>
                    </a:lnTo>
                    <a:lnTo>
                      <a:pt x="488" y="343"/>
                    </a:lnTo>
                    <a:lnTo>
                      <a:pt x="482" y="337"/>
                    </a:lnTo>
                    <a:lnTo>
                      <a:pt x="475" y="331"/>
                    </a:lnTo>
                    <a:lnTo>
                      <a:pt x="458" y="321"/>
                    </a:lnTo>
                    <a:lnTo>
                      <a:pt x="424" y="301"/>
                    </a:lnTo>
                    <a:lnTo>
                      <a:pt x="424" y="301"/>
                    </a:lnTo>
                    <a:close/>
                    <a:moveTo>
                      <a:pt x="452" y="307"/>
                    </a:moveTo>
                    <a:lnTo>
                      <a:pt x="452" y="307"/>
                    </a:lnTo>
                    <a:lnTo>
                      <a:pt x="450" y="307"/>
                    </a:lnTo>
                    <a:lnTo>
                      <a:pt x="450" y="305"/>
                    </a:lnTo>
                    <a:lnTo>
                      <a:pt x="450" y="304"/>
                    </a:lnTo>
                    <a:lnTo>
                      <a:pt x="450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9" y="307"/>
                    </a:lnTo>
                    <a:lnTo>
                      <a:pt x="450" y="307"/>
                    </a:lnTo>
                    <a:lnTo>
                      <a:pt x="452" y="307"/>
                    </a:lnTo>
                    <a:lnTo>
                      <a:pt x="452" y="307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85" y="318"/>
                    </a:lnTo>
                    <a:lnTo>
                      <a:pt x="191" y="321"/>
                    </a:lnTo>
                    <a:lnTo>
                      <a:pt x="196" y="324"/>
                    </a:lnTo>
                    <a:lnTo>
                      <a:pt x="202" y="327"/>
                    </a:lnTo>
                    <a:lnTo>
                      <a:pt x="202" y="327"/>
                    </a:lnTo>
                    <a:lnTo>
                      <a:pt x="203" y="324"/>
                    </a:lnTo>
                    <a:lnTo>
                      <a:pt x="206" y="324"/>
                    </a:lnTo>
                    <a:lnTo>
                      <a:pt x="206" y="324"/>
                    </a:lnTo>
                    <a:lnTo>
                      <a:pt x="209" y="325"/>
                    </a:lnTo>
                    <a:lnTo>
                      <a:pt x="211" y="327"/>
                    </a:lnTo>
                    <a:lnTo>
                      <a:pt x="214" y="330"/>
                    </a:lnTo>
                    <a:lnTo>
                      <a:pt x="217" y="330"/>
                    </a:lnTo>
                    <a:lnTo>
                      <a:pt x="217" y="330"/>
                    </a:lnTo>
                    <a:lnTo>
                      <a:pt x="203" y="318"/>
                    </a:lnTo>
                    <a:lnTo>
                      <a:pt x="189" y="304"/>
                    </a:lnTo>
                    <a:lnTo>
                      <a:pt x="189" y="304"/>
                    </a:lnTo>
                    <a:lnTo>
                      <a:pt x="185" y="310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  <a:moveTo>
                      <a:pt x="647" y="313"/>
                    </a:moveTo>
                    <a:lnTo>
                      <a:pt x="647" y="313"/>
                    </a:lnTo>
                    <a:lnTo>
                      <a:pt x="644" y="310"/>
                    </a:lnTo>
                    <a:lnTo>
                      <a:pt x="642" y="308"/>
                    </a:lnTo>
                    <a:lnTo>
                      <a:pt x="641" y="308"/>
                    </a:lnTo>
                    <a:lnTo>
                      <a:pt x="641" y="308"/>
                    </a:lnTo>
                    <a:lnTo>
                      <a:pt x="644" y="311"/>
                    </a:lnTo>
                    <a:lnTo>
                      <a:pt x="647" y="313"/>
                    </a:lnTo>
                    <a:lnTo>
                      <a:pt x="647" y="313"/>
                    </a:lnTo>
                    <a:close/>
                    <a:moveTo>
                      <a:pt x="318" y="316"/>
                    </a:moveTo>
                    <a:lnTo>
                      <a:pt x="318" y="316"/>
                    </a:lnTo>
                    <a:lnTo>
                      <a:pt x="339" y="333"/>
                    </a:lnTo>
                    <a:lnTo>
                      <a:pt x="351" y="339"/>
                    </a:lnTo>
                    <a:lnTo>
                      <a:pt x="363" y="345"/>
                    </a:lnTo>
                    <a:lnTo>
                      <a:pt x="363" y="345"/>
                    </a:lnTo>
                    <a:lnTo>
                      <a:pt x="366" y="348"/>
                    </a:lnTo>
                    <a:lnTo>
                      <a:pt x="371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74" y="348"/>
                    </a:lnTo>
                    <a:lnTo>
                      <a:pt x="366" y="340"/>
                    </a:lnTo>
                    <a:lnTo>
                      <a:pt x="359" y="334"/>
                    </a:lnTo>
                    <a:lnTo>
                      <a:pt x="350" y="330"/>
                    </a:lnTo>
                    <a:lnTo>
                      <a:pt x="331" y="319"/>
                    </a:lnTo>
                    <a:lnTo>
                      <a:pt x="313" y="308"/>
                    </a:lnTo>
                    <a:lnTo>
                      <a:pt x="313" y="308"/>
                    </a:lnTo>
                    <a:lnTo>
                      <a:pt x="313" y="311"/>
                    </a:lnTo>
                    <a:lnTo>
                      <a:pt x="314" y="313"/>
                    </a:lnTo>
                    <a:lnTo>
                      <a:pt x="318" y="316"/>
                    </a:lnTo>
                    <a:lnTo>
                      <a:pt x="318" y="316"/>
                    </a:lnTo>
                    <a:close/>
                    <a:moveTo>
                      <a:pt x="499" y="340"/>
                    </a:moveTo>
                    <a:lnTo>
                      <a:pt x="499" y="340"/>
                    </a:lnTo>
                    <a:lnTo>
                      <a:pt x="494" y="337"/>
                    </a:lnTo>
                    <a:lnTo>
                      <a:pt x="490" y="333"/>
                    </a:lnTo>
                    <a:lnTo>
                      <a:pt x="485" y="328"/>
                    </a:lnTo>
                    <a:lnTo>
                      <a:pt x="485" y="325"/>
                    </a:lnTo>
                    <a:lnTo>
                      <a:pt x="485" y="322"/>
                    </a:lnTo>
                    <a:lnTo>
                      <a:pt x="485" y="322"/>
                    </a:lnTo>
                    <a:lnTo>
                      <a:pt x="479" y="318"/>
                    </a:lnTo>
                    <a:lnTo>
                      <a:pt x="472" y="316"/>
                    </a:lnTo>
                    <a:lnTo>
                      <a:pt x="462" y="313"/>
                    </a:lnTo>
                    <a:lnTo>
                      <a:pt x="455" y="310"/>
                    </a:lnTo>
                    <a:lnTo>
                      <a:pt x="455" y="310"/>
                    </a:lnTo>
                    <a:lnTo>
                      <a:pt x="464" y="319"/>
                    </a:lnTo>
                    <a:lnTo>
                      <a:pt x="476" y="327"/>
                    </a:lnTo>
                    <a:lnTo>
                      <a:pt x="499" y="340"/>
                    </a:lnTo>
                    <a:lnTo>
                      <a:pt x="499" y="340"/>
                    </a:lnTo>
                    <a:close/>
                    <a:moveTo>
                      <a:pt x="345" y="346"/>
                    </a:moveTo>
                    <a:lnTo>
                      <a:pt x="345" y="346"/>
                    </a:lnTo>
                    <a:lnTo>
                      <a:pt x="333" y="337"/>
                    </a:lnTo>
                    <a:lnTo>
                      <a:pt x="319" y="328"/>
                    </a:lnTo>
                    <a:lnTo>
                      <a:pt x="292" y="311"/>
                    </a:lnTo>
                    <a:lnTo>
                      <a:pt x="292" y="311"/>
                    </a:lnTo>
                    <a:lnTo>
                      <a:pt x="302" y="322"/>
                    </a:lnTo>
                    <a:lnTo>
                      <a:pt x="314" y="333"/>
                    </a:lnTo>
                    <a:lnTo>
                      <a:pt x="328" y="340"/>
                    </a:lnTo>
                    <a:lnTo>
                      <a:pt x="337" y="345"/>
                    </a:lnTo>
                    <a:lnTo>
                      <a:pt x="345" y="346"/>
                    </a:lnTo>
                    <a:lnTo>
                      <a:pt x="345" y="346"/>
                    </a:lnTo>
                    <a:close/>
                    <a:moveTo>
                      <a:pt x="667" y="327"/>
                    </a:moveTo>
                    <a:lnTo>
                      <a:pt x="667" y="327"/>
                    </a:lnTo>
                    <a:lnTo>
                      <a:pt x="658" y="319"/>
                    </a:lnTo>
                    <a:lnTo>
                      <a:pt x="653" y="316"/>
                    </a:lnTo>
                    <a:lnTo>
                      <a:pt x="647" y="313"/>
                    </a:lnTo>
                    <a:lnTo>
                      <a:pt x="647" y="313"/>
                    </a:lnTo>
                    <a:lnTo>
                      <a:pt x="658" y="321"/>
                    </a:lnTo>
                    <a:lnTo>
                      <a:pt x="662" y="324"/>
                    </a:lnTo>
                    <a:lnTo>
                      <a:pt x="667" y="327"/>
                    </a:lnTo>
                    <a:lnTo>
                      <a:pt x="667" y="327"/>
                    </a:lnTo>
                    <a:close/>
                    <a:moveTo>
                      <a:pt x="395" y="316"/>
                    </a:moveTo>
                    <a:lnTo>
                      <a:pt x="395" y="316"/>
                    </a:lnTo>
                    <a:lnTo>
                      <a:pt x="391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91" y="314"/>
                    </a:lnTo>
                    <a:lnTo>
                      <a:pt x="392" y="316"/>
                    </a:lnTo>
                    <a:lnTo>
                      <a:pt x="394" y="318"/>
                    </a:lnTo>
                    <a:lnTo>
                      <a:pt x="395" y="316"/>
                    </a:lnTo>
                    <a:lnTo>
                      <a:pt x="395" y="316"/>
                    </a:lnTo>
                    <a:close/>
                    <a:moveTo>
                      <a:pt x="743" y="331"/>
                    </a:moveTo>
                    <a:lnTo>
                      <a:pt x="743" y="331"/>
                    </a:lnTo>
                    <a:lnTo>
                      <a:pt x="740" y="327"/>
                    </a:lnTo>
                    <a:lnTo>
                      <a:pt x="734" y="322"/>
                    </a:lnTo>
                    <a:lnTo>
                      <a:pt x="725" y="314"/>
                    </a:lnTo>
                    <a:lnTo>
                      <a:pt x="725" y="314"/>
                    </a:lnTo>
                    <a:lnTo>
                      <a:pt x="734" y="324"/>
                    </a:lnTo>
                    <a:lnTo>
                      <a:pt x="743" y="331"/>
                    </a:lnTo>
                    <a:lnTo>
                      <a:pt x="743" y="331"/>
                    </a:lnTo>
                    <a:close/>
                    <a:moveTo>
                      <a:pt x="670" y="357"/>
                    </a:moveTo>
                    <a:lnTo>
                      <a:pt x="670" y="357"/>
                    </a:lnTo>
                    <a:lnTo>
                      <a:pt x="667" y="356"/>
                    </a:lnTo>
                    <a:lnTo>
                      <a:pt x="665" y="353"/>
                    </a:lnTo>
                    <a:lnTo>
                      <a:pt x="665" y="353"/>
                    </a:lnTo>
                    <a:lnTo>
                      <a:pt x="653" y="343"/>
                    </a:lnTo>
                    <a:lnTo>
                      <a:pt x="642" y="334"/>
                    </a:lnTo>
                    <a:lnTo>
                      <a:pt x="632" y="325"/>
                    </a:lnTo>
                    <a:lnTo>
                      <a:pt x="619" y="318"/>
                    </a:lnTo>
                    <a:lnTo>
                      <a:pt x="619" y="318"/>
                    </a:lnTo>
                    <a:lnTo>
                      <a:pt x="630" y="328"/>
                    </a:lnTo>
                    <a:lnTo>
                      <a:pt x="642" y="339"/>
                    </a:lnTo>
                    <a:lnTo>
                      <a:pt x="656" y="350"/>
                    </a:lnTo>
                    <a:lnTo>
                      <a:pt x="670" y="357"/>
                    </a:lnTo>
                    <a:lnTo>
                      <a:pt x="670" y="357"/>
                    </a:lnTo>
                    <a:close/>
                    <a:moveTo>
                      <a:pt x="360" y="321"/>
                    </a:moveTo>
                    <a:lnTo>
                      <a:pt x="360" y="321"/>
                    </a:lnTo>
                    <a:lnTo>
                      <a:pt x="365" y="325"/>
                    </a:lnTo>
                    <a:lnTo>
                      <a:pt x="371" y="330"/>
                    </a:lnTo>
                    <a:lnTo>
                      <a:pt x="383" y="336"/>
                    </a:lnTo>
                    <a:lnTo>
                      <a:pt x="383" y="336"/>
                    </a:lnTo>
                    <a:lnTo>
                      <a:pt x="378" y="331"/>
                    </a:lnTo>
                    <a:lnTo>
                      <a:pt x="372" y="327"/>
                    </a:lnTo>
                    <a:lnTo>
                      <a:pt x="366" y="322"/>
                    </a:lnTo>
                    <a:lnTo>
                      <a:pt x="360" y="321"/>
                    </a:lnTo>
                    <a:lnTo>
                      <a:pt x="360" y="321"/>
                    </a:lnTo>
                    <a:close/>
                    <a:moveTo>
                      <a:pt x="743" y="357"/>
                    </a:moveTo>
                    <a:lnTo>
                      <a:pt x="743" y="357"/>
                    </a:lnTo>
                    <a:lnTo>
                      <a:pt x="719" y="336"/>
                    </a:lnTo>
                    <a:lnTo>
                      <a:pt x="705" y="327"/>
                    </a:lnTo>
                    <a:lnTo>
                      <a:pt x="690" y="321"/>
                    </a:lnTo>
                    <a:lnTo>
                      <a:pt x="690" y="321"/>
                    </a:lnTo>
                    <a:lnTo>
                      <a:pt x="700" y="331"/>
                    </a:lnTo>
                    <a:lnTo>
                      <a:pt x="714" y="342"/>
                    </a:lnTo>
                    <a:lnTo>
                      <a:pt x="728" y="350"/>
                    </a:lnTo>
                    <a:lnTo>
                      <a:pt x="743" y="357"/>
                    </a:lnTo>
                    <a:lnTo>
                      <a:pt x="743" y="357"/>
                    </a:lnTo>
                    <a:close/>
                    <a:moveTo>
                      <a:pt x="726" y="324"/>
                    </a:moveTo>
                    <a:lnTo>
                      <a:pt x="726" y="324"/>
                    </a:lnTo>
                    <a:lnTo>
                      <a:pt x="723" y="321"/>
                    </a:lnTo>
                    <a:lnTo>
                      <a:pt x="723" y="321"/>
                    </a:lnTo>
                    <a:lnTo>
                      <a:pt x="725" y="322"/>
                    </a:lnTo>
                    <a:lnTo>
                      <a:pt x="726" y="324"/>
                    </a:lnTo>
                    <a:lnTo>
                      <a:pt x="726" y="324"/>
                    </a:lnTo>
                    <a:lnTo>
                      <a:pt x="726" y="324"/>
                    </a:lnTo>
                    <a:close/>
                    <a:moveTo>
                      <a:pt x="263" y="380"/>
                    </a:moveTo>
                    <a:lnTo>
                      <a:pt x="263" y="380"/>
                    </a:lnTo>
                    <a:lnTo>
                      <a:pt x="263" y="377"/>
                    </a:lnTo>
                    <a:lnTo>
                      <a:pt x="263" y="374"/>
                    </a:lnTo>
                    <a:lnTo>
                      <a:pt x="263" y="374"/>
                    </a:lnTo>
                    <a:lnTo>
                      <a:pt x="232" y="351"/>
                    </a:lnTo>
                    <a:lnTo>
                      <a:pt x="200" y="330"/>
                    </a:lnTo>
                    <a:lnTo>
                      <a:pt x="200" y="330"/>
                    </a:lnTo>
                    <a:lnTo>
                      <a:pt x="194" y="328"/>
                    </a:lnTo>
                    <a:lnTo>
                      <a:pt x="188" y="325"/>
                    </a:lnTo>
                    <a:lnTo>
                      <a:pt x="182" y="324"/>
                    </a:lnTo>
                    <a:lnTo>
                      <a:pt x="176" y="324"/>
                    </a:lnTo>
                    <a:lnTo>
                      <a:pt x="176" y="324"/>
                    </a:lnTo>
                    <a:lnTo>
                      <a:pt x="183" y="334"/>
                    </a:lnTo>
                    <a:lnTo>
                      <a:pt x="191" y="343"/>
                    </a:lnTo>
                    <a:lnTo>
                      <a:pt x="202" y="351"/>
                    </a:lnTo>
                    <a:lnTo>
                      <a:pt x="214" y="357"/>
                    </a:lnTo>
                    <a:lnTo>
                      <a:pt x="238" y="369"/>
                    </a:lnTo>
                    <a:lnTo>
                      <a:pt x="263" y="380"/>
                    </a:lnTo>
                    <a:lnTo>
                      <a:pt x="263" y="380"/>
                    </a:lnTo>
                    <a:close/>
                    <a:moveTo>
                      <a:pt x="467" y="345"/>
                    </a:moveTo>
                    <a:lnTo>
                      <a:pt x="467" y="345"/>
                    </a:lnTo>
                    <a:lnTo>
                      <a:pt x="464" y="343"/>
                    </a:lnTo>
                    <a:lnTo>
                      <a:pt x="462" y="343"/>
                    </a:lnTo>
                    <a:lnTo>
                      <a:pt x="459" y="337"/>
                    </a:lnTo>
                    <a:lnTo>
                      <a:pt x="459" y="337"/>
                    </a:lnTo>
                    <a:lnTo>
                      <a:pt x="452" y="334"/>
                    </a:lnTo>
                    <a:lnTo>
                      <a:pt x="444" y="328"/>
                    </a:lnTo>
                    <a:lnTo>
                      <a:pt x="435" y="325"/>
                    </a:lnTo>
                    <a:lnTo>
                      <a:pt x="432" y="325"/>
                    </a:lnTo>
                    <a:lnTo>
                      <a:pt x="427" y="328"/>
                    </a:lnTo>
                    <a:lnTo>
                      <a:pt x="427" y="328"/>
                    </a:lnTo>
                    <a:lnTo>
                      <a:pt x="423" y="327"/>
                    </a:lnTo>
                    <a:lnTo>
                      <a:pt x="421" y="327"/>
                    </a:lnTo>
                    <a:lnTo>
                      <a:pt x="420" y="327"/>
                    </a:lnTo>
                    <a:lnTo>
                      <a:pt x="420" y="327"/>
                    </a:lnTo>
                    <a:lnTo>
                      <a:pt x="468" y="357"/>
                    </a:lnTo>
                    <a:lnTo>
                      <a:pt x="468" y="357"/>
                    </a:lnTo>
                    <a:lnTo>
                      <a:pt x="470" y="357"/>
                    </a:lnTo>
                    <a:lnTo>
                      <a:pt x="472" y="356"/>
                    </a:lnTo>
                    <a:lnTo>
                      <a:pt x="472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90" y="365"/>
                    </a:lnTo>
                    <a:lnTo>
                      <a:pt x="497" y="371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13" y="383"/>
                    </a:lnTo>
                    <a:lnTo>
                      <a:pt x="522" y="391"/>
                    </a:lnTo>
                    <a:lnTo>
                      <a:pt x="531" y="398"/>
                    </a:lnTo>
                    <a:lnTo>
                      <a:pt x="537" y="400"/>
                    </a:lnTo>
                    <a:lnTo>
                      <a:pt x="542" y="401"/>
                    </a:lnTo>
                    <a:lnTo>
                      <a:pt x="542" y="401"/>
                    </a:lnTo>
                    <a:lnTo>
                      <a:pt x="514" y="375"/>
                    </a:lnTo>
                    <a:lnTo>
                      <a:pt x="514" y="375"/>
                    </a:lnTo>
                    <a:lnTo>
                      <a:pt x="507" y="374"/>
                    </a:lnTo>
                    <a:lnTo>
                      <a:pt x="505" y="372"/>
                    </a:lnTo>
                    <a:lnTo>
                      <a:pt x="504" y="369"/>
                    </a:lnTo>
                    <a:lnTo>
                      <a:pt x="504" y="369"/>
                    </a:lnTo>
                    <a:lnTo>
                      <a:pt x="502" y="371"/>
                    </a:lnTo>
                    <a:lnTo>
                      <a:pt x="500" y="369"/>
                    </a:lnTo>
                    <a:lnTo>
                      <a:pt x="499" y="368"/>
                    </a:lnTo>
                    <a:lnTo>
                      <a:pt x="496" y="368"/>
                    </a:lnTo>
                    <a:lnTo>
                      <a:pt x="496" y="368"/>
                    </a:lnTo>
                    <a:lnTo>
                      <a:pt x="496" y="366"/>
                    </a:lnTo>
                    <a:lnTo>
                      <a:pt x="496" y="365"/>
                    </a:lnTo>
                    <a:lnTo>
                      <a:pt x="496" y="365"/>
                    </a:lnTo>
                    <a:lnTo>
                      <a:pt x="491" y="365"/>
                    </a:lnTo>
                    <a:lnTo>
                      <a:pt x="487" y="363"/>
                    </a:lnTo>
                    <a:lnTo>
                      <a:pt x="487" y="363"/>
                    </a:lnTo>
                    <a:lnTo>
                      <a:pt x="485" y="359"/>
                    </a:lnTo>
                    <a:lnTo>
                      <a:pt x="482" y="357"/>
                    </a:lnTo>
                    <a:lnTo>
                      <a:pt x="482" y="357"/>
                    </a:lnTo>
                    <a:lnTo>
                      <a:pt x="479" y="356"/>
                    </a:lnTo>
                    <a:lnTo>
                      <a:pt x="478" y="354"/>
                    </a:lnTo>
                    <a:lnTo>
                      <a:pt x="478" y="353"/>
                    </a:lnTo>
                    <a:lnTo>
                      <a:pt x="478" y="353"/>
                    </a:lnTo>
                    <a:lnTo>
                      <a:pt x="472" y="350"/>
                    </a:lnTo>
                    <a:lnTo>
                      <a:pt x="468" y="348"/>
                    </a:lnTo>
                    <a:lnTo>
                      <a:pt x="467" y="345"/>
                    </a:lnTo>
                    <a:lnTo>
                      <a:pt x="467" y="345"/>
                    </a:lnTo>
                    <a:close/>
                    <a:moveTo>
                      <a:pt x="700" y="339"/>
                    </a:moveTo>
                    <a:lnTo>
                      <a:pt x="700" y="339"/>
                    </a:lnTo>
                    <a:lnTo>
                      <a:pt x="696" y="336"/>
                    </a:lnTo>
                    <a:lnTo>
                      <a:pt x="691" y="333"/>
                    </a:lnTo>
                    <a:lnTo>
                      <a:pt x="686" y="330"/>
                    </a:lnTo>
                    <a:lnTo>
                      <a:pt x="685" y="328"/>
                    </a:lnTo>
                    <a:lnTo>
                      <a:pt x="686" y="328"/>
                    </a:lnTo>
                    <a:lnTo>
                      <a:pt x="686" y="328"/>
                    </a:lnTo>
                    <a:lnTo>
                      <a:pt x="682" y="327"/>
                    </a:lnTo>
                    <a:lnTo>
                      <a:pt x="680" y="325"/>
                    </a:lnTo>
                    <a:lnTo>
                      <a:pt x="680" y="327"/>
                    </a:lnTo>
                    <a:lnTo>
                      <a:pt x="680" y="327"/>
                    </a:lnTo>
                    <a:lnTo>
                      <a:pt x="685" y="330"/>
                    </a:lnTo>
                    <a:lnTo>
                      <a:pt x="690" y="334"/>
                    </a:lnTo>
                    <a:lnTo>
                      <a:pt x="694" y="337"/>
                    </a:lnTo>
                    <a:lnTo>
                      <a:pt x="700" y="339"/>
                    </a:lnTo>
                    <a:lnTo>
                      <a:pt x="700" y="339"/>
                    </a:lnTo>
                    <a:close/>
                    <a:moveTo>
                      <a:pt x="429" y="336"/>
                    </a:moveTo>
                    <a:lnTo>
                      <a:pt x="429" y="336"/>
                    </a:lnTo>
                    <a:lnTo>
                      <a:pt x="420" y="331"/>
                    </a:lnTo>
                    <a:lnTo>
                      <a:pt x="415" y="328"/>
                    </a:lnTo>
                    <a:lnTo>
                      <a:pt x="411" y="328"/>
                    </a:lnTo>
                    <a:lnTo>
                      <a:pt x="411" y="328"/>
                    </a:lnTo>
                    <a:lnTo>
                      <a:pt x="420" y="333"/>
                    </a:lnTo>
                    <a:lnTo>
                      <a:pt x="424" y="336"/>
                    </a:lnTo>
                    <a:lnTo>
                      <a:pt x="429" y="336"/>
                    </a:lnTo>
                    <a:lnTo>
                      <a:pt x="429" y="336"/>
                    </a:lnTo>
                    <a:close/>
                    <a:moveTo>
                      <a:pt x="429" y="354"/>
                    </a:moveTo>
                    <a:lnTo>
                      <a:pt x="429" y="354"/>
                    </a:lnTo>
                    <a:lnTo>
                      <a:pt x="465" y="377"/>
                    </a:lnTo>
                    <a:lnTo>
                      <a:pt x="500" y="398"/>
                    </a:lnTo>
                    <a:lnTo>
                      <a:pt x="500" y="398"/>
                    </a:lnTo>
                    <a:lnTo>
                      <a:pt x="500" y="395"/>
                    </a:lnTo>
                    <a:lnTo>
                      <a:pt x="499" y="394"/>
                    </a:lnTo>
                    <a:lnTo>
                      <a:pt x="499" y="394"/>
                    </a:lnTo>
                    <a:lnTo>
                      <a:pt x="502" y="392"/>
                    </a:lnTo>
                    <a:lnTo>
                      <a:pt x="505" y="391"/>
                    </a:lnTo>
                    <a:lnTo>
                      <a:pt x="505" y="391"/>
                    </a:lnTo>
                    <a:lnTo>
                      <a:pt x="475" y="371"/>
                    </a:lnTo>
                    <a:lnTo>
                      <a:pt x="443" y="354"/>
                    </a:lnTo>
                    <a:lnTo>
                      <a:pt x="443" y="354"/>
                    </a:lnTo>
                    <a:lnTo>
                      <a:pt x="443" y="353"/>
                    </a:lnTo>
                    <a:lnTo>
                      <a:pt x="443" y="351"/>
                    </a:lnTo>
                    <a:lnTo>
                      <a:pt x="443" y="351"/>
                    </a:lnTo>
                    <a:lnTo>
                      <a:pt x="436" y="350"/>
                    </a:lnTo>
                    <a:lnTo>
                      <a:pt x="433" y="348"/>
                    </a:lnTo>
                    <a:lnTo>
                      <a:pt x="429" y="343"/>
                    </a:lnTo>
                    <a:lnTo>
                      <a:pt x="429" y="343"/>
                    </a:lnTo>
                    <a:lnTo>
                      <a:pt x="424" y="343"/>
                    </a:lnTo>
                    <a:lnTo>
                      <a:pt x="421" y="342"/>
                    </a:lnTo>
                    <a:lnTo>
                      <a:pt x="414" y="337"/>
                    </a:lnTo>
                    <a:lnTo>
                      <a:pt x="407" y="334"/>
                    </a:lnTo>
                    <a:lnTo>
                      <a:pt x="401" y="331"/>
                    </a:lnTo>
                    <a:lnTo>
                      <a:pt x="401" y="331"/>
                    </a:lnTo>
                    <a:lnTo>
                      <a:pt x="401" y="330"/>
                    </a:lnTo>
                    <a:lnTo>
                      <a:pt x="403" y="330"/>
                    </a:lnTo>
                    <a:lnTo>
                      <a:pt x="403" y="330"/>
                    </a:lnTo>
                    <a:lnTo>
                      <a:pt x="400" y="328"/>
                    </a:lnTo>
                    <a:lnTo>
                      <a:pt x="398" y="328"/>
                    </a:lnTo>
                    <a:lnTo>
                      <a:pt x="398" y="328"/>
                    </a:lnTo>
                    <a:lnTo>
                      <a:pt x="404" y="336"/>
                    </a:lnTo>
                    <a:lnTo>
                      <a:pt x="412" y="343"/>
                    </a:lnTo>
                    <a:lnTo>
                      <a:pt x="429" y="354"/>
                    </a:lnTo>
                    <a:lnTo>
                      <a:pt x="429" y="354"/>
                    </a:lnTo>
                    <a:close/>
                    <a:moveTo>
                      <a:pt x="656" y="449"/>
                    </a:moveTo>
                    <a:lnTo>
                      <a:pt x="656" y="449"/>
                    </a:lnTo>
                    <a:lnTo>
                      <a:pt x="653" y="444"/>
                    </a:lnTo>
                    <a:lnTo>
                      <a:pt x="648" y="439"/>
                    </a:lnTo>
                    <a:lnTo>
                      <a:pt x="639" y="432"/>
                    </a:lnTo>
                    <a:lnTo>
                      <a:pt x="639" y="432"/>
                    </a:lnTo>
                    <a:lnTo>
                      <a:pt x="639" y="430"/>
                    </a:lnTo>
                    <a:lnTo>
                      <a:pt x="641" y="429"/>
                    </a:lnTo>
                    <a:lnTo>
                      <a:pt x="642" y="429"/>
                    </a:lnTo>
                    <a:lnTo>
                      <a:pt x="642" y="429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41" y="426"/>
                    </a:lnTo>
                    <a:lnTo>
                      <a:pt x="641" y="424"/>
                    </a:lnTo>
                    <a:lnTo>
                      <a:pt x="641" y="423"/>
                    </a:lnTo>
                    <a:lnTo>
                      <a:pt x="641" y="423"/>
                    </a:lnTo>
                    <a:lnTo>
                      <a:pt x="627" y="411"/>
                    </a:lnTo>
                    <a:lnTo>
                      <a:pt x="613" y="400"/>
                    </a:lnTo>
                    <a:lnTo>
                      <a:pt x="613" y="400"/>
                    </a:lnTo>
                    <a:lnTo>
                      <a:pt x="615" y="398"/>
                    </a:lnTo>
                    <a:lnTo>
                      <a:pt x="613" y="398"/>
                    </a:lnTo>
                    <a:lnTo>
                      <a:pt x="613" y="398"/>
                    </a:lnTo>
                    <a:lnTo>
                      <a:pt x="571" y="369"/>
                    </a:lnTo>
                    <a:lnTo>
                      <a:pt x="571" y="369"/>
                    </a:lnTo>
                    <a:lnTo>
                      <a:pt x="554" y="359"/>
                    </a:lnTo>
                    <a:lnTo>
                      <a:pt x="545" y="351"/>
                    </a:lnTo>
                    <a:lnTo>
                      <a:pt x="539" y="345"/>
                    </a:lnTo>
                    <a:lnTo>
                      <a:pt x="539" y="345"/>
                    </a:lnTo>
                    <a:lnTo>
                      <a:pt x="540" y="343"/>
                    </a:lnTo>
                    <a:lnTo>
                      <a:pt x="540" y="342"/>
                    </a:lnTo>
                    <a:lnTo>
                      <a:pt x="540" y="342"/>
                    </a:lnTo>
                    <a:lnTo>
                      <a:pt x="534" y="339"/>
                    </a:lnTo>
                    <a:lnTo>
                      <a:pt x="528" y="336"/>
                    </a:lnTo>
                    <a:lnTo>
                      <a:pt x="523" y="333"/>
                    </a:lnTo>
                    <a:lnTo>
                      <a:pt x="517" y="330"/>
                    </a:lnTo>
                    <a:lnTo>
                      <a:pt x="517" y="330"/>
                    </a:lnTo>
                    <a:lnTo>
                      <a:pt x="549" y="363"/>
                    </a:lnTo>
                    <a:lnTo>
                      <a:pt x="583" y="394"/>
                    </a:lnTo>
                    <a:lnTo>
                      <a:pt x="618" y="423"/>
                    </a:lnTo>
                    <a:lnTo>
                      <a:pt x="656" y="449"/>
                    </a:lnTo>
                    <a:lnTo>
                      <a:pt x="656" y="449"/>
                    </a:lnTo>
                    <a:close/>
                    <a:moveTo>
                      <a:pt x="534" y="333"/>
                    </a:moveTo>
                    <a:lnTo>
                      <a:pt x="534" y="333"/>
                    </a:lnTo>
                    <a:lnTo>
                      <a:pt x="532" y="331"/>
                    </a:lnTo>
                    <a:lnTo>
                      <a:pt x="529" y="330"/>
                    </a:lnTo>
                    <a:lnTo>
                      <a:pt x="529" y="330"/>
                    </a:lnTo>
                    <a:lnTo>
                      <a:pt x="531" y="333"/>
                    </a:lnTo>
                    <a:lnTo>
                      <a:pt x="532" y="333"/>
                    </a:lnTo>
                    <a:lnTo>
                      <a:pt x="534" y="333"/>
                    </a:lnTo>
                    <a:lnTo>
                      <a:pt x="534" y="333"/>
                    </a:lnTo>
                    <a:close/>
                    <a:moveTo>
                      <a:pt x="282" y="371"/>
                    </a:moveTo>
                    <a:lnTo>
                      <a:pt x="282" y="371"/>
                    </a:lnTo>
                    <a:lnTo>
                      <a:pt x="276" y="365"/>
                    </a:lnTo>
                    <a:lnTo>
                      <a:pt x="270" y="360"/>
                    </a:lnTo>
                    <a:lnTo>
                      <a:pt x="257" y="351"/>
                    </a:lnTo>
                    <a:lnTo>
                      <a:pt x="257" y="351"/>
                    </a:lnTo>
                    <a:lnTo>
                      <a:pt x="241" y="340"/>
                    </a:lnTo>
                    <a:lnTo>
                      <a:pt x="235" y="336"/>
                    </a:lnTo>
                    <a:lnTo>
                      <a:pt x="228" y="333"/>
                    </a:lnTo>
                    <a:lnTo>
                      <a:pt x="228" y="333"/>
                    </a:lnTo>
                    <a:lnTo>
                      <a:pt x="240" y="343"/>
                    </a:lnTo>
                    <a:lnTo>
                      <a:pt x="253" y="354"/>
                    </a:lnTo>
                    <a:lnTo>
                      <a:pt x="282" y="371"/>
                    </a:lnTo>
                    <a:lnTo>
                      <a:pt x="282" y="371"/>
                    </a:lnTo>
                    <a:close/>
                    <a:moveTo>
                      <a:pt x="597" y="337"/>
                    </a:moveTo>
                    <a:lnTo>
                      <a:pt x="597" y="337"/>
                    </a:lnTo>
                    <a:lnTo>
                      <a:pt x="593" y="334"/>
                    </a:lnTo>
                    <a:lnTo>
                      <a:pt x="592" y="333"/>
                    </a:lnTo>
                    <a:lnTo>
                      <a:pt x="590" y="333"/>
                    </a:lnTo>
                    <a:lnTo>
                      <a:pt x="590" y="333"/>
                    </a:lnTo>
                    <a:lnTo>
                      <a:pt x="593" y="334"/>
                    </a:lnTo>
                    <a:lnTo>
                      <a:pt x="597" y="337"/>
                    </a:lnTo>
                    <a:lnTo>
                      <a:pt x="597" y="337"/>
                    </a:lnTo>
                    <a:close/>
                    <a:moveTo>
                      <a:pt x="246" y="337"/>
                    </a:moveTo>
                    <a:lnTo>
                      <a:pt x="246" y="337"/>
                    </a:lnTo>
                    <a:lnTo>
                      <a:pt x="244" y="334"/>
                    </a:lnTo>
                    <a:lnTo>
                      <a:pt x="243" y="334"/>
                    </a:lnTo>
                    <a:lnTo>
                      <a:pt x="241" y="334"/>
                    </a:lnTo>
                    <a:lnTo>
                      <a:pt x="241" y="334"/>
                    </a:lnTo>
                    <a:lnTo>
                      <a:pt x="243" y="337"/>
                    </a:lnTo>
                    <a:lnTo>
                      <a:pt x="244" y="337"/>
                    </a:lnTo>
                    <a:lnTo>
                      <a:pt x="246" y="337"/>
                    </a:lnTo>
                    <a:lnTo>
                      <a:pt x="246" y="337"/>
                    </a:lnTo>
                    <a:close/>
                    <a:moveTo>
                      <a:pt x="635" y="397"/>
                    </a:moveTo>
                    <a:lnTo>
                      <a:pt x="635" y="397"/>
                    </a:lnTo>
                    <a:lnTo>
                      <a:pt x="615" y="380"/>
                    </a:lnTo>
                    <a:lnTo>
                      <a:pt x="593" y="363"/>
                    </a:lnTo>
                    <a:lnTo>
                      <a:pt x="571" y="350"/>
                    </a:lnTo>
                    <a:lnTo>
                      <a:pt x="548" y="334"/>
                    </a:lnTo>
                    <a:lnTo>
                      <a:pt x="548" y="334"/>
                    </a:lnTo>
                    <a:lnTo>
                      <a:pt x="568" y="351"/>
                    </a:lnTo>
                    <a:lnTo>
                      <a:pt x="589" y="368"/>
                    </a:lnTo>
                    <a:lnTo>
                      <a:pt x="635" y="397"/>
                    </a:lnTo>
                    <a:lnTo>
                      <a:pt x="635" y="397"/>
                    </a:lnTo>
                    <a:close/>
                    <a:moveTo>
                      <a:pt x="391" y="342"/>
                    </a:moveTo>
                    <a:lnTo>
                      <a:pt x="391" y="342"/>
                    </a:lnTo>
                    <a:lnTo>
                      <a:pt x="407" y="353"/>
                    </a:lnTo>
                    <a:lnTo>
                      <a:pt x="424" y="363"/>
                    </a:lnTo>
                    <a:lnTo>
                      <a:pt x="424" y="363"/>
                    </a:lnTo>
                    <a:lnTo>
                      <a:pt x="423" y="359"/>
                    </a:lnTo>
                    <a:lnTo>
                      <a:pt x="421" y="357"/>
                    </a:lnTo>
                    <a:lnTo>
                      <a:pt x="423" y="354"/>
                    </a:lnTo>
                    <a:lnTo>
                      <a:pt x="423" y="354"/>
                    </a:lnTo>
                    <a:lnTo>
                      <a:pt x="406" y="345"/>
                    </a:lnTo>
                    <a:lnTo>
                      <a:pt x="389" y="336"/>
                    </a:lnTo>
                    <a:lnTo>
                      <a:pt x="389" y="336"/>
                    </a:lnTo>
                    <a:lnTo>
                      <a:pt x="391" y="337"/>
                    </a:lnTo>
                    <a:lnTo>
                      <a:pt x="391" y="339"/>
                    </a:lnTo>
                    <a:lnTo>
                      <a:pt x="391" y="342"/>
                    </a:lnTo>
                    <a:lnTo>
                      <a:pt x="391" y="342"/>
                    </a:lnTo>
                    <a:close/>
                    <a:moveTo>
                      <a:pt x="311" y="362"/>
                    </a:moveTo>
                    <a:lnTo>
                      <a:pt x="311" y="362"/>
                    </a:lnTo>
                    <a:lnTo>
                      <a:pt x="304" y="354"/>
                    </a:lnTo>
                    <a:lnTo>
                      <a:pt x="296" y="348"/>
                    </a:lnTo>
                    <a:lnTo>
                      <a:pt x="279" y="336"/>
                    </a:lnTo>
                    <a:lnTo>
                      <a:pt x="279" y="336"/>
                    </a:lnTo>
                    <a:lnTo>
                      <a:pt x="285" y="343"/>
                    </a:lnTo>
                    <a:lnTo>
                      <a:pt x="295" y="351"/>
                    </a:lnTo>
                    <a:lnTo>
                      <a:pt x="302" y="357"/>
                    </a:lnTo>
                    <a:lnTo>
                      <a:pt x="311" y="362"/>
                    </a:lnTo>
                    <a:lnTo>
                      <a:pt x="311" y="362"/>
                    </a:lnTo>
                    <a:close/>
                    <a:moveTo>
                      <a:pt x="331" y="403"/>
                    </a:moveTo>
                    <a:lnTo>
                      <a:pt x="331" y="403"/>
                    </a:lnTo>
                    <a:lnTo>
                      <a:pt x="375" y="433"/>
                    </a:lnTo>
                    <a:lnTo>
                      <a:pt x="375" y="433"/>
                    </a:lnTo>
                    <a:lnTo>
                      <a:pt x="398" y="450"/>
                    </a:lnTo>
                    <a:lnTo>
                      <a:pt x="411" y="456"/>
                    </a:lnTo>
                    <a:lnTo>
                      <a:pt x="418" y="459"/>
                    </a:lnTo>
                    <a:lnTo>
                      <a:pt x="424" y="461"/>
                    </a:lnTo>
                    <a:lnTo>
                      <a:pt x="424" y="461"/>
                    </a:lnTo>
                    <a:lnTo>
                      <a:pt x="421" y="453"/>
                    </a:lnTo>
                    <a:lnTo>
                      <a:pt x="417" y="449"/>
                    </a:lnTo>
                    <a:lnTo>
                      <a:pt x="404" y="438"/>
                    </a:lnTo>
                    <a:lnTo>
                      <a:pt x="378" y="421"/>
                    </a:lnTo>
                    <a:lnTo>
                      <a:pt x="378" y="421"/>
                    </a:lnTo>
                    <a:lnTo>
                      <a:pt x="374" y="421"/>
                    </a:lnTo>
                    <a:lnTo>
                      <a:pt x="372" y="423"/>
                    </a:lnTo>
                    <a:lnTo>
                      <a:pt x="371" y="423"/>
                    </a:lnTo>
                    <a:lnTo>
                      <a:pt x="371" y="423"/>
                    </a:lnTo>
                    <a:lnTo>
                      <a:pt x="365" y="418"/>
                    </a:lnTo>
                    <a:lnTo>
                      <a:pt x="360" y="414"/>
                    </a:lnTo>
                    <a:lnTo>
                      <a:pt x="356" y="407"/>
                    </a:lnTo>
                    <a:lnTo>
                      <a:pt x="351" y="403"/>
                    </a:lnTo>
                    <a:lnTo>
                      <a:pt x="351" y="403"/>
                    </a:lnTo>
                    <a:lnTo>
                      <a:pt x="342" y="398"/>
                    </a:lnTo>
                    <a:lnTo>
                      <a:pt x="333" y="392"/>
                    </a:lnTo>
                    <a:lnTo>
                      <a:pt x="333" y="392"/>
                    </a:lnTo>
                    <a:lnTo>
                      <a:pt x="325" y="386"/>
                    </a:lnTo>
                    <a:lnTo>
                      <a:pt x="325" y="386"/>
                    </a:lnTo>
                    <a:lnTo>
                      <a:pt x="298" y="369"/>
                    </a:lnTo>
                    <a:lnTo>
                      <a:pt x="298" y="369"/>
                    </a:lnTo>
                    <a:lnTo>
                      <a:pt x="290" y="365"/>
                    </a:lnTo>
                    <a:lnTo>
                      <a:pt x="282" y="360"/>
                    </a:lnTo>
                    <a:lnTo>
                      <a:pt x="282" y="360"/>
                    </a:lnTo>
                    <a:lnTo>
                      <a:pt x="282" y="359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3" y="353"/>
                    </a:lnTo>
                    <a:lnTo>
                      <a:pt x="264" y="348"/>
                    </a:lnTo>
                    <a:lnTo>
                      <a:pt x="264" y="348"/>
                    </a:lnTo>
                    <a:lnTo>
                      <a:pt x="255" y="343"/>
                    </a:lnTo>
                    <a:lnTo>
                      <a:pt x="246" y="337"/>
                    </a:lnTo>
                    <a:lnTo>
                      <a:pt x="246" y="337"/>
                    </a:lnTo>
                    <a:lnTo>
                      <a:pt x="269" y="354"/>
                    </a:lnTo>
                    <a:lnTo>
                      <a:pt x="289" y="371"/>
                    </a:lnTo>
                    <a:lnTo>
                      <a:pt x="310" y="388"/>
                    </a:lnTo>
                    <a:lnTo>
                      <a:pt x="331" y="403"/>
                    </a:lnTo>
                    <a:lnTo>
                      <a:pt x="331" y="403"/>
                    </a:lnTo>
                    <a:close/>
                    <a:moveTo>
                      <a:pt x="438" y="343"/>
                    </a:moveTo>
                    <a:lnTo>
                      <a:pt x="438" y="343"/>
                    </a:lnTo>
                    <a:lnTo>
                      <a:pt x="435" y="340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30" y="339"/>
                    </a:lnTo>
                    <a:lnTo>
                      <a:pt x="435" y="342"/>
                    </a:lnTo>
                    <a:lnTo>
                      <a:pt x="438" y="343"/>
                    </a:lnTo>
                    <a:lnTo>
                      <a:pt x="438" y="343"/>
                    </a:lnTo>
                    <a:close/>
                    <a:moveTo>
                      <a:pt x="324" y="351"/>
                    </a:moveTo>
                    <a:lnTo>
                      <a:pt x="324" y="351"/>
                    </a:lnTo>
                    <a:lnTo>
                      <a:pt x="321" y="348"/>
                    </a:lnTo>
                    <a:lnTo>
                      <a:pt x="319" y="346"/>
                    </a:lnTo>
                    <a:lnTo>
                      <a:pt x="319" y="345"/>
                    </a:lnTo>
                    <a:lnTo>
                      <a:pt x="319" y="345"/>
                    </a:lnTo>
                    <a:lnTo>
                      <a:pt x="316" y="345"/>
                    </a:lnTo>
                    <a:lnTo>
                      <a:pt x="314" y="343"/>
                    </a:lnTo>
                    <a:lnTo>
                      <a:pt x="313" y="343"/>
                    </a:lnTo>
                    <a:lnTo>
                      <a:pt x="310" y="343"/>
                    </a:lnTo>
                    <a:lnTo>
                      <a:pt x="310" y="343"/>
                    </a:lnTo>
                    <a:lnTo>
                      <a:pt x="313" y="345"/>
                    </a:lnTo>
                    <a:lnTo>
                      <a:pt x="318" y="348"/>
                    </a:lnTo>
                    <a:lnTo>
                      <a:pt x="321" y="350"/>
                    </a:lnTo>
                    <a:lnTo>
                      <a:pt x="324" y="351"/>
                    </a:lnTo>
                    <a:lnTo>
                      <a:pt x="324" y="351"/>
                    </a:lnTo>
                    <a:close/>
                    <a:moveTo>
                      <a:pt x="607" y="362"/>
                    </a:moveTo>
                    <a:lnTo>
                      <a:pt x="607" y="362"/>
                    </a:lnTo>
                    <a:lnTo>
                      <a:pt x="632" y="383"/>
                    </a:lnTo>
                    <a:lnTo>
                      <a:pt x="644" y="394"/>
                    </a:lnTo>
                    <a:lnTo>
                      <a:pt x="656" y="401"/>
                    </a:lnTo>
                    <a:lnTo>
                      <a:pt x="656" y="401"/>
                    </a:lnTo>
                    <a:lnTo>
                      <a:pt x="650" y="395"/>
                    </a:lnTo>
                    <a:lnTo>
                      <a:pt x="647" y="392"/>
                    </a:lnTo>
                    <a:lnTo>
                      <a:pt x="644" y="388"/>
                    </a:lnTo>
                    <a:lnTo>
                      <a:pt x="644" y="388"/>
                    </a:lnTo>
                    <a:lnTo>
                      <a:pt x="642" y="385"/>
                    </a:lnTo>
                    <a:lnTo>
                      <a:pt x="641" y="380"/>
                    </a:lnTo>
                    <a:lnTo>
                      <a:pt x="641" y="380"/>
                    </a:lnTo>
                    <a:lnTo>
                      <a:pt x="638" y="377"/>
                    </a:lnTo>
                    <a:lnTo>
                      <a:pt x="632" y="372"/>
                    </a:lnTo>
                    <a:lnTo>
                      <a:pt x="619" y="365"/>
                    </a:lnTo>
                    <a:lnTo>
                      <a:pt x="619" y="365"/>
                    </a:lnTo>
                    <a:lnTo>
                      <a:pt x="595" y="350"/>
                    </a:lnTo>
                    <a:lnTo>
                      <a:pt x="595" y="350"/>
                    </a:lnTo>
                    <a:lnTo>
                      <a:pt x="590" y="346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5"/>
                    </a:lnTo>
                    <a:lnTo>
                      <a:pt x="586" y="345"/>
                    </a:lnTo>
                    <a:lnTo>
                      <a:pt x="597" y="353"/>
                    </a:lnTo>
                    <a:lnTo>
                      <a:pt x="607" y="362"/>
                    </a:lnTo>
                    <a:lnTo>
                      <a:pt x="607" y="362"/>
                    </a:lnTo>
                    <a:close/>
                    <a:moveTo>
                      <a:pt x="446" y="346"/>
                    </a:moveTo>
                    <a:lnTo>
                      <a:pt x="446" y="346"/>
                    </a:lnTo>
                    <a:lnTo>
                      <a:pt x="443" y="345"/>
                    </a:lnTo>
                    <a:lnTo>
                      <a:pt x="441" y="343"/>
                    </a:lnTo>
                    <a:lnTo>
                      <a:pt x="439" y="345"/>
                    </a:lnTo>
                    <a:lnTo>
                      <a:pt x="439" y="345"/>
                    </a:lnTo>
                    <a:lnTo>
                      <a:pt x="443" y="346"/>
                    </a:lnTo>
                    <a:lnTo>
                      <a:pt x="444" y="348"/>
                    </a:lnTo>
                    <a:lnTo>
                      <a:pt x="446" y="346"/>
                    </a:lnTo>
                    <a:lnTo>
                      <a:pt x="446" y="346"/>
                    </a:lnTo>
                    <a:close/>
                    <a:moveTo>
                      <a:pt x="560" y="389"/>
                    </a:moveTo>
                    <a:lnTo>
                      <a:pt x="560" y="389"/>
                    </a:lnTo>
                    <a:lnTo>
                      <a:pt x="546" y="377"/>
                    </a:lnTo>
                    <a:lnTo>
                      <a:pt x="531" y="365"/>
                    </a:lnTo>
                    <a:lnTo>
                      <a:pt x="497" y="343"/>
                    </a:lnTo>
                    <a:lnTo>
                      <a:pt x="497" y="343"/>
                    </a:lnTo>
                    <a:lnTo>
                      <a:pt x="496" y="343"/>
                    </a:lnTo>
                    <a:lnTo>
                      <a:pt x="494" y="345"/>
                    </a:lnTo>
                    <a:lnTo>
                      <a:pt x="494" y="345"/>
                    </a:lnTo>
                    <a:lnTo>
                      <a:pt x="500" y="351"/>
                    </a:lnTo>
                    <a:lnTo>
                      <a:pt x="508" y="359"/>
                    </a:lnTo>
                    <a:lnTo>
                      <a:pt x="525" y="369"/>
                    </a:lnTo>
                    <a:lnTo>
                      <a:pt x="542" y="378"/>
                    </a:lnTo>
                    <a:lnTo>
                      <a:pt x="560" y="389"/>
                    </a:lnTo>
                    <a:lnTo>
                      <a:pt x="560" y="389"/>
                    </a:lnTo>
                    <a:close/>
                    <a:moveTo>
                      <a:pt x="610" y="346"/>
                    </a:moveTo>
                    <a:lnTo>
                      <a:pt x="610" y="346"/>
                    </a:lnTo>
                    <a:lnTo>
                      <a:pt x="609" y="345"/>
                    </a:lnTo>
                    <a:lnTo>
                      <a:pt x="607" y="343"/>
                    </a:lnTo>
                    <a:lnTo>
                      <a:pt x="606" y="343"/>
                    </a:lnTo>
                    <a:lnTo>
                      <a:pt x="606" y="343"/>
                    </a:lnTo>
                    <a:lnTo>
                      <a:pt x="606" y="345"/>
                    </a:lnTo>
                    <a:lnTo>
                      <a:pt x="607" y="346"/>
                    </a:lnTo>
                    <a:lnTo>
                      <a:pt x="609" y="346"/>
                    </a:lnTo>
                    <a:lnTo>
                      <a:pt x="610" y="346"/>
                    </a:lnTo>
                    <a:lnTo>
                      <a:pt x="610" y="346"/>
                    </a:lnTo>
                    <a:close/>
                    <a:moveTo>
                      <a:pt x="354" y="386"/>
                    </a:moveTo>
                    <a:lnTo>
                      <a:pt x="354" y="386"/>
                    </a:lnTo>
                    <a:lnTo>
                      <a:pt x="357" y="386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5" y="391"/>
                    </a:lnTo>
                    <a:lnTo>
                      <a:pt x="371" y="395"/>
                    </a:lnTo>
                    <a:lnTo>
                      <a:pt x="371" y="395"/>
                    </a:lnTo>
                    <a:lnTo>
                      <a:pt x="404" y="417"/>
                    </a:lnTo>
                    <a:lnTo>
                      <a:pt x="438" y="439"/>
                    </a:lnTo>
                    <a:lnTo>
                      <a:pt x="470" y="464"/>
                    </a:lnTo>
                    <a:lnTo>
                      <a:pt x="500" y="490"/>
                    </a:lnTo>
                    <a:lnTo>
                      <a:pt x="500" y="490"/>
                    </a:lnTo>
                    <a:lnTo>
                      <a:pt x="508" y="493"/>
                    </a:lnTo>
                    <a:lnTo>
                      <a:pt x="514" y="497"/>
                    </a:lnTo>
                    <a:lnTo>
                      <a:pt x="526" y="505"/>
                    </a:lnTo>
                    <a:lnTo>
                      <a:pt x="526" y="505"/>
                    </a:lnTo>
                    <a:lnTo>
                      <a:pt x="510" y="488"/>
                    </a:lnTo>
                    <a:lnTo>
                      <a:pt x="493" y="475"/>
                    </a:lnTo>
                    <a:lnTo>
                      <a:pt x="476" y="461"/>
                    </a:lnTo>
                    <a:lnTo>
                      <a:pt x="459" y="446"/>
                    </a:lnTo>
                    <a:lnTo>
                      <a:pt x="459" y="446"/>
                    </a:lnTo>
                    <a:lnTo>
                      <a:pt x="455" y="444"/>
                    </a:lnTo>
                    <a:lnTo>
                      <a:pt x="449" y="441"/>
                    </a:lnTo>
                    <a:lnTo>
                      <a:pt x="444" y="438"/>
                    </a:lnTo>
                    <a:lnTo>
                      <a:pt x="439" y="435"/>
                    </a:lnTo>
                    <a:lnTo>
                      <a:pt x="439" y="435"/>
                    </a:lnTo>
                    <a:lnTo>
                      <a:pt x="441" y="433"/>
                    </a:lnTo>
                    <a:lnTo>
                      <a:pt x="441" y="433"/>
                    </a:lnTo>
                    <a:lnTo>
                      <a:pt x="436" y="432"/>
                    </a:lnTo>
                    <a:lnTo>
                      <a:pt x="435" y="432"/>
                    </a:lnTo>
                    <a:lnTo>
                      <a:pt x="430" y="427"/>
                    </a:lnTo>
                    <a:lnTo>
                      <a:pt x="430" y="427"/>
                    </a:lnTo>
                    <a:lnTo>
                      <a:pt x="424" y="424"/>
                    </a:lnTo>
                    <a:lnTo>
                      <a:pt x="418" y="421"/>
                    </a:lnTo>
                    <a:lnTo>
                      <a:pt x="414" y="418"/>
                    </a:lnTo>
                    <a:lnTo>
                      <a:pt x="407" y="415"/>
                    </a:lnTo>
                    <a:lnTo>
                      <a:pt x="407" y="415"/>
                    </a:lnTo>
                    <a:lnTo>
                      <a:pt x="407" y="414"/>
                    </a:lnTo>
                    <a:lnTo>
                      <a:pt x="407" y="414"/>
                    </a:lnTo>
                    <a:lnTo>
                      <a:pt x="394" y="406"/>
                    </a:lnTo>
                    <a:lnTo>
                      <a:pt x="382" y="397"/>
                    </a:lnTo>
                    <a:lnTo>
                      <a:pt x="382" y="397"/>
                    </a:lnTo>
                    <a:lnTo>
                      <a:pt x="372" y="392"/>
                    </a:lnTo>
                    <a:lnTo>
                      <a:pt x="363" y="386"/>
                    </a:lnTo>
                    <a:lnTo>
                      <a:pt x="354" y="380"/>
                    </a:lnTo>
                    <a:lnTo>
                      <a:pt x="345" y="374"/>
                    </a:lnTo>
                    <a:lnTo>
                      <a:pt x="345" y="374"/>
                    </a:lnTo>
                    <a:lnTo>
                      <a:pt x="345" y="371"/>
                    </a:lnTo>
                    <a:lnTo>
                      <a:pt x="345" y="371"/>
                    </a:lnTo>
                    <a:lnTo>
                      <a:pt x="333" y="365"/>
                    </a:lnTo>
                    <a:lnTo>
                      <a:pt x="322" y="357"/>
                    </a:lnTo>
                    <a:lnTo>
                      <a:pt x="311" y="351"/>
                    </a:lnTo>
                    <a:lnTo>
                      <a:pt x="299" y="345"/>
                    </a:lnTo>
                    <a:lnTo>
                      <a:pt x="299" y="345"/>
                    </a:lnTo>
                    <a:lnTo>
                      <a:pt x="327" y="365"/>
                    </a:lnTo>
                    <a:lnTo>
                      <a:pt x="354" y="386"/>
                    </a:lnTo>
                    <a:lnTo>
                      <a:pt x="354" y="386"/>
                    </a:lnTo>
                    <a:close/>
                    <a:moveTo>
                      <a:pt x="685" y="363"/>
                    </a:moveTo>
                    <a:lnTo>
                      <a:pt x="685" y="363"/>
                    </a:lnTo>
                    <a:lnTo>
                      <a:pt x="680" y="357"/>
                    </a:lnTo>
                    <a:lnTo>
                      <a:pt x="676" y="353"/>
                    </a:lnTo>
                    <a:lnTo>
                      <a:pt x="664" y="345"/>
                    </a:lnTo>
                    <a:lnTo>
                      <a:pt x="664" y="345"/>
                    </a:lnTo>
                    <a:lnTo>
                      <a:pt x="674" y="356"/>
                    </a:lnTo>
                    <a:lnTo>
                      <a:pt x="679" y="360"/>
                    </a:lnTo>
                    <a:lnTo>
                      <a:pt x="685" y="363"/>
                    </a:lnTo>
                    <a:lnTo>
                      <a:pt x="685" y="363"/>
                    </a:lnTo>
                    <a:close/>
                    <a:moveTo>
                      <a:pt x="391" y="365"/>
                    </a:moveTo>
                    <a:lnTo>
                      <a:pt x="391" y="365"/>
                    </a:lnTo>
                    <a:lnTo>
                      <a:pt x="398" y="368"/>
                    </a:lnTo>
                    <a:lnTo>
                      <a:pt x="406" y="372"/>
                    </a:lnTo>
                    <a:lnTo>
                      <a:pt x="414" y="377"/>
                    </a:lnTo>
                    <a:lnTo>
                      <a:pt x="421" y="380"/>
                    </a:lnTo>
                    <a:lnTo>
                      <a:pt x="421" y="380"/>
                    </a:lnTo>
                    <a:lnTo>
                      <a:pt x="401" y="363"/>
                    </a:lnTo>
                    <a:lnTo>
                      <a:pt x="380" y="348"/>
                    </a:lnTo>
                    <a:lnTo>
                      <a:pt x="380" y="348"/>
                    </a:lnTo>
                    <a:lnTo>
                      <a:pt x="383" y="351"/>
                    </a:lnTo>
                    <a:lnTo>
                      <a:pt x="386" y="356"/>
                    </a:lnTo>
                    <a:lnTo>
                      <a:pt x="389" y="359"/>
                    </a:lnTo>
                    <a:lnTo>
                      <a:pt x="391" y="365"/>
                    </a:lnTo>
                    <a:lnTo>
                      <a:pt x="391" y="365"/>
                    </a:lnTo>
                    <a:close/>
                    <a:moveTo>
                      <a:pt x="435" y="388"/>
                    </a:moveTo>
                    <a:lnTo>
                      <a:pt x="435" y="388"/>
                    </a:lnTo>
                    <a:lnTo>
                      <a:pt x="439" y="392"/>
                    </a:lnTo>
                    <a:lnTo>
                      <a:pt x="444" y="398"/>
                    </a:lnTo>
                    <a:lnTo>
                      <a:pt x="444" y="398"/>
                    </a:lnTo>
                    <a:lnTo>
                      <a:pt x="455" y="404"/>
                    </a:lnTo>
                    <a:lnTo>
                      <a:pt x="467" y="412"/>
                    </a:lnTo>
                    <a:lnTo>
                      <a:pt x="467" y="412"/>
                    </a:lnTo>
                    <a:lnTo>
                      <a:pt x="497" y="435"/>
                    </a:lnTo>
                    <a:lnTo>
                      <a:pt x="497" y="435"/>
                    </a:lnTo>
                    <a:lnTo>
                      <a:pt x="502" y="435"/>
                    </a:lnTo>
                    <a:lnTo>
                      <a:pt x="507" y="436"/>
                    </a:lnTo>
                    <a:lnTo>
                      <a:pt x="511" y="439"/>
                    </a:lnTo>
                    <a:lnTo>
                      <a:pt x="514" y="441"/>
                    </a:lnTo>
                    <a:lnTo>
                      <a:pt x="514" y="441"/>
                    </a:lnTo>
                    <a:lnTo>
                      <a:pt x="504" y="432"/>
                    </a:lnTo>
                    <a:lnTo>
                      <a:pt x="493" y="423"/>
                    </a:lnTo>
                    <a:lnTo>
                      <a:pt x="484" y="412"/>
                    </a:lnTo>
                    <a:lnTo>
                      <a:pt x="476" y="401"/>
                    </a:lnTo>
                    <a:lnTo>
                      <a:pt x="476" y="401"/>
                    </a:lnTo>
                    <a:lnTo>
                      <a:pt x="467" y="397"/>
                    </a:lnTo>
                    <a:lnTo>
                      <a:pt x="458" y="391"/>
                    </a:lnTo>
                    <a:lnTo>
                      <a:pt x="447" y="383"/>
                    </a:lnTo>
                    <a:lnTo>
                      <a:pt x="436" y="377"/>
                    </a:lnTo>
                    <a:lnTo>
                      <a:pt x="436" y="377"/>
                    </a:lnTo>
                    <a:lnTo>
                      <a:pt x="435" y="374"/>
                    </a:lnTo>
                    <a:lnTo>
                      <a:pt x="435" y="374"/>
                    </a:lnTo>
                    <a:lnTo>
                      <a:pt x="429" y="372"/>
                    </a:lnTo>
                    <a:lnTo>
                      <a:pt x="426" y="371"/>
                    </a:lnTo>
                    <a:lnTo>
                      <a:pt x="424" y="368"/>
                    </a:lnTo>
                    <a:lnTo>
                      <a:pt x="424" y="368"/>
                    </a:lnTo>
                    <a:lnTo>
                      <a:pt x="420" y="366"/>
                    </a:lnTo>
                    <a:lnTo>
                      <a:pt x="417" y="365"/>
                    </a:lnTo>
                    <a:lnTo>
                      <a:pt x="414" y="362"/>
                    </a:lnTo>
                    <a:lnTo>
                      <a:pt x="409" y="360"/>
                    </a:lnTo>
                    <a:lnTo>
                      <a:pt x="409" y="360"/>
                    </a:lnTo>
                    <a:lnTo>
                      <a:pt x="409" y="359"/>
                    </a:lnTo>
                    <a:lnTo>
                      <a:pt x="409" y="359"/>
                    </a:lnTo>
                    <a:lnTo>
                      <a:pt x="404" y="356"/>
                    </a:lnTo>
                    <a:lnTo>
                      <a:pt x="398" y="353"/>
                    </a:lnTo>
                    <a:lnTo>
                      <a:pt x="394" y="350"/>
                    </a:lnTo>
                    <a:lnTo>
                      <a:pt x="389" y="348"/>
                    </a:lnTo>
                    <a:lnTo>
                      <a:pt x="389" y="348"/>
                    </a:lnTo>
                    <a:lnTo>
                      <a:pt x="412" y="368"/>
                    </a:lnTo>
                    <a:lnTo>
                      <a:pt x="435" y="388"/>
                    </a:lnTo>
                    <a:lnTo>
                      <a:pt x="435" y="388"/>
                    </a:lnTo>
                    <a:close/>
                    <a:moveTo>
                      <a:pt x="505" y="366"/>
                    </a:moveTo>
                    <a:lnTo>
                      <a:pt x="505" y="366"/>
                    </a:lnTo>
                    <a:lnTo>
                      <a:pt x="494" y="357"/>
                    </a:lnTo>
                    <a:lnTo>
                      <a:pt x="487" y="353"/>
                    </a:lnTo>
                    <a:lnTo>
                      <a:pt x="481" y="350"/>
                    </a:lnTo>
                    <a:lnTo>
                      <a:pt x="481" y="350"/>
                    </a:lnTo>
                    <a:lnTo>
                      <a:pt x="493" y="360"/>
                    </a:lnTo>
                    <a:lnTo>
                      <a:pt x="499" y="365"/>
                    </a:lnTo>
                    <a:lnTo>
                      <a:pt x="505" y="366"/>
                    </a:lnTo>
                    <a:lnTo>
                      <a:pt x="505" y="366"/>
                    </a:lnTo>
                    <a:close/>
                    <a:moveTo>
                      <a:pt x="420" y="394"/>
                    </a:moveTo>
                    <a:lnTo>
                      <a:pt x="420" y="394"/>
                    </a:lnTo>
                    <a:lnTo>
                      <a:pt x="403" y="383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77" y="369"/>
                    </a:lnTo>
                    <a:lnTo>
                      <a:pt x="368" y="363"/>
                    </a:lnTo>
                    <a:lnTo>
                      <a:pt x="360" y="357"/>
                    </a:lnTo>
                    <a:lnTo>
                      <a:pt x="353" y="351"/>
                    </a:lnTo>
                    <a:lnTo>
                      <a:pt x="353" y="351"/>
                    </a:lnTo>
                    <a:lnTo>
                      <a:pt x="348" y="353"/>
                    </a:lnTo>
                    <a:lnTo>
                      <a:pt x="345" y="353"/>
                    </a:lnTo>
                    <a:lnTo>
                      <a:pt x="345" y="353"/>
                    </a:lnTo>
                    <a:lnTo>
                      <a:pt x="356" y="360"/>
                    </a:lnTo>
                    <a:lnTo>
                      <a:pt x="369" y="368"/>
                    </a:lnTo>
                    <a:lnTo>
                      <a:pt x="395" y="383"/>
                    </a:lnTo>
                    <a:lnTo>
                      <a:pt x="395" y="383"/>
                    </a:lnTo>
                    <a:lnTo>
                      <a:pt x="407" y="391"/>
                    </a:lnTo>
                    <a:lnTo>
                      <a:pt x="414" y="395"/>
                    </a:lnTo>
                    <a:lnTo>
                      <a:pt x="421" y="398"/>
                    </a:lnTo>
                    <a:lnTo>
                      <a:pt x="421" y="398"/>
                    </a:lnTo>
                    <a:lnTo>
                      <a:pt x="420" y="397"/>
                    </a:lnTo>
                    <a:lnTo>
                      <a:pt x="420" y="394"/>
                    </a:lnTo>
                    <a:lnTo>
                      <a:pt x="420" y="394"/>
                    </a:lnTo>
                    <a:close/>
                    <a:moveTo>
                      <a:pt x="708" y="365"/>
                    </a:moveTo>
                    <a:lnTo>
                      <a:pt x="708" y="365"/>
                    </a:lnTo>
                    <a:lnTo>
                      <a:pt x="700" y="359"/>
                    </a:lnTo>
                    <a:lnTo>
                      <a:pt x="693" y="353"/>
                    </a:lnTo>
                    <a:lnTo>
                      <a:pt x="693" y="353"/>
                    </a:lnTo>
                    <a:lnTo>
                      <a:pt x="700" y="360"/>
                    </a:lnTo>
                    <a:lnTo>
                      <a:pt x="703" y="363"/>
                    </a:lnTo>
                    <a:lnTo>
                      <a:pt x="708" y="365"/>
                    </a:lnTo>
                    <a:lnTo>
                      <a:pt x="708" y="365"/>
                    </a:lnTo>
                    <a:close/>
                    <a:moveTo>
                      <a:pt x="715" y="360"/>
                    </a:moveTo>
                    <a:lnTo>
                      <a:pt x="715" y="360"/>
                    </a:lnTo>
                    <a:lnTo>
                      <a:pt x="726" y="371"/>
                    </a:lnTo>
                    <a:lnTo>
                      <a:pt x="737" y="383"/>
                    </a:lnTo>
                    <a:lnTo>
                      <a:pt x="737" y="383"/>
                    </a:lnTo>
                    <a:lnTo>
                      <a:pt x="743" y="388"/>
                    </a:lnTo>
                    <a:lnTo>
                      <a:pt x="747" y="391"/>
                    </a:lnTo>
                    <a:lnTo>
                      <a:pt x="751" y="391"/>
                    </a:lnTo>
                    <a:lnTo>
                      <a:pt x="751" y="391"/>
                    </a:lnTo>
                    <a:lnTo>
                      <a:pt x="749" y="388"/>
                    </a:lnTo>
                    <a:lnTo>
                      <a:pt x="746" y="385"/>
                    </a:lnTo>
                    <a:lnTo>
                      <a:pt x="741" y="378"/>
                    </a:lnTo>
                    <a:lnTo>
                      <a:pt x="741" y="378"/>
                    </a:lnTo>
                    <a:lnTo>
                      <a:pt x="735" y="374"/>
                    </a:lnTo>
                    <a:lnTo>
                      <a:pt x="734" y="372"/>
                    </a:lnTo>
                    <a:lnTo>
                      <a:pt x="734" y="369"/>
                    </a:lnTo>
                    <a:lnTo>
                      <a:pt x="734" y="369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5" y="365"/>
                    </a:lnTo>
                    <a:lnTo>
                      <a:pt x="723" y="362"/>
                    </a:lnTo>
                    <a:lnTo>
                      <a:pt x="723" y="362"/>
                    </a:lnTo>
                    <a:lnTo>
                      <a:pt x="717" y="359"/>
                    </a:lnTo>
                    <a:lnTo>
                      <a:pt x="715" y="357"/>
                    </a:lnTo>
                    <a:lnTo>
                      <a:pt x="715" y="356"/>
                    </a:lnTo>
                    <a:lnTo>
                      <a:pt x="715" y="356"/>
                    </a:lnTo>
                    <a:lnTo>
                      <a:pt x="712" y="356"/>
                    </a:lnTo>
                    <a:lnTo>
                      <a:pt x="709" y="354"/>
                    </a:lnTo>
                    <a:lnTo>
                      <a:pt x="709" y="354"/>
                    </a:lnTo>
                    <a:lnTo>
                      <a:pt x="711" y="356"/>
                    </a:lnTo>
                    <a:lnTo>
                      <a:pt x="712" y="357"/>
                    </a:lnTo>
                    <a:lnTo>
                      <a:pt x="715" y="360"/>
                    </a:lnTo>
                    <a:lnTo>
                      <a:pt x="715" y="360"/>
                    </a:lnTo>
                    <a:close/>
                    <a:moveTo>
                      <a:pt x="638" y="360"/>
                    </a:moveTo>
                    <a:lnTo>
                      <a:pt x="638" y="360"/>
                    </a:lnTo>
                    <a:lnTo>
                      <a:pt x="636" y="357"/>
                    </a:lnTo>
                    <a:lnTo>
                      <a:pt x="635" y="357"/>
                    </a:lnTo>
                    <a:lnTo>
                      <a:pt x="633" y="357"/>
                    </a:lnTo>
                    <a:lnTo>
                      <a:pt x="633" y="357"/>
                    </a:lnTo>
                    <a:lnTo>
                      <a:pt x="633" y="359"/>
                    </a:lnTo>
                    <a:lnTo>
                      <a:pt x="635" y="360"/>
                    </a:lnTo>
                    <a:lnTo>
                      <a:pt x="636" y="360"/>
                    </a:lnTo>
                    <a:lnTo>
                      <a:pt x="638" y="360"/>
                    </a:lnTo>
                    <a:lnTo>
                      <a:pt x="638" y="360"/>
                    </a:lnTo>
                    <a:close/>
                    <a:moveTo>
                      <a:pt x="382" y="386"/>
                    </a:moveTo>
                    <a:lnTo>
                      <a:pt x="382" y="386"/>
                    </a:lnTo>
                    <a:lnTo>
                      <a:pt x="420" y="411"/>
                    </a:lnTo>
                    <a:lnTo>
                      <a:pt x="439" y="423"/>
                    </a:lnTo>
                    <a:lnTo>
                      <a:pt x="459" y="433"/>
                    </a:lnTo>
                    <a:lnTo>
                      <a:pt x="459" y="433"/>
                    </a:lnTo>
                    <a:lnTo>
                      <a:pt x="449" y="421"/>
                    </a:lnTo>
                    <a:lnTo>
                      <a:pt x="435" y="412"/>
                    </a:lnTo>
                    <a:lnTo>
                      <a:pt x="406" y="395"/>
                    </a:lnTo>
                    <a:lnTo>
                      <a:pt x="406" y="395"/>
                    </a:lnTo>
                    <a:lnTo>
                      <a:pt x="377" y="377"/>
                    </a:lnTo>
                    <a:lnTo>
                      <a:pt x="363" y="368"/>
                    </a:lnTo>
                    <a:lnTo>
                      <a:pt x="348" y="362"/>
                    </a:lnTo>
                    <a:lnTo>
                      <a:pt x="348" y="362"/>
                    </a:lnTo>
                    <a:lnTo>
                      <a:pt x="356" y="368"/>
                    </a:lnTo>
                    <a:lnTo>
                      <a:pt x="363" y="374"/>
                    </a:lnTo>
                    <a:lnTo>
                      <a:pt x="382" y="386"/>
                    </a:lnTo>
                    <a:lnTo>
                      <a:pt x="382" y="386"/>
                    </a:lnTo>
                    <a:close/>
                    <a:moveTo>
                      <a:pt x="668" y="365"/>
                    </a:moveTo>
                    <a:lnTo>
                      <a:pt x="668" y="365"/>
                    </a:lnTo>
                    <a:lnTo>
                      <a:pt x="667" y="362"/>
                    </a:lnTo>
                    <a:lnTo>
                      <a:pt x="664" y="362"/>
                    </a:lnTo>
                    <a:lnTo>
                      <a:pt x="664" y="362"/>
                    </a:lnTo>
                    <a:lnTo>
                      <a:pt x="665" y="363"/>
                    </a:lnTo>
                    <a:lnTo>
                      <a:pt x="667" y="365"/>
                    </a:lnTo>
                    <a:lnTo>
                      <a:pt x="668" y="365"/>
                    </a:lnTo>
                    <a:lnTo>
                      <a:pt x="668" y="365"/>
                    </a:lnTo>
                    <a:close/>
                    <a:moveTo>
                      <a:pt x="630" y="366"/>
                    </a:moveTo>
                    <a:lnTo>
                      <a:pt x="630" y="366"/>
                    </a:lnTo>
                    <a:lnTo>
                      <a:pt x="635" y="369"/>
                    </a:lnTo>
                    <a:lnTo>
                      <a:pt x="641" y="374"/>
                    </a:lnTo>
                    <a:lnTo>
                      <a:pt x="647" y="377"/>
                    </a:lnTo>
                    <a:lnTo>
                      <a:pt x="651" y="380"/>
                    </a:lnTo>
                    <a:lnTo>
                      <a:pt x="651" y="380"/>
                    </a:lnTo>
                    <a:lnTo>
                      <a:pt x="648" y="377"/>
                    </a:lnTo>
                    <a:lnTo>
                      <a:pt x="647" y="375"/>
                    </a:lnTo>
                    <a:lnTo>
                      <a:pt x="647" y="374"/>
                    </a:lnTo>
                    <a:lnTo>
                      <a:pt x="647" y="374"/>
                    </a:lnTo>
                    <a:lnTo>
                      <a:pt x="642" y="371"/>
                    </a:lnTo>
                    <a:lnTo>
                      <a:pt x="639" y="368"/>
                    </a:lnTo>
                    <a:lnTo>
                      <a:pt x="632" y="363"/>
                    </a:lnTo>
                    <a:lnTo>
                      <a:pt x="632" y="363"/>
                    </a:lnTo>
                    <a:lnTo>
                      <a:pt x="630" y="365"/>
                    </a:lnTo>
                    <a:lnTo>
                      <a:pt x="630" y="365"/>
                    </a:lnTo>
                    <a:lnTo>
                      <a:pt x="630" y="366"/>
                    </a:lnTo>
                    <a:lnTo>
                      <a:pt x="630" y="366"/>
                    </a:lnTo>
                    <a:close/>
                    <a:moveTo>
                      <a:pt x="763" y="382"/>
                    </a:moveTo>
                    <a:lnTo>
                      <a:pt x="763" y="382"/>
                    </a:lnTo>
                    <a:lnTo>
                      <a:pt x="761" y="369"/>
                    </a:lnTo>
                    <a:lnTo>
                      <a:pt x="761" y="369"/>
                    </a:lnTo>
                    <a:lnTo>
                      <a:pt x="751" y="368"/>
                    </a:lnTo>
                    <a:lnTo>
                      <a:pt x="741" y="363"/>
                    </a:lnTo>
                    <a:lnTo>
                      <a:pt x="741" y="363"/>
                    </a:lnTo>
                    <a:lnTo>
                      <a:pt x="746" y="368"/>
                    </a:lnTo>
                    <a:lnTo>
                      <a:pt x="752" y="372"/>
                    </a:lnTo>
                    <a:lnTo>
                      <a:pt x="763" y="382"/>
                    </a:lnTo>
                    <a:lnTo>
                      <a:pt x="763" y="382"/>
                    </a:lnTo>
                    <a:close/>
                    <a:moveTo>
                      <a:pt x="668" y="383"/>
                    </a:moveTo>
                    <a:lnTo>
                      <a:pt x="668" y="383"/>
                    </a:lnTo>
                    <a:lnTo>
                      <a:pt x="665" y="380"/>
                    </a:lnTo>
                    <a:lnTo>
                      <a:pt x="664" y="378"/>
                    </a:lnTo>
                    <a:lnTo>
                      <a:pt x="662" y="375"/>
                    </a:lnTo>
                    <a:lnTo>
                      <a:pt x="662" y="375"/>
                    </a:lnTo>
                    <a:lnTo>
                      <a:pt x="658" y="374"/>
                    </a:lnTo>
                    <a:lnTo>
                      <a:pt x="651" y="371"/>
                    </a:lnTo>
                    <a:lnTo>
                      <a:pt x="642" y="365"/>
                    </a:lnTo>
                    <a:lnTo>
                      <a:pt x="642" y="365"/>
                    </a:lnTo>
                    <a:lnTo>
                      <a:pt x="647" y="371"/>
                    </a:lnTo>
                    <a:lnTo>
                      <a:pt x="654" y="377"/>
                    </a:lnTo>
                    <a:lnTo>
                      <a:pt x="661" y="382"/>
                    </a:lnTo>
                    <a:lnTo>
                      <a:pt x="668" y="383"/>
                    </a:lnTo>
                    <a:lnTo>
                      <a:pt x="668" y="383"/>
                    </a:lnTo>
                    <a:close/>
                    <a:moveTo>
                      <a:pt x="316" y="368"/>
                    </a:moveTo>
                    <a:lnTo>
                      <a:pt x="316" y="368"/>
                    </a:lnTo>
                    <a:lnTo>
                      <a:pt x="333" y="382"/>
                    </a:lnTo>
                    <a:lnTo>
                      <a:pt x="353" y="394"/>
                    </a:lnTo>
                    <a:lnTo>
                      <a:pt x="353" y="394"/>
                    </a:lnTo>
                    <a:lnTo>
                      <a:pt x="351" y="391"/>
                    </a:lnTo>
                    <a:lnTo>
                      <a:pt x="350" y="388"/>
                    </a:lnTo>
                    <a:lnTo>
                      <a:pt x="343" y="383"/>
                    </a:lnTo>
                    <a:lnTo>
                      <a:pt x="339" y="380"/>
                    </a:lnTo>
                    <a:lnTo>
                      <a:pt x="334" y="374"/>
                    </a:lnTo>
                    <a:lnTo>
                      <a:pt x="334" y="374"/>
                    </a:lnTo>
                    <a:lnTo>
                      <a:pt x="327" y="369"/>
                    </a:lnTo>
                    <a:lnTo>
                      <a:pt x="319" y="365"/>
                    </a:lnTo>
                    <a:lnTo>
                      <a:pt x="319" y="365"/>
                    </a:lnTo>
                    <a:lnTo>
                      <a:pt x="318" y="365"/>
                    </a:lnTo>
                    <a:lnTo>
                      <a:pt x="318" y="365"/>
                    </a:lnTo>
                    <a:lnTo>
                      <a:pt x="316" y="368"/>
                    </a:lnTo>
                    <a:lnTo>
                      <a:pt x="316" y="368"/>
                    </a:lnTo>
                    <a:close/>
                    <a:moveTo>
                      <a:pt x="680" y="374"/>
                    </a:moveTo>
                    <a:lnTo>
                      <a:pt x="680" y="374"/>
                    </a:lnTo>
                    <a:lnTo>
                      <a:pt x="674" y="369"/>
                    </a:lnTo>
                    <a:lnTo>
                      <a:pt x="671" y="368"/>
                    </a:lnTo>
                    <a:lnTo>
                      <a:pt x="668" y="366"/>
                    </a:lnTo>
                    <a:lnTo>
                      <a:pt x="668" y="366"/>
                    </a:lnTo>
                    <a:lnTo>
                      <a:pt x="674" y="371"/>
                    </a:lnTo>
                    <a:lnTo>
                      <a:pt x="677" y="374"/>
                    </a:lnTo>
                    <a:lnTo>
                      <a:pt x="680" y="374"/>
                    </a:lnTo>
                    <a:lnTo>
                      <a:pt x="680" y="374"/>
                    </a:lnTo>
                    <a:close/>
                    <a:moveTo>
                      <a:pt x="592" y="473"/>
                    </a:moveTo>
                    <a:lnTo>
                      <a:pt x="592" y="473"/>
                    </a:lnTo>
                    <a:lnTo>
                      <a:pt x="587" y="468"/>
                    </a:lnTo>
                    <a:lnTo>
                      <a:pt x="583" y="464"/>
                    </a:lnTo>
                    <a:lnTo>
                      <a:pt x="578" y="459"/>
                    </a:lnTo>
                    <a:lnTo>
                      <a:pt x="575" y="455"/>
                    </a:lnTo>
                    <a:lnTo>
                      <a:pt x="575" y="455"/>
                    </a:lnTo>
                    <a:lnTo>
                      <a:pt x="543" y="432"/>
                    </a:lnTo>
                    <a:lnTo>
                      <a:pt x="510" y="409"/>
                    </a:lnTo>
                    <a:lnTo>
                      <a:pt x="478" y="388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1" y="366"/>
                    </a:lnTo>
                    <a:lnTo>
                      <a:pt x="441" y="366"/>
                    </a:lnTo>
                    <a:lnTo>
                      <a:pt x="459" y="382"/>
                    </a:lnTo>
                    <a:lnTo>
                      <a:pt x="478" y="395"/>
                    </a:lnTo>
                    <a:lnTo>
                      <a:pt x="514" y="423"/>
                    </a:lnTo>
                    <a:lnTo>
                      <a:pt x="554" y="447"/>
                    </a:lnTo>
                    <a:lnTo>
                      <a:pt x="592" y="473"/>
                    </a:lnTo>
                    <a:lnTo>
                      <a:pt x="592" y="473"/>
                    </a:lnTo>
                    <a:close/>
                    <a:moveTo>
                      <a:pt x="697" y="366"/>
                    </a:moveTo>
                    <a:lnTo>
                      <a:pt x="697" y="366"/>
                    </a:lnTo>
                    <a:lnTo>
                      <a:pt x="702" y="371"/>
                    </a:lnTo>
                    <a:lnTo>
                      <a:pt x="705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3" y="369"/>
                    </a:lnTo>
                    <a:lnTo>
                      <a:pt x="700" y="368"/>
                    </a:lnTo>
                    <a:lnTo>
                      <a:pt x="697" y="366"/>
                    </a:lnTo>
                    <a:lnTo>
                      <a:pt x="697" y="366"/>
                    </a:lnTo>
                    <a:close/>
                    <a:moveTo>
                      <a:pt x="331" y="430"/>
                    </a:moveTo>
                    <a:lnTo>
                      <a:pt x="331" y="430"/>
                    </a:lnTo>
                    <a:lnTo>
                      <a:pt x="319" y="421"/>
                    </a:lnTo>
                    <a:lnTo>
                      <a:pt x="307" y="412"/>
                    </a:lnTo>
                    <a:lnTo>
                      <a:pt x="279" y="395"/>
                    </a:lnTo>
                    <a:lnTo>
                      <a:pt x="250" y="382"/>
                    </a:lnTo>
                    <a:lnTo>
                      <a:pt x="221" y="366"/>
                    </a:lnTo>
                    <a:lnTo>
                      <a:pt x="221" y="366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53" y="389"/>
                    </a:lnTo>
                    <a:lnTo>
                      <a:pt x="284" y="409"/>
                    </a:lnTo>
                    <a:lnTo>
                      <a:pt x="284" y="409"/>
                    </a:lnTo>
                    <a:lnTo>
                      <a:pt x="314" y="430"/>
                    </a:lnTo>
                    <a:lnTo>
                      <a:pt x="328" y="441"/>
                    </a:lnTo>
                    <a:lnTo>
                      <a:pt x="345" y="450"/>
                    </a:lnTo>
                    <a:lnTo>
                      <a:pt x="345" y="450"/>
                    </a:lnTo>
                    <a:lnTo>
                      <a:pt x="340" y="446"/>
                    </a:lnTo>
                    <a:lnTo>
                      <a:pt x="336" y="443"/>
                    </a:lnTo>
                    <a:lnTo>
                      <a:pt x="333" y="436"/>
                    </a:lnTo>
                    <a:lnTo>
                      <a:pt x="331" y="430"/>
                    </a:lnTo>
                    <a:lnTo>
                      <a:pt x="331" y="430"/>
                    </a:lnTo>
                    <a:close/>
                    <a:moveTo>
                      <a:pt x="781" y="375"/>
                    </a:moveTo>
                    <a:lnTo>
                      <a:pt x="781" y="375"/>
                    </a:lnTo>
                    <a:lnTo>
                      <a:pt x="778" y="372"/>
                    </a:lnTo>
                    <a:lnTo>
                      <a:pt x="776" y="371"/>
                    </a:lnTo>
                    <a:lnTo>
                      <a:pt x="775" y="371"/>
                    </a:lnTo>
                    <a:lnTo>
                      <a:pt x="775" y="371"/>
                    </a:lnTo>
                    <a:lnTo>
                      <a:pt x="778" y="375"/>
                    </a:lnTo>
                    <a:lnTo>
                      <a:pt x="779" y="375"/>
                    </a:lnTo>
                    <a:lnTo>
                      <a:pt x="781" y="375"/>
                    </a:lnTo>
                    <a:lnTo>
                      <a:pt x="781" y="375"/>
                    </a:lnTo>
                    <a:close/>
                    <a:moveTo>
                      <a:pt x="220" y="385"/>
                    </a:moveTo>
                    <a:lnTo>
                      <a:pt x="220" y="385"/>
                    </a:lnTo>
                    <a:lnTo>
                      <a:pt x="220" y="383"/>
                    </a:lnTo>
                    <a:lnTo>
                      <a:pt x="218" y="382"/>
                    </a:lnTo>
                    <a:lnTo>
                      <a:pt x="218" y="380"/>
                    </a:lnTo>
                    <a:lnTo>
                      <a:pt x="218" y="380"/>
                    </a:lnTo>
                    <a:lnTo>
                      <a:pt x="217" y="380"/>
                    </a:lnTo>
                    <a:lnTo>
                      <a:pt x="214" y="378"/>
                    </a:lnTo>
                    <a:lnTo>
                      <a:pt x="211" y="375"/>
                    </a:lnTo>
                    <a:lnTo>
                      <a:pt x="206" y="372"/>
                    </a:lnTo>
                    <a:lnTo>
                      <a:pt x="203" y="372"/>
                    </a:lnTo>
                    <a:lnTo>
                      <a:pt x="202" y="372"/>
                    </a:lnTo>
                    <a:lnTo>
                      <a:pt x="202" y="372"/>
                    </a:lnTo>
                    <a:lnTo>
                      <a:pt x="206" y="378"/>
                    </a:lnTo>
                    <a:lnTo>
                      <a:pt x="211" y="383"/>
                    </a:lnTo>
                    <a:lnTo>
                      <a:pt x="223" y="392"/>
                    </a:lnTo>
                    <a:lnTo>
                      <a:pt x="223" y="392"/>
                    </a:lnTo>
                    <a:lnTo>
                      <a:pt x="234" y="398"/>
                    </a:lnTo>
                    <a:lnTo>
                      <a:pt x="243" y="401"/>
                    </a:lnTo>
                    <a:lnTo>
                      <a:pt x="243" y="401"/>
                    </a:lnTo>
                    <a:lnTo>
                      <a:pt x="231" y="392"/>
                    </a:lnTo>
                    <a:lnTo>
                      <a:pt x="225" y="386"/>
                    </a:lnTo>
                    <a:lnTo>
                      <a:pt x="221" y="383"/>
                    </a:lnTo>
                    <a:lnTo>
                      <a:pt x="221" y="383"/>
                    </a:lnTo>
                    <a:lnTo>
                      <a:pt x="220" y="385"/>
                    </a:lnTo>
                    <a:lnTo>
                      <a:pt x="220" y="385"/>
                    </a:lnTo>
                    <a:close/>
                    <a:moveTo>
                      <a:pt x="289" y="375"/>
                    </a:moveTo>
                    <a:lnTo>
                      <a:pt x="289" y="375"/>
                    </a:lnTo>
                    <a:lnTo>
                      <a:pt x="285" y="372"/>
                    </a:lnTo>
                    <a:lnTo>
                      <a:pt x="284" y="372"/>
                    </a:lnTo>
                    <a:lnTo>
                      <a:pt x="282" y="372"/>
                    </a:lnTo>
                    <a:lnTo>
                      <a:pt x="282" y="372"/>
                    </a:lnTo>
                    <a:lnTo>
                      <a:pt x="289" y="375"/>
                    </a:lnTo>
                    <a:lnTo>
                      <a:pt x="289" y="375"/>
                    </a:lnTo>
                    <a:close/>
                    <a:moveTo>
                      <a:pt x="532" y="383"/>
                    </a:moveTo>
                    <a:lnTo>
                      <a:pt x="532" y="383"/>
                    </a:lnTo>
                    <a:lnTo>
                      <a:pt x="531" y="382"/>
                    </a:lnTo>
                    <a:lnTo>
                      <a:pt x="528" y="380"/>
                    </a:lnTo>
                    <a:lnTo>
                      <a:pt x="526" y="378"/>
                    </a:lnTo>
                    <a:lnTo>
                      <a:pt x="525" y="375"/>
                    </a:lnTo>
                    <a:lnTo>
                      <a:pt x="525" y="375"/>
                    </a:lnTo>
                    <a:lnTo>
                      <a:pt x="522" y="375"/>
                    </a:lnTo>
                    <a:lnTo>
                      <a:pt x="520" y="374"/>
                    </a:lnTo>
                    <a:lnTo>
                      <a:pt x="520" y="374"/>
                    </a:lnTo>
                    <a:lnTo>
                      <a:pt x="519" y="374"/>
                    </a:lnTo>
                    <a:lnTo>
                      <a:pt x="519" y="374"/>
                    </a:lnTo>
                    <a:lnTo>
                      <a:pt x="522" y="377"/>
                    </a:lnTo>
                    <a:lnTo>
                      <a:pt x="525" y="380"/>
                    </a:lnTo>
                    <a:lnTo>
                      <a:pt x="529" y="383"/>
                    </a:lnTo>
                    <a:lnTo>
                      <a:pt x="531" y="383"/>
                    </a:lnTo>
                    <a:lnTo>
                      <a:pt x="532" y="383"/>
                    </a:lnTo>
                    <a:lnTo>
                      <a:pt x="532" y="383"/>
                    </a:lnTo>
                    <a:close/>
                    <a:moveTo>
                      <a:pt x="807" y="378"/>
                    </a:moveTo>
                    <a:lnTo>
                      <a:pt x="807" y="378"/>
                    </a:lnTo>
                    <a:lnTo>
                      <a:pt x="807" y="375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7"/>
                    </a:lnTo>
                    <a:lnTo>
                      <a:pt x="805" y="377"/>
                    </a:lnTo>
                    <a:lnTo>
                      <a:pt x="807" y="378"/>
                    </a:lnTo>
                    <a:lnTo>
                      <a:pt x="807" y="378"/>
                    </a:lnTo>
                    <a:close/>
                    <a:moveTo>
                      <a:pt x="723" y="385"/>
                    </a:moveTo>
                    <a:lnTo>
                      <a:pt x="723" y="385"/>
                    </a:lnTo>
                    <a:lnTo>
                      <a:pt x="734" y="392"/>
                    </a:lnTo>
                    <a:lnTo>
                      <a:pt x="746" y="401"/>
                    </a:lnTo>
                    <a:lnTo>
                      <a:pt x="764" y="417"/>
                    </a:lnTo>
                    <a:lnTo>
                      <a:pt x="764" y="417"/>
                    </a:lnTo>
                    <a:lnTo>
                      <a:pt x="763" y="414"/>
                    </a:lnTo>
                    <a:lnTo>
                      <a:pt x="761" y="414"/>
                    </a:lnTo>
                    <a:lnTo>
                      <a:pt x="761" y="411"/>
                    </a:lnTo>
                    <a:lnTo>
                      <a:pt x="761" y="411"/>
                    </a:lnTo>
                    <a:lnTo>
                      <a:pt x="755" y="406"/>
                    </a:lnTo>
                    <a:lnTo>
                      <a:pt x="749" y="400"/>
                    </a:lnTo>
                    <a:lnTo>
                      <a:pt x="743" y="395"/>
                    </a:lnTo>
                    <a:lnTo>
                      <a:pt x="737" y="391"/>
                    </a:lnTo>
                    <a:lnTo>
                      <a:pt x="737" y="391"/>
                    </a:lnTo>
                    <a:lnTo>
                      <a:pt x="728" y="380"/>
                    </a:lnTo>
                    <a:lnTo>
                      <a:pt x="722" y="377"/>
                    </a:lnTo>
                    <a:lnTo>
                      <a:pt x="715" y="375"/>
                    </a:lnTo>
                    <a:lnTo>
                      <a:pt x="715" y="375"/>
                    </a:lnTo>
                    <a:lnTo>
                      <a:pt x="720" y="380"/>
                    </a:lnTo>
                    <a:lnTo>
                      <a:pt x="722" y="382"/>
                    </a:lnTo>
                    <a:lnTo>
                      <a:pt x="723" y="385"/>
                    </a:lnTo>
                    <a:lnTo>
                      <a:pt x="723" y="385"/>
                    </a:lnTo>
                    <a:close/>
                    <a:moveTo>
                      <a:pt x="411" y="382"/>
                    </a:moveTo>
                    <a:lnTo>
                      <a:pt x="411" y="382"/>
                    </a:lnTo>
                    <a:lnTo>
                      <a:pt x="407" y="378"/>
                    </a:lnTo>
                    <a:lnTo>
                      <a:pt x="404" y="377"/>
                    </a:lnTo>
                    <a:lnTo>
                      <a:pt x="404" y="377"/>
                    </a:lnTo>
                    <a:lnTo>
                      <a:pt x="407" y="380"/>
                    </a:lnTo>
                    <a:lnTo>
                      <a:pt x="411" y="382"/>
                    </a:lnTo>
                    <a:lnTo>
                      <a:pt x="411" y="382"/>
                    </a:lnTo>
                    <a:close/>
                    <a:moveTo>
                      <a:pt x="188" y="391"/>
                    </a:moveTo>
                    <a:lnTo>
                      <a:pt x="188" y="391"/>
                    </a:lnTo>
                    <a:lnTo>
                      <a:pt x="200" y="398"/>
                    </a:lnTo>
                    <a:lnTo>
                      <a:pt x="211" y="404"/>
                    </a:lnTo>
                    <a:lnTo>
                      <a:pt x="223" y="412"/>
                    </a:lnTo>
                    <a:lnTo>
                      <a:pt x="235" y="420"/>
                    </a:lnTo>
                    <a:lnTo>
                      <a:pt x="235" y="420"/>
                    </a:lnTo>
                    <a:lnTo>
                      <a:pt x="225" y="407"/>
                    </a:lnTo>
                    <a:lnTo>
                      <a:pt x="214" y="397"/>
                    </a:lnTo>
                    <a:lnTo>
                      <a:pt x="202" y="388"/>
                    </a:lnTo>
                    <a:lnTo>
                      <a:pt x="186" y="378"/>
                    </a:lnTo>
                    <a:lnTo>
                      <a:pt x="186" y="378"/>
                    </a:lnTo>
                    <a:lnTo>
                      <a:pt x="188" y="385"/>
                    </a:lnTo>
                    <a:lnTo>
                      <a:pt x="188" y="391"/>
                    </a:lnTo>
                    <a:lnTo>
                      <a:pt x="188" y="391"/>
                    </a:lnTo>
                    <a:close/>
                    <a:moveTo>
                      <a:pt x="778" y="392"/>
                    </a:moveTo>
                    <a:lnTo>
                      <a:pt x="778" y="392"/>
                    </a:lnTo>
                    <a:lnTo>
                      <a:pt x="775" y="391"/>
                    </a:lnTo>
                    <a:lnTo>
                      <a:pt x="775" y="388"/>
                    </a:lnTo>
                    <a:lnTo>
                      <a:pt x="773" y="386"/>
                    </a:lnTo>
                    <a:lnTo>
                      <a:pt x="775" y="383"/>
                    </a:lnTo>
                    <a:lnTo>
                      <a:pt x="775" y="383"/>
                    </a:lnTo>
                    <a:lnTo>
                      <a:pt x="773" y="383"/>
                    </a:lnTo>
                    <a:lnTo>
                      <a:pt x="772" y="382"/>
                    </a:lnTo>
                    <a:lnTo>
                      <a:pt x="772" y="380"/>
                    </a:lnTo>
                    <a:lnTo>
                      <a:pt x="769" y="378"/>
                    </a:lnTo>
                    <a:lnTo>
                      <a:pt x="769" y="378"/>
                    </a:lnTo>
                    <a:lnTo>
                      <a:pt x="769" y="385"/>
                    </a:lnTo>
                    <a:lnTo>
                      <a:pt x="770" y="389"/>
                    </a:lnTo>
                    <a:lnTo>
                      <a:pt x="773" y="391"/>
                    </a:lnTo>
                    <a:lnTo>
                      <a:pt x="778" y="392"/>
                    </a:lnTo>
                    <a:lnTo>
                      <a:pt x="778" y="392"/>
                    </a:lnTo>
                    <a:close/>
                    <a:moveTo>
                      <a:pt x="728" y="397"/>
                    </a:moveTo>
                    <a:lnTo>
                      <a:pt x="728" y="397"/>
                    </a:lnTo>
                    <a:lnTo>
                      <a:pt x="731" y="401"/>
                    </a:lnTo>
                    <a:lnTo>
                      <a:pt x="732" y="401"/>
                    </a:lnTo>
                    <a:lnTo>
                      <a:pt x="735" y="401"/>
                    </a:lnTo>
                    <a:lnTo>
                      <a:pt x="735" y="401"/>
                    </a:lnTo>
                    <a:lnTo>
                      <a:pt x="723" y="389"/>
                    </a:lnTo>
                    <a:lnTo>
                      <a:pt x="711" y="380"/>
                    </a:lnTo>
                    <a:lnTo>
                      <a:pt x="711" y="380"/>
                    </a:lnTo>
                    <a:lnTo>
                      <a:pt x="719" y="389"/>
                    </a:lnTo>
                    <a:lnTo>
                      <a:pt x="728" y="397"/>
                    </a:lnTo>
                    <a:lnTo>
                      <a:pt x="728" y="397"/>
                    </a:lnTo>
                    <a:close/>
                    <a:moveTo>
                      <a:pt x="322" y="406"/>
                    </a:moveTo>
                    <a:lnTo>
                      <a:pt x="322" y="406"/>
                    </a:lnTo>
                    <a:lnTo>
                      <a:pt x="314" y="398"/>
                    </a:lnTo>
                    <a:lnTo>
                      <a:pt x="305" y="391"/>
                    </a:lnTo>
                    <a:lnTo>
                      <a:pt x="295" y="386"/>
                    </a:lnTo>
                    <a:lnTo>
                      <a:pt x="285" y="382"/>
                    </a:lnTo>
                    <a:lnTo>
                      <a:pt x="285" y="382"/>
                    </a:lnTo>
                    <a:lnTo>
                      <a:pt x="302" y="395"/>
                    </a:lnTo>
                    <a:lnTo>
                      <a:pt x="322" y="406"/>
                    </a:lnTo>
                    <a:lnTo>
                      <a:pt x="322" y="406"/>
                    </a:lnTo>
                    <a:close/>
                    <a:moveTo>
                      <a:pt x="715" y="411"/>
                    </a:moveTo>
                    <a:lnTo>
                      <a:pt x="715" y="411"/>
                    </a:lnTo>
                    <a:lnTo>
                      <a:pt x="711" y="406"/>
                    </a:lnTo>
                    <a:lnTo>
                      <a:pt x="705" y="401"/>
                    </a:lnTo>
                    <a:lnTo>
                      <a:pt x="700" y="397"/>
                    </a:lnTo>
                    <a:lnTo>
                      <a:pt x="696" y="391"/>
                    </a:lnTo>
                    <a:lnTo>
                      <a:pt x="696" y="391"/>
                    </a:lnTo>
                    <a:lnTo>
                      <a:pt x="693" y="391"/>
                    </a:lnTo>
                    <a:lnTo>
                      <a:pt x="688" y="388"/>
                    </a:lnTo>
                    <a:lnTo>
                      <a:pt x="685" y="385"/>
                    </a:lnTo>
                    <a:lnTo>
                      <a:pt x="682" y="383"/>
                    </a:lnTo>
                    <a:lnTo>
                      <a:pt x="682" y="383"/>
                    </a:lnTo>
                    <a:lnTo>
                      <a:pt x="697" y="400"/>
                    </a:lnTo>
                    <a:lnTo>
                      <a:pt x="706" y="406"/>
                    </a:lnTo>
                    <a:lnTo>
                      <a:pt x="711" y="409"/>
                    </a:lnTo>
                    <a:lnTo>
                      <a:pt x="715" y="411"/>
                    </a:lnTo>
                    <a:lnTo>
                      <a:pt x="715" y="411"/>
                    </a:lnTo>
                    <a:close/>
                    <a:moveTo>
                      <a:pt x="561" y="401"/>
                    </a:moveTo>
                    <a:lnTo>
                      <a:pt x="561" y="401"/>
                    </a:lnTo>
                    <a:lnTo>
                      <a:pt x="563" y="400"/>
                    </a:lnTo>
                    <a:lnTo>
                      <a:pt x="565" y="398"/>
                    </a:lnTo>
                    <a:lnTo>
                      <a:pt x="565" y="398"/>
                    </a:lnTo>
                    <a:lnTo>
                      <a:pt x="552" y="389"/>
                    </a:lnTo>
                    <a:lnTo>
                      <a:pt x="539" y="383"/>
                    </a:lnTo>
                    <a:lnTo>
                      <a:pt x="539" y="383"/>
                    </a:lnTo>
                    <a:lnTo>
                      <a:pt x="545" y="388"/>
                    </a:lnTo>
                    <a:lnTo>
                      <a:pt x="551" y="392"/>
                    </a:lnTo>
                    <a:lnTo>
                      <a:pt x="555" y="397"/>
                    </a:lnTo>
                    <a:lnTo>
                      <a:pt x="561" y="401"/>
                    </a:lnTo>
                    <a:lnTo>
                      <a:pt x="561" y="401"/>
                    </a:lnTo>
                    <a:close/>
                    <a:moveTo>
                      <a:pt x="439" y="401"/>
                    </a:moveTo>
                    <a:lnTo>
                      <a:pt x="439" y="401"/>
                    </a:lnTo>
                    <a:lnTo>
                      <a:pt x="441" y="401"/>
                    </a:lnTo>
                    <a:lnTo>
                      <a:pt x="443" y="401"/>
                    </a:lnTo>
                    <a:lnTo>
                      <a:pt x="443" y="403"/>
                    </a:lnTo>
                    <a:lnTo>
                      <a:pt x="444" y="401"/>
                    </a:lnTo>
                    <a:lnTo>
                      <a:pt x="444" y="401"/>
                    </a:lnTo>
                    <a:lnTo>
                      <a:pt x="429" y="392"/>
                    </a:lnTo>
                    <a:lnTo>
                      <a:pt x="421" y="388"/>
                    </a:lnTo>
                    <a:lnTo>
                      <a:pt x="415" y="385"/>
                    </a:lnTo>
                    <a:lnTo>
                      <a:pt x="415" y="385"/>
                    </a:lnTo>
                    <a:lnTo>
                      <a:pt x="427" y="392"/>
                    </a:lnTo>
                    <a:lnTo>
                      <a:pt x="433" y="397"/>
                    </a:lnTo>
                    <a:lnTo>
                      <a:pt x="439" y="401"/>
                    </a:lnTo>
                    <a:lnTo>
                      <a:pt x="439" y="401"/>
                    </a:lnTo>
                    <a:close/>
                    <a:moveTo>
                      <a:pt x="613" y="388"/>
                    </a:moveTo>
                    <a:lnTo>
                      <a:pt x="613" y="388"/>
                    </a:lnTo>
                    <a:lnTo>
                      <a:pt x="612" y="386"/>
                    </a:lnTo>
                    <a:lnTo>
                      <a:pt x="610" y="386"/>
                    </a:lnTo>
                    <a:lnTo>
                      <a:pt x="609" y="386"/>
                    </a:lnTo>
                    <a:lnTo>
                      <a:pt x="609" y="386"/>
                    </a:lnTo>
                    <a:lnTo>
                      <a:pt x="609" y="388"/>
                    </a:lnTo>
                    <a:lnTo>
                      <a:pt x="610" y="388"/>
                    </a:lnTo>
                    <a:lnTo>
                      <a:pt x="612" y="389"/>
                    </a:lnTo>
                    <a:lnTo>
                      <a:pt x="613" y="388"/>
                    </a:lnTo>
                    <a:lnTo>
                      <a:pt x="613" y="388"/>
                    </a:lnTo>
                    <a:close/>
                    <a:moveTo>
                      <a:pt x="779" y="389"/>
                    </a:moveTo>
                    <a:lnTo>
                      <a:pt x="779" y="389"/>
                    </a:lnTo>
                    <a:lnTo>
                      <a:pt x="783" y="394"/>
                    </a:lnTo>
                    <a:lnTo>
                      <a:pt x="784" y="400"/>
                    </a:lnTo>
                    <a:lnTo>
                      <a:pt x="784" y="400"/>
                    </a:lnTo>
                    <a:lnTo>
                      <a:pt x="787" y="401"/>
                    </a:lnTo>
                    <a:lnTo>
                      <a:pt x="789" y="400"/>
                    </a:lnTo>
                    <a:lnTo>
                      <a:pt x="789" y="400"/>
                    </a:lnTo>
                    <a:lnTo>
                      <a:pt x="789" y="401"/>
                    </a:lnTo>
                    <a:lnTo>
                      <a:pt x="789" y="403"/>
                    </a:lnTo>
                    <a:lnTo>
                      <a:pt x="792" y="403"/>
                    </a:lnTo>
                    <a:lnTo>
                      <a:pt x="792" y="403"/>
                    </a:lnTo>
                    <a:lnTo>
                      <a:pt x="790" y="398"/>
                    </a:lnTo>
                    <a:lnTo>
                      <a:pt x="787" y="395"/>
                    </a:lnTo>
                    <a:lnTo>
                      <a:pt x="779" y="389"/>
                    </a:lnTo>
                    <a:lnTo>
                      <a:pt x="779" y="389"/>
                    </a:lnTo>
                    <a:close/>
                    <a:moveTo>
                      <a:pt x="633" y="403"/>
                    </a:moveTo>
                    <a:lnTo>
                      <a:pt x="633" y="403"/>
                    </a:lnTo>
                    <a:lnTo>
                      <a:pt x="638" y="409"/>
                    </a:lnTo>
                    <a:lnTo>
                      <a:pt x="644" y="414"/>
                    </a:lnTo>
                    <a:lnTo>
                      <a:pt x="644" y="414"/>
                    </a:lnTo>
                    <a:lnTo>
                      <a:pt x="650" y="418"/>
                    </a:lnTo>
                    <a:lnTo>
                      <a:pt x="656" y="423"/>
                    </a:lnTo>
                    <a:lnTo>
                      <a:pt x="656" y="423"/>
                    </a:lnTo>
                    <a:lnTo>
                      <a:pt x="665" y="430"/>
                    </a:lnTo>
                    <a:lnTo>
                      <a:pt x="671" y="433"/>
                    </a:lnTo>
                    <a:lnTo>
                      <a:pt x="677" y="435"/>
                    </a:lnTo>
                    <a:lnTo>
                      <a:pt x="677" y="435"/>
                    </a:lnTo>
                    <a:lnTo>
                      <a:pt x="658" y="420"/>
                    </a:lnTo>
                    <a:lnTo>
                      <a:pt x="647" y="412"/>
                    </a:lnTo>
                    <a:lnTo>
                      <a:pt x="635" y="404"/>
                    </a:lnTo>
                    <a:lnTo>
                      <a:pt x="635" y="404"/>
                    </a:lnTo>
                    <a:lnTo>
                      <a:pt x="635" y="403"/>
                    </a:lnTo>
                    <a:lnTo>
                      <a:pt x="635" y="401"/>
                    </a:lnTo>
                    <a:lnTo>
                      <a:pt x="635" y="401"/>
                    </a:lnTo>
                    <a:lnTo>
                      <a:pt x="629" y="400"/>
                    </a:lnTo>
                    <a:lnTo>
                      <a:pt x="624" y="395"/>
                    </a:lnTo>
                    <a:lnTo>
                      <a:pt x="619" y="392"/>
                    </a:lnTo>
                    <a:lnTo>
                      <a:pt x="613" y="391"/>
                    </a:lnTo>
                    <a:lnTo>
                      <a:pt x="613" y="391"/>
                    </a:lnTo>
                    <a:lnTo>
                      <a:pt x="633" y="403"/>
                    </a:lnTo>
                    <a:lnTo>
                      <a:pt x="633" y="403"/>
                    </a:lnTo>
                    <a:close/>
                    <a:moveTo>
                      <a:pt x="694" y="407"/>
                    </a:moveTo>
                    <a:lnTo>
                      <a:pt x="694" y="407"/>
                    </a:lnTo>
                    <a:lnTo>
                      <a:pt x="690" y="403"/>
                    </a:lnTo>
                    <a:lnTo>
                      <a:pt x="685" y="397"/>
                    </a:lnTo>
                    <a:lnTo>
                      <a:pt x="677" y="394"/>
                    </a:lnTo>
                    <a:lnTo>
                      <a:pt x="671" y="392"/>
                    </a:lnTo>
                    <a:lnTo>
                      <a:pt x="671" y="392"/>
                    </a:lnTo>
                    <a:lnTo>
                      <a:pt x="676" y="397"/>
                    </a:lnTo>
                    <a:lnTo>
                      <a:pt x="682" y="401"/>
                    </a:lnTo>
                    <a:lnTo>
                      <a:pt x="686" y="406"/>
                    </a:lnTo>
                    <a:lnTo>
                      <a:pt x="694" y="407"/>
                    </a:lnTo>
                    <a:lnTo>
                      <a:pt x="694" y="407"/>
                    </a:lnTo>
                    <a:close/>
                    <a:moveTo>
                      <a:pt x="755" y="400"/>
                    </a:moveTo>
                    <a:lnTo>
                      <a:pt x="755" y="400"/>
                    </a:lnTo>
                    <a:lnTo>
                      <a:pt x="763" y="409"/>
                    </a:lnTo>
                    <a:lnTo>
                      <a:pt x="770" y="415"/>
                    </a:lnTo>
                    <a:lnTo>
                      <a:pt x="770" y="415"/>
                    </a:lnTo>
                    <a:lnTo>
                      <a:pt x="769" y="407"/>
                    </a:lnTo>
                    <a:lnTo>
                      <a:pt x="767" y="400"/>
                    </a:lnTo>
                    <a:lnTo>
                      <a:pt x="767" y="400"/>
                    </a:lnTo>
                    <a:lnTo>
                      <a:pt x="763" y="397"/>
                    </a:lnTo>
                    <a:lnTo>
                      <a:pt x="758" y="394"/>
                    </a:lnTo>
                    <a:lnTo>
                      <a:pt x="758" y="394"/>
                    </a:lnTo>
                    <a:lnTo>
                      <a:pt x="758" y="398"/>
                    </a:lnTo>
                    <a:lnTo>
                      <a:pt x="757" y="400"/>
                    </a:lnTo>
                    <a:lnTo>
                      <a:pt x="755" y="400"/>
                    </a:lnTo>
                    <a:lnTo>
                      <a:pt x="755" y="400"/>
                    </a:lnTo>
                    <a:close/>
                    <a:moveTo>
                      <a:pt x="590" y="406"/>
                    </a:moveTo>
                    <a:lnTo>
                      <a:pt x="590" y="406"/>
                    </a:lnTo>
                    <a:lnTo>
                      <a:pt x="575" y="395"/>
                    </a:lnTo>
                    <a:lnTo>
                      <a:pt x="575" y="395"/>
                    </a:lnTo>
                    <a:lnTo>
                      <a:pt x="578" y="398"/>
                    </a:lnTo>
                    <a:lnTo>
                      <a:pt x="581" y="403"/>
                    </a:lnTo>
                    <a:lnTo>
                      <a:pt x="590" y="406"/>
                    </a:lnTo>
                    <a:lnTo>
                      <a:pt x="590" y="406"/>
                    </a:lnTo>
                    <a:close/>
                    <a:moveTo>
                      <a:pt x="798" y="401"/>
                    </a:moveTo>
                    <a:lnTo>
                      <a:pt x="798" y="401"/>
                    </a:lnTo>
                    <a:lnTo>
                      <a:pt x="799" y="400"/>
                    </a:lnTo>
                    <a:lnTo>
                      <a:pt x="798" y="397"/>
                    </a:lnTo>
                    <a:lnTo>
                      <a:pt x="796" y="395"/>
                    </a:lnTo>
                    <a:lnTo>
                      <a:pt x="795" y="395"/>
                    </a:lnTo>
                    <a:lnTo>
                      <a:pt x="795" y="395"/>
                    </a:lnTo>
                    <a:lnTo>
                      <a:pt x="796" y="397"/>
                    </a:lnTo>
                    <a:lnTo>
                      <a:pt x="796" y="398"/>
                    </a:lnTo>
                    <a:lnTo>
                      <a:pt x="796" y="400"/>
                    </a:lnTo>
                    <a:lnTo>
                      <a:pt x="798" y="401"/>
                    </a:lnTo>
                    <a:lnTo>
                      <a:pt x="798" y="401"/>
                    </a:lnTo>
                    <a:close/>
                    <a:moveTo>
                      <a:pt x="255" y="403"/>
                    </a:moveTo>
                    <a:lnTo>
                      <a:pt x="255" y="403"/>
                    </a:lnTo>
                    <a:lnTo>
                      <a:pt x="252" y="400"/>
                    </a:lnTo>
                    <a:lnTo>
                      <a:pt x="250" y="398"/>
                    </a:lnTo>
                    <a:lnTo>
                      <a:pt x="247" y="398"/>
                    </a:lnTo>
                    <a:lnTo>
                      <a:pt x="247" y="398"/>
                    </a:lnTo>
                    <a:lnTo>
                      <a:pt x="252" y="401"/>
                    </a:lnTo>
                    <a:lnTo>
                      <a:pt x="255" y="403"/>
                    </a:lnTo>
                    <a:lnTo>
                      <a:pt x="255" y="403"/>
                    </a:lnTo>
                    <a:close/>
                    <a:moveTo>
                      <a:pt x="561" y="433"/>
                    </a:moveTo>
                    <a:lnTo>
                      <a:pt x="561" y="433"/>
                    </a:lnTo>
                    <a:lnTo>
                      <a:pt x="561" y="430"/>
                    </a:lnTo>
                    <a:lnTo>
                      <a:pt x="558" y="429"/>
                    </a:lnTo>
                    <a:lnTo>
                      <a:pt x="557" y="429"/>
                    </a:lnTo>
                    <a:lnTo>
                      <a:pt x="557" y="426"/>
                    </a:lnTo>
                    <a:lnTo>
                      <a:pt x="557" y="426"/>
                    </a:lnTo>
                    <a:lnTo>
                      <a:pt x="555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4"/>
                    </a:lnTo>
                    <a:lnTo>
                      <a:pt x="554" y="423"/>
                    </a:lnTo>
                    <a:lnTo>
                      <a:pt x="554" y="423"/>
                    </a:lnTo>
                    <a:lnTo>
                      <a:pt x="545" y="417"/>
                    </a:lnTo>
                    <a:lnTo>
                      <a:pt x="537" y="411"/>
                    </a:lnTo>
                    <a:lnTo>
                      <a:pt x="529" y="404"/>
                    </a:lnTo>
                    <a:lnTo>
                      <a:pt x="525" y="401"/>
                    </a:lnTo>
                    <a:lnTo>
                      <a:pt x="522" y="400"/>
                    </a:lnTo>
                    <a:lnTo>
                      <a:pt x="522" y="400"/>
                    </a:lnTo>
                    <a:lnTo>
                      <a:pt x="540" y="418"/>
                    </a:lnTo>
                    <a:lnTo>
                      <a:pt x="549" y="426"/>
                    </a:lnTo>
                    <a:lnTo>
                      <a:pt x="561" y="433"/>
                    </a:lnTo>
                    <a:lnTo>
                      <a:pt x="561" y="433"/>
                    </a:lnTo>
                    <a:close/>
                    <a:moveTo>
                      <a:pt x="566" y="406"/>
                    </a:moveTo>
                    <a:lnTo>
                      <a:pt x="566" y="406"/>
                    </a:lnTo>
                    <a:lnTo>
                      <a:pt x="578" y="417"/>
                    </a:lnTo>
                    <a:lnTo>
                      <a:pt x="593" y="426"/>
                    </a:lnTo>
                    <a:lnTo>
                      <a:pt x="621" y="444"/>
                    </a:lnTo>
                    <a:lnTo>
                      <a:pt x="621" y="444"/>
                    </a:lnTo>
                    <a:lnTo>
                      <a:pt x="619" y="447"/>
                    </a:lnTo>
                    <a:lnTo>
                      <a:pt x="619" y="447"/>
                    </a:lnTo>
                    <a:lnTo>
                      <a:pt x="622" y="447"/>
                    </a:lnTo>
                    <a:lnTo>
                      <a:pt x="624" y="447"/>
                    </a:lnTo>
                    <a:lnTo>
                      <a:pt x="627" y="449"/>
                    </a:lnTo>
                    <a:lnTo>
                      <a:pt x="627" y="449"/>
                    </a:lnTo>
                    <a:lnTo>
                      <a:pt x="615" y="436"/>
                    </a:lnTo>
                    <a:lnTo>
                      <a:pt x="601" y="423"/>
                    </a:lnTo>
                    <a:lnTo>
                      <a:pt x="586" y="411"/>
                    </a:lnTo>
                    <a:lnTo>
                      <a:pt x="569" y="400"/>
                    </a:lnTo>
                    <a:lnTo>
                      <a:pt x="569" y="400"/>
                    </a:lnTo>
                    <a:lnTo>
                      <a:pt x="569" y="404"/>
                    </a:lnTo>
                    <a:lnTo>
                      <a:pt x="566" y="406"/>
                    </a:lnTo>
                    <a:lnTo>
                      <a:pt x="566" y="406"/>
                    </a:lnTo>
                    <a:close/>
                    <a:moveTo>
                      <a:pt x="173" y="417"/>
                    </a:moveTo>
                    <a:lnTo>
                      <a:pt x="173" y="417"/>
                    </a:lnTo>
                    <a:lnTo>
                      <a:pt x="177" y="417"/>
                    </a:lnTo>
                    <a:lnTo>
                      <a:pt x="183" y="418"/>
                    </a:lnTo>
                    <a:lnTo>
                      <a:pt x="183" y="418"/>
                    </a:lnTo>
                    <a:lnTo>
                      <a:pt x="183" y="407"/>
                    </a:lnTo>
                    <a:lnTo>
                      <a:pt x="182" y="404"/>
                    </a:lnTo>
                    <a:lnTo>
                      <a:pt x="177" y="401"/>
                    </a:lnTo>
                    <a:lnTo>
                      <a:pt x="177" y="401"/>
                    </a:lnTo>
                    <a:lnTo>
                      <a:pt x="173" y="417"/>
                    </a:lnTo>
                    <a:lnTo>
                      <a:pt x="173" y="417"/>
                    </a:lnTo>
                    <a:close/>
                    <a:moveTo>
                      <a:pt x="725" y="404"/>
                    </a:moveTo>
                    <a:lnTo>
                      <a:pt x="725" y="404"/>
                    </a:lnTo>
                    <a:lnTo>
                      <a:pt x="729" y="409"/>
                    </a:lnTo>
                    <a:lnTo>
                      <a:pt x="735" y="414"/>
                    </a:lnTo>
                    <a:lnTo>
                      <a:pt x="749" y="426"/>
                    </a:lnTo>
                    <a:lnTo>
                      <a:pt x="749" y="426"/>
                    </a:lnTo>
                    <a:lnTo>
                      <a:pt x="764" y="439"/>
                    </a:lnTo>
                    <a:lnTo>
                      <a:pt x="772" y="447"/>
                    </a:lnTo>
                    <a:lnTo>
                      <a:pt x="781" y="452"/>
                    </a:lnTo>
                    <a:lnTo>
                      <a:pt x="781" y="452"/>
                    </a:lnTo>
                    <a:lnTo>
                      <a:pt x="779" y="449"/>
                    </a:lnTo>
                    <a:lnTo>
                      <a:pt x="775" y="446"/>
                    </a:lnTo>
                    <a:lnTo>
                      <a:pt x="769" y="439"/>
                    </a:lnTo>
                    <a:lnTo>
                      <a:pt x="769" y="439"/>
                    </a:lnTo>
                    <a:lnTo>
                      <a:pt x="758" y="430"/>
                    </a:lnTo>
                    <a:lnTo>
                      <a:pt x="747" y="420"/>
                    </a:lnTo>
                    <a:lnTo>
                      <a:pt x="747" y="420"/>
                    </a:lnTo>
                    <a:lnTo>
                      <a:pt x="743" y="418"/>
                    </a:lnTo>
                    <a:lnTo>
                      <a:pt x="740" y="415"/>
                    </a:lnTo>
                    <a:lnTo>
                      <a:pt x="732" y="407"/>
                    </a:lnTo>
                    <a:lnTo>
                      <a:pt x="732" y="407"/>
                    </a:lnTo>
                    <a:lnTo>
                      <a:pt x="731" y="407"/>
                    </a:lnTo>
                    <a:lnTo>
                      <a:pt x="728" y="404"/>
                    </a:lnTo>
                    <a:lnTo>
                      <a:pt x="725" y="403"/>
                    </a:lnTo>
                    <a:lnTo>
                      <a:pt x="725" y="404"/>
                    </a:lnTo>
                    <a:lnTo>
                      <a:pt x="725" y="404"/>
                    </a:lnTo>
                    <a:close/>
                    <a:moveTo>
                      <a:pt x="465" y="468"/>
                    </a:moveTo>
                    <a:lnTo>
                      <a:pt x="465" y="468"/>
                    </a:lnTo>
                    <a:lnTo>
                      <a:pt x="465" y="467"/>
                    </a:lnTo>
                    <a:lnTo>
                      <a:pt x="465" y="465"/>
                    </a:lnTo>
                    <a:lnTo>
                      <a:pt x="462" y="464"/>
                    </a:lnTo>
                    <a:lnTo>
                      <a:pt x="459" y="461"/>
                    </a:lnTo>
                    <a:lnTo>
                      <a:pt x="458" y="458"/>
                    </a:lnTo>
                    <a:lnTo>
                      <a:pt x="458" y="458"/>
                    </a:lnTo>
                    <a:lnTo>
                      <a:pt x="452" y="455"/>
                    </a:lnTo>
                    <a:lnTo>
                      <a:pt x="446" y="450"/>
                    </a:lnTo>
                    <a:lnTo>
                      <a:pt x="435" y="441"/>
                    </a:lnTo>
                    <a:lnTo>
                      <a:pt x="435" y="441"/>
                    </a:lnTo>
                    <a:lnTo>
                      <a:pt x="432" y="439"/>
                    </a:lnTo>
                    <a:lnTo>
                      <a:pt x="429" y="438"/>
                    </a:lnTo>
                    <a:lnTo>
                      <a:pt x="424" y="433"/>
                    </a:lnTo>
                    <a:lnTo>
                      <a:pt x="424" y="433"/>
                    </a:lnTo>
                    <a:lnTo>
                      <a:pt x="417" y="430"/>
                    </a:lnTo>
                    <a:lnTo>
                      <a:pt x="411" y="426"/>
                    </a:lnTo>
                    <a:lnTo>
                      <a:pt x="404" y="421"/>
                    </a:lnTo>
                    <a:lnTo>
                      <a:pt x="397" y="418"/>
                    </a:lnTo>
                    <a:lnTo>
                      <a:pt x="397" y="418"/>
                    </a:lnTo>
                    <a:lnTo>
                      <a:pt x="397" y="415"/>
                    </a:lnTo>
                    <a:lnTo>
                      <a:pt x="397" y="415"/>
                    </a:lnTo>
                    <a:lnTo>
                      <a:pt x="391" y="414"/>
                    </a:lnTo>
                    <a:lnTo>
                      <a:pt x="386" y="409"/>
                    </a:lnTo>
                    <a:lnTo>
                      <a:pt x="382" y="406"/>
                    </a:lnTo>
                    <a:lnTo>
                      <a:pt x="377" y="404"/>
                    </a:lnTo>
                    <a:lnTo>
                      <a:pt x="377" y="404"/>
                    </a:lnTo>
                    <a:lnTo>
                      <a:pt x="397" y="423"/>
                    </a:lnTo>
                    <a:lnTo>
                      <a:pt x="418" y="439"/>
                    </a:lnTo>
                    <a:lnTo>
                      <a:pt x="441" y="453"/>
                    </a:lnTo>
                    <a:lnTo>
                      <a:pt x="465" y="468"/>
                    </a:lnTo>
                    <a:lnTo>
                      <a:pt x="465" y="468"/>
                    </a:lnTo>
                    <a:close/>
                    <a:moveTo>
                      <a:pt x="743" y="411"/>
                    </a:moveTo>
                    <a:lnTo>
                      <a:pt x="743" y="411"/>
                    </a:lnTo>
                    <a:lnTo>
                      <a:pt x="744" y="414"/>
                    </a:lnTo>
                    <a:lnTo>
                      <a:pt x="746" y="417"/>
                    </a:lnTo>
                    <a:lnTo>
                      <a:pt x="746" y="417"/>
                    </a:lnTo>
                    <a:lnTo>
                      <a:pt x="757" y="423"/>
                    </a:lnTo>
                    <a:lnTo>
                      <a:pt x="764" y="429"/>
                    </a:lnTo>
                    <a:lnTo>
                      <a:pt x="772" y="438"/>
                    </a:lnTo>
                    <a:lnTo>
                      <a:pt x="781" y="444"/>
                    </a:lnTo>
                    <a:lnTo>
                      <a:pt x="781" y="444"/>
                    </a:lnTo>
                    <a:lnTo>
                      <a:pt x="781" y="441"/>
                    </a:lnTo>
                    <a:lnTo>
                      <a:pt x="781" y="438"/>
                    </a:lnTo>
                    <a:lnTo>
                      <a:pt x="781" y="438"/>
                    </a:lnTo>
                    <a:lnTo>
                      <a:pt x="763" y="421"/>
                    </a:lnTo>
                    <a:lnTo>
                      <a:pt x="744" y="404"/>
                    </a:lnTo>
                    <a:lnTo>
                      <a:pt x="744" y="404"/>
                    </a:lnTo>
                    <a:lnTo>
                      <a:pt x="744" y="407"/>
                    </a:lnTo>
                    <a:lnTo>
                      <a:pt x="743" y="407"/>
                    </a:lnTo>
                    <a:lnTo>
                      <a:pt x="743" y="411"/>
                    </a:lnTo>
                    <a:lnTo>
                      <a:pt x="743" y="411"/>
                    </a:lnTo>
                    <a:close/>
                    <a:moveTo>
                      <a:pt x="700" y="439"/>
                    </a:moveTo>
                    <a:lnTo>
                      <a:pt x="700" y="439"/>
                    </a:lnTo>
                    <a:lnTo>
                      <a:pt x="700" y="438"/>
                    </a:lnTo>
                    <a:lnTo>
                      <a:pt x="700" y="436"/>
                    </a:lnTo>
                    <a:lnTo>
                      <a:pt x="696" y="433"/>
                    </a:lnTo>
                    <a:lnTo>
                      <a:pt x="696" y="433"/>
                    </a:lnTo>
                    <a:lnTo>
                      <a:pt x="682" y="420"/>
                    </a:lnTo>
                    <a:lnTo>
                      <a:pt x="676" y="414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700" y="439"/>
                    </a:lnTo>
                    <a:lnTo>
                      <a:pt x="700" y="439"/>
                    </a:lnTo>
                    <a:close/>
                    <a:moveTo>
                      <a:pt x="683" y="414"/>
                    </a:moveTo>
                    <a:lnTo>
                      <a:pt x="683" y="414"/>
                    </a:lnTo>
                    <a:lnTo>
                      <a:pt x="680" y="411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80" y="412"/>
                    </a:lnTo>
                    <a:lnTo>
                      <a:pt x="683" y="414"/>
                    </a:lnTo>
                    <a:lnTo>
                      <a:pt x="683" y="414"/>
                    </a:lnTo>
                    <a:close/>
                    <a:moveTo>
                      <a:pt x="723" y="412"/>
                    </a:moveTo>
                    <a:lnTo>
                      <a:pt x="723" y="412"/>
                    </a:lnTo>
                    <a:lnTo>
                      <a:pt x="747" y="435"/>
                    </a:lnTo>
                    <a:lnTo>
                      <a:pt x="772" y="456"/>
                    </a:lnTo>
                    <a:lnTo>
                      <a:pt x="772" y="456"/>
                    </a:lnTo>
                    <a:lnTo>
                      <a:pt x="776" y="461"/>
                    </a:lnTo>
                    <a:lnTo>
                      <a:pt x="779" y="462"/>
                    </a:lnTo>
                    <a:lnTo>
                      <a:pt x="781" y="464"/>
                    </a:lnTo>
                    <a:lnTo>
                      <a:pt x="781" y="464"/>
                    </a:lnTo>
                    <a:lnTo>
                      <a:pt x="779" y="459"/>
                    </a:lnTo>
                    <a:lnTo>
                      <a:pt x="776" y="455"/>
                    </a:lnTo>
                    <a:lnTo>
                      <a:pt x="767" y="449"/>
                    </a:lnTo>
                    <a:lnTo>
                      <a:pt x="767" y="449"/>
                    </a:lnTo>
                    <a:lnTo>
                      <a:pt x="722" y="407"/>
                    </a:lnTo>
                    <a:lnTo>
                      <a:pt x="722" y="407"/>
                    </a:lnTo>
                    <a:lnTo>
                      <a:pt x="722" y="409"/>
                    </a:lnTo>
                    <a:lnTo>
                      <a:pt x="722" y="411"/>
                    </a:lnTo>
                    <a:lnTo>
                      <a:pt x="723" y="411"/>
                    </a:lnTo>
                    <a:lnTo>
                      <a:pt x="723" y="412"/>
                    </a:lnTo>
                    <a:lnTo>
                      <a:pt x="723" y="412"/>
                    </a:lnTo>
                    <a:close/>
                    <a:moveTo>
                      <a:pt x="792" y="441"/>
                    </a:moveTo>
                    <a:lnTo>
                      <a:pt x="792" y="441"/>
                    </a:lnTo>
                    <a:lnTo>
                      <a:pt x="787" y="423"/>
                    </a:lnTo>
                    <a:lnTo>
                      <a:pt x="784" y="415"/>
                    </a:lnTo>
                    <a:lnTo>
                      <a:pt x="779" y="407"/>
                    </a:lnTo>
                    <a:lnTo>
                      <a:pt x="779" y="407"/>
                    </a:lnTo>
                    <a:lnTo>
                      <a:pt x="775" y="407"/>
                    </a:lnTo>
                    <a:lnTo>
                      <a:pt x="775" y="407"/>
                    </a:lnTo>
                    <a:lnTo>
                      <a:pt x="776" y="418"/>
                    </a:lnTo>
                    <a:lnTo>
                      <a:pt x="781" y="427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2" y="441"/>
                    </a:lnTo>
                    <a:close/>
                    <a:moveTo>
                      <a:pt x="255" y="432"/>
                    </a:moveTo>
                    <a:lnTo>
                      <a:pt x="253" y="430"/>
                    </a:lnTo>
                    <a:lnTo>
                      <a:pt x="253" y="430"/>
                    </a:lnTo>
                    <a:lnTo>
                      <a:pt x="253" y="433"/>
                    </a:lnTo>
                    <a:lnTo>
                      <a:pt x="257" y="433"/>
                    </a:lnTo>
                    <a:lnTo>
                      <a:pt x="258" y="433"/>
                    </a:lnTo>
                    <a:lnTo>
                      <a:pt x="261" y="433"/>
                    </a:lnTo>
                    <a:lnTo>
                      <a:pt x="261" y="433"/>
                    </a:lnTo>
                    <a:lnTo>
                      <a:pt x="298" y="455"/>
                    </a:lnTo>
                    <a:lnTo>
                      <a:pt x="298" y="455"/>
                    </a:lnTo>
                    <a:lnTo>
                      <a:pt x="287" y="444"/>
                    </a:lnTo>
                    <a:lnTo>
                      <a:pt x="276" y="435"/>
                    </a:lnTo>
                    <a:lnTo>
                      <a:pt x="276" y="435"/>
                    </a:lnTo>
                    <a:lnTo>
                      <a:pt x="266" y="429"/>
                    </a:lnTo>
                    <a:lnTo>
                      <a:pt x="255" y="423"/>
                    </a:lnTo>
                    <a:lnTo>
                      <a:pt x="246" y="417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40" y="415"/>
                    </a:lnTo>
                    <a:lnTo>
                      <a:pt x="246" y="423"/>
                    </a:lnTo>
                    <a:lnTo>
                      <a:pt x="252" y="429"/>
                    </a:lnTo>
                    <a:lnTo>
                      <a:pt x="253" y="430"/>
                    </a:lnTo>
                    <a:lnTo>
                      <a:pt x="255" y="432"/>
                    </a:lnTo>
                    <a:lnTo>
                      <a:pt x="255" y="432"/>
                    </a:lnTo>
                    <a:close/>
                    <a:moveTo>
                      <a:pt x="322" y="453"/>
                    </a:moveTo>
                    <a:lnTo>
                      <a:pt x="322" y="453"/>
                    </a:lnTo>
                    <a:lnTo>
                      <a:pt x="308" y="439"/>
                    </a:lnTo>
                    <a:lnTo>
                      <a:pt x="295" y="429"/>
                    </a:lnTo>
                    <a:lnTo>
                      <a:pt x="278" y="420"/>
                    </a:lnTo>
                    <a:lnTo>
                      <a:pt x="261" y="411"/>
                    </a:lnTo>
                    <a:lnTo>
                      <a:pt x="261" y="411"/>
                    </a:lnTo>
                    <a:lnTo>
                      <a:pt x="275" y="423"/>
                    </a:lnTo>
                    <a:lnTo>
                      <a:pt x="289" y="435"/>
                    </a:lnTo>
                    <a:lnTo>
                      <a:pt x="304" y="446"/>
                    </a:lnTo>
                    <a:lnTo>
                      <a:pt x="311" y="450"/>
                    </a:lnTo>
                    <a:lnTo>
                      <a:pt x="322" y="453"/>
                    </a:lnTo>
                    <a:lnTo>
                      <a:pt x="322" y="453"/>
                    </a:lnTo>
                    <a:close/>
                    <a:moveTo>
                      <a:pt x="351" y="424"/>
                    </a:moveTo>
                    <a:lnTo>
                      <a:pt x="351" y="424"/>
                    </a:lnTo>
                    <a:lnTo>
                      <a:pt x="360" y="430"/>
                    </a:lnTo>
                    <a:lnTo>
                      <a:pt x="365" y="433"/>
                    </a:lnTo>
                    <a:lnTo>
                      <a:pt x="368" y="433"/>
                    </a:lnTo>
                    <a:lnTo>
                      <a:pt x="368" y="433"/>
                    </a:lnTo>
                    <a:lnTo>
                      <a:pt x="360" y="427"/>
                    </a:lnTo>
                    <a:lnTo>
                      <a:pt x="351" y="421"/>
                    </a:lnTo>
                    <a:lnTo>
                      <a:pt x="342" y="415"/>
                    </a:lnTo>
                    <a:lnTo>
                      <a:pt x="333" y="411"/>
                    </a:lnTo>
                    <a:lnTo>
                      <a:pt x="333" y="411"/>
                    </a:lnTo>
                    <a:lnTo>
                      <a:pt x="334" y="412"/>
                    </a:lnTo>
                    <a:lnTo>
                      <a:pt x="334" y="414"/>
                    </a:lnTo>
                    <a:lnTo>
                      <a:pt x="334" y="414"/>
                    </a:lnTo>
                    <a:lnTo>
                      <a:pt x="351" y="424"/>
                    </a:lnTo>
                    <a:lnTo>
                      <a:pt x="351" y="424"/>
                    </a:lnTo>
                    <a:close/>
                    <a:moveTo>
                      <a:pt x="700" y="412"/>
                    </a:moveTo>
                    <a:lnTo>
                      <a:pt x="700" y="412"/>
                    </a:lnTo>
                    <a:lnTo>
                      <a:pt x="699" y="412"/>
                    </a:lnTo>
                    <a:lnTo>
                      <a:pt x="696" y="414"/>
                    </a:lnTo>
                    <a:lnTo>
                      <a:pt x="696" y="414"/>
                    </a:lnTo>
                    <a:lnTo>
                      <a:pt x="712" y="430"/>
                    </a:lnTo>
                    <a:lnTo>
                      <a:pt x="731" y="444"/>
                    </a:lnTo>
                    <a:lnTo>
                      <a:pt x="731" y="444"/>
                    </a:lnTo>
                    <a:lnTo>
                      <a:pt x="715" y="427"/>
                    </a:lnTo>
                    <a:lnTo>
                      <a:pt x="700" y="412"/>
                    </a:lnTo>
                    <a:lnTo>
                      <a:pt x="700" y="412"/>
                    </a:lnTo>
                    <a:close/>
                    <a:moveTo>
                      <a:pt x="279" y="470"/>
                    </a:moveTo>
                    <a:lnTo>
                      <a:pt x="279" y="470"/>
                    </a:lnTo>
                    <a:lnTo>
                      <a:pt x="269" y="462"/>
                    </a:lnTo>
                    <a:lnTo>
                      <a:pt x="260" y="453"/>
                    </a:lnTo>
                    <a:lnTo>
                      <a:pt x="249" y="446"/>
                    </a:lnTo>
                    <a:lnTo>
                      <a:pt x="240" y="436"/>
                    </a:lnTo>
                    <a:lnTo>
                      <a:pt x="240" y="436"/>
                    </a:lnTo>
                    <a:lnTo>
                      <a:pt x="200" y="414"/>
                    </a:lnTo>
                    <a:lnTo>
                      <a:pt x="200" y="414"/>
                    </a:lnTo>
                    <a:lnTo>
                      <a:pt x="200" y="412"/>
                    </a:lnTo>
                    <a:lnTo>
                      <a:pt x="200" y="412"/>
                    </a:lnTo>
                    <a:lnTo>
                      <a:pt x="199" y="414"/>
                    </a:lnTo>
                    <a:lnTo>
                      <a:pt x="199" y="414"/>
                    </a:lnTo>
                    <a:lnTo>
                      <a:pt x="197" y="415"/>
                    </a:lnTo>
                    <a:lnTo>
                      <a:pt x="197" y="415"/>
                    </a:lnTo>
                    <a:lnTo>
                      <a:pt x="220" y="438"/>
                    </a:lnTo>
                    <a:lnTo>
                      <a:pt x="232" y="449"/>
                    </a:lnTo>
                    <a:lnTo>
                      <a:pt x="244" y="459"/>
                    </a:lnTo>
                    <a:lnTo>
                      <a:pt x="244" y="459"/>
                    </a:lnTo>
                    <a:lnTo>
                      <a:pt x="252" y="459"/>
                    </a:lnTo>
                    <a:lnTo>
                      <a:pt x="257" y="461"/>
                    </a:lnTo>
                    <a:lnTo>
                      <a:pt x="267" y="467"/>
                    </a:lnTo>
                    <a:lnTo>
                      <a:pt x="278" y="473"/>
                    </a:lnTo>
                    <a:lnTo>
                      <a:pt x="289" y="479"/>
                    </a:lnTo>
                    <a:lnTo>
                      <a:pt x="289" y="479"/>
                    </a:lnTo>
                    <a:lnTo>
                      <a:pt x="287" y="476"/>
                    </a:lnTo>
                    <a:lnTo>
                      <a:pt x="284" y="473"/>
                    </a:lnTo>
                    <a:lnTo>
                      <a:pt x="279" y="470"/>
                    </a:lnTo>
                    <a:lnTo>
                      <a:pt x="279" y="470"/>
                    </a:lnTo>
                    <a:close/>
                    <a:moveTo>
                      <a:pt x="590" y="435"/>
                    </a:moveTo>
                    <a:lnTo>
                      <a:pt x="590" y="435"/>
                    </a:lnTo>
                    <a:lnTo>
                      <a:pt x="584" y="429"/>
                    </a:lnTo>
                    <a:lnTo>
                      <a:pt x="577" y="423"/>
                    </a:lnTo>
                    <a:lnTo>
                      <a:pt x="561" y="412"/>
                    </a:lnTo>
                    <a:lnTo>
                      <a:pt x="561" y="412"/>
                    </a:lnTo>
                    <a:lnTo>
                      <a:pt x="568" y="420"/>
                    </a:lnTo>
                    <a:lnTo>
                      <a:pt x="575" y="426"/>
                    </a:lnTo>
                    <a:lnTo>
                      <a:pt x="583" y="430"/>
                    </a:lnTo>
                    <a:lnTo>
                      <a:pt x="590" y="435"/>
                    </a:lnTo>
                    <a:lnTo>
                      <a:pt x="590" y="435"/>
                    </a:lnTo>
                    <a:close/>
                    <a:moveTo>
                      <a:pt x="799" y="418"/>
                    </a:moveTo>
                    <a:lnTo>
                      <a:pt x="799" y="418"/>
                    </a:lnTo>
                    <a:lnTo>
                      <a:pt x="801" y="418"/>
                    </a:lnTo>
                    <a:lnTo>
                      <a:pt x="802" y="417"/>
                    </a:lnTo>
                    <a:lnTo>
                      <a:pt x="802" y="417"/>
                    </a:lnTo>
                    <a:lnTo>
                      <a:pt x="802" y="415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799" y="415"/>
                    </a:lnTo>
                    <a:lnTo>
                      <a:pt x="799" y="418"/>
                    </a:lnTo>
                    <a:lnTo>
                      <a:pt x="799" y="418"/>
                    </a:lnTo>
                    <a:close/>
                    <a:moveTo>
                      <a:pt x="456" y="421"/>
                    </a:moveTo>
                    <a:lnTo>
                      <a:pt x="456" y="421"/>
                    </a:lnTo>
                    <a:lnTo>
                      <a:pt x="452" y="418"/>
                    </a:lnTo>
                    <a:lnTo>
                      <a:pt x="449" y="417"/>
                    </a:lnTo>
                    <a:lnTo>
                      <a:pt x="449" y="417"/>
                    </a:lnTo>
                    <a:lnTo>
                      <a:pt x="452" y="420"/>
                    </a:lnTo>
                    <a:lnTo>
                      <a:pt x="456" y="421"/>
                    </a:lnTo>
                    <a:lnTo>
                      <a:pt x="456" y="421"/>
                    </a:lnTo>
                    <a:close/>
                    <a:moveTo>
                      <a:pt x="340" y="423"/>
                    </a:moveTo>
                    <a:lnTo>
                      <a:pt x="340" y="423"/>
                    </a:lnTo>
                    <a:lnTo>
                      <a:pt x="336" y="420"/>
                    </a:lnTo>
                    <a:lnTo>
                      <a:pt x="333" y="418"/>
                    </a:lnTo>
                    <a:lnTo>
                      <a:pt x="330" y="418"/>
                    </a:lnTo>
                    <a:lnTo>
                      <a:pt x="330" y="418"/>
                    </a:lnTo>
                    <a:lnTo>
                      <a:pt x="333" y="420"/>
                    </a:lnTo>
                    <a:lnTo>
                      <a:pt x="336" y="421"/>
                    </a:lnTo>
                    <a:lnTo>
                      <a:pt x="339" y="423"/>
                    </a:lnTo>
                    <a:lnTo>
                      <a:pt x="340" y="423"/>
                    </a:lnTo>
                    <a:lnTo>
                      <a:pt x="340" y="423"/>
                    </a:lnTo>
                    <a:close/>
                    <a:moveTo>
                      <a:pt x="188" y="421"/>
                    </a:moveTo>
                    <a:lnTo>
                      <a:pt x="188" y="421"/>
                    </a:lnTo>
                    <a:lnTo>
                      <a:pt x="194" y="426"/>
                    </a:lnTo>
                    <a:lnTo>
                      <a:pt x="203" y="430"/>
                    </a:lnTo>
                    <a:lnTo>
                      <a:pt x="203" y="430"/>
                    </a:lnTo>
                    <a:lnTo>
                      <a:pt x="202" y="427"/>
                    </a:lnTo>
                    <a:lnTo>
                      <a:pt x="200" y="426"/>
                    </a:lnTo>
                    <a:lnTo>
                      <a:pt x="197" y="424"/>
                    </a:lnTo>
                    <a:lnTo>
                      <a:pt x="197" y="421"/>
                    </a:lnTo>
                    <a:lnTo>
                      <a:pt x="197" y="421"/>
                    </a:lnTo>
                    <a:lnTo>
                      <a:pt x="192" y="420"/>
                    </a:lnTo>
                    <a:lnTo>
                      <a:pt x="188" y="421"/>
                    </a:lnTo>
                    <a:lnTo>
                      <a:pt x="188" y="421"/>
                    </a:lnTo>
                    <a:close/>
                    <a:moveTo>
                      <a:pt x="690" y="420"/>
                    </a:moveTo>
                    <a:lnTo>
                      <a:pt x="690" y="420"/>
                    </a:lnTo>
                    <a:lnTo>
                      <a:pt x="690" y="421"/>
                    </a:lnTo>
                    <a:lnTo>
                      <a:pt x="690" y="421"/>
                    </a:lnTo>
                    <a:lnTo>
                      <a:pt x="694" y="426"/>
                    </a:lnTo>
                    <a:lnTo>
                      <a:pt x="696" y="427"/>
                    </a:lnTo>
                    <a:lnTo>
                      <a:pt x="699" y="429"/>
                    </a:lnTo>
                    <a:lnTo>
                      <a:pt x="699" y="429"/>
                    </a:lnTo>
                    <a:lnTo>
                      <a:pt x="712" y="444"/>
                    </a:lnTo>
                    <a:lnTo>
                      <a:pt x="720" y="452"/>
                    </a:lnTo>
                    <a:lnTo>
                      <a:pt x="728" y="458"/>
                    </a:lnTo>
                    <a:lnTo>
                      <a:pt x="728" y="458"/>
                    </a:lnTo>
                    <a:lnTo>
                      <a:pt x="709" y="436"/>
                    </a:lnTo>
                    <a:lnTo>
                      <a:pt x="699" y="427"/>
                    </a:lnTo>
                    <a:lnTo>
                      <a:pt x="690" y="420"/>
                    </a:lnTo>
                    <a:lnTo>
                      <a:pt x="690" y="420"/>
                    </a:lnTo>
                    <a:close/>
                    <a:moveTo>
                      <a:pt x="795" y="426"/>
                    </a:moveTo>
                    <a:lnTo>
                      <a:pt x="795" y="426"/>
                    </a:lnTo>
                    <a:lnTo>
                      <a:pt x="795" y="423"/>
                    </a:lnTo>
                    <a:lnTo>
                      <a:pt x="793" y="421"/>
                    </a:lnTo>
                    <a:lnTo>
                      <a:pt x="792" y="420"/>
                    </a:lnTo>
                    <a:lnTo>
                      <a:pt x="792" y="420"/>
                    </a:lnTo>
                    <a:lnTo>
                      <a:pt x="793" y="424"/>
                    </a:lnTo>
                    <a:lnTo>
                      <a:pt x="793" y="426"/>
                    </a:lnTo>
                    <a:lnTo>
                      <a:pt x="795" y="426"/>
                    </a:lnTo>
                    <a:lnTo>
                      <a:pt x="795" y="426"/>
                    </a:lnTo>
                    <a:close/>
                    <a:moveTo>
                      <a:pt x="561" y="475"/>
                    </a:moveTo>
                    <a:lnTo>
                      <a:pt x="561" y="475"/>
                    </a:lnTo>
                    <a:lnTo>
                      <a:pt x="551" y="464"/>
                    </a:lnTo>
                    <a:lnTo>
                      <a:pt x="539" y="455"/>
                    </a:lnTo>
                    <a:lnTo>
                      <a:pt x="528" y="446"/>
                    </a:lnTo>
                    <a:lnTo>
                      <a:pt x="517" y="435"/>
                    </a:lnTo>
                    <a:lnTo>
                      <a:pt x="517" y="435"/>
                    </a:lnTo>
                    <a:lnTo>
                      <a:pt x="513" y="432"/>
                    </a:lnTo>
                    <a:lnTo>
                      <a:pt x="508" y="427"/>
                    </a:lnTo>
                    <a:lnTo>
                      <a:pt x="504" y="424"/>
                    </a:lnTo>
                    <a:lnTo>
                      <a:pt x="500" y="423"/>
                    </a:lnTo>
                    <a:lnTo>
                      <a:pt x="500" y="423"/>
                    </a:lnTo>
                    <a:lnTo>
                      <a:pt x="516" y="436"/>
                    </a:lnTo>
                    <a:lnTo>
                      <a:pt x="529" y="450"/>
                    </a:lnTo>
                    <a:lnTo>
                      <a:pt x="545" y="464"/>
                    </a:lnTo>
                    <a:lnTo>
                      <a:pt x="561" y="475"/>
                    </a:lnTo>
                    <a:lnTo>
                      <a:pt x="561" y="475"/>
                    </a:lnTo>
                    <a:close/>
                    <a:moveTo>
                      <a:pt x="561" y="423"/>
                    </a:moveTo>
                    <a:lnTo>
                      <a:pt x="561" y="423"/>
                    </a:lnTo>
                    <a:lnTo>
                      <a:pt x="560" y="423"/>
                    </a:lnTo>
                    <a:lnTo>
                      <a:pt x="560" y="424"/>
                    </a:lnTo>
                    <a:lnTo>
                      <a:pt x="560" y="424"/>
                    </a:lnTo>
                    <a:lnTo>
                      <a:pt x="590" y="452"/>
                    </a:lnTo>
                    <a:lnTo>
                      <a:pt x="606" y="465"/>
                    </a:lnTo>
                    <a:lnTo>
                      <a:pt x="621" y="478"/>
                    </a:lnTo>
                    <a:lnTo>
                      <a:pt x="621" y="478"/>
                    </a:lnTo>
                    <a:lnTo>
                      <a:pt x="607" y="462"/>
                    </a:lnTo>
                    <a:lnTo>
                      <a:pt x="592" y="449"/>
                    </a:lnTo>
                    <a:lnTo>
                      <a:pt x="561" y="423"/>
                    </a:lnTo>
                    <a:lnTo>
                      <a:pt x="561" y="423"/>
                    </a:lnTo>
                    <a:close/>
                    <a:moveTo>
                      <a:pt x="360" y="438"/>
                    </a:moveTo>
                    <a:lnTo>
                      <a:pt x="360" y="438"/>
                    </a:lnTo>
                    <a:lnTo>
                      <a:pt x="365" y="439"/>
                    </a:lnTo>
                    <a:lnTo>
                      <a:pt x="369" y="443"/>
                    </a:lnTo>
                    <a:lnTo>
                      <a:pt x="372" y="446"/>
                    </a:lnTo>
                    <a:lnTo>
                      <a:pt x="375" y="447"/>
                    </a:lnTo>
                    <a:lnTo>
                      <a:pt x="375" y="447"/>
                    </a:lnTo>
                    <a:lnTo>
                      <a:pt x="368" y="441"/>
                    </a:lnTo>
                    <a:lnTo>
                      <a:pt x="360" y="435"/>
                    </a:lnTo>
                    <a:lnTo>
                      <a:pt x="342" y="424"/>
                    </a:lnTo>
                    <a:lnTo>
                      <a:pt x="342" y="424"/>
                    </a:lnTo>
                    <a:lnTo>
                      <a:pt x="346" y="427"/>
                    </a:lnTo>
                    <a:lnTo>
                      <a:pt x="351" y="430"/>
                    </a:lnTo>
                    <a:lnTo>
                      <a:pt x="357" y="435"/>
                    </a:lnTo>
                    <a:lnTo>
                      <a:pt x="360" y="438"/>
                    </a:lnTo>
                    <a:lnTo>
                      <a:pt x="360" y="438"/>
                    </a:lnTo>
                    <a:close/>
                    <a:moveTo>
                      <a:pt x="763" y="455"/>
                    </a:moveTo>
                    <a:lnTo>
                      <a:pt x="763" y="455"/>
                    </a:lnTo>
                    <a:lnTo>
                      <a:pt x="763" y="453"/>
                    </a:lnTo>
                    <a:lnTo>
                      <a:pt x="763" y="453"/>
                    </a:lnTo>
                    <a:lnTo>
                      <a:pt x="761" y="453"/>
                    </a:lnTo>
                    <a:lnTo>
                      <a:pt x="760" y="455"/>
                    </a:lnTo>
                    <a:lnTo>
                      <a:pt x="760" y="455"/>
                    </a:lnTo>
                    <a:lnTo>
                      <a:pt x="743" y="438"/>
                    </a:lnTo>
                    <a:lnTo>
                      <a:pt x="725" y="424"/>
                    </a:lnTo>
                    <a:lnTo>
                      <a:pt x="725" y="424"/>
                    </a:lnTo>
                    <a:lnTo>
                      <a:pt x="746" y="446"/>
                    </a:lnTo>
                    <a:lnTo>
                      <a:pt x="757" y="456"/>
                    </a:lnTo>
                    <a:lnTo>
                      <a:pt x="769" y="465"/>
                    </a:lnTo>
                    <a:lnTo>
                      <a:pt x="769" y="465"/>
                    </a:lnTo>
                    <a:lnTo>
                      <a:pt x="766" y="462"/>
                    </a:lnTo>
                    <a:lnTo>
                      <a:pt x="764" y="459"/>
                    </a:lnTo>
                    <a:lnTo>
                      <a:pt x="761" y="456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close/>
                    <a:moveTo>
                      <a:pt x="648" y="458"/>
                    </a:moveTo>
                    <a:lnTo>
                      <a:pt x="648" y="458"/>
                    </a:lnTo>
                    <a:lnTo>
                      <a:pt x="630" y="441"/>
                    </a:lnTo>
                    <a:lnTo>
                      <a:pt x="621" y="432"/>
                    </a:lnTo>
                    <a:lnTo>
                      <a:pt x="610" y="426"/>
                    </a:lnTo>
                    <a:lnTo>
                      <a:pt x="610" y="426"/>
                    </a:lnTo>
                    <a:lnTo>
                      <a:pt x="619" y="435"/>
                    </a:lnTo>
                    <a:lnTo>
                      <a:pt x="629" y="444"/>
                    </a:lnTo>
                    <a:lnTo>
                      <a:pt x="638" y="452"/>
                    </a:lnTo>
                    <a:lnTo>
                      <a:pt x="644" y="456"/>
                    </a:lnTo>
                    <a:lnTo>
                      <a:pt x="648" y="458"/>
                    </a:lnTo>
                    <a:lnTo>
                      <a:pt x="648" y="458"/>
                    </a:lnTo>
                    <a:close/>
                    <a:moveTo>
                      <a:pt x="346" y="438"/>
                    </a:moveTo>
                    <a:lnTo>
                      <a:pt x="346" y="438"/>
                    </a:lnTo>
                    <a:lnTo>
                      <a:pt x="365" y="449"/>
                    </a:lnTo>
                    <a:lnTo>
                      <a:pt x="382" y="459"/>
                    </a:lnTo>
                    <a:lnTo>
                      <a:pt x="414" y="485"/>
                    </a:lnTo>
                    <a:lnTo>
                      <a:pt x="443" y="511"/>
                    </a:lnTo>
                    <a:lnTo>
                      <a:pt x="475" y="537"/>
                    </a:lnTo>
                    <a:lnTo>
                      <a:pt x="475" y="537"/>
                    </a:lnTo>
                    <a:lnTo>
                      <a:pt x="450" y="513"/>
                    </a:lnTo>
                    <a:lnTo>
                      <a:pt x="424" y="488"/>
                    </a:lnTo>
                    <a:lnTo>
                      <a:pt x="411" y="478"/>
                    </a:lnTo>
                    <a:lnTo>
                      <a:pt x="397" y="467"/>
                    </a:lnTo>
                    <a:lnTo>
                      <a:pt x="382" y="456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47"/>
                    </a:lnTo>
                    <a:lnTo>
                      <a:pt x="365" y="446"/>
                    </a:lnTo>
                    <a:lnTo>
                      <a:pt x="363" y="444"/>
                    </a:lnTo>
                    <a:lnTo>
                      <a:pt x="362" y="441"/>
                    </a:lnTo>
                    <a:lnTo>
                      <a:pt x="362" y="441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57" y="439"/>
                    </a:lnTo>
                    <a:lnTo>
                      <a:pt x="354" y="438"/>
                    </a:lnTo>
                    <a:lnTo>
                      <a:pt x="353" y="436"/>
                    </a:lnTo>
                    <a:lnTo>
                      <a:pt x="351" y="435"/>
                    </a:lnTo>
                    <a:lnTo>
                      <a:pt x="351" y="435"/>
                    </a:lnTo>
                    <a:lnTo>
                      <a:pt x="346" y="435"/>
                    </a:lnTo>
                    <a:lnTo>
                      <a:pt x="343" y="432"/>
                    </a:lnTo>
                    <a:lnTo>
                      <a:pt x="342" y="430"/>
                    </a:lnTo>
                    <a:lnTo>
                      <a:pt x="339" y="430"/>
                    </a:lnTo>
                    <a:lnTo>
                      <a:pt x="339" y="430"/>
                    </a:lnTo>
                    <a:lnTo>
                      <a:pt x="342" y="433"/>
                    </a:lnTo>
                    <a:lnTo>
                      <a:pt x="346" y="438"/>
                    </a:lnTo>
                    <a:lnTo>
                      <a:pt x="346" y="438"/>
                    </a:lnTo>
                    <a:close/>
                    <a:moveTo>
                      <a:pt x="192" y="435"/>
                    </a:move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3"/>
                    </a:lnTo>
                    <a:lnTo>
                      <a:pt x="192" y="433"/>
                    </a:lnTo>
                    <a:lnTo>
                      <a:pt x="191" y="432"/>
                    </a:lnTo>
                    <a:lnTo>
                      <a:pt x="188" y="433"/>
                    </a:lnTo>
                    <a:lnTo>
                      <a:pt x="188" y="433"/>
                    </a:lnTo>
                    <a:lnTo>
                      <a:pt x="191" y="435"/>
                    </a:ln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5"/>
                    </a:lnTo>
                    <a:close/>
                    <a:moveTo>
                      <a:pt x="691" y="470"/>
                    </a:moveTo>
                    <a:lnTo>
                      <a:pt x="691" y="470"/>
                    </a:lnTo>
                    <a:lnTo>
                      <a:pt x="670" y="450"/>
                    </a:lnTo>
                    <a:lnTo>
                      <a:pt x="661" y="441"/>
                    </a:lnTo>
                    <a:lnTo>
                      <a:pt x="648" y="432"/>
                    </a:lnTo>
                    <a:lnTo>
                      <a:pt x="648" y="432"/>
                    </a:lnTo>
                    <a:lnTo>
                      <a:pt x="668" y="453"/>
                    </a:lnTo>
                    <a:lnTo>
                      <a:pt x="679" y="464"/>
                    </a:lnTo>
                    <a:lnTo>
                      <a:pt x="685" y="467"/>
                    </a:lnTo>
                    <a:lnTo>
                      <a:pt x="691" y="470"/>
                    </a:lnTo>
                    <a:lnTo>
                      <a:pt x="691" y="470"/>
                    </a:lnTo>
                    <a:close/>
                    <a:moveTo>
                      <a:pt x="485" y="456"/>
                    </a:moveTo>
                    <a:lnTo>
                      <a:pt x="485" y="456"/>
                    </a:lnTo>
                    <a:lnTo>
                      <a:pt x="478" y="449"/>
                    </a:lnTo>
                    <a:lnTo>
                      <a:pt x="470" y="443"/>
                    </a:lnTo>
                    <a:lnTo>
                      <a:pt x="461" y="438"/>
                    </a:lnTo>
                    <a:lnTo>
                      <a:pt x="450" y="435"/>
                    </a:lnTo>
                    <a:lnTo>
                      <a:pt x="450" y="435"/>
                    </a:lnTo>
                    <a:lnTo>
                      <a:pt x="467" y="446"/>
                    </a:lnTo>
                    <a:lnTo>
                      <a:pt x="485" y="456"/>
                    </a:lnTo>
                    <a:lnTo>
                      <a:pt x="485" y="456"/>
                    </a:lnTo>
                    <a:close/>
                    <a:moveTo>
                      <a:pt x="600" y="484"/>
                    </a:moveTo>
                    <a:lnTo>
                      <a:pt x="600" y="484"/>
                    </a:lnTo>
                    <a:lnTo>
                      <a:pt x="597" y="484"/>
                    </a:lnTo>
                    <a:lnTo>
                      <a:pt x="597" y="484"/>
                    </a:lnTo>
                    <a:lnTo>
                      <a:pt x="592" y="479"/>
                    </a:lnTo>
                    <a:lnTo>
                      <a:pt x="586" y="476"/>
                    </a:lnTo>
                    <a:lnTo>
                      <a:pt x="580" y="472"/>
                    </a:lnTo>
                    <a:lnTo>
                      <a:pt x="575" y="467"/>
                    </a:lnTo>
                    <a:lnTo>
                      <a:pt x="575" y="467"/>
                    </a:lnTo>
                    <a:lnTo>
                      <a:pt x="557" y="456"/>
                    </a:lnTo>
                    <a:lnTo>
                      <a:pt x="540" y="444"/>
                    </a:lnTo>
                    <a:lnTo>
                      <a:pt x="540" y="444"/>
                    </a:lnTo>
                    <a:lnTo>
                      <a:pt x="531" y="438"/>
                    </a:lnTo>
                    <a:lnTo>
                      <a:pt x="526" y="436"/>
                    </a:lnTo>
                    <a:lnTo>
                      <a:pt x="523" y="435"/>
                    </a:lnTo>
                    <a:lnTo>
                      <a:pt x="523" y="435"/>
                    </a:lnTo>
                    <a:lnTo>
                      <a:pt x="554" y="461"/>
                    </a:lnTo>
                    <a:lnTo>
                      <a:pt x="584" y="488"/>
                    </a:lnTo>
                    <a:lnTo>
                      <a:pt x="584" y="488"/>
                    </a:lnTo>
                    <a:lnTo>
                      <a:pt x="595" y="497"/>
                    </a:lnTo>
                    <a:lnTo>
                      <a:pt x="600" y="502"/>
                    </a:lnTo>
                    <a:lnTo>
                      <a:pt x="606" y="505"/>
                    </a:lnTo>
                    <a:lnTo>
                      <a:pt x="606" y="505"/>
                    </a:lnTo>
                    <a:lnTo>
                      <a:pt x="612" y="505"/>
                    </a:lnTo>
                    <a:lnTo>
                      <a:pt x="618" y="505"/>
                    </a:lnTo>
                    <a:lnTo>
                      <a:pt x="618" y="505"/>
                    </a:lnTo>
                    <a:lnTo>
                      <a:pt x="624" y="508"/>
                    </a:lnTo>
                    <a:lnTo>
                      <a:pt x="625" y="510"/>
                    </a:lnTo>
                    <a:lnTo>
                      <a:pt x="629" y="510"/>
                    </a:lnTo>
                    <a:lnTo>
                      <a:pt x="629" y="510"/>
                    </a:lnTo>
                    <a:lnTo>
                      <a:pt x="622" y="502"/>
                    </a:lnTo>
                    <a:lnTo>
                      <a:pt x="615" y="496"/>
                    </a:lnTo>
                    <a:lnTo>
                      <a:pt x="600" y="484"/>
                    </a:lnTo>
                    <a:lnTo>
                      <a:pt x="600" y="484"/>
                    </a:lnTo>
                    <a:close/>
                    <a:moveTo>
                      <a:pt x="609" y="537"/>
                    </a:moveTo>
                    <a:lnTo>
                      <a:pt x="609" y="537"/>
                    </a:lnTo>
                    <a:lnTo>
                      <a:pt x="593" y="519"/>
                    </a:lnTo>
                    <a:lnTo>
                      <a:pt x="575" y="504"/>
                    </a:lnTo>
                    <a:lnTo>
                      <a:pt x="539" y="472"/>
                    </a:lnTo>
                    <a:lnTo>
                      <a:pt x="539" y="472"/>
                    </a:lnTo>
                    <a:lnTo>
                      <a:pt x="540" y="472"/>
                    </a:lnTo>
                    <a:lnTo>
                      <a:pt x="540" y="470"/>
                    </a:lnTo>
                    <a:lnTo>
                      <a:pt x="540" y="470"/>
                    </a:lnTo>
                    <a:lnTo>
                      <a:pt x="539" y="470"/>
                    </a:lnTo>
                    <a:lnTo>
                      <a:pt x="537" y="470"/>
                    </a:lnTo>
                    <a:lnTo>
                      <a:pt x="537" y="470"/>
                    </a:lnTo>
                    <a:lnTo>
                      <a:pt x="536" y="468"/>
                    </a:lnTo>
                    <a:lnTo>
                      <a:pt x="534" y="465"/>
                    </a:lnTo>
                    <a:lnTo>
                      <a:pt x="534" y="465"/>
                    </a:lnTo>
                    <a:lnTo>
                      <a:pt x="511" y="452"/>
                    </a:lnTo>
                    <a:lnTo>
                      <a:pt x="488" y="436"/>
                    </a:lnTo>
                    <a:lnTo>
                      <a:pt x="488" y="436"/>
                    </a:lnTo>
                    <a:lnTo>
                      <a:pt x="519" y="462"/>
                    </a:lnTo>
                    <a:lnTo>
                      <a:pt x="549" y="487"/>
                    </a:lnTo>
                    <a:lnTo>
                      <a:pt x="580" y="511"/>
                    </a:lnTo>
                    <a:lnTo>
                      <a:pt x="609" y="537"/>
                    </a:lnTo>
                    <a:lnTo>
                      <a:pt x="609" y="537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68" y="438"/>
                    </a:lnTo>
                    <a:lnTo>
                      <a:pt x="667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7" y="438"/>
                    </a:lnTo>
                    <a:lnTo>
                      <a:pt x="667" y="439"/>
                    </a:lnTo>
                    <a:lnTo>
                      <a:pt x="668" y="441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558" y="504"/>
                    </a:moveTo>
                    <a:lnTo>
                      <a:pt x="558" y="504"/>
                    </a:lnTo>
                    <a:lnTo>
                      <a:pt x="534" y="482"/>
                    </a:lnTo>
                    <a:lnTo>
                      <a:pt x="534" y="482"/>
                    </a:lnTo>
                    <a:lnTo>
                      <a:pt x="536" y="481"/>
                    </a:lnTo>
                    <a:lnTo>
                      <a:pt x="536" y="481"/>
                    </a:lnTo>
                    <a:lnTo>
                      <a:pt x="528" y="476"/>
                    </a:lnTo>
                    <a:lnTo>
                      <a:pt x="520" y="470"/>
                    </a:lnTo>
                    <a:lnTo>
                      <a:pt x="507" y="459"/>
                    </a:lnTo>
                    <a:lnTo>
                      <a:pt x="507" y="459"/>
                    </a:lnTo>
                    <a:lnTo>
                      <a:pt x="491" y="449"/>
                    </a:lnTo>
                    <a:lnTo>
                      <a:pt x="476" y="439"/>
                    </a:lnTo>
                    <a:lnTo>
                      <a:pt x="476" y="439"/>
                    </a:lnTo>
                    <a:lnTo>
                      <a:pt x="484" y="449"/>
                    </a:lnTo>
                    <a:lnTo>
                      <a:pt x="493" y="458"/>
                    </a:lnTo>
                    <a:lnTo>
                      <a:pt x="514" y="475"/>
                    </a:lnTo>
                    <a:lnTo>
                      <a:pt x="536" y="490"/>
                    </a:lnTo>
                    <a:lnTo>
                      <a:pt x="558" y="504"/>
                    </a:lnTo>
                    <a:lnTo>
                      <a:pt x="558" y="504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71" y="444"/>
                    </a:lnTo>
                    <a:lnTo>
                      <a:pt x="674" y="447"/>
                    </a:lnTo>
                    <a:lnTo>
                      <a:pt x="677" y="449"/>
                    </a:lnTo>
                    <a:lnTo>
                      <a:pt x="677" y="452"/>
                    </a:lnTo>
                    <a:lnTo>
                      <a:pt x="677" y="452"/>
                    </a:lnTo>
                    <a:lnTo>
                      <a:pt x="685" y="456"/>
                    </a:lnTo>
                    <a:lnTo>
                      <a:pt x="691" y="462"/>
                    </a:lnTo>
                    <a:lnTo>
                      <a:pt x="702" y="475"/>
                    </a:lnTo>
                    <a:lnTo>
                      <a:pt x="714" y="487"/>
                    </a:lnTo>
                    <a:lnTo>
                      <a:pt x="720" y="491"/>
                    </a:lnTo>
                    <a:lnTo>
                      <a:pt x="728" y="494"/>
                    </a:lnTo>
                    <a:lnTo>
                      <a:pt x="728" y="494"/>
                    </a:lnTo>
                    <a:lnTo>
                      <a:pt x="706" y="475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2"/>
                    </a:lnTo>
                    <a:lnTo>
                      <a:pt x="685" y="452"/>
                    </a:lnTo>
                    <a:lnTo>
                      <a:pt x="682" y="450"/>
                    </a:lnTo>
                    <a:lnTo>
                      <a:pt x="677" y="447"/>
                    </a:lnTo>
                    <a:lnTo>
                      <a:pt x="674" y="444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226" y="458"/>
                    </a:moveTo>
                    <a:lnTo>
                      <a:pt x="226" y="458"/>
                    </a:lnTo>
                    <a:lnTo>
                      <a:pt x="225" y="456"/>
                    </a:lnTo>
                    <a:lnTo>
                      <a:pt x="225" y="455"/>
                    </a:lnTo>
                    <a:lnTo>
                      <a:pt x="225" y="455"/>
                    </a:lnTo>
                    <a:lnTo>
                      <a:pt x="221" y="453"/>
                    </a:lnTo>
                    <a:lnTo>
                      <a:pt x="218" y="452"/>
                    </a:lnTo>
                    <a:lnTo>
                      <a:pt x="214" y="449"/>
                    </a:lnTo>
                    <a:lnTo>
                      <a:pt x="209" y="444"/>
                    </a:lnTo>
                    <a:lnTo>
                      <a:pt x="206" y="444"/>
                    </a:lnTo>
                    <a:lnTo>
                      <a:pt x="203" y="444"/>
                    </a:lnTo>
                    <a:lnTo>
                      <a:pt x="203" y="444"/>
                    </a:lnTo>
                    <a:lnTo>
                      <a:pt x="209" y="449"/>
                    </a:lnTo>
                    <a:lnTo>
                      <a:pt x="215" y="453"/>
                    </a:lnTo>
                    <a:lnTo>
                      <a:pt x="221" y="456"/>
                    </a:lnTo>
                    <a:lnTo>
                      <a:pt x="225" y="458"/>
                    </a:lnTo>
                    <a:lnTo>
                      <a:pt x="229" y="458"/>
                    </a:lnTo>
                    <a:lnTo>
                      <a:pt x="229" y="458"/>
                    </a:lnTo>
                    <a:lnTo>
                      <a:pt x="228" y="456"/>
                    </a:lnTo>
                    <a:lnTo>
                      <a:pt x="228" y="456"/>
                    </a:lnTo>
                    <a:lnTo>
                      <a:pt x="226" y="458"/>
                    </a:lnTo>
                    <a:lnTo>
                      <a:pt x="226" y="458"/>
                    </a:lnTo>
                    <a:lnTo>
                      <a:pt x="226" y="458"/>
                    </a:lnTo>
                    <a:close/>
                    <a:moveTo>
                      <a:pt x="264" y="447"/>
                    </a:moveTo>
                    <a:lnTo>
                      <a:pt x="264" y="447"/>
                    </a:lnTo>
                    <a:lnTo>
                      <a:pt x="263" y="447"/>
                    </a:lnTo>
                    <a:lnTo>
                      <a:pt x="261" y="446"/>
                    </a:lnTo>
                    <a:lnTo>
                      <a:pt x="260" y="444"/>
                    </a:lnTo>
                    <a:lnTo>
                      <a:pt x="258" y="443"/>
                    </a:lnTo>
                    <a:lnTo>
                      <a:pt x="258" y="443"/>
                    </a:lnTo>
                    <a:lnTo>
                      <a:pt x="258" y="444"/>
                    </a:lnTo>
                    <a:lnTo>
                      <a:pt x="260" y="447"/>
                    </a:lnTo>
                    <a:lnTo>
                      <a:pt x="263" y="449"/>
                    </a:lnTo>
                    <a:lnTo>
                      <a:pt x="264" y="447"/>
                    </a:lnTo>
                    <a:lnTo>
                      <a:pt x="264" y="447"/>
                    </a:lnTo>
                    <a:close/>
                    <a:moveTo>
                      <a:pt x="789" y="452"/>
                    </a:moveTo>
                    <a:lnTo>
                      <a:pt x="789" y="452"/>
                    </a:lnTo>
                    <a:lnTo>
                      <a:pt x="790" y="452"/>
                    </a:lnTo>
                    <a:lnTo>
                      <a:pt x="792" y="452"/>
                    </a:lnTo>
                    <a:lnTo>
                      <a:pt x="792" y="452"/>
                    </a:lnTo>
                    <a:lnTo>
                      <a:pt x="793" y="452"/>
                    </a:lnTo>
                    <a:lnTo>
                      <a:pt x="793" y="452"/>
                    </a:lnTo>
                    <a:lnTo>
                      <a:pt x="792" y="449"/>
                    </a:lnTo>
                    <a:lnTo>
                      <a:pt x="790" y="449"/>
                    </a:lnTo>
                    <a:lnTo>
                      <a:pt x="789" y="449"/>
                    </a:lnTo>
                    <a:lnTo>
                      <a:pt x="789" y="449"/>
                    </a:lnTo>
                    <a:lnTo>
                      <a:pt x="789" y="452"/>
                    </a:lnTo>
                    <a:lnTo>
                      <a:pt x="789" y="452"/>
                    </a:lnTo>
                    <a:close/>
                    <a:moveTo>
                      <a:pt x="740" y="470"/>
                    </a:moveTo>
                    <a:lnTo>
                      <a:pt x="740" y="470"/>
                    </a:lnTo>
                    <a:lnTo>
                      <a:pt x="740" y="470"/>
                    </a:lnTo>
                    <a:lnTo>
                      <a:pt x="738" y="470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49" y="487"/>
                    </a:lnTo>
                    <a:lnTo>
                      <a:pt x="757" y="493"/>
                    </a:lnTo>
                    <a:lnTo>
                      <a:pt x="763" y="497"/>
                    </a:lnTo>
                    <a:lnTo>
                      <a:pt x="763" y="497"/>
                    </a:lnTo>
                    <a:lnTo>
                      <a:pt x="757" y="482"/>
                    </a:lnTo>
                    <a:lnTo>
                      <a:pt x="751" y="468"/>
                    </a:lnTo>
                    <a:lnTo>
                      <a:pt x="746" y="464"/>
                    </a:lnTo>
                    <a:lnTo>
                      <a:pt x="740" y="458"/>
                    </a:lnTo>
                    <a:lnTo>
                      <a:pt x="735" y="455"/>
                    </a:lnTo>
                    <a:lnTo>
                      <a:pt x="728" y="452"/>
                    </a:lnTo>
                    <a:lnTo>
                      <a:pt x="728" y="452"/>
                    </a:lnTo>
                    <a:lnTo>
                      <a:pt x="735" y="459"/>
                    </a:lnTo>
                    <a:lnTo>
                      <a:pt x="738" y="464"/>
                    </a:lnTo>
                    <a:lnTo>
                      <a:pt x="740" y="470"/>
                    </a:lnTo>
                    <a:lnTo>
                      <a:pt x="740" y="470"/>
                    </a:lnTo>
                    <a:close/>
                    <a:moveTo>
                      <a:pt x="702" y="462"/>
                    </a:moveTo>
                    <a:lnTo>
                      <a:pt x="702" y="462"/>
                    </a:lnTo>
                    <a:lnTo>
                      <a:pt x="700" y="459"/>
                    </a:lnTo>
                    <a:lnTo>
                      <a:pt x="697" y="456"/>
                    </a:lnTo>
                    <a:lnTo>
                      <a:pt x="694" y="453"/>
                    </a:lnTo>
                    <a:lnTo>
                      <a:pt x="694" y="453"/>
                    </a:lnTo>
                    <a:lnTo>
                      <a:pt x="699" y="458"/>
                    </a:lnTo>
                    <a:lnTo>
                      <a:pt x="702" y="462"/>
                    </a:lnTo>
                    <a:lnTo>
                      <a:pt x="702" y="462"/>
                    </a:lnTo>
                    <a:close/>
                    <a:moveTo>
                      <a:pt x="377" y="467"/>
                    </a:moveTo>
                    <a:lnTo>
                      <a:pt x="377" y="467"/>
                    </a:lnTo>
                    <a:lnTo>
                      <a:pt x="374" y="468"/>
                    </a:lnTo>
                    <a:lnTo>
                      <a:pt x="372" y="468"/>
                    </a:lnTo>
                    <a:lnTo>
                      <a:pt x="371" y="468"/>
                    </a:lnTo>
                    <a:lnTo>
                      <a:pt x="371" y="468"/>
                    </a:lnTo>
                    <a:lnTo>
                      <a:pt x="374" y="472"/>
                    </a:lnTo>
                    <a:lnTo>
                      <a:pt x="377" y="475"/>
                    </a:lnTo>
                    <a:lnTo>
                      <a:pt x="386" y="481"/>
                    </a:lnTo>
                    <a:lnTo>
                      <a:pt x="386" y="481"/>
                    </a:lnTo>
                    <a:lnTo>
                      <a:pt x="391" y="479"/>
                    </a:lnTo>
                    <a:lnTo>
                      <a:pt x="394" y="478"/>
                    </a:lnTo>
                    <a:lnTo>
                      <a:pt x="394" y="478"/>
                    </a:lnTo>
                    <a:lnTo>
                      <a:pt x="398" y="482"/>
                    </a:lnTo>
                    <a:lnTo>
                      <a:pt x="403" y="487"/>
                    </a:lnTo>
                    <a:lnTo>
                      <a:pt x="409" y="490"/>
                    </a:lnTo>
                    <a:lnTo>
                      <a:pt x="415" y="493"/>
                    </a:lnTo>
                    <a:lnTo>
                      <a:pt x="415" y="493"/>
                    </a:lnTo>
                    <a:lnTo>
                      <a:pt x="407" y="487"/>
                    </a:lnTo>
                    <a:lnTo>
                      <a:pt x="403" y="484"/>
                    </a:lnTo>
                    <a:lnTo>
                      <a:pt x="400" y="481"/>
                    </a:lnTo>
                    <a:lnTo>
                      <a:pt x="400" y="481"/>
                    </a:lnTo>
                    <a:lnTo>
                      <a:pt x="395" y="476"/>
                    </a:lnTo>
                    <a:lnTo>
                      <a:pt x="391" y="473"/>
                    </a:lnTo>
                    <a:lnTo>
                      <a:pt x="386" y="468"/>
                    </a:lnTo>
                    <a:lnTo>
                      <a:pt x="383" y="465"/>
                    </a:lnTo>
                    <a:lnTo>
                      <a:pt x="383" y="465"/>
                    </a:lnTo>
                    <a:lnTo>
                      <a:pt x="377" y="462"/>
                    </a:lnTo>
                    <a:lnTo>
                      <a:pt x="374" y="461"/>
                    </a:lnTo>
                    <a:lnTo>
                      <a:pt x="372" y="458"/>
                    </a:lnTo>
                    <a:lnTo>
                      <a:pt x="372" y="458"/>
                    </a:lnTo>
                    <a:lnTo>
                      <a:pt x="371" y="458"/>
                    </a:lnTo>
                    <a:lnTo>
                      <a:pt x="369" y="456"/>
                    </a:lnTo>
                    <a:lnTo>
                      <a:pt x="368" y="455"/>
                    </a:lnTo>
                    <a:lnTo>
                      <a:pt x="366" y="453"/>
                    </a:lnTo>
                    <a:lnTo>
                      <a:pt x="365" y="453"/>
                    </a:lnTo>
                    <a:lnTo>
                      <a:pt x="365" y="453"/>
                    </a:lnTo>
                    <a:lnTo>
                      <a:pt x="368" y="456"/>
                    </a:lnTo>
                    <a:lnTo>
                      <a:pt x="371" y="459"/>
                    </a:lnTo>
                    <a:lnTo>
                      <a:pt x="374" y="462"/>
                    </a:lnTo>
                    <a:lnTo>
                      <a:pt x="377" y="467"/>
                    </a:lnTo>
                    <a:lnTo>
                      <a:pt x="377" y="467"/>
                    </a:lnTo>
                    <a:close/>
                    <a:moveTo>
                      <a:pt x="769" y="500"/>
                    </a:moveTo>
                    <a:lnTo>
                      <a:pt x="769" y="500"/>
                    </a:lnTo>
                    <a:lnTo>
                      <a:pt x="767" y="502"/>
                    </a:lnTo>
                    <a:lnTo>
                      <a:pt x="766" y="504"/>
                    </a:lnTo>
                    <a:lnTo>
                      <a:pt x="766" y="504"/>
                    </a:lnTo>
                    <a:lnTo>
                      <a:pt x="770" y="508"/>
                    </a:lnTo>
                    <a:lnTo>
                      <a:pt x="775" y="513"/>
                    </a:lnTo>
                    <a:lnTo>
                      <a:pt x="775" y="513"/>
                    </a:lnTo>
                    <a:lnTo>
                      <a:pt x="776" y="508"/>
                    </a:lnTo>
                    <a:lnTo>
                      <a:pt x="779" y="505"/>
                    </a:lnTo>
                    <a:lnTo>
                      <a:pt x="779" y="505"/>
                    </a:lnTo>
                    <a:lnTo>
                      <a:pt x="781" y="505"/>
                    </a:lnTo>
                    <a:lnTo>
                      <a:pt x="783" y="507"/>
                    </a:lnTo>
                    <a:lnTo>
                      <a:pt x="786" y="510"/>
                    </a:lnTo>
                    <a:lnTo>
                      <a:pt x="786" y="510"/>
                    </a:lnTo>
                    <a:lnTo>
                      <a:pt x="784" y="499"/>
                    </a:lnTo>
                    <a:lnTo>
                      <a:pt x="784" y="487"/>
                    </a:lnTo>
                    <a:lnTo>
                      <a:pt x="783" y="478"/>
                    </a:lnTo>
                    <a:lnTo>
                      <a:pt x="779" y="473"/>
                    </a:lnTo>
                    <a:lnTo>
                      <a:pt x="776" y="470"/>
                    </a:lnTo>
                    <a:lnTo>
                      <a:pt x="776" y="470"/>
                    </a:lnTo>
                    <a:lnTo>
                      <a:pt x="775" y="473"/>
                    </a:lnTo>
                    <a:lnTo>
                      <a:pt x="772" y="473"/>
                    </a:lnTo>
                    <a:lnTo>
                      <a:pt x="772" y="473"/>
                    </a:lnTo>
                    <a:lnTo>
                      <a:pt x="764" y="470"/>
                    </a:lnTo>
                    <a:lnTo>
                      <a:pt x="758" y="464"/>
                    </a:lnTo>
                    <a:lnTo>
                      <a:pt x="744" y="453"/>
                    </a:lnTo>
                    <a:lnTo>
                      <a:pt x="744" y="453"/>
                    </a:lnTo>
                    <a:lnTo>
                      <a:pt x="758" y="475"/>
                    </a:lnTo>
                    <a:lnTo>
                      <a:pt x="764" y="487"/>
                    </a:lnTo>
                    <a:lnTo>
                      <a:pt x="769" y="500"/>
                    </a:lnTo>
                    <a:lnTo>
                      <a:pt x="769" y="500"/>
                    </a:lnTo>
                    <a:close/>
                    <a:moveTo>
                      <a:pt x="497" y="514"/>
                    </a:moveTo>
                    <a:lnTo>
                      <a:pt x="497" y="514"/>
                    </a:lnTo>
                    <a:lnTo>
                      <a:pt x="528" y="536"/>
                    </a:lnTo>
                    <a:lnTo>
                      <a:pt x="558" y="560"/>
                    </a:lnTo>
                    <a:lnTo>
                      <a:pt x="587" y="583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583" y="571"/>
                    </a:lnTo>
                    <a:lnTo>
                      <a:pt x="546" y="537"/>
                    </a:lnTo>
                    <a:lnTo>
                      <a:pt x="508" y="507"/>
                    </a:lnTo>
                    <a:lnTo>
                      <a:pt x="467" y="478"/>
                    </a:lnTo>
                    <a:lnTo>
                      <a:pt x="467" y="478"/>
                    </a:lnTo>
                    <a:lnTo>
                      <a:pt x="467" y="476"/>
                    </a:lnTo>
                    <a:lnTo>
                      <a:pt x="468" y="475"/>
                    </a:lnTo>
                    <a:lnTo>
                      <a:pt x="468" y="475"/>
                    </a:lnTo>
                    <a:lnTo>
                      <a:pt x="458" y="470"/>
                    </a:lnTo>
                    <a:lnTo>
                      <a:pt x="449" y="464"/>
                    </a:lnTo>
                    <a:lnTo>
                      <a:pt x="439" y="459"/>
                    </a:lnTo>
                    <a:lnTo>
                      <a:pt x="430" y="455"/>
                    </a:lnTo>
                    <a:lnTo>
                      <a:pt x="430" y="455"/>
                    </a:lnTo>
                    <a:lnTo>
                      <a:pt x="447" y="470"/>
                    </a:lnTo>
                    <a:lnTo>
                      <a:pt x="462" y="485"/>
                    </a:lnTo>
                    <a:lnTo>
                      <a:pt x="479" y="500"/>
                    </a:lnTo>
                    <a:lnTo>
                      <a:pt x="497" y="514"/>
                    </a:lnTo>
                    <a:lnTo>
                      <a:pt x="497" y="514"/>
                    </a:lnTo>
                    <a:close/>
                    <a:moveTo>
                      <a:pt x="601" y="468"/>
                    </a:moveTo>
                    <a:lnTo>
                      <a:pt x="601" y="468"/>
                    </a:lnTo>
                    <a:lnTo>
                      <a:pt x="592" y="461"/>
                    </a:lnTo>
                    <a:lnTo>
                      <a:pt x="587" y="458"/>
                    </a:lnTo>
                    <a:lnTo>
                      <a:pt x="584" y="456"/>
                    </a:lnTo>
                    <a:lnTo>
                      <a:pt x="584" y="456"/>
                    </a:lnTo>
                    <a:lnTo>
                      <a:pt x="592" y="464"/>
                    </a:lnTo>
                    <a:lnTo>
                      <a:pt x="597" y="467"/>
                    </a:lnTo>
                    <a:lnTo>
                      <a:pt x="601" y="468"/>
                    </a:lnTo>
                    <a:lnTo>
                      <a:pt x="601" y="468"/>
                    </a:lnTo>
                    <a:close/>
                    <a:moveTo>
                      <a:pt x="327" y="456"/>
                    </a:moveTo>
                    <a:lnTo>
                      <a:pt x="327" y="456"/>
                    </a:lnTo>
                    <a:lnTo>
                      <a:pt x="325" y="458"/>
                    </a:lnTo>
                    <a:lnTo>
                      <a:pt x="322" y="458"/>
                    </a:lnTo>
                    <a:lnTo>
                      <a:pt x="321" y="458"/>
                    </a:lnTo>
                    <a:lnTo>
                      <a:pt x="318" y="458"/>
                    </a:lnTo>
                    <a:lnTo>
                      <a:pt x="318" y="458"/>
                    </a:lnTo>
                    <a:lnTo>
                      <a:pt x="324" y="464"/>
                    </a:lnTo>
                    <a:lnTo>
                      <a:pt x="331" y="470"/>
                    </a:lnTo>
                    <a:lnTo>
                      <a:pt x="331" y="470"/>
                    </a:lnTo>
                    <a:lnTo>
                      <a:pt x="337" y="478"/>
                    </a:lnTo>
                    <a:lnTo>
                      <a:pt x="345" y="484"/>
                    </a:lnTo>
                    <a:lnTo>
                      <a:pt x="345" y="484"/>
                    </a:lnTo>
                    <a:lnTo>
                      <a:pt x="343" y="481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8" y="479"/>
                    </a:lnTo>
                    <a:lnTo>
                      <a:pt x="353" y="481"/>
                    </a:lnTo>
                    <a:lnTo>
                      <a:pt x="356" y="484"/>
                    </a:lnTo>
                    <a:lnTo>
                      <a:pt x="360" y="485"/>
                    </a:lnTo>
                    <a:lnTo>
                      <a:pt x="360" y="485"/>
                    </a:lnTo>
                    <a:lnTo>
                      <a:pt x="353" y="478"/>
                    </a:lnTo>
                    <a:lnTo>
                      <a:pt x="345" y="470"/>
                    </a:lnTo>
                    <a:lnTo>
                      <a:pt x="327" y="456"/>
                    </a:lnTo>
                    <a:lnTo>
                      <a:pt x="327" y="456"/>
                    </a:lnTo>
                    <a:close/>
                    <a:moveTo>
                      <a:pt x="196" y="476"/>
                    </a:moveTo>
                    <a:lnTo>
                      <a:pt x="196" y="476"/>
                    </a:lnTo>
                    <a:lnTo>
                      <a:pt x="192" y="47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85" y="461"/>
                    </a:lnTo>
                    <a:lnTo>
                      <a:pt x="180" y="461"/>
                    </a:lnTo>
                    <a:lnTo>
                      <a:pt x="180" y="461"/>
                    </a:lnTo>
                    <a:lnTo>
                      <a:pt x="182" y="465"/>
                    </a:lnTo>
                    <a:lnTo>
                      <a:pt x="186" y="470"/>
                    </a:lnTo>
                    <a:lnTo>
                      <a:pt x="191" y="473"/>
                    </a:lnTo>
                    <a:lnTo>
                      <a:pt x="196" y="476"/>
                    </a:lnTo>
                    <a:lnTo>
                      <a:pt x="196" y="476"/>
                    </a:lnTo>
                    <a:close/>
                    <a:moveTo>
                      <a:pt x="241" y="490"/>
                    </a:moveTo>
                    <a:lnTo>
                      <a:pt x="241" y="490"/>
                    </a:lnTo>
                    <a:lnTo>
                      <a:pt x="247" y="494"/>
                    </a:lnTo>
                    <a:lnTo>
                      <a:pt x="253" y="499"/>
                    </a:lnTo>
                    <a:lnTo>
                      <a:pt x="267" y="505"/>
                    </a:lnTo>
                    <a:lnTo>
                      <a:pt x="267" y="505"/>
                    </a:lnTo>
                    <a:lnTo>
                      <a:pt x="278" y="513"/>
                    </a:lnTo>
                    <a:lnTo>
                      <a:pt x="282" y="517"/>
                    </a:lnTo>
                    <a:lnTo>
                      <a:pt x="289" y="519"/>
                    </a:lnTo>
                    <a:lnTo>
                      <a:pt x="289" y="519"/>
                    </a:lnTo>
                    <a:lnTo>
                      <a:pt x="285" y="513"/>
                    </a:lnTo>
                    <a:lnTo>
                      <a:pt x="279" y="508"/>
                    </a:lnTo>
                    <a:lnTo>
                      <a:pt x="279" y="508"/>
                    </a:lnTo>
                    <a:lnTo>
                      <a:pt x="247" y="485"/>
                    </a:lnTo>
                    <a:lnTo>
                      <a:pt x="231" y="473"/>
                    </a:lnTo>
                    <a:lnTo>
                      <a:pt x="215" y="461"/>
                    </a:lnTo>
                    <a:lnTo>
                      <a:pt x="215" y="461"/>
                    </a:lnTo>
                    <a:lnTo>
                      <a:pt x="228" y="476"/>
                    </a:lnTo>
                    <a:lnTo>
                      <a:pt x="241" y="490"/>
                    </a:lnTo>
                    <a:lnTo>
                      <a:pt x="241" y="490"/>
                    </a:lnTo>
                    <a:close/>
                    <a:moveTo>
                      <a:pt x="215" y="472"/>
                    </a:moveTo>
                    <a:lnTo>
                      <a:pt x="215" y="472"/>
                    </a:lnTo>
                    <a:lnTo>
                      <a:pt x="208" y="465"/>
                    </a:lnTo>
                    <a:lnTo>
                      <a:pt x="203" y="462"/>
                    </a:lnTo>
                    <a:lnTo>
                      <a:pt x="199" y="462"/>
                    </a:lnTo>
                    <a:lnTo>
                      <a:pt x="199" y="462"/>
                    </a:lnTo>
                    <a:lnTo>
                      <a:pt x="203" y="464"/>
                    </a:lnTo>
                    <a:lnTo>
                      <a:pt x="208" y="468"/>
                    </a:lnTo>
                    <a:lnTo>
                      <a:pt x="211" y="472"/>
                    </a:lnTo>
                    <a:lnTo>
                      <a:pt x="215" y="472"/>
                    </a:lnTo>
                    <a:lnTo>
                      <a:pt x="215" y="472"/>
                    </a:lnTo>
                    <a:close/>
                    <a:moveTo>
                      <a:pt x="464" y="491"/>
                    </a:moveTo>
                    <a:lnTo>
                      <a:pt x="464" y="491"/>
                    </a:lnTo>
                    <a:lnTo>
                      <a:pt x="449" y="476"/>
                    </a:lnTo>
                    <a:lnTo>
                      <a:pt x="432" y="462"/>
                    </a:lnTo>
                    <a:lnTo>
                      <a:pt x="432" y="462"/>
                    </a:lnTo>
                    <a:lnTo>
                      <a:pt x="430" y="464"/>
                    </a:lnTo>
                    <a:lnTo>
                      <a:pt x="429" y="464"/>
                    </a:lnTo>
                    <a:lnTo>
                      <a:pt x="427" y="467"/>
                    </a:lnTo>
                    <a:lnTo>
                      <a:pt x="427" y="467"/>
                    </a:lnTo>
                    <a:lnTo>
                      <a:pt x="446" y="479"/>
                    </a:lnTo>
                    <a:lnTo>
                      <a:pt x="455" y="487"/>
                    </a:lnTo>
                    <a:lnTo>
                      <a:pt x="464" y="491"/>
                    </a:lnTo>
                    <a:lnTo>
                      <a:pt x="464" y="491"/>
                    </a:lnTo>
                    <a:close/>
                    <a:moveTo>
                      <a:pt x="420" y="473"/>
                    </a:moveTo>
                    <a:lnTo>
                      <a:pt x="420" y="473"/>
                    </a:lnTo>
                    <a:lnTo>
                      <a:pt x="412" y="468"/>
                    </a:lnTo>
                    <a:lnTo>
                      <a:pt x="404" y="464"/>
                    </a:lnTo>
                    <a:lnTo>
                      <a:pt x="404" y="464"/>
                    </a:lnTo>
                    <a:lnTo>
                      <a:pt x="412" y="470"/>
                    </a:lnTo>
                    <a:lnTo>
                      <a:pt x="415" y="473"/>
                    </a:lnTo>
                    <a:lnTo>
                      <a:pt x="420" y="473"/>
                    </a:lnTo>
                    <a:lnTo>
                      <a:pt x="420" y="473"/>
                    </a:lnTo>
                    <a:close/>
                    <a:moveTo>
                      <a:pt x="793" y="465"/>
                    </a:moveTo>
                    <a:lnTo>
                      <a:pt x="793" y="465"/>
                    </a:lnTo>
                    <a:lnTo>
                      <a:pt x="795" y="475"/>
                    </a:lnTo>
                    <a:lnTo>
                      <a:pt x="796" y="479"/>
                    </a:lnTo>
                    <a:lnTo>
                      <a:pt x="799" y="482"/>
                    </a:lnTo>
                    <a:lnTo>
                      <a:pt x="799" y="482"/>
                    </a:lnTo>
                    <a:lnTo>
                      <a:pt x="796" y="464"/>
                    </a:lnTo>
                    <a:lnTo>
                      <a:pt x="796" y="464"/>
                    </a:lnTo>
                    <a:lnTo>
                      <a:pt x="795" y="464"/>
                    </a:lnTo>
                    <a:lnTo>
                      <a:pt x="793" y="465"/>
                    </a:lnTo>
                    <a:lnTo>
                      <a:pt x="793" y="465"/>
                    </a:lnTo>
                    <a:close/>
                    <a:moveTo>
                      <a:pt x="673" y="473"/>
                    </a:moveTo>
                    <a:lnTo>
                      <a:pt x="673" y="473"/>
                    </a:lnTo>
                    <a:lnTo>
                      <a:pt x="671" y="470"/>
                    </a:lnTo>
                    <a:lnTo>
                      <a:pt x="667" y="467"/>
                    </a:lnTo>
                    <a:lnTo>
                      <a:pt x="667" y="467"/>
                    </a:lnTo>
                    <a:lnTo>
                      <a:pt x="668" y="470"/>
                    </a:lnTo>
                    <a:lnTo>
                      <a:pt x="671" y="472"/>
                    </a:lnTo>
                    <a:lnTo>
                      <a:pt x="673" y="473"/>
                    </a:lnTo>
                    <a:lnTo>
                      <a:pt x="673" y="473"/>
                    </a:lnTo>
                    <a:close/>
                    <a:moveTo>
                      <a:pt x="214" y="499"/>
                    </a:moveTo>
                    <a:lnTo>
                      <a:pt x="214" y="499"/>
                    </a:lnTo>
                    <a:lnTo>
                      <a:pt x="220" y="500"/>
                    </a:lnTo>
                    <a:lnTo>
                      <a:pt x="226" y="504"/>
                    </a:lnTo>
                    <a:lnTo>
                      <a:pt x="231" y="507"/>
                    </a:lnTo>
                    <a:lnTo>
                      <a:pt x="235" y="510"/>
                    </a:lnTo>
                    <a:lnTo>
                      <a:pt x="235" y="510"/>
                    </a:lnTo>
                    <a:lnTo>
                      <a:pt x="234" y="505"/>
                    </a:lnTo>
                    <a:lnTo>
                      <a:pt x="232" y="502"/>
                    </a:lnTo>
                    <a:lnTo>
                      <a:pt x="229" y="500"/>
                    </a:lnTo>
                    <a:lnTo>
                      <a:pt x="228" y="497"/>
                    </a:lnTo>
                    <a:lnTo>
                      <a:pt x="228" y="497"/>
                    </a:lnTo>
                    <a:lnTo>
                      <a:pt x="221" y="494"/>
                    </a:lnTo>
                    <a:lnTo>
                      <a:pt x="215" y="490"/>
                    </a:lnTo>
                    <a:lnTo>
                      <a:pt x="214" y="487"/>
                    </a:lnTo>
                    <a:lnTo>
                      <a:pt x="212" y="484"/>
                    </a:lnTo>
                    <a:lnTo>
                      <a:pt x="212" y="481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209" y="475"/>
                    </a:lnTo>
                    <a:lnTo>
                      <a:pt x="206" y="472"/>
                    </a:lnTo>
                    <a:lnTo>
                      <a:pt x="202" y="470"/>
                    </a:lnTo>
                    <a:lnTo>
                      <a:pt x="199" y="468"/>
                    </a:lnTo>
                    <a:lnTo>
                      <a:pt x="199" y="468"/>
                    </a:lnTo>
                    <a:lnTo>
                      <a:pt x="214" y="499"/>
                    </a:lnTo>
                    <a:lnTo>
                      <a:pt x="214" y="499"/>
                    </a:lnTo>
                    <a:close/>
                    <a:moveTo>
                      <a:pt x="331" y="496"/>
                    </a:moveTo>
                    <a:lnTo>
                      <a:pt x="331" y="496"/>
                    </a:lnTo>
                    <a:lnTo>
                      <a:pt x="322" y="490"/>
                    </a:lnTo>
                    <a:lnTo>
                      <a:pt x="311" y="481"/>
                    </a:lnTo>
                    <a:lnTo>
                      <a:pt x="302" y="475"/>
                    </a:lnTo>
                    <a:lnTo>
                      <a:pt x="293" y="468"/>
                    </a:lnTo>
                    <a:lnTo>
                      <a:pt x="293" y="468"/>
                    </a:lnTo>
                    <a:lnTo>
                      <a:pt x="301" y="478"/>
                    </a:lnTo>
                    <a:lnTo>
                      <a:pt x="310" y="485"/>
                    </a:lnTo>
                    <a:lnTo>
                      <a:pt x="321" y="491"/>
                    </a:lnTo>
                    <a:lnTo>
                      <a:pt x="331" y="496"/>
                    </a:lnTo>
                    <a:lnTo>
                      <a:pt x="331" y="496"/>
                    </a:lnTo>
                    <a:close/>
                    <a:moveTo>
                      <a:pt x="690" y="499"/>
                    </a:moveTo>
                    <a:lnTo>
                      <a:pt x="690" y="499"/>
                    </a:lnTo>
                    <a:lnTo>
                      <a:pt x="682" y="490"/>
                    </a:lnTo>
                    <a:lnTo>
                      <a:pt x="674" y="482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62" y="476"/>
                    </a:lnTo>
                    <a:lnTo>
                      <a:pt x="671" y="484"/>
                    </a:lnTo>
                    <a:lnTo>
                      <a:pt x="690" y="499"/>
                    </a:lnTo>
                    <a:lnTo>
                      <a:pt x="690" y="499"/>
                    </a:lnTo>
                    <a:close/>
                    <a:moveTo>
                      <a:pt x="520" y="494"/>
                    </a:moveTo>
                    <a:lnTo>
                      <a:pt x="520" y="494"/>
                    </a:lnTo>
                    <a:lnTo>
                      <a:pt x="528" y="499"/>
                    </a:lnTo>
                    <a:lnTo>
                      <a:pt x="532" y="504"/>
                    </a:lnTo>
                    <a:lnTo>
                      <a:pt x="545" y="516"/>
                    </a:lnTo>
                    <a:lnTo>
                      <a:pt x="545" y="516"/>
                    </a:lnTo>
                    <a:lnTo>
                      <a:pt x="554" y="523"/>
                    </a:lnTo>
                    <a:lnTo>
                      <a:pt x="563" y="529"/>
                    </a:lnTo>
                    <a:lnTo>
                      <a:pt x="563" y="529"/>
                    </a:lnTo>
                    <a:lnTo>
                      <a:pt x="571" y="534"/>
                    </a:lnTo>
                    <a:lnTo>
                      <a:pt x="572" y="536"/>
                    </a:lnTo>
                    <a:lnTo>
                      <a:pt x="575" y="536"/>
                    </a:lnTo>
                    <a:lnTo>
                      <a:pt x="575" y="536"/>
                    </a:lnTo>
                    <a:lnTo>
                      <a:pt x="555" y="517"/>
                    </a:lnTo>
                    <a:lnTo>
                      <a:pt x="536" y="500"/>
                    </a:lnTo>
                    <a:lnTo>
                      <a:pt x="516" y="484"/>
                    </a:lnTo>
                    <a:lnTo>
                      <a:pt x="505" y="476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508" y="482"/>
                    </a:lnTo>
                    <a:lnTo>
                      <a:pt x="514" y="488"/>
                    </a:lnTo>
                    <a:lnTo>
                      <a:pt x="520" y="494"/>
                    </a:lnTo>
                    <a:lnTo>
                      <a:pt x="520" y="494"/>
                    </a:lnTo>
                    <a:close/>
                    <a:moveTo>
                      <a:pt x="749" y="499"/>
                    </a:moveTo>
                    <a:lnTo>
                      <a:pt x="749" y="499"/>
                    </a:lnTo>
                    <a:lnTo>
                      <a:pt x="737" y="485"/>
                    </a:lnTo>
                    <a:lnTo>
                      <a:pt x="729" y="479"/>
                    </a:lnTo>
                    <a:lnTo>
                      <a:pt x="723" y="473"/>
                    </a:lnTo>
                    <a:lnTo>
                      <a:pt x="723" y="473"/>
                    </a:lnTo>
                    <a:lnTo>
                      <a:pt x="720" y="472"/>
                    </a:lnTo>
                    <a:lnTo>
                      <a:pt x="719" y="470"/>
                    </a:lnTo>
                    <a:lnTo>
                      <a:pt x="717" y="470"/>
                    </a:lnTo>
                    <a:lnTo>
                      <a:pt x="717" y="470"/>
                    </a:lnTo>
                    <a:lnTo>
                      <a:pt x="723" y="476"/>
                    </a:lnTo>
                    <a:lnTo>
                      <a:pt x="726" y="481"/>
                    </a:lnTo>
                    <a:lnTo>
                      <a:pt x="735" y="493"/>
                    </a:lnTo>
                    <a:lnTo>
                      <a:pt x="740" y="499"/>
                    </a:lnTo>
                    <a:lnTo>
                      <a:pt x="744" y="504"/>
                    </a:lnTo>
                    <a:lnTo>
                      <a:pt x="751" y="507"/>
                    </a:lnTo>
                    <a:lnTo>
                      <a:pt x="760" y="508"/>
                    </a:lnTo>
                    <a:lnTo>
                      <a:pt x="760" y="508"/>
                    </a:lnTo>
                    <a:lnTo>
                      <a:pt x="755" y="504"/>
                    </a:lnTo>
                    <a:lnTo>
                      <a:pt x="749" y="499"/>
                    </a:lnTo>
                    <a:lnTo>
                      <a:pt x="749" y="499"/>
                    </a:lnTo>
                    <a:close/>
                    <a:moveTo>
                      <a:pt x="206" y="510"/>
                    </a:moveTo>
                    <a:lnTo>
                      <a:pt x="206" y="510"/>
                    </a:lnTo>
                    <a:lnTo>
                      <a:pt x="192" y="490"/>
                    </a:lnTo>
                    <a:lnTo>
                      <a:pt x="179" y="472"/>
                    </a:lnTo>
                    <a:lnTo>
                      <a:pt x="179" y="472"/>
                    </a:lnTo>
                    <a:lnTo>
                      <a:pt x="182" y="484"/>
                    </a:lnTo>
                    <a:lnTo>
                      <a:pt x="189" y="494"/>
                    </a:lnTo>
                    <a:lnTo>
                      <a:pt x="197" y="502"/>
                    </a:lnTo>
                    <a:lnTo>
                      <a:pt x="206" y="510"/>
                    </a:lnTo>
                    <a:lnTo>
                      <a:pt x="206" y="510"/>
                    </a:lnTo>
                    <a:close/>
                    <a:moveTo>
                      <a:pt x="674" y="519"/>
                    </a:moveTo>
                    <a:lnTo>
                      <a:pt x="674" y="519"/>
                    </a:lnTo>
                    <a:lnTo>
                      <a:pt x="650" y="494"/>
                    </a:lnTo>
                    <a:lnTo>
                      <a:pt x="638" y="482"/>
                    </a:lnTo>
                    <a:lnTo>
                      <a:pt x="624" y="473"/>
                    </a:lnTo>
                    <a:lnTo>
                      <a:pt x="624" y="473"/>
                    </a:lnTo>
                    <a:lnTo>
                      <a:pt x="648" y="499"/>
                    </a:lnTo>
                    <a:lnTo>
                      <a:pt x="661" y="510"/>
                    </a:lnTo>
                    <a:lnTo>
                      <a:pt x="674" y="519"/>
                    </a:lnTo>
                    <a:lnTo>
                      <a:pt x="674" y="519"/>
                    </a:lnTo>
                    <a:close/>
                    <a:moveTo>
                      <a:pt x="683" y="481"/>
                    </a:moveTo>
                    <a:lnTo>
                      <a:pt x="683" y="481"/>
                    </a:lnTo>
                    <a:lnTo>
                      <a:pt x="680" y="479"/>
                    </a:lnTo>
                    <a:lnTo>
                      <a:pt x="679" y="478"/>
                    </a:lnTo>
                    <a:lnTo>
                      <a:pt x="676" y="476"/>
                    </a:lnTo>
                    <a:lnTo>
                      <a:pt x="674" y="475"/>
                    </a:lnTo>
                    <a:lnTo>
                      <a:pt x="674" y="475"/>
                    </a:lnTo>
                    <a:lnTo>
                      <a:pt x="679" y="479"/>
                    </a:lnTo>
                    <a:lnTo>
                      <a:pt x="680" y="481"/>
                    </a:lnTo>
                    <a:lnTo>
                      <a:pt x="683" y="481"/>
                    </a:lnTo>
                    <a:lnTo>
                      <a:pt x="683" y="481"/>
                    </a:lnTo>
                    <a:close/>
                    <a:moveTo>
                      <a:pt x="415" y="519"/>
                    </a:moveTo>
                    <a:lnTo>
                      <a:pt x="415" y="519"/>
                    </a:lnTo>
                    <a:lnTo>
                      <a:pt x="403" y="507"/>
                    </a:lnTo>
                    <a:lnTo>
                      <a:pt x="391" y="494"/>
                    </a:lnTo>
                    <a:lnTo>
                      <a:pt x="377" y="484"/>
                    </a:lnTo>
                    <a:lnTo>
                      <a:pt x="371" y="479"/>
                    </a:lnTo>
                    <a:lnTo>
                      <a:pt x="363" y="476"/>
                    </a:lnTo>
                    <a:lnTo>
                      <a:pt x="363" y="476"/>
                    </a:lnTo>
                    <a:lnTo>
                      <a:pt x="389" y="497"/>
                    </a:lnTo>
                    <a:lnTo>
                      <a:pt x="415" y="519"/>
                    </a:lnTo>
                    <a:lnTo>
                      <a:pt x="415" y="519"/>
                    </a:lnTo>
                    <a:close/>
                    <a:moveTo>
                      <a:pt x="613" y="487"/>
                    </a:moveTo>
                    <a:lnTo>
                      <a:pt x="613" y="487"/>
                    </a:lnTo>
                    <a:lnTo>
                      <a:pt x="607" y="481"/>
                    </a:lnTo>
                    <a:lnTo>
                      <a:pt x="604" y="479"/>
                    </a:lnTo>
                    <a:lnTo>
                      <a:pt x="603" y="479"/>
                    </a:lnTo>
                    <a:lnTo>
                      <a:pt x="603" y="479"/>
                    </a:lnTo>
                    <a:lnTo>
                      <a:pt x="606" y="481"/>
                    </a:lnTo>
                    <a:lnTo>
                      <a:pt x="607" y="484"/>
                    </a:lnTo>
                    <a:lnTo>
                      <a:pt x="610" y="485"/>
                    </a:lnTo>
                    <a:lnTo>
                      <a:pt x="613" y="487"/>
                    </a:lnTo>
                    <a:lnTo>
                      <a:pt x="613" y="487"/>
                    </a:lnTo>
                    <a:close/>
                    <a:moveTo>
                      <a:pt x="273" y="479"/>
                    </a:moveTo>
                    <a:lnTo>
                      <a:pt x="273" y="479"/>
                    </a:lnTo>
                    <a:lnTo>
                      <a:pt x="284" y="487"/>
                    </a:lnTo>
                    <a:lnTo>
                      <a:pt x="290" y="490"/>
                    </a:lnTo>
                    <a:lnTo>
                      <a:pt x="296" y="491"/>
                    </a:lnTo>
                    <a:lnTo>
                      <a:pt x="296" y="491"/>
                    </a:lnTo>
                    <a:lnTo>
                      <a:pt x="292" y="487"/>
                    </a:lnTo>
                    <a:lnTo>
                      <a:pt x="285" y="482"/>
                    </a:lnTo>
                    <a:lnTo>
                      <a:pt x="279" y="481"/>
                    </a:lnTo>
                    <a:lnTo>
                      <a:pt x="273" y="479"/>
                    </a:lnTo>
                    <a:lnTo>
                      <a:pt x="273" y="479"/>
                    </a:lnTo>
                    <a:close/>
                    <a:moveTo>
                      <a:pt x="676" y="508"/>
                    </a:moveTo>
                    <a:lnTo>
                      <a:pt x="676" y="508"/>
                    </a:lnTo>
                    <a:lnTo>
                      <a:pt x="682" y="516"/>
                    </a:lnTo>
                    <a:lnTo>
                      <a:pt x="690" y="525"/>
                    </a:lnTo>
                    <a:lnTo>
                      <a:pt x="697" y="532"/>
                    </a:lnTo>
                    <a:lnTo>
                      <a:pt x="700" y="534"/>
                    </a:lnTo>
                    <a:lnTo>
                      <a:pt x="705" y="536"/>
                    </a:lnTo>
                    <a:lnTo>
                      <a:pt x="705" y="536"/>
                    </a:lnTo>
                    <a:lnTo>
                      <a:pt x="699" y="525"/>
                    </a:lnTo>
                    <a:lnTo>
                      <a:pt x="691" y="516"/>
                    </a:lnTo>
                    <a:lnTo>
                      <a:pt x="674" y="497"/>
                    </a:lnTo>
                    <a:lnTo>
                      <a:pt x="674" y="497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68" y="493"/>
                    </a:lnTo>
                    <a:lnTo>
                      <a:pt x="661" y="488"/>
                    </a:lnTo>
                    <a:lnTo>
                      <a:pt x="645" y="478"/>
                    </a:lnTo>
                    <a:lnTo>
                      <a:pt x="645" y="478"/>
                    </a:lnTo>
                    <a:lnTo>
                      <a:pt x="661" y="494"/>
                    </a:lnTo>
                    <a:lnTo>
                      <a:pt x="676" y="508"/>
                    </a:lnTo>
                    <a:lnTo>
                      <a:pt x="676" y="508"/>
                    </a:lnTo>
                    <a:close/>
                    <a:moveTo>
                      <a:pt x="325" y="485"/>
                    </a:moveTo>
                    <a:lnTo>
                      <a:pt x="325" y="485"/>
                    </a:lnTo>
                    <a:lnTo>
                      <a:pt x="325" y="484"/>
                    </a:lnTo>
                    <a:lnTo>
                      <a:pt x="324" y="482"/>
                    </a:lnTo>
                    <a:lnTo>
                      <a:pt x="322" y="482"/>
                    </a:lnTo>
                    <a:lnTo>
                      <a:pt x="321" y="482"/>
                    </a:lnTo>
                    <a:lnTo>
                      <a:pt x="321" y="482"/>
                    </a:lnTo>
                    <a:lnTo>
                      <a:pt x="324" y="484"/>
                    </a:lnTo>
                    <a:lnTo>
                      <a:pt x="325" y="485"/>
                    </a:lnTo>
                    <a:lnTo>
                      <a:pt x="325" y="485"/>
                    </a:lnTo>
                    <a:close/>
                    <a:moveTo>
                      <a:pt x="726" y="514"/>
                    </a:moveTo>
                    <a:lnTo>
                      <a:pt x="726" y="514"/>
                    </a:lnTo>
                    <a:lnTo>
                      <a:pt x="728" y="517"/>
                    </a:lnTo>
                    <a:lnTo>
                      <a:pt x="729" y="519"/>
                    </a:lnTo>
                    <a:lnTo>
                      <a:pt x="729" y="517"/>
                    </a:lnTo>
                    <a:lnTo>
                      <a:pt x="729" y="517"/>
                    </a:lnTo>
                    <a:lnTo>
                      <a:pt x="722" y="508"/>
                    </a:lnTo>
                    <a:lnTo>
                      <a:pt x="715" y="497"/>
                    </a:lnTo>
                    <a:lnTo>
                      <a:pt x="706" y="488"/>
                    </a:lnTo>
                    <a:lnTo>
                      <a:pt x="702" y="485"/>
                    </a:lnTo>
                    <a:lnTo>
                      <a:pt x="696" y="482"/>
                    </a:lnTo>
                    <a:lnTo>
                      <a:pt x="696" y="482"/>
                    </a:lnTo>
                    <a:lnTo>
                      <a:pt x="711" y="499"/>
                    </a:lnTo>
                    <a:lnTo>
                      <a:pt x="726" y="514"/>
                    </a:lnTo>
                    <a:lnTo>
                      <a:pt x="726" y="514"/>
                    </a:lnTo>
                    <a:close/>
                    <a:moveTo>
                      <a:pt x="447" y="485"/>
                    </a:moveTo>
                    <a:lnTo>
                      <a:pt x="447" y="485"/>
                    </a:lnTo>
                    <a:lnTo>
                      <a:pt x="446" y="484"/>
                    </a:lnTo>
                    <a:lnTo>
                      <a:pt x="444" y="484"/>
                    </a:lnTo>
                    <a:lnTo>
                      <a:pt x="444" y="485"/>
                    </a:lnTo>
                    <a:lnTo>
                      <a:pt x="444" y="485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5"/>
                    </a:lnTo>
                    <a:lnTo>
                      <a:pt x="447" y="485"/>
                    </a:lnTo>
                    <a:close/>
                    <a:moveTo>
                      <a:pt x="577" y="493"/>
                    </a:moveTo>
                    <a:lnTo>
                      <a:pt x="577" y="493"/>
                    </a:lnTo>
                    <a:lnTo>
                      <a:pt x="572" y="488"/>
                    </a:lnTo>
                    <a:lnTo>
                      <a:pt x="566" y="485"/>
                    </a:lnTo>
                    <a:lnTo>
                      <a:pt x="566" y="485"/>
                    </a:lnTo>
                    <a:lnTo>
                      <a:pt x="571" y="490"/>
                    </a:lnTo>
                    <a:lnTo>
                      <a:pt x="574" y="491"/>
                    </a:lnTo>
                    <a:lnTo>
                      <a:pt x="577" y="493"/>
                    </a:lnTo>
                    <a:lnTo>
                      <a:pt x="577" y="493"/>
                    </a:lnTo>
                    <a:close/>
                    <a:moveTo>
                      <a:pt x="281" y="496"/>
                    </a:moveTo>
                    <a:lnTo>
                      <a:pt x="281" y="496"/>
                    </a:lnTo>
                    <a:lnTo>
                      <a:pt x="264" y="485"/>
                    </a:lnTo>
                    <a:lnTo>
                      <a:pt x="264" y="485"/>
                    </a:lnTo>
                    <a:lnTo>
                      <a:pt x="272" y="494"/>
                    </a:lnTo>
                    <a:lnTo>
                      <a:pt x="276" y="497"/>
                    </a:lnTo>
                    <a:lnTo>
                      <a:pt x="279" y="497"/>
                    </a:lnTo>
                    <a:lnTo>
                      <a:pt x="281" y="496"/>
                    </a:lnTo>
                    <a:lnTo>
                      <a:pt x="281" y="496"/>
                    </a:lnTo>
                    <a:close/>
                    <a:moveTo>
                      <a:pt x="357" y="505"/>
                    </a:moveTo>
                    <a:lnTo>
                      <a:pt x="357" y="505"/>
                    </a:lnTo>
                    <a:lnTo>
                      <a:pt x="343" y="496"/>
                    </a:lnTo>
                    <a:lnTo>
                      <a:pt x="328" y="487"/>
                    </a:lnTo>
                    <a:lnTo>
                      <a:pt x="328" y="487"/>
                    </a:lnTo>
                    <a:lnTo>
                      <a:pt x="334" y="493"/>
                    </a:lnTo>
                    <a:lnTo>
                      <a:pt x="340" y="497"/>
                    </a:lnTo>
                    <a:lnTo>
                      <a:pt x="348" y="502"/>
                    </a:lnTo>
                    <a:lnTo>
                      <a:pt x="357" y="505"/>
                    </a:lnTo>
                    <a:lnTo>
                      <a:pt x="357" y="505"/>
                    </a:lnTo>
                    <a:close/>
                    <a:moveTo>
                      <a:pt x="805" y="537"/>
                    </a:moveTo>
                    <a:lnTo>
                      <a:pt x="805" y="537"/>
                    </a:lnTo>
                    <a:lnTo>
                      <a:pt x="804" y="513"/>
                    </a:lnTo>
                    <a:lnTo>
                      <a:pt x="801" y="487"/>
                    </a:lnTo>
                    <a:lnTo>
                      <a:pt x="801" y="487"/>
                    </a:lnTo>
                    <a:lnTo>
                      <a:pt x="798" y="487"/>
                    </a:lnTo>
                    <a:lnTo>
                      <a:pt x="798" y="487"/>
                    </a:lnTo>
                    <a:lnTo>
                      <a:pt x="801" y="511"/>
                    </a:lnTo>
                    <a:lnTo>
                      <a:pt x="805" y="537"/>
                    </a:lnTo>
                    <a:lnTo>
                      <a:pt x="805" y="537"/>
                    </a:lnTo>
                    <a:close/>
                    <a:moveTo>
                      <a:pt x="203" y="580"/>
                    </a:moveTo>
                    <a:lnTo>
                      <a:pt x="203" y="580"/>
                    </a:lnTo>
                    <a:lnTo>
                      <a:pt x="206" y="589"/>
                    </a:lnTo>
                    <a:lnTo>
                      <a:pt x="209" y="597"/>
                    </a:lnTo>
                    <a:lnTo>
                      <a:pt x="212" y="601"/>
                    </a:lnTo>
                    <a:lnTo>
                      <a:pt x="215" y="603"/>
                    </a:lnTo>
                    <a:lnTo>
                      <a:pt x="220" y="604"/>
                    </a:lnTo>
                    <a:lnTo>
                      <a:pt x="225" y="606"/>
                    </a:lnTo>
                    <a:lnTo>
                      <a:pt x="225" y="606"/>
                    </a:lnTo>
                    <a:lnTo>
                      <a:pt x="221" y="601"/>
                    </a:lnTo>
                    <a:lnTo>
                      <a:pt x="218" y="598"/>
                    </a:lnTo>
                    <a:lnTo>
                      <a:pt x="214" y="595"/>
                    </a:lnTo>
                    <a:lnTo>
                      <a:pt x="212" y="592"/>
                    </a:lnTo>
                    <a:lnTo>
                      <a:pt x="212" y="589"/>
                    </a:lnTo>
                    <a:lnTo>
                      <a:pt x="212" y="589"/>
                    </a:lnTo>
                    <a:lnTo>
                      <a:pt x="221" y="592"/>
                    </a:lnTo>
                    <a:lnTo>
                      <a:pt x="229" y="595"/>
                    </a:lnTo>
                    <a:lnTo>
                      <a:pt x="241" y="606"/>
                    </a:lnTo>
                    <a:lnTo>
                      <a:pt x="241" y="606"/>
                    </a:lnTo>
                    <a:lnTo>
                      <a:pt x="269" y="626"/>
                    </a:lnTo>
                    <a:lnTo>
                      <a:pt x="269" y="626"/>
                    </a:lnTo>
                    <a:lnTo>
                      <a:pt x="264" y="619"/>
                    </a:lnTo>
                    <a:lnTo>
                      <a:pt x="260" y="613"/>
                    </a:lnTo>
                    <a:lnTo>
                      <a:pt x="247" y="604"/>
                    </a:lnTo>
                    <a:lnTo>
                      <a:pt x="235" y="595"/>
                    </a:lnTo>
                    <a:lnTo>
                      <a:pt x="223" y="584"/>
                    </a:lnTo>
                    <a:lnTo>
                      <a:pt x="223" y="584"/>
                    </a:lnTo>
                    <a:lnTo>
                      <a:pt x="221" y="575"/>
                    </a:lnTo>
                    <a:lnTo>
                      <a:pt x="218" y="568"/>
                    </a:lnTo>
                    <a:lnTo>
                      <a:pt x="214" y="560"/>
                    </a:lnTo>
                    <a:lnTo>
                      <a:pt x="208" y="552"/>
                    </a:lnTo>
                    <a:lnTo>
                      <a:pt x="196" y="540"/>
                    </a:lnTo>
                    <a:lnTo>
                      <a:pt x="189" y="534"/>
                    </a:lnTo>
                    <a:lnTo>
                      <a:pt x="185" y="526"/>
                    </a:lnTo>
                    <a:lnTo>
                      <a:pt x="185" y="526"/>
                    </a:lnTo>
                    <a:lnTo>
                      <a:pt x="188" y="525"/>
                    </a:lnTo>
                    <a:lnTo>
                      <a:pt x="188" y="523"/>
                    </a:lnTo>
                    <a:lnTo>
                      <a:pt x="188" y="522"/>
                    </a:lnTo>
                    <a:lnTo>
                      <a:pt x="188" y="522"/>
                    </a:lnTo>
                    <a:lnTo>
                      <a:pt x="176" y="507"/>
                    </a:lnTo>
                    <a:lnTo>
                      <a:pt x="170" y="499"/>
                    </a:lnTo>
                    <a:lnTo>
                      <a:pt x="164" y="490"/>
                    </a:lnTo>
                    <a:lnTo>
                      <a:pt x="164" y="490"/>
                    </a:lnTo>
                    <a:lnTo>
                      <a:pt x="173" y="511"/>
                    </a:lnTo>
                    <a:lnTo>
                      <a:pt x="182" y="534"/>
                    </a:lnTo>
                    <a:lnTo>
                      <a:pt x="203" y="580"/>
                    </a:lnTo>
                    <a:lnTo>
                      <a:pt x="203" y="580"/>
                    </a:lnTo>
                    <a:close/>
                    <a:moveTo>
                      <a:pt x="470" y="525"/>
                    </a:moveTo>
                    <a:lnTo>
                      <a:pt x="470" y="525"/>
                    </a:lnTo>
                    <a:lnTo>
                      <a:pt x="491" y="548"/>
                    </a:lnTo>
                    <a:lnTo>
                      <a:pt x="504" y="560"/>
                    </a:lnTo>
                    <a:lnTo>
                      <a:pt x="514" y="571"/>
                    </a:lnTo>
                    <a:lnTo>
                      <a:pt x="514" y="571"/>
                    </a:lnTo>
                    <a:lnTo>
                      <a:pt x="534" y="583"/>
                    </a:lnTo>
                    <a:lnTo>
                      <a:pt x="552" y="593"/>
                    </a:lnTo>
                    <a:lnTo>
                      <a:pt x="552" y="593"/>
                    </a:lnTo>
                    <a:lnTo>
                      <a:pt x="496" y="539"/>
                    </a:lnTo>
                    <a:lnTo>
                      <a:pt x="465" y="513"/>
                    </a:lnTo>
                    <a:lnTo>
                      <a:pt x="450" y="500"/>
                    </a:lnTo>
                    <a:lnTo>
                      <a:pt x="433" y="490"/>
                    </a:lnTo>
                    <a:lnTo>
                      <a:pt x="433" y="490"/>
                    </a:lnTo>
                    <a:lnTo>
                      <a:pt x="450" y="508"/>
                    </a:lnTo>
                    <a:lnTo>
                      <a:pt x="470" y="525"/>
                    </a:lnTo>
                    <a:lnTo>
                      <a:pt x="470" y="525"/>
                    </a:lnTo>
                    <a:close/>
                    <a:moveTo>
                      <a:pt x="507" y="531"/>
                    </a:moveTo>
                    <a:lnTo>
                      <a:pt x="507" y="531"/>
                    </a:lnTo>
                    <a:lnTo>
                      <a:pt x="505" y="528"/>
                    </a:lnTo>
                    <a:lnTo>
                      <a:pt x="504" y="526"/>
                    </a:lnTo>
                    <a:lnTo>
                      <a:pt x="500" y="525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494" y="517"/>
                    </a:lnTo>
                    <a:lnTo>
                      <a:pt x="488" y="514"/>
                    </a:lnTo>
                    <a:lnTo>
                      <a:pt x="484" y="510"/>
                    </a:lnTo>
                    <a:lnTo>
                      <a:pt x="476" y="507"/>
                    </a:lnTo>
                    <a:lnTo>
                      <a:pt x="476" y="507"/>
                    </a:lnTo>
                    <a:lnTo>
                      <a:pt x="476" y="505"/>
                    </a:lnTo>
                    <a:lnTo>
                      <a:pt x="475" y="504"/>
                    </a:lnTo>
                    <a:lnTo>
                      <a:pt x="475" y="504"/>
                    </a:lnTo>
                    <a:lnTo>
                      <a:pt x="468" y="502"/>
                    </a:lnTo>
                    <a:lnTo>
                      <a:pt x="467" y="499"/>
                    </a:lnTo>
                    <a:lnTo>
                      <a:pt x="467" y="497"/>
                    </a:lnTo>
                    <a:lnTo>
                      <a:pt x="467" y="497"/>
                    </a:lnTo>
                    <a:lnTo>
                      <a:pt x="462" y="496"/>
                    </a:lnTo>
                    <a:lnTo>
                      <a:pt x="459" y="494"/>
                    </a:lnTo>
                    <a:lnTo>
                      <a:pt x="456" y="491"/>
                    </a:lnTo>
                    <a:lnTo>
                      <a:pt x="453" y="490"/>
                    </a:lnTo>
                    <a:lnTo>
                      <a:pt x="453" y="490"/>
                    </a:lnTo>
                    <a:lnTo>
                      <a:pt x="479" y="511"/>
                    </a:lnTo>
                    <a:lnTo>
                      <a:pt x="491" y="522"/>
                    </a:lnTo>
                    <a:lnTo>
                      <a:pt x="507" y="531"/>
                    </a:lnTo>
                    <a:lnTo>
                      <a:pt x="507" y="531"/>
                    </a:lnTo>
                    <a:close/>
                    <a:moveTo>
                      <a:pt x="502" y="494"/>
                    </a:moveTo>
                    <a:lnTo>
                      <a:pt x="502" y="494"/>
                    </a:lnTo>
                    <a:lnTo>
                      <a:pt x="500" y="494"/>
                    </a:lnTo>
                    <a:lnTo>
                      <a:pt x="499" y="494"/>
                    </a:lnTo>
                    <a:lnTo>
                      <a:pt x="497" y="493"/>
                    </a:lnTo>
                    <a:lnTo>
                      <a:pt x="496" y="494"/>
                    </a:lnTo>
                    <a:lnTo>
                      <a:pt x="496" y="494"/>
                    </a:lnTo>
                    <a:lnTo>
                      <a:pt x="500" y="496"/>
                    </a:lnTo>
                    <a:lnTo>
                      <a:pt x="502" y="496"/>
                    </a:lnTo>
                    <a:lnTo>
                      <a:pt x="502" y="494"/>
                    </a:lnTo>
                    <a:lnTo>
                      <a:pt x="502" y="494"/>
                    </a:lnTo>
                    <a:close/>
                    <a:moveTo>
                      <a:pt x="307" y="496"/>
                    </a:moveTo>
                    <a:lnTo>
                      <a:pt x="307" y="496"/>
                    </a:lnTo>
                    <a:lnTo>
                      <a:pt x="304" y="497"/>
                    </a:lnTo>
                    <a:lnTo>
                      <a:pt x="299" y="497"/>
                    </a:lnTo>
                    <a:lnTo>
                      <a:pt x="299" y="497"/>
                    </a:lnTo>
                    <a:lnTo>
                      <a:pt x="314" y="511"/>
                    </a:lnTo>
                    <a:lnTo>
                      <a:pt x="324" y="516"/>
                    </a:lnTo>
                    <a:lnTo>
                      <a:pt x="333" y="520"/>
                    </a:lnTo>
                    <a:lnTo>
                      <a:pt x="333" y="520"/>
                    </a:lnTo>
                    <a:lnTo>
                      <a:pt x="325" y="514"/>
                    </a:lnTo>
                    <a:lnTo>
                      <a:pt x="319" y="508"/>
                    </a:lnTo>
                    <a:lnTo>
                      <a:pt x="313" y="502"/>
                    </a:lnTo>
                    <a:lnTo>
                      <a:pt x="307" y="496"/>
                    </a:lnTo>
                    <a:lnTo>
                      <a:pt x="307" y="496"/>
                    </a:lnTo>
                    <a:close/>
                    <a:moveTo>
                      <a:pt x="343" y="513"/>
                    </a:moveTo>
                    <a:lnTo>
                      <a:pt x="343" y="513"/>
                    </a:lnTo>
                    <a:lnTo>
                      <a:pt x="333" y="504"/>
                    </a:lnTo>
                    <a:lnTo>
                      <a:pt x="327" y="500"/>
                    </a:lnTo>
                    <a:lnTo>
                      <a:pt x="321" y="499"/>
                    </a:lnTo>
                    <a:lnTo>
                      <a:pt x="321" y="499"/>
                    </a:lnTo>
                    <a:lnTo>
                      <a:pt x="331" y="507"/>
                    </a:lnTo>
                    <a:lnTo>
                      <a:pt x="343" y="513"/>
                    </a:lnTo>
                    <a:lnTo>
                      <a:pt x="343" y="513"/>
                    </a:lnTo>
                    <a:close/>
                    <a:moveTo>
                      <a:pt x="372" y="505"/>
                    </a:moveTo>
                    <a:lnTo>
                      <a:pt x="372" y="505"/>
                    </a:lnTo>
                    <a:lnTo>
                      <a:pt x="380" y="510"/>
                    </a:lnTo>
                    <a:lnTo>
                      <a:pt x="388" y="514"/>
                    </a:lnTo>
                    <a:lnTo>
                      <a:pt x="394" y="519"/>
                    </a:lnTo>
                    <a:lnTo>
                      <a:pt x="398" y="522"/>
                    </a:lnTo>
                    <a:lnTo>
                      <a:pt x="398" y="522"/>
                    </a:lnTo>
                    <a:lnTo>
                      <a:pt x="385" y="510"/>
                    </a:lnTo>
                    <a:lnTo>
                      <a:pt x="368" y="500"/>
                    </a:lnTo>
                    <a:lnTo>
                      <a:pt x="368" y="500"/>
                    </a:lnTo>
                    <a:lnTo>
                      <a:pt x="371" y="502"/>
                    </a:lnTo>
                    <a:lnTo>
                      <a:pt x="372" y="505"/>
                    </a:lnTo>
                    <a:lnTo>
                      <a:pt x="372" y="505"/>
                    </a:lnTo>
                    <a:close/>
                    <a:moveTo>
                      <a:pt x="345" y="505"/>
                    </a:moveTo>
                    <a:lnTo>
                      <a:pt x="345" y="505"/>
                    </a:lnTo>
                    <a:lnTo>
                      <a:pt x="342" y="504"/>
                    </a:lnTo>
                    <a:lnTo>
                      <a:pt x="340" y="502"/>
                    </a:lnTo>
                    <a:lnTo>
                      <a:pt x="339" y="504"/>
                    </a:lnTo>
                    <a:lnTo>
                      <a:pt x="339" y="504"/>
                    </a:lnTo>
                    <a:lnTo>
                      <a:pt x="342" y="505"/>
                    </a:lnTo>
                    <a:lnTo>
                      <a:pt x="343" y="507"/>
                    </a:lnTo>
                    <a:lnTo>
                      <a:pt x="345" y="505"/>
                    </a:lnTo>
                    <a:lnTo>
                      <a:pt x="345" y="505"/>
                    </a:lnTo>
                    <a:close/>
                    <a:moveTo>
                      <a:pt x="447" y="542"/>
                    </a:moveTo>
                    <a:lnTo>
                      <a:pt x="447" y="542"/>
                    </a:lnTo>
                    <a:lnTo>
                      <a:pt x="455" y="548"/>
                    </a:lnTo>
                    <a:lnTo>
                      <a:pt x="458" y="551"/>
                    </a:lnTo>
                    <a:lnTo>
                      <a:pt x="461" y="551"/>
                    </a:lnTo>
                    <a:lnTo>
                      <a:pt x="461" y="551"/>
                    </a:lnTo>
                    <a:lnTo>
                      <a:pt x="449" y="539"/>
                    </a:lnTo>
                    <a:lnTo>
                      <a:pt x="435" y="526"/>
                    </a:lnTo>
                    <a:lnTo>
                      <a:pt x="423" y="514"/>
                    </a:lnTo>
                    <a:lnTo>
                      <a:pt x="407" y="504"/>
                    </a:lnTo>
                    <a:lnTo>
                      <a:pt x="407" y="504"/>
                    </a:lnTo>
                    <a:lnTo>
                      <a:pt x="426" y="523"/>
                    </a:lnTo>
                    <a:lnTo>
                      <a:pt x="436" y="534"/>
                    </a:lnTo>
                    <a:lnTo>
                      <a:pt x="447" y="542"/>
                    </a:lnTo>
                    <a:lnTo>
                      <a:pt x="447" y="542"/>
                    </a:lnTo>
                    <a:close/>
                    <a:moveTo>
                      <a:pt x="848" y="513"/>
                    </a:moveTo>
                    <a:lnTo>
                      <a:pt x="848" y="513"/>
                    </a:lnTo>
                    <a:lnTo>
                      <a:pt x="847" y="508"/>
                    </a:lnTo>
                    <a:lnTo>
                      <a:pt x="845" y="505"/>
                    </a:lnTo>
                    <a:lnTo>
                      <a:pt x="845" y="505"/>
                    </a:lnTo>
                    <a:lnTo>
                      <a:pt x="845" y="510"/>
                    </a:lnTo>
                    <a:lnTo>
                      <a:pt x="848" y="513"/>
                    </a:lnTo>
                    <a:lnTo>
                      <a:pt x="848" y="513"/>
                    </a:lnTo>
                    <a:close/>
                    <a:moveTo>
                      <a:pt x="401" y="517"/>
                    </a:moveTo>
                    <a:lnTo>
                      <a:pt x="401" y="517"/>
                    </a:lnTo>
                    <a:lnTo>
                      <a:pt x="403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397" y="511"/>
                    </a:lnTo>
                    <a:lnTo>
                      <a:pt x="394" y="508"/>
                    </a:lnTo>
                    <a:lnTo>
                      <a:pt x="389" y="505"/>
                    </a:lnTo>
                    <a:lnTo>
                      <a:pt x="389" y="505"/>
                    </a:lnTo>
                    <a:lnTo>
                      <a:pt x="391" y="508"/>
                    </a:lnTo>
                    <a:lnTo>
                      <a:pt x="395" y="511"/>
                    </a:lnTo>
                    <a:lnTo>
                      <a:pt x="398" y="514"/>
                    </a:lnTo>
                    <a:lnTo>
                      <a:pt x="401" y="517"/>
                    </a:lnTo>
                    <a:lnTo>
                      <a:pt x="401" y="517"/>
                    </a:lnTo>
                    <a:close/>
                    <a:moveTo>
                      <a:pt x="670" y="526"/>
                    </a:moveTo>
                    <a:lnTo>
                      <a:pt x="670" y="526"/>
                    </a:lnTo>
                    <a:lnTo>
                      <a:pt x="664" y="522"/>
                    </a:lnTo>
                    <a:lnTo>
                      <a:pt x="658" y="516"/>
                    </a:lnTo>
                    <a:lnTo>
                      <a:pt x="651" y="510"/>
                    </a:lnTo>
                    <a:lnTo>
                      <a:pt x="644" y="505"/>
                    </a:lnTo>
                    <a:lnTo>
                      <a:pt x="644" y="505"/>
                    </a:lnTo>
                    <a:lnTo>
                      <a:pt x="656" y="519"/>
                    </a:lnTo>
                    <a:lnTo>
                      <a:pt x="662" y="523"/>
                    </a:lnTo>
                    <a:lnTo>
                      <a:pt x="665" y="526"/>
                    </a:lnTo>
                    <a:lnTo>
                      <a:pt x="670" y="526"/>
                    </a:lnTo>
                    <a:lnTo>
                      <a:pt x="670" y="526"/>
                    </a:lnTo>
                    <a:close/>
                    <a:moveTo>
                      <a:pt x="363" y="510"/>
                    </a:moveTo>
                    <a:lnTo>
                      <a:pt x="363" y="510"/>
                    </a:lnTo>
                    <a:lnTo>
                      <a:pt x="363" y="511"/>
                    </a:lnTo>
                    <a:lnTo>
                      <a:pt x="363" y="511"/>
                    </a:lnTo>
                    <a:lnTo>
                      <a:pt x="362" y="513"/>
                    </a:lnTo>
                    <a:lnTo>
                      <a:pt x="362" y="513"/>
                    </a:lnTo>
                    <a:lnTo>
                      <a:pt x="357" y="511"/>
                    </a:lnTo>
                    <a:lnTo>
                      <a:pt x="354" y="511"/>
                    </a:lnTo>
                    <a:lnTo>
                      <a:pt x="346" y="507"/>
                    </a:lnTo>
                    <a:lnTo>
                      <a:pt x="346" y="507"/>
                    </a:lnTo>
                    <a:lnTo>
                      <a:pt x="365" y="525"/>
                    </a:lnTo>
                    <a:lnTo>
                      <a:pt x="385" y="540"/>
                    </a:lnTo>
                    <a:lnTo>
                      <a:pt x="406" y="554"/>
                    </a:lnTo>
                    <a:lnTo>
                      <a:pt x="427" y="568"/>
                    </a:lnTo>
                    <a:lnTo>
                      <a:pt x="427" y="568"/>
                    </a:lnTo>
                    <a:lnTo>
                      <a:pt x="420" y="557"/>
                    </a:lnTo>
                    <a:lnTo>
                      <a:pt x="411" y="548"/>
                    </a:lnTo>
                    <a:lnTo>
                      <a:pt x="401" y="540"/>
                    </a:lnTo>
                    <a:lnTo>
                      <a:pt x="394" y="529"/>
                    </a:lnTo>
                    <a:lnTo>
                      <a:pt x="394" y="529"/>
                    </a:lnTo>
                    <a:lnTo>
                      <a:pt x="394" y="531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8"/>
                    </a:lnTo>
                    <a:lnTo>
                      <a:pt x="394" y="526"/>
                    </a:lnTo>
                    <a:lnTo>
                      <a:pt x="394" y="526"/>
                    </a:lnTo>
                    <a:lnTo>
                      <a:pt x="386" y="522"/>
                    </a:lnTo>
                    <a:lnTo>
                      <a:pt x="378" y="517"/>
                    </a:lnTo>
                    <a:lnTo>
                      <a:pt x="371" y="513"/>
                    </a:lnTo>
                    <a:lnTo>
                      <a:pt x="363" y="510"/>
                    </a:lnTo>
                    <a:lnTo>
                      <a:pt x="363" y="510"/>
                    </a:lnTo>
                    <a:close/>
                    <a:moveTo>
                      <a:pt x="728" y="526"/>
                    </a:moveTo>
                    <a:lnTo>
                      <a:pt x="728" y="526"/>
                    </a:lnTo>
                    <a:lnTo>
                      <a:pt x="719" y="516"/>
                    </a:lnTo>
                    <a:lnTo>
                      <a:pt x="708" y="507"/>
                    </a:lnTo>
                    <a:lnTo>
                      <a:pt x="708" y="507"/>
                    </a:lnTo>
                    <a:lnTo>
                      <a:pt x="717" y="517"/>
                    </a:lnTo>
                    <a:lnTo>
                      <a:pt x="728" y="526"/>
                    </a:lnTo>
                    <a:lnTo>
                      <a:pt x="728" y="526"/>
                    </a:lnTo>
                    <a:close/>
                    <a:moveTo>
                      <a:pt x="728" y="508"/>
                    </a:moveTo>
                    <a:lnTo>
                      <a:pt x="728" y="508"/>
                    </a:lnTo>
                    <a:lnTo>
                      <a:pt x="737" y="522"/>
                    </a:lnTo>
                    <a:lnTo>
                      <a:pt x="747" y="534"/>
                    </a:lnTo>
                    <a:lnTo>
                      <a:pt x="758" y="546"/>
                    </a:lnTo>
                    <a:lnTo>
                      <a:pt x="770" y="555"/>
                    </a:lnTo>
                    <a:lnTo>
                      <a:pt x="770" y="555"/>
                    </a:lnTo>
                    <a:lnTo>
                      <a:pt x="769" y="548"/>
                    </a:lnTo>
                    <a:lnTo>
                      <a:pt x="767" y="542"/>
                    </a:lnTo>
                    <a:lnTo>
                      <a:pt x="764" y="536"/>
                    </a:lnTo>
                    <a:lnTo>
                      <a:pt x="760" y="531"/>
                    </a:lnTo>
                    <a:lnTo>
                      <a:pt x="752" y="522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3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28" y="508"/>
                    </a:lnTo>
                    <a:lnTo>
                      <a:pt x="728" y="508"/>
                    </a:lnTo>
                    <a:close/>
                    <a:moveTo>
                      <a:pt x="241" y="558"/>
                    </a:moveTo>
                    <a:lnTo>
                      <a:pt x="241" y="558"/>
                    </a:lnTo>
                    <a:lnTo>
                      <a:pt x="234" y="549"/>
                    </a:lnTo>
                    <a:lnTo>
                      <a:pt x="225" y="542"/>
                    </a:lnTo>
                    <a:lnTo>
                      <a:pt x="217" y="534"/>
                    </a:lnTo>
                    <a:lnTo>
                      <a:pt x="209" y="525"/>
                    </a:lnTo>
                    <a:lnTo>
                      <a:pt x="209" y="525"/>
                    </a:lnTo>
                    <a:lnTo>
                      <a:pt x="211" y="525"/>
                    </a:lnTo>
                    <a:lnTo>
                      <a:pt x="211" y="523"/>
                    </a:lnTo>
                    <a:lnTo>
                      <a:pt x="214" y="522"/>
                    </a:lnTo>
                    <a:lnTo>
                      <a:pt x="214" y="522"/>
                    </a:lnTo>
                    <a:lnTo>
                      <a:pt x="206" y="516"/>
                    </a:lnTo>
                    <a:lnTo>
                      <a:pt x="197" y="508"/>
                    </a:lnTo>
                    <a:lnTo>
                      <a:pt x="197" y="508"/>
                    </a:lnTo>
                    <a:lnTo>
                      <a:pt x="209" y="536"/>
                    </a:lnTo>
                    <a:lnTo>
                      <a:pt x="217" y="546"/>
                    </a:lnTo>
                    <a:lnTo>
                      <a:pt x="221" y="551"/>
                    </a:lnTo>
                    <a:lnTo>
                      <a:pt x="228" y="555"/>
                    </a:lnTo>
                    <a:lnTo>
                      <a:pt x="228" y="555"/>
                    </a:lnTo>
                    <a:lnTo>
                      <a:pt x="226" y="552"/>
                    </a:lnTo>
                    <a:lnTo>
                      <a:pt x="228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35" y="554"/>
                    </a:lnTo>
                    <a:lnTo>
                      <a:pt x="241" y="558"/>
                    </a:lnTo>
                    <a:lnTo>
                      <a:pt x="241" y="558"/>
                    </a:lnTo>
                    <a:close/>
                    <a:moveTo>
                      <a:pt x="273" y="520"/>
                    </a:moveTo>
                    <a:lnTo>
                      <a:pt x="273" y="520"/>
                    </a:lnTo>
                    <a:lnTo>
                      <a:pt x="278" y="522"/>
                    </a:lnTo>
                    <a:lnTo>
                      <a:pt x="282" y="523"/>
                    </a:lnTo>
                    <a:lnTo>
                      <a:pt x="292" y="529"/>
                    </a:lnTo>
                    <a:lnTo>
                      <a:pt x="301" y="537"/>
                    </a:lnTo>
                    <a:lnTo>
                      <a:pt x="305" y="539"/>
                    </a:lnTo>
                    <a:lnTo>
                      <a:pt x="310" y="540"/>
                    </a:lnTo>
                    <a:lnTo>
                      <a:pt x="310" y="540"/>
                    </a:lnTo>
                    <a:lnTo>
                      <a:pt x="287" y="525"/>
                    </a:lnTo>
                    <a:lnTo>
                      <a:pt x="275" y="517"/>
                    </a:lnTo>
                    <a:lnTo>
                      <a:pt x="263" y="510"/>
                    </a:lnTo>
                    <a:lnTo>
                      <a:pt x="263" y="510"/>
                    </a:lnTo>
                    <a:lnTo>
                      <a:pt x="269" y="514"/>
                    </a:lnTo>
                    <a:lnTo>
                      <a:pt x="272" y="517"/>
                    </a:lnTo>
                    <a:lnTo>
                      <a:pt x="273" y="520"/>
                    </a:lnTo>
                    <a:lnTo>
                      <a:pt x="273" y="520"/>
                    </a:lnTo>
                    <a:close/>
                    <a:moveTo>
                      <a:pt x="238" y="511"/>
                    </a:moveTo>
                    <a:lnTo>
                      <a:pt x="238" y="511"/>
                    </a:lnTo>
                    <a:lnTo>
                      <a:pt x="243" y="514"/>
                    </a:lnTo>
                    <a:lnTo>
                      <a:pt x="247" y="519"/>
                    </a:lnTo>
                    <a:lnTo>
                      <a:pt x="252" y="522"/>
                    </a:lnTo>
                    <a:lnTo>
                      <a:pt x="257" y="522"/>
                    </a:lnTo>
                    <a:lnTo>
                      <a:pt x="257" y="522"/>
                    </a:lnTo>
                    <a:lnTo>
                      <a:pt x="252" y="519"/>
                    </a:lnTo>
                    <a:lnTo>
                      <a:pt x="247" y="516"/>
                    </a:lnTo>
                    <a:lnTo>
                      <a:pt x="243" y="511"/>
                    </a:lnTo>
                    <a:lnTo>
                      <a:pt x="241" y="511"/>
                    </a:lnTo>
                    <a:lnTo>
                      <a:pt x="238" y="511"/>
                    </a:lnTo>
                    <a:lnTo>
                      <a:pt x="238" y="511"/>
                    </a:lnTo>
                    <a:close/>
                    <a:moveTo>
                      <a:pt x="314" y="517"/>
                    </a:moveTo>
                    <a:lnTo>
                      <a:pt x="314" y="517"/>
                    </a:lnTo>
                    <a:lnTo>
                      <a:pt x="311" y="514"/>
                    </a:lnTo>
                    <a:lnTo>
                      <a:pt x="307" y="513"/>
                    </a:lnTo>
                    <a:lnTo>
                      <a:pt x="307" y="513"/>
                    </a:lnTo>
                    <a:lnTo>
                      <a:pt x="310" y="517"/>
                    </a:lnTo>
                    <a:lnTo>
                      <a:pt x="311" y="517"/>
                    </a:lnTo>
                    <a:lnTo>
                      <a:pt x="314" y="517"/>
                    </a:lnTo>
                    <a:lnTo>
                      <a:pt x="314" y="517"/>
                    </a:lnTo>
                    <a:close/>
                    <a:moveTo>
                      <a:pt x="775" y="536"/>
                    </a:moveTo>
                    <a:lnTo>
                      <a:pt x="775" y="536"/>
                    </a:lnTo>
                    <a:lnTo>
                      <a:pt x="775" y="528"/>
                    </a:lnTo>
                    <a:lnTo>
                      <a:pt x="773" y="523"/>
                    </a:lnTo>
                    <a:lnTo>
                      <a:pt x="770" y="519"/>
                    </a:lnTo>
                    <a:lnTo>
                      <a:pt x="766" y="514"/>
                    </a:lnTo>
                    <a:lnTo>
                      <a:pt x="766" y="514"/>
                    </a:lnTo>
                    <a:lnTo>
                      <a:pt x="760" y="514"/>
                    </a:lnTo>
                    <a:lnTo>
                      <a:pt x="752" y="513"/>
                    </a:lnTo>
                    <a:lnTo>
                      <a:pt x="752" y="513"/>
                    </a:lnTo>
                    <a:lnTo>
                      <a:pt x="763" y="525"/>
                    </a:lnTo>
                    <a:lnTo>
                      <a:pt x="769" y="531"/>
                    </a:lnTo>
                    <a:lnTo>
                      <a:pt x="775" y="536"/>
                    </a:lnTo>
                    <a:lnTo>
                      <a:pt x="775" y="536"/>
                    </a:lnTo>
                    <a:close/>
                    <a:moveTo>
                      <a:pt x="565" y="546"/>
                    </a:moveTo>
                    <a:lnTo>
                      <a:pt x="565" y="546"/>
                    </a:lnTo>
                    <a:lnTo>
                      <a:pt x="563" y="545"/>
                    </a:lnTo>
                    <a:lnTo>
                      <a:pt x="563" y="543"/>
                    </a:lnTo>
                    <a:lnTo>
                      <a:pt x="563" y="543"/>
                    </a:lnTo>
                    <a:lnTo>
                      <a:pt x="565" y="542"/>
                    </a:lnTo>
                    <a:lnTo>
                      <a:pt x="568" y="540"/>
                    </a:lnTo>
                    <a:lnTo>
                      <a:pt x="568" y="540"/>
                    </a:lnTo>
                    <a:lnTo>
                      <a:pt x="565" y="537"/>
                    </a:lnTo>
                    <a:lnTo>
                      <a:pt x="560" y="534"/>
                    </a:lnTo>
                    <a:lnTo>
                      <a:pt x="555" y="529"/>
                    </a:lnTo>
                    <a:lnTo>
                      <a:pt x="551" y="526"/>
                    </a:lnTo>
                    <a:lnTo>
                      <a:pt x="551" y="526"/>
                    </a:lnTo>
                    <a:lnTo>
                      <a:pt x="545" y="523"/>
                    </a:lnTo>
                    <a:lnTo>
                      <a:pt x="540" y="520"/>
                    </a:lnTo>
                    <a:lnTo>
                      <a:pt x="536" y="516"/>
                    </a:lnTo>
                    <a:lnTo>
                      <a:pt x="531" y="514"/>
                    </a:lnTo>
                    <a:lnTo>
                      <a:pt x="531" y="514"/>
                    </a:lnTo>
                    <a:lnTo>
                      <a:pt x="548" y="531"/>
                    </a:lnTo>
                    <a:lnTo>
                      <a:pt x="565" y="546"/>
                    </a:lnTo>
                    <a:lnTo>
                      <a:pt x="565" y="546"/>
                    </a:lnTo>
                    <a:close/>
                    <a:moveTo>
                      <a:pt x="401" y="565"/>
                    </a:moveTo>
                    <a:lnTo>
                      <a:pt x="401" y="565"/>
                    </a:lnTo>
                    <a:lnTo>
                      <a:pt x="372" y="539"/>
                    </a:lnTo>
                    <a:lnTo>
                      <a:pt x="357" y="526"/>
                    </a:lnTo>
                    <a:lnTo>
                      <a:pt x="348" y="522"/>
                    </a:lnTo>
                    <a:lnTo>
                      <a:pt x="340" y="517"/>
                    </a:lnTo>
                    <a:lnTo>
                      <a:pt x="340" y="517"/>
                    </a:lnTo>
                    <a:lnTo>
                      <a:pt x="353" y="532"/>
                    </a:lnTo>
                    <a:lnTo>
                      <a:pt x="368" y="545"/>
                    </a:lnTo>
                    <a:lnTo>
                      <a:pt x="385" y="555"/>
                    </a:lnTo>
                    <a:lnTo>
                      <a:pt x="392" y="560"/>
                    </a:lnTo>
                    <a:lnTo>
                      <a:pt x="401" y="565"/>
                    </a:lnTo>
                    <a:lnTo>
                      <a:pt x="401" y="565"/>
                    </a:lnTo>
                    <a:close/>
                    <a:moveTo>
                      <a:pt x="648" y="532"/>
                    </a:moveTo>
                    <a:lnTo>
                      <a:pt x="648" y="532"/>
                    </a:lnTo>
                    <a:lnTo>
                      <a:pt x="644" y="526"/>
                    </a:lnTo>
                    <a:lnTo>
                      <a:pt x="638" y="523"/>
                    </a:lnTo>
                    <a:lnTo>
                      <a:pt x="632" y="519"/>
                    </a:lnTo>
                    <a:lnTo>
                      <a:pt x="624" y="517"/>
                    </a:lnTo>
                    <a:lnTo>
                      <a:pt x="624" y="517"/>
                    </a:lnTo>
                    <a:lnTo>
                      <a:pt x="636" y="526"/>
                    </a:lnTo>
                    <a:lnTo>
                      <a:pt x="642" y="529"/>
                    </a:lnTo>
                    <a:lnTo>
                      <a:pt x="648" y="532"/>
                    </a:lnTo>
                    <a:lnTo>
                      <a:pt x="648" y="532"/>
                    </a:lnTo>
                    <a:close/>
                    <a:moveTo>
                      <a:pt x="856" y="526"/>
                    </a:moveTo>
                    <a:lnTo>
                      <a:pt x="856" y="526"/>
                    </a:lnTo>
                    <a:lnTo>
                      <a:pt x="856" y="520"/>
                    </a:lnTo>
                    <a:lnTo>
                      <a:pt x="856" y="519"/>
                    </a:lnTo>
                    <a:lnTo>
                      <a:pt x="854" y="517"/>
                    </a:lnTo>
                    <a:lnTo>
                      <a:pt x="854" y="517"/>
                    </a:lnTo>
                    <a:lnTo>
                      <a:pt x="854" y="522"/>
                    </a:lnTo>
                    <a:lnTo>
                      <a:pt x="854" y="525"/>
                    </a:lnTo>
                    <a:lnTo>
                      <a:pt x="856" y="526"/>
                    </a:lnTo>
                    <a:lnTo>
                      <a:pt x="856" y="526"/>
                    </a:lnTo>
                    <a:close/>
                    <a:moveTo>
                      <a:pt x="618" y="529"/>
                    </a:moveTo>
                    <a:lnTo>
                      <a:pt x="618" y="529"/>
                    </a:lnTo>
                    <a:lnTo>
                      <a:pt x="616" y="526"/>
                    </a:lnTo>
                    <a:lnTo>
                      <a:pt x="613" y="523"/>
                    </a:lnTo>
                    <a:lnTo>
                      <a:pt x="607" y="519"/>
                    </a:lnTo>
                    <a:lnTo>
                      <a:pt x="607" y="519"/>
                    </a:lnTo>
                    <a:lnTo>
                      <a:pt x="609" y="522"/>
                    </a:lnTo>
                    <a:lnTo>
                      <a:pt x="612" y="525"/>
                    </a:lnTo>
                    <a:lnTo>
                      <a:pt x="618" y="529"/>
                    </a:lnTo>
                    <a:lnTo>
                      <a:pt x="618" y="529"/>
                    </a:lnTo>
                    <a:close/>
                    <a:moveTo>
                      <a:pt x="565" y="522"/>
                    </a:moveTo>
                    <a:lnTo>
                      <a:pt x="565" y="522"/>
                    </a:lnTo>
                    <a:lnTo>
                      <a:pt x="566" y="523"/>
                    </a:lnTo>
                    <a:lnTo>
                      <a:pt x="569" y="523"/>
                    </a:lnTo>
                    <a:lnTo>
                      <a:pt x="571" y="523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68" y="522"/>
                    </a:lnTo>
                    <a:lnTo>
                      <a:pt x="566" y="520"/>
                    </a:lnTo>
                    <a:lnTo>
                      <a:pt x="565" y="522"/>
                    </a:lnTo>
                    <a:lnTo>
                      <a:pt x="565" y="522"/>
                    </a:lnTo>
                    <a:close/>
                    <a:moveTo>
                      <a:pt x="377" y="565"/>
                    </a:moveTo>
                    <a:lnTo>
                      <a:pt x="377" y="565"/>
                    </a:lnTo>
                    <a:lnTo>
                      <a:pt x="351" y="543"/>
                    </a:lnTo>
                    <a:lnTo>
                      <a:pt x="324" y="523"/>
                    </a:lnTo>
                    <a:lnTo>
                      <a:pt x="324" y="523"/>
                    </a:lnTo>
                    <a:lnTo>
                      <a:pt x="321" y="525"/>
                    </a:lnTo>
                    <a:lnTo>
                      <a:pt x="316" y="523"/>
                    </a:lnTo>
                    <a:lnTo>
                      <a:pt x="316" y="523"/>
                    </a:lnTo>
                    <a:lnTo>
                      <a:pt x="330" y="536"/>
                    </a:lnTo>
                    <a:lnTo>
                      <a:pt x="345" y="546"/>
                    </a:lnTo>
                    <a:lnTo>
                      <a:pt x="362" y="555"/>
                    </a:lnTo>
                    <a:lnTo>
                      <a:pt x="377" y="565"/>
                    </a:lnTo>
                    <a:lnTo>
                      <a:pt x="377" y="565"/>
                    </a:lnTo>
                    <a:close/>
                    <a:moveTo>
                      <a:pt x="683" y="532"/>
                    </a:moveTo>
                    <a:lnTo>
                      <a:pt x="683" y="532"/>
                    </a:lnTo>
                    <a:lnTo>
                      <a:pt x="682" y="529"/>
                    </a:lnTo>
                    <a:lnTo>
                      <a:pt x="679" y="528"/>
                    </a:lnTo>
                    <a:lnTo>
                      <a:pt x="674" y="525"/>
                    </a:lnTo>
                    <a:lnTo>
                      <a:pt x="674" y="525"/>
                    </a:lnTo>
                    <a:lnTo>
                      <a:pt x="676" y="526"/>
                    </a:lnTo>
                    <a:lnTo>
                      <a:pt x="677" y="529"/>
                    </a:lnTo>
                    <a:lnTo>
                      <a:pt x="680" y="531"/>
                    </a:lnTo>
                    <a:lnTo>
                      <a:pt x="683" y="532"/>
                    </a:lnTo>
                    <a:lnTo>
                      <a:pt x="683" y="532"/>
                    </a:lnTo>
                    <a:close/>
                    <a:moveTo>
                      <a:pt x="513" y="583"/>
                    </a:moveTo>
                    <a:lnTo>
                      <a:pt x="513" y="583"/>
                    </a:lnTo>
                    <a:lnTo>
                      <a:pt x="504" y="575"/>
                    </a:lnTo>
                    <a:lnTo>
                      <a:pt x="493" y="568"/>
                    </a:lnTo>
                    <a:lnTo>
                      <a:pt x="482" y="558"/>
                    </a:lnTo>
                    <a:lnTo>
                      <a:pt x="473" y="551"/>
                    </a:lnTo>
                    <a:lnTo>
                      <a:pt x="473" y="551"/>
                    </a:lnTo>
                    <a:lnTo>
                      <a:pt x="473" y="548"/>
                    </a:lnTo>
                    <a:lnTo>
                      <a:pt x="473" y="548"/>
                    </a:lnTo>
                    <a:lnTo>
                      <a:pt x="459" y="536"/>
                    </a:lnTo>
                    <a:lnTo>
                      <a:pt x="452" y="531"/>
                    </a:lnTo>
                    <a:lnTo>
                      <a:pt x="444" y="526"/>
                    </a:lnTo>
                    <a:lnTo>
                      <a:pt x="444" y="526"/>
                    </a:lnTo>
                    <a:lnTo>
                      <a:pt x="459" y="543"/>
                    </a:lnTo>
                    <a:lnTo>
                      <a:pt x="476" y="560"/>
                    </a:lnTo>
                    <a:lnTo>
                      <a:pt x="496" y="575"/>
                    </a:lnTo>
                    <a:lnTo>
                      <a:pt x="505" y="581"/>
                    </a:lnTo>
                    <a:lnTo>
                      <a:pt x="516" y="587"/>
                    </a:lnTo>
                    <a:lnTo>
                      <a:pt x="516" y="587"/>
                    </a:lnTo>
                    <a:lnTo>
                      <a:pt x="514" y="586"/>
                    </a:lnTo>
                    <a:lnTo>
                      <a:pt x="513" y="583"/>
                    </a:lnTo>
                    <a:lnTo>
                      <a:pt x="513" y="583"/>
                    </a:lnTo>
                    <a:close/>
                    <a:moveTo>
                      <a:pt x="504" y="537"/>
                    </a:moveTo>
                    <a:lnTo>
                      <a:pt x="504" y="537"/>
                    </a:lnTo>
                    <a:lnTo>
                      <a:pt x="499" y="532"/>
                    </a:lnTo>
                    <a:lnTo>
                      <a:pt x="494" y="529"/>
                    </a:lnTo>
                    <a:lnTo>
                      <a:pt x="493" y="529"/>
                    </a:lnTo>
                    <a:lnTo>
                      <a:pt x="493" y="529"/>
                    </a:lnTo>
                    <a:lnTo>
                      <a:pt x="494" y="531"/>
                    </a:lnTo>
                    <a:lnTo>
                      <a:pt x="497" y="534"/>
                    </a:lnTo>
                    <a:lnTo>
                      <a:pt x="500" y="537"/>
                    </a:lnTo>
                    <a:lnTo>
                      <a:pt x="502" y="537"/>
                    </a:lnTo>
                    <a:lnTo>
                      <a:pt x="504" y="537"/>
                    </a:lnTo>
                    <a:lnTo>
                      <a:pt x="504" y="537"/>
                    </a:lnTo>
                    <a:close/>
                    <a:moveTo>
                      <a:pt x="603" y="537"/>
                    </a:moveTo>
                    <a:lnTo>
                      <a:pt x="603" y="537"/>
                    </a:lnTo>
                    <a:lnTo>
                      <a:pt x="598" y="532"/>
                    </a:lnTo>
                    <a:lnTo>
                      <a:pt x="592" y="529"/>
                    </a:lnTo>
                    <a:lnTo>
                      <a:pt x="592" y="529"/>
                    </a:lnTo>
                    <a:lnTo>
                      <a:pt x="595" y="532"/>
                    </a:lnTo>
                    <a:lnTo>
                      <a:pt x="597" y="534"/>
                    </a:lnTo>
                    <a:lnTo>
                      <a:pt x="603" y="537"/>
                    </a:lnTo>
                    <a:lnTo>
                      <a:pt x="603" y="537"/>
                    </a:lnTo>
                    <a:close/>
                    <a:moveTo>
                      <a:pt x="658" y="543"/>
                    </a:moveTo>
                    <a:lnTo>
                      <a:pt x="658" y="543"/>
                    </a:lnTo>
                    <a:lnTo>
                      <a:pt x="651" y="540"/>
                    </a:lnTo>
                    <a:lnTo>
                      <a:pt x="645" y="537"/>
                    </a:lnTo>
                    <a:lnTo>
                      <a:pt x="639" y="534"/>
                    </a:lnTo>
                    <a:lnTo>
                      <a:pt x="635" y="531"/>
                    </a:lnTo>
                    <a:lnTo>
                      <a:pt x="635" y="531"/>
                    </a:lnTo>
                    <a:lnTo>
                      <a:pt x="642" y="540"/>
                    </a:lnTo>
                    <a:lnTo>
                      <a:pt x="651" y="549"/>
                    </a:lnTo>
                    <a:lnTo>
                      <a:pt x="661" y="558"/>
                    </a:lnTo>
                    <a:lnTo>
                      <a:pt x="667" y="561"/>
                    </a:lnTo>
                    <a:lnTo>
                      <a:pt x="673" y="565"/>
                    </a:lnTo>
                    <a:lnTo>
                      <a:pt x="673" y="565"/>
                    </a:lnTo>
                    <a:lnTo>
                      <a:pt x="670" y="560"/>
                    </a:lnTo>
                    <a:lnTo>
                      <a:pt x="665" y="554"/>
                    </a:lnTo>
                    <a:lnTo>
                      <a:pt x="662" y="548"/>
                    </a:lnTo>
                    <a:lnTo>
                      <a:pt x="658" y="543"/>
                    </a:lnTo>
                    <a:lnTo>
                      <a:pt x="658" y="543"/>
                    </a:lnTo>
                    <a:close/>
                    <a:moveTo>
                      <a:pt x="334" y="545"/>
                    </a:moveTo>
                    <a:lnTo>
                      <a:pt x="334" y="545"/>
                    </a:lnTo>
                    <a:lnTo>
                      <a:pt x="334" y="543"/>
                    </a:lnTo>
                    <a:lnTo>
                      <a:pt x="333" y="543"/>
                    </a:lnTo>
                    <a:lnTo>
                      <a:pt x="330" y="543"/>
                    </a:lnTo>
                    <a:lnTo>
                      <a:pt x="330" y="543"/>
                    </a:lnTo>
                    <a:lnTo>
                      <a:pt x="327" y="540"/>
                    </a:lnTo>
                    <a:lnTo>
                      <a:pt x="322" y="536"/>
                    </a:lnTo>
                    <a:lnTo>
                      <a:pt x="319" y="534"/>
                    </a:lnTo>
                    <a:lnTo>
                      <a:pt x="314" y="534"/>
                    </a:lnTo>
                    <a:lnTo>
                      <a:pt x="314" y="534"/>
                    </a:lnTo>
                    <a:lnTo>
                      <a:pt x="321" y="539"/>
                    </a:lnTo>
                    <a:lnTo>
                      <a:pt x="327" y="545"/>
                    </a:lnTo>
                    <a:lnTo>
                      <a:pt x="333" y="549"/>
                    </a:lnTo>
                    <a:lnTo>
                      <a:pt x="339" y="552"/>
                    </a:lnTo>
                    <a:lnTo>
                      <a:pt x="339" y="552"/>
                    </a:lnTo>
                    <a:lnTo>
                      <a:pt x="336" y="549"/>
                    </a:lnTo>
                    <a:lnTo>
                      <a:pt x="336" y="548"/>
                    </a:lnTo>
                    <a:lnTo>
                      <a:pt x="337" y="546"/>
                    </a:lnTo>
                    <a:lnTo>
                      <a:pt x="337" y="546"/>
                    </a:lnTo>
                    <a:lnTo>
                      <a:pt x="334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5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43"/>
                    </a:lnTo>
                    <a:lnTo>
                      <a:pt x="333" y="545"/>
                    </a:lnTo>
                    <a:lnTo>
                      <a:pt x="334" y="545"/>
                    </a:lnTo>
                    <a:lnTo>
                      <a:pt x="334" y="545"/>
                    </a:lnTo>
                    <a:close/>
                    <a:moveTo>
                      <a:pt x="625" y="537"/>
                    </a:moveTo>
                    <a:lnTo>
                      <a:pt x="625" y="537"/>
                    </a:lnTo>
                    <a:lnTo>
                      <a:pt x="625" y="536"/>
                    </a:lnTo>
                    <a:lnTo>
                      <a:pt x="624" y="534"/>
                    </a:lnTo>
                    <a:lnTo>
                      <a:pt x="624" y="534"/>
                    </a:lnTo>
                    <a:lnTo>
                      <a:pt x="624" y="532"/>
                    </a:lnTo>
                    <a:lnTo>
                      <a:pt x="624" y="532"/>
                    </a:lnTo>
                    <a:lnTo>
                      <a:pt x="622" y="532"/>
                    </a:lnTo>
                    <a:lnTo>
                      <a:pt x="621" y="532"/>
                    </a:lnTo>
                    <a:lnTo>
                      <a:pt x="621" y="532"/>
                    </a:lnTo>
                    <a:lnTo>
                      <a:pt x="622" y="534"/>
                    </a:lnTo>
                    <a:lnTo>
                      <a:pt x="625" y="537"/>
                    </a:lnTo>
                    <a:lnTo>
                      <a:pt x="625" y="537"/>
                    </a:lnTo>
                    <a:close/>
                    <a:moveTo>
                      <a:pt x="781" y="545"/>
                    </a:moveTo>
                    <a:lnTo>
                      <a:pt x="781" y="545"/>
                    </a:lnTo>
                    <a:lnTo>
                      <a:pt x="781" y="537"/>
                    </a:lnTo>
                    <a:lnTo>
                      <a:pt x="781" y="536"/>
                    </a:lnTo>
                    <a:lnTo>
                      <a:pt x="779" y="532"/>
                    </a:lnTo>
                    <a:lnTo>
                      <a:pt x="779" y="532"/>
                    </a:lnTo>
                    <a:lnTo>
                      <a:pt x="778" y="536"/>
                    </a:lnTo>
                    <a:lnTo>
                      <a:pt x="778" y="540"/>
                    </a:lnTo>
                    <a:lnTo>
                      <a:pt x="779" y="542"/>
                    </a:lnTo>
                    <a:lnTo>
                      <a:pt x="781" y="545"/>
                    </a:lnTo>
                    <a:lnTo>
                      <a:pt x="781" y="545"/>
                    </a:lnTo>
                    <a:close/>
                    <a:moveTo>
                      <a:pt x="247" y="543"/>
                    </a:moveTo>
                    <a:lnTo>
                      <a:pt x="247" y="543"/>
                    </a:lnTo>
                    <a:lnTo>
                      <a:pt x="241" y="537"/>
                    </a:lnTo>
                    <a:lnTo>
                      <a:pt x="237" y="534"/>
                    </a:lnTo>
                    <a:lnTo>
                      <a:pt x="237" y="534"/>
                    </a:lnTo>
                    <a:lnTo>
                      <a:pt x="241" y="539"/>
                    </a:lnTo>
                    <a:lnTo>
                      <a:pt x="244" y="542"/>
                    </a:lnTo>
                    <a:lnTo>
                      <a:pt x="247" y="543"/>
                    </a:lnTo>
                    <a:lnTo>
                      <a:pt x="247" y="543"/>
                    </a:lnTo>
                    <a:close/>
                    <a:moveTo>
                      <a:pt x="686" y="549"/>
                    </a:moveTo>
                    <a:lnTo>
                      <a:pt x="686" y="549"/>
                    </a:lnTo>
                    <a:lnTo>
                      <a:pt x="683" y="545"/>
                    </a:lnTo>
                    <a:lnTo>
                      <a:pt x="680" y="540"/>
                    </a:lnTo>
                    <a:lnTo>
                      <a:pt x="677" y="537"/>
                    </a:lnTo>
                    <a:lnTo>
                      <a:pt x="671" y="536"/>
                    </a:lnTo>
                    <a:lnTo>
                      <a:pt x="671" y="536"/>
                    </a:lnTo>
                    <a:lnTo>
                      <a:pt x="676" y="539"/>
                    </a:lnTo>
                    <a:lnTo>
                      <a:pt x="679" y="543"/>
                    </a:lnTo>
                    <a:lnTo>
                      <a:pt x="682" y="546"/>
                    </a:lnTo>
                    <a:lnTo>
                      <a:pt x="686" y="549"/>
                    </a:lnTo>
                    <a:lnTo>
                      <a:pt x="686" y="549"/>
                    </a:lnTo>
                    <a:close/>
                    <a:moveTo>
                      <a:pt x="719" y="572"/>
                    </a:moveTo>
                    <a:lnTo>
                      <a:pt x="719" y="572"/>
                    </a:lnTo>
                    <a:lnTo>
                      <a:pt x="723" y="574"/>
                    </a:lnTo>
                    <a:lnTo>
                      <a:pt x="729" y="577"/>
                    </a:lnTo>
                    <a:lnTo>
                      <a:pt x="732" y="580"/>
                    </a:lnTo>
                    <a:lnTo>
                      <a:pt x="737" y="581"/>
                    </a:lnTo>
                    <a:lnTo>
                      <a:pt x="737" y="581"/>
                    </a:lnTo>
                    <a:lnTo>
                      <a:pt x="732" y="577"/>
                    </a:lnTo>
                    <a:lnTo>
                      <a:pt x="728" y="572"/>
                    </a:lnTo>
                    <a:lnTo>
                      <a:pt x="725" y="568"/>
                    </a:lnTo>
                    <a:lnTo>
                      <a:pt x="720" y="563"/>
                    </a:lnTo>
                    <a:lnTo>
                      <a:pt x="720" y="563"/>
                    </a:lnTo>
                    <a:lnTo>
                      <a:pt x="720" y="560"/>
                    </a:lnTo>
                    <a:lnTo>
                      <a:pt x="720" y="560"/>
                    </a:lnTo>
                    <a:lnTo>
                      <a:pt x="711" y="554"/>
                    </a:lnTo>
                    <a:lnTo>
                      <a:pt x="703" y="548"/>
                    </a:lnTo>
                    <a:lnTo>
                      <a:pt x="696" y="542"/>
                    </a:lnTo>
                    <a:lnTo>
                      <a:pt x="686" y="536"/>
                    </a:lnTo>
                    <a:lnTo>
                      <a:pt x="686" y="536"/>
                    </a:lnTo>
                    <a:lnTo>
                      <a:pt x="693" y="545"/>
                    </a:lnTo>
                    <a:lnTo>
                      <a:pt x="702" y="554"/>
                    </a:lnTo>
                    <a:lnTo>
                      <a:pt x="709" y="563"/>
                    </a:lnTo>
                    <a:lnTo>
                      <a:pt x="719" y="572"/>
                    </a:lnTo>
                    <a:lnTo>
                      <a:pt x="719" y="572"/>
                    </a:lnTo>
                    <a:close/>
                    <a:moveTo>
                      <a:pt x="709" y="545"/>
                    </a:moveTo>
                    <a:lnTo>
                      <a:pt x="709" y="545"/>
                    </a:lnTo>
                    <a:lnTo>
                      <a:pt x="723" y="558"/>
                    </a:lnTo>
                    <a:lnTo>
                      <a:pt x="737" y="571"/>
                    </a:lnTo>
                    <a:lnTo>
                      <a:pt x="737" y="571"/>
                    </a:lnTo>
                    <a:lnTo>
                      <a:pt x="725" y="552"/>
                    </a:lnTo>
                    <a:lnTo>
                      <a:pt x="719" y="545"/>
                    </a:lnTo>
                    <a:lnTo>
                      <a:pt x="711" y="539"/>
                    </a:lnTo>
                    <a:lnTo>
                      <a:pt x="711" y="539"/>
                    </a:lnTo>
                    <a:lnTo>
                      <a:pt x="712" y="540"/>
                    </a:lnTo>
                    <a:lnTo>
                      <a:pt x="711" y="542"/>
                    </a:lnTo>
                    <a:lnTo>
                      <a:pt x="709" y="545"/>
                    </a:lnTo>
                    <a:lnTo>
                      <a:pt x="709" y="545"/>
                    </a:lnTo>
                    <a:close/>
                    <a:moveTo>
                      <a:pt x="525" y="543"/>
                    </a:moveTo>
                    <a:lnTo>
                      <a:pt x="525" y="543"/>
                    </a:lnTo>
                    <a:lnTo>
                      <a:pt x="528" y="545"/>
                    </a:lnTo>
                    <a:lnTo>
                      <a:pt x="529" y="545"/>
                    </a:lnTo>
                    <a:lnTo>
                      <a:pt x="529" y="543"/>
                    </a:lnTo>
                    <a:lnTo>
                      <a:pt x="529" y="543"/>
                    </a:lnTo>
                    <a:lnTo>
                      <a:pt x="528" y="542"/>
                    </a:lnTo>
                    <a:lnTo>
                      <a:pt x="526" y="540"/>
                    </a:lnTo>
                    <a:lnTo>
                      <a:pt x="522" y="539"/>
                    </a:lnTo>
                    <a:lnTo>
                      <a:pt x="522" y="539"/>
                    </a:lnTo>
                    <a:lnTo>
                      <a:pt x="523" y="540"/>
                    </a:lnTo>
                    <a:lnTo>
                      <a:pt x="525" y="543"/>
                    </a:lnTo>
                    <a:lnTo>
                      <a:pt x="525" y="543"/>
                    </a:lnTo>
                    <a:close/>
                    <a:moveTo>
                      <a:pt x="619" y="568"/>
                    </a:moveTo>
                    <a:lnTo>
                      <a:pt x="619" y="568"/>
                    </a:lnTo>
                    <a:lnTo>
                      <a:pt x="604" y="552"/>
                    </a:lnTo>
                    <a:lnTo>
                      <a:pt x="595" y="546"/>
                    </a:lnTo>
                    <a:lnTo>
                      <a:pt x="587" y="540"/>
                    </a:lnTo>
                    <a:lnTo>
                      <a:pt x="587" y="540"/>
                    </a:lnTo>
                    <a:lnTo>
                      <a:pt x="603" y="555"/>
                    </a:lnTo>
                    <a:lnTo>
                      <a:pt x="610" y="561"/>
                    </a:lnTo>
                    <a:lnTo>
                      <a:pt x="619" y="568"/>
                    </a:lnTo>
                    <a:lnTo>
                      <a:pt x="619" y="568"/>
                    </a:lnTo>
                    <a:close/>
                    <a:moveTo>
                      <a:pt x="746" y="546"/>
                    </a:moveTo>
                    <a:lnTo>
                      <a:pt x="746" y="546"/>
                    </a:lnTo>
                    <a:lnTo>
                      <a:pt x="743" y="542"/>
                    </a:lnTo>
                    <a:lnTo>
                      <a:pt x="740" y="540"/>
                    </a:lnTo>
                    <a:lnTo>
                      <a:pt x="738" y="540"/>
                    </a:lnTo>
                    <a:lnTo>
                      <a:pt x="738" y="540"/>
                    </a:lnTo>
                    <a:lnTo>
                      <a:pt x="741" y="543"/>
                    </a:lnTo>
                    <a:lnTo>
                      <a:pt x="746" y="546"/>
                    </a:lnTo>
                    <a:lnTo>
                      <a:pt x="746" y="546"/>
                    </a:lnTo>
                    <a:close/>
                    <a:moveTo>
                      <a:pt x="316" y="552"/>
                    </a:moveTo>
                    <a:lnTo>
                      <a:pt x="316" y="552"/>
                    </a:lnTo>
                    <a:lnTo>
                      <a:pt x="316" y="551"/>
                    </a:lnTo>
                    <a:lnTo>
                      <a:pt x="314" y="551"/>
                    </a:lnTo>
                    <a:lnTo>
                      <a:pt x="311" y="549"/>
                    </a:lnTo>
                    <a:lnTo>
                      <a:pt x="311" y="549"/>
                    </a:lnTo>
                    <a:lnTo>
                      <a:pt x="305" y="545"/>
                    </a:lnTo>
                    <a:lnTo>
                      <a:pt x="301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307" y="548"/>
                    </a:lnTo>
                    <a:lnTo>
                      <a:pt x="316" y="552"/>
                    </a:lnTo>
                    <a:lnTo>
                      <a:pt x="316" y="552"/>
                    </a:lnTo>
                    <a:close/>
                    <a:moveTo>
                      <a:pt x="346" y="603"/>
                    </a:moveTo>
                    <a:lnTo>
                      <a:pt x="346" y="603"/>
                    </a:lnTo>
                    <a:lnTo>
                      <a:pt x="348" y="603"/>
                    </a:lnTo>
                    <a:lnTo>
                      <a:pt x="348" y="601"/>
                    </a:lnTo>
                    <a:lnTo>
                      <a:pt x="348" y="601"/>
                    </a:lnTo>
                    <a:lnTo>
                      <a:pt x="345" y="600"/>
                    </a:lnTo>
                    <a:lnTo>
                      <a:pt x="345" y="600"/>
                    </a:lnTo>
                    <a:lnTo>
                      <a:pt x="345" y="601"/>
                    </a:lnTo>
                    <a:lnTo>
                      <a:pt x="345" y="601"/>
                    </a:lnTo>
                    <a:lnTo>
                      <a:pt x="328" y="587"/>
                    </a:lnTo>
                    <a:lnTo>
                      <a:pt x="311" y="575"/>
                    </a:lnTo>
                    <a:lnTo>
                      <a:pt x="293" y="561"/>
                    </a:lnTo>
                    <a:lnTo>
                      <a:pt x="276" y="549"/>
                    </a:lnTo>
                    <a:lnTo>
                      <a:pt x="276" y="549"/>
                    </a:lnTo>
                    <a:lnTo>
                      <a:pt x="273" y="548"/>
                    </a:lnTo>
                    <a:lnTo>
                      <a:pt x="272" y="546"/>
                    </a:lnTo>
                    <a:lnTo>
                      <a:pt x="269" y="545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76" y="555"/>
                    </a:lnTo>
                    <a:lnTo>
                      <a:pt x="289" y="565"/>
                    </a:lnTo>
                    <a:lnTo>
                      <a:pt x="301" y="575"/>
                    </a:lnTo>
                    <a:lnTo>
                      <a:pt x="313" y="586"/>
                    </a:lnTo>
                    <a:lnTo>
                      <a:pt x="313" y="586"/>
                    </a:lnTo>
                    <a:lnTo>
                      <a:pt x="325" y="595"/>
                    </a:lnTo>
                    <a:lnTo>
                      <a:pt x="337" y="606"/>
                    </a:lnTo>
                    <a:lnTo>
                      <a:pt x="348" y="618"/>
                    </a:lnTo>
                    <a:lnTo>
                      <a:pt x="362" y="627"/>
                    </a:lnTo>
                    <a:lnTo>
                      <a:pt x="362" y="627"/>
                    </a:lnTo>
                    <a:lnTo>
                      <a:pt x="359" y="621"/>
                    </a:lnTo>
                    <a:lnTo>
                      <a:pt x="354" y="613"/>
                    </a:lnTo>
                    <a:lnTo>
                      <a:pt x="350" y="607"/>
                    </a:lnTo>
                    <a:lnTo>
                      <a:pt x="346" y="603"/>
                    </a:lnTo>
                    <a:lnTo>
                      <a:pt x="346" y="603"/>
                    </a:lnTo>
                    <a:close/>
                    <a:moveTo>
                      <a:pt x="443" y="565"/>
                    </a:moveTo>
                    <a:lnTo>
                      <a:pt x="443" y="565"/>
                    </a:lnTo>
                    <a:lnTo>
                      <a:pt x="432" y="552"/>
                    </a:lnTo>
                    <a:lnTo>
                      <a:pt x="426" y="548"/>
                    </a:lnTo>
                    <a:lnTo>
                      <a:pt x="420" y="545"/>
                    </a:lnTo>
                    <a:lnTo>
                      <a:pt x="420" y="545"/>
                    </a:lnTo>
                    <a:lnTo>
                      <a:pt x="430" y="555"/>
                    </a:lnTo>
                    <a:lnTo>
                      <a:pt x="436" y="560"/>
                    </a:lnTo>
                    <a:lnTo>
                      <a:pt x="443" y="565"/>
                    </a:lnTo>
                    <a:lnTo>
                      <a:pt x="443" y="565"/>
                    </a:lnTo>
                    <a:close/>
                    <a:moveTo>
                      <a:pt x="536" y="558"/>
                    </a:moveTo>
                    <a:lnTo>
                      <a:pt x="536" y="558"/>
                    </a:lnTo>
                    <a:lnTo>
                      <a:pt x="532" y="554"/>
                    </a:lnTo>
                    <a:lnTo>
                      <a:pt x="528" y="551"/>
                    </a:lnTo>
                    <a:lnTo>
                      <a:pt x="528" y="551"/>
                    </a:lnTo>
                    <a:lnTo>
                      <a:pt x="531" y="555"/>
                    </a:lnTo>
                    <a:lnTo>
                      <a:pt x="534" y="557"/>
                    </a:lnTo>
                    <a:lnTo>
                      <a:pt x="536" y="558"/>
                    </a:lnTo>
                    <a:lnTo>
                      <a:pt x="536" y="558"/>
                    </a:lnTo>
                    <a:close/>
                    <a:moveTo>
                      <a:pt x="644" y="568"/>
                    </a:moveTo>
                    <a:lnTo>
                      <a:pt x="644" y="568"/>
                    </a:lnTo>
                    <a:lnTo>
                      <a:pt x="636" y="558"/>
                    </a:lnTo>
                    <a:lnTo>
                      <a:pt x="632" y="555"/>
                    </a:lnTo>
                    <a:lnTo>
                      <a:pt x="629" y="552"/>
                    </a:lnTo>
                    <a:lnTo>
                      <a:pt x="629" y="552"/>
                    </a:lnTo>
                    <a:lnTo>
                      <a:pt x="632" y="557"/>
                    </a:lnTo>
                    <a:lnTo>
                      <a:pt x="636" y="561"/>
                    </a:lnTo>
                    <a:lnTo>
                      <a:pt x="639" y="566"/>
                    </a:lnTo>
                    <a:lnTo>
                      <a:pt x="644" y="568"/>
                    </a:lnTo>
                    <a:lnTo>
                      <a:pt x="644" y="568"/>
                    </a:lnTo>
                    <a:close/>
                    <a:moveTo>
                      <a:pt x="700" y="580"/>
                    </a:moveTo>
                    <a:lnTo>
                      <a:pt x="700" y="580"/>
                    </a:lnTo>
                    <a:lnTo>
                      <a:pt x="686" y="565"/>
                    </a:lnTo>
                    <a:lnTo>
                      <a:pt x="679" y="558"/>
                    </a:lnTo>
                    <a:lnTo>
                      <a:pt x="670" y="552"/>
                    </a:lnTo>
                    <a:lnTo>
                      <a:pt x="670" y="552"/>
                    </a:lnTo>
                    <a:lnTo>
                      <a:pt x="676" y="561"/>
                    </a:lnTo>
                    <a:lnTo>
                      <a:pt x="683" y="569"/>
                    </a:lnTo>
                    <a:lnTo>
                      <a:pt x="691" y="575"/>
                    </a:lnTo>
                    <a:lnTo>
                      <a:pt x="700" y="580"/>
                    </a:lnTo>
                    <a:lnTo>
                      <a:pt x="700" y="580"/>
                    </a:lnTo>
                    <a:close/>
                    <a:moveTo>
                      <a:pt x="453" y="595"/>
                    </a:moveTo>
                    <a:lnTo>
                      <a:pt x="453" y="595"/>
                    </a:lnTo>
                    <a:lnTo>
                      <a:pt x="452" y="593"/>
                    </a:lnTo>
                    <a:lnTo>
                      <a:pt x="453" y="592"/>
                    </a:lnTo>
                    <a:lnTo>
                      <a:pt x="453" y="592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89"/>
                    </a:lnTo>
                    <a:lnTo>
                      <a:pt x="452" y="589"/>
                    </a:lnTo>
                    <a:lnTo>
                      <a:pt x="426" y="571"/>
                    </a:lnTo>
                    <a:lnTo>
                      <a:pt x="412" y="561"/>
                    </a:lnTo>
                    <a:lnTo>
                      <a:pt x="398" y="554"/>
                    </a:lnTo>
                    <a:lnTo>
                      <a:pt x="398" y="554"/>
                    </a:lnTo>
                    <a:lnTo>
                      <a:pt x="409" y="566"/>
                    </a:lnTo>
                    <a:lnTo>
                      <a:pt x="423" y="577"/>
                    </a:lnTo>
                    <a:lnTo>
                      <a:pt x="436" y="587"/>
                    </a:lnTo>
                    <a:lnTo>
                      <a:pt x="453" y="595"/>
                    </a:lnTo>
                    <a:lnTo>
                      <a:pt x="453" y="595"/>
                    </a:lnTo>
                    <a:close/>
                    <a:moveTo>
                      <a:pt x="354" y="568"/>
                    </a:moveTo>
                    <a:lnTo>
                      <a:pt x="354" y="568"/>
                    </a:lnTo>
                    <a:lnTo>
                      <a:pt x="366" y="577"/>
                    </a:lnTo>
                    <a:lnTo>
                      <a:pt x="380" y="586"/>
                    </a:lnTo>
                    <a:lnTo>
                      <a:pt x="392" y="59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375" y="578"/>
                    </a:lnTo>
                    <a:lnTo>
                      <a:pt x="346" y="554"/>
                    </a:lnTo>
                    <a:lnTo>
                      <a:pt x="346" y="554"/>
                    </a:lnTo>
                    <a:lnTo>
                      <a:pt x="350" y="560"/>
                    </a:lnTo>
                    <a:lnTo>
                      <a:pt x="354" y="568"/>
                    </a:lnTo>
                    <a:lnTo>
                      <a:pt x="354" y="568"/>
                    </a:lnTo>
                    <a:close/>
                    <a:moveTo>
                      <a:pt x="528" y="560"/>
                    </a:moveTo>
                    <a:lnTo>
                      <a:pt x="528" y="560"/>
                    </a:lnTo>
                    <a:lnTo>
                      <a:pt x="522" y="555"/>
                    </a:lnTo>
                    <a:lnTo>
                      <a:pt x="522" y="555"/>
                    </a:lnTo>
                    <a:lnTo>
                      <a:pt x="525" y="558"/>
                    </a:lnTo>
                    <a:lnTo>
                      <a:pt x="526" y="560"/>
                    </a:lnTo>
                    <a:lnTo>
                      <a:pt x="528" y="560"/>
                    </a:lnTo>
                    <a:lnTo>
                      <a:pt x="528" y="560"/>
                    </a:lnTo>
                    <a:close/>
                    <a:moveTo>
                      <a:pt x="423" y="593"/>
                    </a:moveTo>
                    <a:lnTo>
                      <a:pt x="423" y="593"/>
                    </a:lnTo>
                    <a:lnTo>
                      <a:pt x="423" y="592"/>
                    </a:lnTo>
                    <a:lnTo>
                      <a:pt x="421" y="590"/>
                    </a:lnTo>
                    <a:lnTo>
                      <a:pt x="421" y="589"/>
                    </a:lnTo>
                    <a:lnTo>
                      <a:pt x="421" y="589"/>
                    </a:lnTo>
                    <a:lnTo>
                      <a:pt x="423" y="587"/>
                    </a:lnTo>
                    <a:lnTo>
                      <a:pt x="424" y="587"/>
                    </a:lnTo>
                    <a:lnTo>
                      <a:pt x="424" y="587"/>
                    </a:lnTo>
                    <a:lnTo>
                      <a:pt x="415" y="580"/>
                    </a:lnTo>
                    <a:lnTo>
                      <a:pt x="406" y="572"/>
                    </a:lnTo>
                    <a:lnTo>
                      <a:pt x="395" y="566"/>
                    </a:lnTo>
                    <a:lnTo>
                      <a:pt x="385" y="560"/>
                    </a:lnTo>
                    <a:lnTo>
                      <a:pt x="385" y="560"/>
                    </a:lnTo>
                    <a:lnTo>
                      <a:pt x="383" y="561"/>
                    </a:lnTo>
                    <a:lnTo>
                      <a:pt x="382" y="560"/>
                    </a:lnTo>
                    <a:lnTo>
                      <a:pt x="382" y="560"/>
                    </a:lnTo>
                    <a:lnTo>
                      <a:pt x="382" y="558"/>
                    </a:lnTo>
                    <a:lnTo>
                      <a:pt x="380" y="557"/>
                    </a:lnTo>
                    <a:lnTo>
                      <a:pt x="375" y="557"/>
                    </a:lnTo>
                    <a:lnTo>
                      <a:pt x="375" y="557"/>
                    </a:lnTo>
                    <a:lnTo>
                      <a:pt x="388" y="566"/>
                    </a:lnTo>
                    <a:lnTo>
                      <a:pt x="398" y="577"/>
                    </a:lnTo>
                    <a:lnTo>
                      <a:pt x="409" y="586"/>
                    </a:lnTo>
                    <a:lnTo>
                      <a:pt x="423" y="593"/>
                    </a:lnTo>
                    <a:lnTo>
                      <a:pt x="423" y="593"/>
                    </a:lnTo>
                    <a:close/>
                    <a:moveTo>
                      <a:pt x="493" y="583"/>
                    </a:moveTo>
                    <a:lnTo>
                      <a:pt x="493" y="583"/>
                    </a:lnTo>
                    <a:lnTo>
                      <a:pt x="485" y="575"/>
                    </a:lnTo>
                    <a:lnTo>
                      <a:pt x="478" y="568"/>
                    </a:lnTo>
                    <a:lnTo>
                      <a:pt x="459" y="557"/>
                    </a:lnTo>
                    <a:lnTo>
                      <a:pt x="459" y="557"/>
                    </a:lnTo>
                    <a:lnTo>
                      <a:pt x="465" y="565"/>
                    </a:lnTo>
                    <a:lnTo>
                      <a:pt x="475" y="572"/>
                    </a:lnTo>
                    <a:lnTo>
                      <a:pt x="493" y="583"/>
                    </a:lnTo>
                    <a:lnTo>
                      <a:pt x="493" y="583"/>
                    </a:lnTo>
                    <a:close/>
                    <a:moveTo>
                      <a:pt x="322" y="561"/>
                    </a:moveTo>
                    <a:lnTo>
                      <a:pt x="322" y="561"/>
                    </a:lnTo>
                    <a:lnTo>
                      <a:pt x="334" y="569"/>
                    </a:lnTo>
                    <a:lnTo>
                      <a:pt x="346" y="577"/>
                    </a:lnTo>
                    <a:lnTo>
                      <a:pt x="346" y="577"/>
                    </a:lnTo>
                    <a:lnTo>
                      <a:pt x="362" y="589"/>
                    </a:lnTo>
                    <a:lnTo>
                      <a:pt x="362" y="589"/>
                    </a:lnTo>
                    <a:lnTo>
                      <a:pt x="369" y="593"/>
                    </a:lnTo>
                    <a:lnTo>
                      <a:pt x="375" y="597"/>
                    </a:lnTo>
                    <a:lnTo>
                      <a:pt x="375" y="597"/>
                    </a:lnTo>
                    <a:lnTo>
                      <a:pt x="369" y="590"/>
                    </a:lnTo>
                    <a:lnTo>
                      <a:pt x="368" y="587"/>
                    </a:lnTo>
                    <a:lnTo>
                      <a:pt x="368" y="584"/>
                    </a:lnTo>
                    <a:lnTo>
                      <a:pt x="368" y="584"/>
                    </a:lnTo>
                    <a:lnTo>
                      <a:pt x="363" y="584"/>
                    </a:lnTo>
                    <a:lnTo>
                      <a:pt x="360" y="581"/>
                    </a:lnTo>
                    <a:lnTo>
                      <a:pt x="357" y="577"/>
                    </a:lnTo>
                    <a:lnTo>
                      <a:pt x="353" y="575"/>
                    </a:lnTo>
                    <a:lnTo>
                      <a:pt x="353" y="575"/>
                    </a:lnTo>
                    <a:lnTo>
                      <a:pt x="354" y="574"/>
                    </a:lnTo>
                    <a:lnTo>
                      <a:pt x="354" y="574"/>
                    </a:lnTo>
                    <a:lnTo>
                      <a:pt x="350" y="572"/>
                    </a:lnTo>
                    <a:lnTo>
                      <a:pt x="345" y="571"/>
                    </a:lnTo>
                    <a:lnTo>
                      <a:pt x="337" y="566"/>
                    </a:lnTo>
                    <a:lnTo>
                      <a:pt x="334" y="563"/>
                    </a:lnTo>
                    <a:lnTo>
                      <a:pt x="331" y="560"/>
                    </a:lnTo>
                    <a:lnTo>
                      <a:pt x="327" y="560"/>
                    </a:lnTo>
                    <a:lnTo>
                      <a:pt x="322" y="561"/>
                    </a:lnTo>
                    <a:lnTo>
                      <a:pt x="322" y="561"/>
                    </a:lnTo>
                    <a:close/>
                    <a:moveTo>
                      <a:pt x="278" y="598"/>
                    </a:moveTo>
                    <a:lnTo>
                      <a:pt x="278" y="598"/>
                    </a:lnTo>
                    <a:lnTo>
                      <a:pt x="255" y="578"/>
                    </a:lnTo>
                    <a:lnTo>
                      <a:pt x="232" y="561"/>
                    </a:lnTo>
                    <a:lnTo>
                      <a:pt x="232" y="561"/>
                    </a:lnTo>
                    <a:lnTo>
                      <a:pt x="241" y="572"/>
                    </a:lnTo>
                    <a:lnTo>
                      <a:pt x="253" y="581"/>
                    </a:lnTo>
                    <a:lnTo>
                      <a:pt x="266" y="590"/>
                    </a:lnTo>
                    <a:lnTo>
                      <a:pt x="278" y="598"/>
                    </a:lnTo>
                    <a:lnTo>
                      <a:pt x="278" y="598"/>
                    </a:lnTo>
                    <a:close/>
                    <a:moveTo>
                      <a:pt x="565" y="598"/>
                    </a:moveTo>
                    <a:lnTo>
                      <a:pt x="565" y="598"/>
                    </a:lnTo>
                    <a:lnTo>
                      <a:pt x="566" y="600"/>
                    </a:lnTo>
                    <a:lnTo>
                      <a:pt x="569" y="601"/>
                    </a:lnTo>
                    <a:lnTo>
                      <a:pt x="571" y="603"/>
                    </a:lnTo>
                    <a:lnTo>
                      <a:pt x="575" y="604"/>
                    </a:lnTo>
                    <a:lnTo>
                      <a:pt x="575" y="604"/>
                    </a:lnTo>
                    <a:lnTo>
                      <a:pt x="565" y="592"/>
                    </a:lnTo>
                    <a:lnTo>
                      <a:pt x="552" y="581"/>
                    </a:lnTo>
                    <a:lnTo>
                      <a:pt x="529" y="563"/>
                    </a:lnTo>
                    <a:lnTo>
                      <a:pt x="529" y="563"/>
                    </a:lnTo>
                    <a:lnTo>
                      <a:pt x="548" y="580"/>
                    </a:lnTo>
                    <a:lnTo>
                      <a:pt x="557" y="589"/>
                    </a:lnTo>
                    <a:lnTo>
                      <a:pt x="565" y="598"/>
                    </a:lnTo>
                    <a:lnTo>
                      <a:pt x="565" y="598"/>
                    </a:lnTo>
                    <a:close/>
                    <a:moveTo>
                      <a:pt x="609" y="578"/>
                    </a:moveTo>
                    <a:lnTo>
                      <a:pt x="609" y="578"/>
                    </a:lnTo>
                    <a:lnTo>
                      <a:pt x="600" y="569"/>
                    </a:lnTo>
                    <a:lnTo>
                      <a:pt x="595" y="565"/>
                    </a:lnTo>
                    <a:lnTo>
                      <a:pt x="592" y="563"/>
                    </a:lnTo>
                    <a:lnTo>
                      <a:pt x="589" y="563"/>
                    </a:lnTo>
                    <a:lnTo>
                      <a:pt x="589" y="563"/>
                    </a:lnTo>
                    <a:lnTo>
                      <a:pt x="600" y="572"/>
                    </a:lnTo>
                    <a:lnTo>
                      <a:pt x="604" y="577"/>
                    </a:lnTo>
                    <a:lnTo>
                      <a:pt x="609" y="578"/>
                    </a:lnTo>
                    <a:lnTo>
                      <a:pt x="609" y="578"/>
                    </a:lnTo>
                    <a:close/>
                    <a:moveTo>
                      <a:pt x="658" y="577"/>
                    </a:moveTo>
                    <a:lnTo>
                      <a:pt x="658" y="577"/>
                    </a:lnTo>
                    <a:lnTo>
                      <a:pt x="664" y="583"/>
                    </a:lnTo>
                    <a:lnTo>
                      <a:pt x="671" y="587"/>
                    </a:lnTo>
                    <a:lnTo>
                      <a:pt x="686" y="595"/>
                    </a:lnTo>
                    <a:lnTo>
                      <a:pt x="686" y="595"/>
                    </a:lnTo>
                    <a:lnTo>
                      <a:pt x="683" y="589"/>
                    </a:lnTo>
                    <a:lnTo>
                      <a:pt x="679" y="586"/>
                    </a:lnTo>
                    <a:lnTo>
                      <a:pt x="674" y="583"/>
                    </a:lnTo>
                    <a:lnTo>
                      <a:pt x="670" y="580"/>
                    </a:lnTo>
                    <a:lnTo>
                      <a:pt x="670" y="580"/>
                    </a:lnTo>
                    <a:lnTo>
                      <a:pt x="661" y="571"/>
                    </a:lnTo>
                    <a:lnTo>
                      <a:pt x="656" y="568"/>
                    </a:lnTo>
                    <a:lnTo>
                      <a:pt x="651" y="566"/>
                    </a:lnTo>
                    <a:lnTo>
                      <a:pt x="651" y="566"/>
                    </a:lnTo>
                    <a:lnTo>
                      <a:pt x="656" y="571"/>
                    </a:lnTo>
                    <a:lnTo>
                      <a:pt x="658" y="574"/>
                    </a:lnTo>
                    <a:lnTo>
                      <a:pt x="658" y="577"/>
                    </a:lnTo>
                    <a:lnTo>
                      <a:pt x="658" y="577"/>
                    </a:lnTo>
                    <a:close/>
                    <a:moveTo>
                      <a:pt x="423" y="615"/>
                    </a:moveTo>
                    <a:lnTo>
                      <a:pt x="423" y="615"/>
                    </a:lnTo>
                    <a:lnTo>
                      <a:pt x="417" y="609"/>
                    </a:lnTo>
                    <a:lnTo>
                      <a:pt x="411" y="601"/>
                    </a:lnTo>
                    <a:lnTo>
                      <a:pt x="404" y="595"/>
                    </a:lnTo>
                    <a:lnTo>
                      <a:pt x="401" y="590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385" y="577"/>
                    </a:lnTo>
                    <a:lnTo>
                      <a:pt x="377" y="571"/>
                    </a:lnTo>
                    <a:lnTo>
                      <a:pt x="368" y="566"/>
                    </a:lnTo>
                    <a:lnTo>
                      <a:pt x="368" y="566"/>
                    </a:lnTo>
                    <a:lnTo>
                      <a:pt x="423" y="615"/>
                    </a:lnTo>
                    <a:lnTo>
                      <a:pt x="423" y="615"/>
                    </a:lnTo>
                    <a:close/>
                    <a:moveTo>
                      <a:pt x="481" y="609"/>
                    </a:moveTo>
                    <a:lnTo>
                      <a:pt x="481" y="609"/>
                    </a:lnTo>
                    <a:lnTo>
                      <a:pt x="494" y="619"/>
                    </a:lnTo>
                    <a:lnTo>
                      <a:pt x="500" y="624"/>
                    </a:lnTo>
                    <a:lnTo>
                      <a:pt x="508" y="627"/>
                    </a:lnTo>
                    <a:lnTo>
                      <a:pt x="508" y="627"/>
                    </a:lnTo>
                    <a:lnTo>
                      <a:pt x="507" y="622"/>
                    </a:lnTo>
                    <a:lnTo>
                      <a:pt x="504" y="619"/>
                    </a:lnTo>
                    <a:lnTo>
                      <a:pt x="500" y="616"/>
                    </a:lnTo>
                    <a:lnTo>
                      <a:pt x="500" y="613"/>
                    </a:lnTo>
                    <a:lnTo>
                      <a:pt x="500" y="613"/>
                    </a:lnTo>
                    <a:lnTo>
                      <a:pt x="496" y="612"/>
                    </a:lnTo>
                    <a:lnTo>
                      <a:pt x="491" y="609"/>
                    </a:lnTo>
                    <a:lnTo>
                      <a:pt x="488" y="604"/>
                    </a:lnTo>
                    <a:lnTo>
                      <a:pt x="487" y="601"/>
                    </a:lnTo>
                    <a:lnTo>
                      <a:pt x="487" y="601"/>
                    </a:lnTo>
                    <a:lnTo>
                      <a:pt x="482" y="598"/>
                    </a:lnTo>
                    <a:lnTo>
                      <a:pt x="478" y="595"/>
                    </a:lnTo>
                    <a:lnTo>
                      <a:pt x="472" y="587"/>
                    </a:lnTo>
                    <a:lnTo>
                      <a:pt x="472" y="587"/>
                    </a:lnTo>
                    <a:lnTo>
                      <a:pt x="468" y="589"/>
                    </a:lnTo>
                    <a:lnTo>
                      <a:pt x="467" y="590"/>
                    </a:lnTo>
                    <a:lnTo>
                      <a:pt x="467" y="590"/>
                    </a:lnTo>
                    <a:lnTo>
                      <a:pt x="458" y="586"/>
                    </a:lnTo>
                    <a:lnTo>
                      <a:pt x="450" y="580"/>
                    </a:lnTo>
                    <a:lnTo>
                      <a:pt x="435" y="568"/>
                    </a:lnTo>
                    <a:lnTo>
                      <a:pt x="435" y="568"/>
                    </a:lnTo>
                    <a:lnTo>
                      <a:pt x="439" y="574"/>
                    </a:lnTo>
                    <a:lnTo>
                      <a:pt x="446" y="580"/>
                    </a:lnTo>
                    <a:lnTo>
                      <a:pt x="456" y="590"/>
                    </a:lnTo>
                    <a:lnTo>
                      <a:pt x="470" y="600"/>
                    </a:lnTo>
                    <a:lnTo>
                      <a:pt x="481" y="609"/>
                    </a:lnTo>
                    <a:lnTo>
                      <a:pt x="481" y="609"/>
                    </a:lnTo>
                    <a:close/>
                    <a:moveTo>
                      <a:pt x="714" y="575"/>
                    </a:moveTo>
                    <a:lnTo>
                      <a:pt x="714" y="575"/>
                    </a:lnTo>
                    <a:lnTo>
                      <a:pt x="712" y="574"/>
                    </a:lnTo>
                    <a:lnTo>
                      <a:pt x="711" y="572"/>
                    </a:lnTo>
                    <a:lnTo>
                      <a:pt x="708" y="571"/>
                    </a:lnTo>
                    <a:lnTo>
                      <a:pt x="708" y="569"/>
                    </a:lnTo>
                    <a:lnTo>
                      <a:pt x="708" y="569"/>
                    </a:lnTo>
                    <a:lnTo>
                      <a:pt x="706" y="569"/>
                    </a:lnTo>
                    <a:lnTo>
                      <a:pt x="705" y="569"/>
                    </a:lnTo>
                    <a:lnTo>
                      <a:pt x="705" y="568"/>
                    </a:lnTo>
                    <a:lnTo>
                      <a:pt x="703" y="569"/>
                    </a:lnTo>
                    <a:lnTo>
                      <a:pt x="703" y="569"/>
                    </a:lnTo>
                    <a:lnTo>
                      <a:pt x="709" y="572"/>
                    </a:lnTo>
                    <a:lnTo>
                      <a:pt x="714" y="575"/>
                    </a:lnTo>
                    <a:lnTo>
                      <a:pt x="714" y="575"/>
                    </a:lnTo>
                    <a:close/>
                    <a:moveTo>
                      <a:pt x="624" y="580"/>
                    </a:moveTo>
                    <a:lnTo>
                      <a:pt x="624" y="580"/>
                    </a:lnTo>
                    <a:lnTo>
                      <a:pt x="619" y="578"/>
                    </a:lnTo>
                    <a:lnTo>
                      <a:pt x="616" y="574"/>
                    </a:lnTo>
                    <a:lnTo>
                      <a:pt x="613" y="571"/>
                    </a:lnTo>
                    <a:lnTo>
                      <a:pt x="609" y="569"/>
                    </a:lnTo>
                    <a:lnTo>
                      <a:pt x="609" y="569"/>
                    </a:lnTo>
                    <a:lnTo>
                      <a:pt x="616" y="577"/>
                    </a:lnTo>
                    <a:lnTo>
                      <a:pt x="621" y="580"/>
                    </a:lnTo>
                    <a:lnTo>
                      <a:pt x="624" y="580"/>
                    </a:lnTo>
                    <a:lnTo>
                      <a:pt x="624" y="580"/>
                    </a:lnTo>
                    <a:close/>
                    <a:moveTo>
                      <a:pt x="683" y="580"/>
                    </a:moveTo>
                    <a:lnTo>
                      <a:pt x="683" y="580"/>
                    </a:lnTo>
                    <a:lnTo>
                      <a:pt x="682" y="577"/>
                    </a:lnTo>
                    <a:lnTo>
                      <a:pt x="679" y="574"/>
                    </a:lnTo>
                    <a:lnTo>
                      <a:pt x="676" y="572"/>
                    </a:lnTo>
                    <a:lnTo>
                      <a:pt x="673" y="572"/>
                    </a:lnTo>
                    <a:lnTo>
                      <a:pt x="673" y="572"/>
                    </a:lnTo>
                    <a:lnTo>
                      <a:pt x="679" y="577"/>
                    </a:lnTo>
                    <a:lnTo>
                      <a:pt x="683" y="580"/>
                    </a:lnTo>
                    <a:lnTo>
                      <a:pt x="683" y="580"/>
                    </a:lnTo>
                    <a:close/>
                    <a:moveTo>
                      <a:pt x="725" y="595"/>
                    </a:moveTo>
                    <a:lnTo>
                      <a:pt x="725" y="595"/>
                    </a:lnTo>
                    <a:lnTo>
                      <a:pt x="720" y="589"/>
                    </a:lnTo>
                    <a:lnTo>
                      <a:pt x="714" y="583"/>
                    </a:lnTo>
                    <a:lnTo>
                      <a:pt x="702" y="574"/>
                    </a:lnTo>
                    <a:lnTo>
                      <a:pt x="702" y="574"/>
                    </a:lnTo>
                    <a:lnTo>
                      <a:pt x="712" y="586"/>
                    </a:lnTo>
                    <a:lnTo>
                      <a:pt x="719" y="590"/>
                    </a:lnTo>
                    <a:lnTo>
                      <a:pt x="725" y="595"/>
                    </a:lnTo>
                    <a:lnTo>
                      <a:pt x="725" y="595"/>
                    </a:lnTo>
                    <a:close/>
                    <a:moveTo>
                      <a:pt x="235" y="581"/>
                    </a:moveTo>
                    <a:lnTo>
                      <a:pt x="235" y="581"/>
                    </a:lnTo>
                    <a:lnTo>
                      <a:pt x="234" y="581"/>
                    </a:lnTo>
                    <a:lnTo>
                      <a:pt x="232" y="580"/>
                    </a:lnTo>
                    <a:lnTo>
                      <a:pt x="231" y="580"/>
                    </a:lnTo>
                    <a:lnTo>
                      <a:pt x="231" y="580"/>
                    </a:lnTo>
                    <a:lnTo>
                      <a:pt x="231" y="581"/>
                    </a:lnTo>
                    <a:lnTo>
                      <a:pt x="232" y="583"/>
                    </a:lnTo>
                    <a:lnTo>
                      <a:pt x="234" y="583"/>
                    </a:lnTo>
                    <a:lnTo>
                      <a:pt x="235" y="581"/>
                    </a:lnTo>
                    <a:lnTo>
                      <a:pt x="235" y="581"/>
                    </a:lnTo>
                    <a:close/>
                    <a:moveTo>
                      <a:pt x="691" y="587"/>
                    </a:moveTo>
                    <a:lnTo>
                      <a:pt x="691" y="587"/>
                    </a:lnTo>
                    <a:lnTo>
                      <a:pt x="699" y="592"/>
                    </a:lnTo>
                    <a:lnTo>
                      <a:pt x="706" y="598"/>
                    </a:lnTo>
                    <a:lnTo>
                      <a:pt x="714" y="604"/>
                    </a:lnTo>
                    <a:lnTo>
                      <a:pt x="722" y="609"/>
                    </a:lnTo>
                    <a:lnTo>
                      <a:pt x="722" y="609"/>
                    </a:lnTo>
                    <a:lnTo>
                      <a:pt x="720" y="604"/>
                    </a:lnTo>
                    <a:lnTo>
                      <a:pt x="717" y="600"/>
                    </a:lnTo>
                    <a:lnTo>
                      <a:pt x="709" y="592"/>
                    </a:lnTo>
                    <a:lnTo>
                      <a:pt x="700" y="586"/>
                    </a:lnTo>
                    <a:lnTo>
                      <a:pt x="691" y="580"/>
                    </a:lnTo>
                    <a:lnTo>
                      <a:pt x="691" y="580"/>
                    </a:lnTo>
                    <a:lnTo>
                      <a:pt x="691" y="584"/>
                    </a:lnTo>
                    <a:lnTo>
                      <a:pt x="693" y="586"/>
                    </a:lnTo>
                    <a:lnTo>
                      <a:pt x="691" y="587"/>
                    </a:lnTo>
                    <a:lnTo>
                      <a:pt x="691" y="587"/>
                    </a:lnTo>
                    <a:close/>
                    <a:moveTo>
                      <a:pt x="644" y="593"/>
                    </a:moveTo>
                    <a:lnTo>
                      <a:pt x="644" y="593"/>
                    </a:lnTo>
                    <a:lnTo>
                      <a:pt x="638" y="586"/>
                    </a:lnTo>
                    <a:lnTo>
                      <a:pt x="635" y="583"/>
                    </a:lnTo>
                    <a:lnTo>
                      <a:pt x="632" y="581"/>
                    </a:lnTo>
                    <a:lnTo>
                      <a:pt x="632" y="581"/>
                    </a:lnTo>
                    <a:lnTo>
                      <a:pt x="638" y="587"/>
                    </a:lnTo>
                    <a:lnTo>
                      <a:pt x="644" y="593"/>
                    </a:lnTo>
                    <a:lnTo>
                      <a:pt x="644" y="593"/>
                    </a:lnTo>
                    <a:close/>
                    <a:moveTo>
                      <a:pt x="746" y="592"/>
                    </a:moveTo>
                    <a:lnTo>
                      <a:pt x="746" y="592"/>
                    </a:lnTo>
                    <a:lnTo>
                      <a:pt x="740" y="590"/>
                    </a:lnTo>
                    <a:lnTo>
                      <a:pt x="738" y="589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5" y="584"/>
                    </a:lnTo>
                    <a:lnTo>
                      <a:pt x="732" y="584"/>
                    </a:lnTo>
                    <a:lnTo>
                      <a:pt x="732" y="584"/>
                    </a:lnTo>
                    <a:lnTo>
                      <a:pt x="735" y="587"/>
                    </a:lnTo>
                    <a:lnTo>
                      <a:pt x="738" y="590"/>
                    </a:lnTo>
                    <a:lnTo>
                      <a:pt x="741" y="593"/>
                    </a:lnTo>
                    <a:lnTo>
                      <a:pt x="746" y="592"/>
                    </a:lnTo>
                    <a:lnTo>
                      <a:pt x="746" y="592"/>
                    </a:lnTo>
                    <a:close/>
                    <a:moveTo>
                      <a:pt x="691" y="621"/>
                    </a:moveTo>
                    <a:lnTo>
                      <a:pt x="691" y="621"/>
                    </a:lnTo>
                    <a:lnTo>
                      <a:pt x="686" y="615"/>
                    </a:lnTo>
                    <a:lnTo>
                      <a:pt x="682" y="610"/>
                    </a:lnTo>
                    <a:lnTo>
                      <a:pt x="671" y="601"/>
                    </a:lnTo>
                    <a:lnTo>
                      <a:pt x="645" y="586"/>
                    </a:lnTo>
                    <a:lnTo>
                      <a:pt x="645" y="586"/>
                    </a:lnTo>
                    <a:lnTo>
                      <a:pt x="654" y="597"/>
                    </a:lnTo>
                    <a:lnTo>
                      <a:pt x="665" y="607"/>
                    </a:lnTo>
                    <a:lnTo>
                      <a:pt x="677" y="616"/>
                    </a:lnTo>
                    <a:lnTo>
                      <a:pt x="683" y="619"/>
                    </a:lnTo>
                    <a:lnTo>
                      <a:pt x="691" y="621"/>
                    </a:lnTo>
                    <a:lnTo>
                      <a:pt x="691" y="621"/>
                    </a:lnTo>
                    <a:close/>
                    <a:moveTo>
                      <a:pt x="488" y="587"/>
                    </a:moveTo>
                    <a:lnTo>
                      <a:pt x="488" y="587"/>
                    </a:lnTo>
                    <a:lnTo>
                      <a:pt x="508" y="607"/>
                    </a:lnTo>
                    <a:lnTo>
                      <a:pt x="526" y="626"/>
                    </a:lnTo>
                    <a:lnTo>
                      <a:pt x="526" y="626"/>
                    </a:lnTo>
                    <a:lnTo>
                      <a:pt x="529" y="626"/>
                    </a:lnTo>
                    <a:lnTo>
                      <a:pt x="531" y="627"/>
                    </a:lnTo>
                    <a:lnTo>
                      <a:pt x="534" y="627"/>
                    </a:lnTo>
                    <a:lnTo>
                      <a:pt x="534" y="627"/>
                    </a:lnTo>
                    <a:lnTo>
                      <a:pt x="525" y="615"/>
                    </a:lnTo>
                    <a:lnTo>
                      <a:pt x="514" y="604"/>
                    </a:lnTo>
                    <a:lnTo>
                      <a:pt x="502" y="595"/>
                    </a:lnTo>
                    <a:lnTo>
                      <a:pt x="488" y="587"/>
                    </a:lnTo>
                    <a:lnTo>
                      <a:pt x="488" y="587"/>
                    </a:lnTo>
                    <a:close/>
                    <a:moveTo>
                      <a:pt x="505" y="587"/>
                    </a:moveTo>
                    <a:lnTo>
                      <a:pt x="505" y="587"/>
                    </a:lnTo>
                    <a:lnTo>
                      <a:pt x="511" y="595"/>
                    </a:lnTo>
                    <a:lnTo>
                      <a:pt x="519" y="601"/>
                    </a:lnTo>
                    <a:lnTo>
                      <a:pt x="536" y="610"/>
                    </a:lnTo>
                    <a:lnTo>
                      <a:pt x="536" y="610"/>
                    </a:lnTo>
                    <a:lnTo>
                      <a:pt x="520" y="597"/>
                    </a:lnTo>
                    <a:lnTo>
                      <a:pt x="513" y="592"/>
                    </a:lnTo>
                    <a:lnTo>
                      <a:pt x="505" y="587"/>
                    </a:lnTo>
                    <a:lnTo>
                      <a:pt x="505" y="587"/>
                    </a:lnTo>
                    <a:close/>
                    <a:moveTo>
                      <a:pt x="667" y="590"/>
                    </a:moveTo>
                    <a:lnTo>
                      <a:pt x="667" y="590"/>
                    </a:lnTo>
                    <a:lnTo>
                      <a:pt x="664" y="589"/>
                    </a:lnTo>
                    <a:lnTo>
                      <a:pt x="662" y="587"/>
                    </a:lnTo>
                    <a:lnTo>
                      <a:pt x="661" y="587"/>
                    </a:lnTo>
                    <a:lnTo>
                      <a:pt x="661" y="587"/>
                    </a:lnTo>
                    <a:lnTo>
                      <a:pt x="664" y="590"/>
                    </a:lnTo>
                    <a:lnTo>
                      <a:pt x="665" y="592"/>
                    </a:lnTo>
                    <a:lnTo>
                      <a:pt x="667" y="590"/>
                    </a:lnTo>
                    <a:lnTo>
                      <a:pt x="667" y="590"/>
                    </a:lnTo>
                    <a:close/>
                    <a:moveTo>
                      <a:pt x="635" y="598"/>
                    </a:moveTo>
                    <a:lnTo>
                      <a:pt x="635" y="598"/>
                    </a:lnTo>
                    <a:lnTo>
                      <a:pt x="630" y="593"/>
                    </a:lnTo>
                    <a:lnTo>
                      <a:pt x="624" y="589"/>
                    </a:lnTo>
                    <a:lnTo>
                      <a:pt x="624" y="589"/>
                    </a:lnTo>
                    <a:lnTo>
                      <a:pt x="629" y="593"/>
                    </a:lnTo>
                    <a:lnTo>
                      <a:pt x="632" y="597"/>
                    </a:lnTo>
                    <a:lnTo>
                      <a:pt x="635" y="598"/>
                    </a:lnTo>
                    <a:lnTo>
                      <a:pt x="635" y="598"/>
                    </a:lnTo>
                    <a:close/>
                    <a:moveTo>
                      <a:pt x="363" y="597"/>
                    </a:moveTo>
                    <a:lnTo>
                      <a:pt x="363" y="597"/>
                    </a:lnTo>
                    <a:lnTo>
                      <a:pt x="360" y="592"/>
                    </a:lnTo>
                    <a:lnTo>
                      <a:pt x="357" y="590"/>
                    </a:lnTo>
                    <a:lnTo>
                      <a:pt x="354" y="589"/>
                    </a:lnTo>
                    <a:lnTo>
                      <a:pt x="354" y="589"/>
                    </a:lnTo>
                    <a:lnTo>
                      <a:pt x="356" y="592"/>
                    </a:lnTo>
                    <a:lnTo>
                      <a:pt x="357" y="593"/>
                    </a:lnTo>
                    <a:lnTo>
                      <a:pt x="363" y="597"/>
                    </a:lnTo>
                    <a:lnTo>
                      <a:pt x="363" y="597"/>
                    </a:lnTo>
                    <a:close/>
                    <a:moveTo>
                      <a:pt x="257" y="598"/>
                    </a:moveTo>
                    <a:lnTo>
                      <a:pt x="257" y="598"/>
                    </a:lnTo>
                    <a:lnTo>
                      <a:pt x="253" y="595"/>
                    </a:lnTo>
                    <a:lnTo>
                      <a:pt x="250" y="592"/>
                    </a:lnTo>
                    <a:lnTo>
                      <a:pt x="250" y="592"/>
                    </a:lnTo>
                    <a:lnTo>
                      <a:pt x="253" y="597"/>
                    </a:lnTo>
                    <a:lnTo>
                      <a:pt x="255" y="598"/>
                    </a:lnTo>
                    <a:lnTo>
                      <a:pt x="257" y="598"/>
                    </a:lnTo>
                    <a:lnTo>
                      <a:pt x="257" y="598"/>
                    </a:lnTo>
                    <a:close/>
                    <a:moveTo>
                      <a:pt x="761" y="601"/>
                    </a:moveTo>
                    <a:lnTo>
                      <a:pt x="761" y="601"/>
                    </a:lnTo>
                    <a:lnTo>
                      <a:pt x="758" y="597"/>
                    </a:lnTo>
                    <a:lnTo>
                      <a:pt x="754" y="592"/>
                    </a:lnTo>
                    <a:lnTo>
                      <a:pt x="754" y="592"/>
                    </a:lnTo>
                    <a:lnTo>
                      <a:pt x="757" y="597"/>
                    </a:lnTo>
                    <a:lnTo>
                      <a:pt x="761" y="601"/>
                    </a:lnTo>
                    <a:lnTo>
                      <a:pt x="761" y="601"/>
                    </a:lnTo>
                    <a:close/>
                    <a:moveTo>
                      <a:pt x="630" y="600"/>
                    </a:moveTo>
                    <a:lnTo>
                      <a:pt x="630" y="600"/>
                    </a:lnTo>
                    <a:lnTo>
                      <a:pt x="627" y="597"/>
                    </a:lnTo>
                    <a:lnTo>
                      <a:pt x="624" y="595"/>
                    </a:lnTo>
                    <a:lnTo>
                      <a:pt x="624" y="595"/>
                    </a:lnTo>
                    <a:lnTo>
                      <a:pt x="627" y="598"/>
                    </a:lnTo>
                    <a:lnTo>
                      <a:pt x="629" y="600"/>
                    </a:lnTo>
                    <a:lnTo>
                      <a:pt x="630" y="600"/>
                    </a:lnTo>
                    <a:lnTo>
                      <a:pt x="630" y="600"/>
                    </a:lnTo>
                    <a:close/>
                    <a:moveTo>
                      <a:pt x="472" y="606"/>
                    </a:moveTo>
                    <a:lnTo>
                      <a:pt x="472" y="606"/>
                    </a:lnTo>
                    <a:lnTo>
                      <a:pt x="467" y="601"/>
                    </a:lnTo>
                    <a:lnTo>
                      <a:pt x="464" y="600"/>
                    </a:lnTo>
                    <a:lnTo>
                      <a:pt x="461" y="598"/>
                    </a:lnTo>
                    <a:lnTo>
                      <a:pt x="461" y="598"/>
                    </a:lnTo>
                    <a:lnTo>
                      <a:pt x="465" y="603"/>
                    </a:lnTo>
                    <a:lnTo>
                      <a:pt x="468" y="606"/>
                    </a:lnTo>
                    <a:lnTo>
                      <a:pt x="472" y="606"/>
                    </a:lnTo>
                    <a:lnTo>
                      <a:pt x="472" y="606"/>
                    </a:lnTo>
                    <a:close/>
                    <a:moveTo>
                      <a:pt x="374" y="603"/>
                    </a:moveTo>
                    <a:lnTo>
                      <a:pt x="374" y="603"/>
                    </a:lnTo>
                    <a:lnTo>
                      <a:pt x="369" y="600"/>
                    </a:lnTo>
                    <a:lnTo>
                      <a:pt x="368" y="598"/>
                    </a:lnTo>
                    <a:lnTo>
                      <a:pt x="366" y="600"/>
                    </a:lnTo>
                    <a:lnTo>
                      <a:pt x="366" y="600"/>
                    </a:lnTo>
                    <a:lnTo>
                      <a:pt x="369" y="601"/>
                    </a:lnTo>
                    <a:lnTo>
                      <a:pt x="374" y="603"/>
                    </a:lnTo>
                    <a:lnTo>
                      <a:pt x="374" y="603"/>
                    </a:lnTo>
                    <a:close/>
                    <a:moveTo>
                      <a:pt x="749" y="610"/>
                    </a:moveTo>
                    <a:lnTo>
                      <a:pt x="749" y="610"/>
                    </a:lnTo>
                    <a:lnTo>
                      <a:pt x="749" y="609"/>
                    </a:lnTo>
                    <a:lnTo>
                      <a:pt x="747" y="607"/>
                    </a:lnTo>
                    <a:lnTo>
                      <a:pt x="746" y="606"/>
                    </a:lnTo>
                    <a:lnTo>
                      <a:pt x="744" y="603"/>
                    </a:lnTo>
                    <a:lnTo>
                      <a:pt x="744" y="603"/>
                    </a:lnTo>
                    <a:lnTo>
                      <a:pt x="743" y="603"/>
                    </a:lnTo>
                    <a:lnTo>
                      <a:pt x="741" y="601"/>
                    </a:lnTo>
                    <a:lnTo>
                      <a:pt x="740" y="600"/>
                    </a:lnTo>
                    <a:lnTo>
                      <a:pt x="738" y="600"/>
                    </a:lnTo>
                    <a:lnTo>
                      <a:pt x="738" y="600"/>
                    </a:lnTo>
                    <a:lnTo>
                      <a:pt x="740" y="603"/>
                    </a:lnTo>
                    <a:lnTo>
                      <a:pt x="741" y="607"/>
                    </a:lnTo>
                    <a:lnTo>
                      <a:pt x="746" y="609"/>
                    </a:lnTo>
                    <a:lnTo>
                      <a:pt x="749" y="610"/>
                    </a:lnTo>
                    <a:lnTo>
                      <a:pt x="749" y="610"/>
                    </a:lnTo>
                    <a:close/>
                    <a:moveTo>
                      <a:pt x="690" y="606"/>
                    </a:moveTo>
                    <a:lnTo>
                      <a:pt x="690" y="606"/>
                    </a:lnTo>
                    <a:lnTo>
                      <a:pt x="685" y="603"/>
                    </a:lnTo>
                    <a:lnTo>
                      <a:pt x="680" y="600"/>
                    </a:lnTo>
                    <a:lnTo>
                      <a:pt x="680" y="600"/>
                    </a:lnTo>
                    <a:lnTo>
                      <a:pt x="682" y="603"/>
                    </a:lnTo>
                    <a:lnTo>
                      <a:pt x="685" y="604"/>
                    </a:lnTo>
                    <a:lnTo>
                      <a:pt x="688" y="606"/>
                    </a:lnTo>
                    <a:lnTo>
                      <a:pt x="690" y="606"/>
                    </a:lnTo>
                    <a:lnTo>
                      <a:pt x="690" y="606"/>
                    </a:lnTo>
                    <a:close/>
                    <a:moveTo>
                      <a:pt x="479" y="626"/>
                    </a:moveTo>
                    <a:lnTo>
                      <a:pt x="479" y="626"/>
                    </a:lnTo>
                    <a:lnTo>
                      <a:pt x="464" y="613"/>
                    </a:lnTo>
                    <a:lnTo>
                      <a:pt x="447" y="601"/>
                    </a:lnTo>
                    <a:lnTo>
                      <a:pt x="447" y="601"/>
                    </a:lnTo>
                    <a:lnTo>
                      <a:pt x="453" y="609"/>
                    </a:lnTo>
                    <a:lnTo>
                      <a:pt x="462" y="615"/>
                    </a:lnTo>
                    <a:lnTo>
                      <a:pt x="470" y="621"/>
                    </a:lnTo>
                    <a:lnTo>
                      <a:pt x="479" y="626"/>
                    </a:lnTo>
                    <a:lnTo>
                      <a:pt x="479" y="626"/>
                    </a:lnTo>
                    <a:close/>
                    <a:moveTo>
                      <a:pt x="719" y="612"/>
                    </a:moveTo>
                    <a:lnTo>
                      <a:pt x="719" y="612"/>
                    </a:lnTo>
                    <a:lnTo>
                      <a:pt x="709" y="606"/>
                    </a:lnTo>
                    <a:lnTo>
                      <a:pt x="706" y="604"/>
                    </a:lnTo>
                    <a:lnTo>
                      <a:pt x="702" y="603"/>
                    </a:lnTo>
                    <a:lnTo>
                      <a:pt x="702" y="603"/>
                    </a:lnTo>
                    <a:lnTo>
                      <a:pt x="706" y="606"/>
                    </a:lnTo>
                    <a:lnTo>
                      <a:pt x="709" y="609"/>
                    </a:lnTo>
                    <a:lnTo>
                      <a:pt x="714" y="612"/>
                    </a:lnTo>
                    <a:lnTo>
                      <a:pt x="715" y="612"/>
                    </a:lnTo>
                    <a:lnTo>
                      <a:pt x="719" y="612"/>
                    </a:lnTo>
                    <a:lnTo>
                      <a:pt x="719" y="612"/>
                    </a:lnTo>
                    <a:close/>
                    <a:moveTo>
                      <a:pt x="427" y="609"/>
                    </a:moveTo>
                    <a:lnTo>
                      <a:pt x="427" y="609"/>
                    </a:lnTo>
                    <a:lnTo>
                      <a:pt x="424" y="607"/>
                    </a:lnTo>
                    <a:lnTo>
                      <a:pt x="423" y="604"/>
                    </a:lnTo>
                    <a:lnTo>
                      <a:pt x="420" y="603"/>
                    </a:lnTo>
                    <a:lnTo>
                      <a:pt x="418" y="603"/>
                    </a:lnTo>
                    <a:lnTo>
                      <a:pt x="418" y="603"/>
                    </a:lnTo>
                    <a:lnTo>
                      <a:pt x="420" y="604"/>
                    </a:lnTo>
                    <a:lnTo>
                      <a:pt x="421" y="607"/>
                    </a:lnTo>
                    <a:lnTo>
                      <a:pt x="424" y="609"/>
                    </a:lnTo>
                    <a:lnTo>
                      <a:pt x="427" y="609"/>
                    </a:lnTo>
                    <a:lnTo>
                      <a:pt x="427" y="609"/>
                    </a:lnTo>
                    <a:close/>
                    <a:moveTo>
                      <a:pt x="696" y="610"/>
                    </a:moveTo>
                    <a:lnTo>
                      <a:pt x="696" y="610"/>
                    </a:lnTo>
                    <a:lnTo>
                      <a:pt x="694" y="610"/>
                    </a:lnTo>
                    <a:lnTo>
                      <a:pt x="693" y="609"/>
                    </a:lnTo>
                    <a:lnTo>
                      <a:pt x="693" y="607"/>
                    </a:lnTo>
                    <a:lnTo>
                      <a:pt x="691" y="609"/>
                    </a:lnTo>
                    <a:lnTo>
                      <a:pt x="691" y="609"/>
                    </a:lnTo>
                    <a:lnTo>
                      <a:pt x="694" y="610"/>
                    </a:lnTo>
                    <a:lnTo>
                      <a:pt x="694" y="610"/>
                    </a:lnTo>
                    <a:lnTo>
                      <a:pt x="696" y="610"/>
                    </a:lnTo>
                    <a:lnTo>
                      <a:pt x="696" y="610"/>
                    </a:lnTo>
                    <a:close/>
                    <a:moveTo>
                      <a:pt x="743" y="622"/>
                    </a:moveTo>
                    <a:lnTo>
                      <a:pt x="743" y="622"/>
                    </a:lnTo>
                    <a:lnTo>
                      <a:pt x="744" y="619"/>
                    </a:lnTo>
                    <a:lnTo>
                      <a:pt x="746" y="616"/>
                    </a:lnTo>
                    <a:lnTo>
                      <a:pt x="746" y="616"/>
                    </a:lnTo>
                    <a:lnTo>
                      <a:pt x="740" y="616"/>
                    </a:lnTo>
                    <a:lnTo>
                      <a:pt x="735" y="613"/>
                    </a:lnTo>
                    <a:lnTo>
                      <a:pt x="732" y="610"/>
                    </a:lnTo>
                    <a:lnTo>
                      <a:pt x="728" y="609"/>
                    </a:lnTo>
                    <a:lnTo>
                      <a:pt x="728" y="609"/>
                    </a:lnTo>
                    <a:lnTo>
                      <a:pt x="729" y="613"/>
                    </a:lnTo>
                    <a:lnTo>
                      <a:pt x="734" y="618"/>
                    </a:lnTo>
                    <a:lnTo>
                      <a:pt x="743" y="622"/>
                    </a:lnTo>
                    <a:lnTo>
                      <a:pt x="743" y="622"/>
                    </a:lnTo>
                    <a:close/>
                    <a:moveTo>
                      <a:pt x="577" y="622"/>
                    </a:moveTo>
                    <a:lnTo>
                      <a:pt x="577" y="622"/>
                    </a:lnTo>
                    <a:lnTo>
                      <a:pt x="577" y="621"/>
                    </a:lnTo>
                    <a:lnTo>
                      <a:pt x="575" y="619"/>
                    </a:lnTo>
                    <a:lnTo>
                      <a:pt x="569" y="615"/>
                    </a:lnTo>
                    <a:lnTo>
                      <a:pt x="569" y="615"/>
                    </a:lnTo>
                    <a:lnTo>
                      <a:pt x="565" y="612"/>
                    </a:lnTo>
                    <a:lnTo>
                      <a:pt x="563" y="610"/>
                    </a:lnTo>
                    <a:lnTo>
                      <a:pt x="560" y="610"/>
                    </a:lnTo>
                    <a:lnTo>
                      <a:pt x="560" y="610"/>
                    </a:lnTo>
                    <a:lnTo>
                      <a:pt x="565" y="613"/>
                    </a:lnTo>
                    <a:lnTo>
                      <a:pt x="568" y="616"/>
                    </a:lnTo>
                    <a:lnTo>
                      <a:pt x="572" y="619"/>
                    </a:lnTo>
                    <a:lnTo>
                      <a:pt x="577" y="622"/>
                    </a:lnTo>
                    <a:lnTo>
                      <a:pt x="577" y="622"/>
                    </a:lnTo>
                    <a:close/>
                    <a:moveTo>
                      <a:pt x="578" y="610"/>
                    </a:moveTo>
                    <a:lnTo>
                      <a:pt x="578" y="610"/>
                    </a:lnTo>
                    <a:lnTo>
                      <a:pt x="578" y="612"/>
                    </a:lnTo>
                    <a:lnTo>
                      <a:pt x="581" y="615"/>
                    </a:lnTo>
                    <a:lnTo>
                      <a:pt x="584" y="615"/>
                    </a:lnTo>
                    <a:lnTo>
                      <a:pt x="587" y="613"/>
                    </a:lnTo>
                    <a:lnTo>
                      <a:pt x="587" y="613"/>
                    </a:lnTo>
                    <a:lnTo>
                      <a:pt x="584" y="613"/>
                    </a:lnTo>
                    <a:lnTo>
                      <a:pt x="583" y="612"/>
                    </a:lnTo>
                    <a:lnTo>
                      <a:pt x="581" y="610"/>
                    </a:lnTo>
                    <a:lnTo>
                      <a:pt x="580" y="609"/>
                    </a:lnTo>
                    <a:lnTo>
                      <a:pt x="580" y="609"/>
                    </a:lnTo>
                    <a:lnTo>
                      <a:pt x="578" y="610"/>
                    </a:lnTo>
                    <a:lnTo>
                      <a:pt x="578" y="610"/>
                    </a:lnTo>
                    <a:close/>
                    <a:moveTo>
                      <a:pt x="539" y="626"/>
                    </a:moveTo>
                    <a:lnTo>
                      <a:pt x="539" y="626"/>
                    </a:lnTo>
                    <a:lnTo>
                      <a:pt x="542" y="626"/>
                    </a:lnTo>
                    <a:lnTo>
                      <a:pt x="545" y="626"/>
                    </a:lnTo>
                    <a:lnTo>
                      <a:pt x="545" y="626"/>
                    </a:lnTo>
                    <a:lnTo>
                      <a:pt x="543" y="624"/>
                    </a:lnTo>
                    <a:lnTo>
                      <a:pt x="540" y="622"/>
                    </a:lnTo>
                    <a:lnTo>
                      <a:pt x="539" y="621"/>
                    </a:lnTo>
                    <a:lnTo>
                      <a:pt x="539" y="618"/>
                    </a:lnTo>
                    <a:lnTo>
                      <a:pt x="539" y="618"/>
                    </a:lnTo>
                    <a:lnTo>
                      <a:pt x="532" y="615"/>
                    </a:lnTo>
                    <a:lnTo>
                      <a:pt x="529" y="613"/>
                    </a:lnTo>
                    <a:lnTo>
                      <a:pt x="526" y="612"/>
                    </a:lnTo>
                    <a:lnTo>
                      <a:pt x="526" y="612"/>
                    </a:lnTo>
                    <a:lnTo>
                      <a:pt x="532" y="618"/>
                    </a:lnTo>
                    <a:lnTo>
                      <a:pt x="539" y="626"/>
                    </a:lnTo>
                    <a:lnTo>
                      <a:pt x="539" y="626"/>
                    </a:lnTo>
                    <a:close/>
                    <a:moveTo>
                      <a:pt x="671" y="630"/>
                    </a:moveTo>
                    <a:lnTo>
                      <a:pt x="671" y="630"/>
                    </a:lnTo>
                    <a:lnTo>
                      <a:pt x="668" y="626"/>
                    </a:lnTo>
                    <a:lnTo>
                      <a:pt x="661" y="619"/>
                    </a:lnTo>
                    <a:lnTo>
                      <a:pt x="645" y="612"/>
                    </a:lnTo>
                    <a:lnTo>
                      <a:pt x="645" y="612"/>
                    </a:lnTo>
                    <a:lnTo>
                      <a:pt x="651" y="618"/>
                    </a:lnTo>
                    <a:lnTo>
                      <a:pt x="658" y="622"/>
                    </a:lnTo>
                    <a:lnTo>
                      <a:pt x="664" y="627"/>
                    </a:lnTo>
                    <a:lnTo>
                      <a:pt x="671" y="630"/>
                    </a:lnTo>
                    <a:lnTo>
                      <a:pt x="671" y="630"/>
                    </a:lnTo>
                    <a:close/>
                    <a:moveTo>
                      <a:pt x="493" y="630"/>
                    </a:moveTo>
                    <a:lnTo>
                      <a:pt x="493" y="630"/>
                    </a:lnTo>
                    <a:lnTo>
                      <a:pt x="505" y="641"/>
                    </a:lnTo>
                    <a:lnTo>
                      <a:pt x="511" y="645"/>
                    </a:lnTo>
                    <a:lnTo>
                      <a:pt x="517" y="648"/>
                    </a:lnTo>
                    <a:lnTo>
                      <a:pt x="517" y="648"/>
                    </a:lnTo>
                    <a:lnTo>
                      <a:pt x="508" y="639"/>
                    </a:lnTo>
                    <a:lnTo>
                      <a:pt x="497" y="630"/>
                    </a:lnTo>
                    <a:lnTo>
                      <a:pt x="485" y="621"/>
                    </a:lnTo>
                    <a:lnTo>
                      <a:pt x="475" y="612"/>
                    </a:lnTo>
                    <a:lnTo>
                      <a:pt x="475" y="612"/>
                    </a:lnTo>
                    <a:lnTo>
                      <a:pt x="478" y="618"/>
                    </a:lnTo>
                    <a:lnTo>
                      <a:pt x="482" y="622"/>
                    </a:lnTo>
                    <a:lnTo>
                      <a:pt x="493" y="630"/>
                    </a:lnTo>
                    <a:lnTo>
                      <a:pt x="493" y="630"/>
                    </a:lnTo>
                    <a:close/>
                    <a:moveTo>
                      <a:pt x="366" y="635"/>
                    </a:moveTo>
                    <a:lnTo>
                      <a:pt x="366" y="635"/>
                    </a:lnTo>
                    <a:lnTo>
                      <a:pt x="375" y="639"/>
                    </a:lnTo>
                    <a:lnTo>
                      <a:pt x="388" y="642"/>
                    </a:lnTo>
                    <a:lnTo>
                      <a:pt x="388" y="642"/>
                    </a:lnTo>
                    <a:lnTo>
                      <a:pt x="382" y="635"/>
                    </a:lnTo>
                    <a:lnTo>
                      <a:pt x="375" y="627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0" y="613"/>
                    </a:lnTo>
                    <a:lnTo>
                      <a:pt x="360" y="613"/>
                    </a:lnTo>
                    <a:lnTo>
                      <a:pt x="363" y="618"/>
                    </a:lnTo>
                    <a:lnTo>
                      <a:pt x="366" y="622"/>
                    </a:lnTo>
                    <a:lnTo>
                      <a:pt x="368" y="629"/>
                    </a:lnTo>
                    <a:lnTo>
                      <a:pt x="366" y="635"/>
                    </a:lnTo>
                    <a:lnTo>
                      <a:pt x="366" y="635"/>
                    </a:lnTo>
                    <a:close/>
                    <a:moveTo>
                      <a:pt x="490" y="658"/>
                    </a:moveTo>
                    <a:lnTo>
                      <a:pt x="490" y="658"/>
                    </a:lnTo>
                    <a:lnTo>
                      <a:pt x="479" y="644"/>
                    </a:lnTo>
                    <a:lnTo>
                      <a:pt x="467" y="632"/>
                    </a:lnTo>
                    <a:lnTo>
                      <a:pt x="453" y="621"/>
                    </a:lnTo>
                    <a:lnTo>
                      <a:pt x="446" y="616"/>
                    </a:lnTo>
                    <a:lnTo>
                      <a:pt x="438" y="613"/>
                    </a:lnTo>
                    <a:lnTo>
                      <a:pt x="438" y="613"/>
                    </a:lnTo>
                    <a:lnTo>
                      <a:pt x="450" y="626"/>
                    </a:lnTo>
                    <a:lnTo>
                      <a:pt x="462" y="638"/>
                    </a:lnTo>
                    <a:lnTo>
                      <a:pt x="490" y="658"/>
                    </a:lnTo>
                    <a:lnTo>
                      <a:pt x="490" y="658"/>
                    </a:lnTo>
                    <a:close/>
                    <a:moveTo>
                      <a:pt x="622" y="616"/>
                    </a:moveTo>
                    <a:lnTo>
                      <a:pt x="622" y="616"/>
                    </a:lnTo>
                    <a:lnTo>
                      <a:pt x="629" y="622"/>
                    </a:lnTo>
                    <a:lnTo>
                      <a:pt x="635" y="630"/>
                    </a:lnTo>
                    <a:lnTo>
                      <a:pt x="642" y="635"/>
                    </a:lnTo>
                    <a:lnTo>
                      <a:pt x="647" y="638"/>
                    </a:lnTo>
                    <a:lnTo>
                      <a:pt x="650" y="639"/>
                    </a:lnTo>
                    <a:lnTo>
                      <a:pt x="650" y="639"/>
                    </a:lnTo>
                    <a:lnTo>
                      <a:pt x="647" y="633"/>
                    </a:lnTo>
                    <a:lnTo>
                      <a:pt x="641" y="629"/>
                    </a:lnTo>
                    <a:lnTo>
                      <a:pt x="635" y="624"/>
                    </a:lnTo>
                    <a:lnTo>
                      <a:pt x="630" y="618"/>
                    </a:lnTo>
                    <a:lnTo>
                      <a:pt x="630" y="618"/>
                    </a:lnTo>
                    <a:lnTo>
                      <a:pt x="633" y="616"/>
                    </a:lnTo>
                    <a:lnTo>
                      <a:pt x="633" y="616"/>
                    </a:lnTo>
                    <a:lnTo>
                      <a:pt x="635" y="618"/>
                    </a:lnTo>
                    <a:lnTo>
                      <a:pt x="636" y="618"/>
                    </a:lnTo>
                    <a:lnTo>
                      <a:pt x="638" y="618"/>
                    </a:lnTo>
                    <a:lnTo>
                      <a:pt x="638" y="618"/>
                    </a:lnTo>
                    <a:lnTo>
                      <a:pt x="636" y="616"/>
                    </a:lnTo>
                    <a:lnTo>
                      <a:pt x="635" y="615"/>
                    </a:lnTo>
                    <a:lnTo>
                      <a:pt x="632" y="613"/>
                    </a:lnTo>
                    <a:lnTo>
                      <a:pt x="632" y="613"/>
                    </a:lnTo>
                    <a:lnTo>
                      <a:pt x="630" y="616"/>
                    </a:lnTo>
                    <a:lnTo>
                      <a:pt x="629" y="616"/>
                    </a:lnTo>
                    <a:lnTo>
                      <a:pt x="625" y="616"/>
                    </a:lnTo>
                    <a:lnTo>
                      <a:pt x="622" y="616"/>
                    </a:lnTo>
                    <a:lnTo>
                      <a:pt x="622" y="616"/>
                    </a:lnTo>
                    <a:close/>
                    <a:moveTo>
                      <a:pt x="319" y="661"/>
                    </a:moveTo>
                    <a:lnTo>
                      <a:pt x="319" y="661"/>
                    </a:lnTo>
                    <a:lnTo>
                      <a:pt x="318" y="654"/>
                    </a:lnTo>
                    <a:lnTo>
                      <a:pt x="313" y="650"/>
                    </a:lnTo>
                    <a:lnTo>
                      <a:pt x="308" y="647"/>
                    </a:lnTo>
                    <a:lnTo>
                      <a:pt x="304" y="642"/>
                    </a:lnTo>
                    <a:lnTo>
                      <a:pt x="304" y="642"/>
                    </a:lnTo>
                    <a:lnTo>
                      <a:pt x="302" y="642"/>
                    </a:lnTo>
                    <a:lnTo>
                      <a:pt x="299" y="644"/>
                    </a:lnTo>
                    <a:lnTo>
                      <a:pt x="299" y="644"/>
                    </a:lnTo>
                    <a:lnTo>
                      <a:pt x="293" y="636"/>
                    </a:lnTo>
                    <a:lnTo>
                      <a:pt x="285" y="629"/>
                    </a:lnTo>
                    <a:lnTo>
                      <a:pt x="278" y="622"/>
                    </a:lnTo>
                    <a:lnTo>
                      <a:pt x="270" y="616"/>
                    </a:lnTo>
                    <a:lnTo>
                      <a:pt x="270" y="616"/>
                    </a:lnTo>
                    <a:lnTo>
                      <a:pt x="295" y="639"/>
                    </a:lnTo>
                    <a:lnTo>
                      <a:pt x="319" y="661"/>
                    </a:lnTo>
                    <a:lnTo>
                      <a:pt x="319" y="661"/>
                    </a:lnTo>
                    <a:close/>
                    <a:moveTo>
                      <a:pt x="330" y="624"/>
                    </a:moveTo>
                    <a:lnTo>
                      <a:pt x="330" y="624"/>
                    </a:lnTo>
                    <a:lnTo>
                      <a:pt x="328" y="622"/>
                    </a:lnTo>
                    <a:lnTo>
                      <a:pt x="325" y="619"/>
                    </a:lnTo>
                    <a:lnTo>
                      <a:pt x="324" y="618"/>
                    </a:lnTo>
                    <a:lnTo>
                      <a:pt x="321" y="618"/>
                    </a:lnTo>
                    <a:lnTo>
                      <a:pt x="321" y="618"/>
                    </a:lnTo>
                    <a:lnTo>
                      <a:pt x="324" y="619"/>
                    </a:lnTo>
                    <a:lnTo>
                      <a:pt x="325" y="622"/>
                    </a:lnTo>
                    <a:lnTo>
                      <a:pt x="328" y="624"/>
                    </a:lnTo>
                    <a:lnTo>
                      <a:pt x="330" y="624"/>
                    </a:lnTo>
                    <a:lnTo>
                      <a:pt x="330" y="624"/>
                    </a:lnTo>
                    <a:close/>
                    <a:moveTo>
                      <a:pt x="723" y="638"/>
                    </a:moveTo>
                    <a:lnTo>
                      <a:pt x="723" y="638"/>
                    </a:lnTo>
                    <a:lnTo>
                      <a:pt x="717" y="632"/>
                    </a:lnTo>
                    <a:lnTo>
                      <a:pt x="709" y="626"/>
                    </a:lnTo>
                    <a:lnTo>
                      <a:pt x="694" y="616"/>
                    </a:lnTo>
                    <a:lnTo>
                      <a:pt x="694" y="616"/>
                    </a:lnTo>
                    <a:lnTo>
                      <a:pt x="696" y="621"/>
                    </a:lnTo>
                    <a:lnTo>
                      <a:pt x="699" y="626"/>
                    </a:lnTo>
                    <a:lnTo>
                      <a:pt x="706" y="630"/>
                    </a:lnTo>
                    <a:lnTo>
                      <a:pt x="715" y="635"/>
                    </a:lnTo>
                    <a:lnTo>
                      <a:pt x="723" y="638"/>
                    </a:lnTo>
                    <a:lnTo>
                      <a:pt x="723" y="638"/>
                    </a:lnTo>
                    <a:close/>
                    <a:moveTo>
                      <a:pt x="449" y="633"/>
                    </a:moveTo>
                    <a:lnTo>
                      <a:pt x="449" y="633"/>
                    </a:lnTo>
                    <a:lnTo>
                      <a:pt x="446" y="629"/>
                    </a:lnTo>
                    <a:lnTo>
                      <a:pt x="441" y="624"/>
                    </a:lnTo>
                    <a:lnTo>
                      <a:pt x="436" y="621"/>
                    </a:lnTo>
                    <a:lnTo>
                      <a:pt x="430" y="618"/>
                    </a:lnTo>
                    <a:lnTo>
                      <a:pt x="430" y="618"/>
                    </a:lnTo>
                    <a:lnTo>
                      <a:pt x="433" y="622"/>
                    </a:lnTo>
                    <a:lnTo>
                      <a:pt x="438" y="627"/>
                    </a:lnTo>
                    <a:lnTo>
                      <a:pt x="449" y="633"/>
                    </a:lnTo>
                    <a:lnTo>
                      <a:pt x="449" y="633"/>
                    </a:lnTo>
                    <a:close/>
                    <a:moveTo>
                      <a:pt x="741" y="629"/>
                    </a:moveTo>
                    <a:lnTo>
                      <a:pt x="741" y="629"/>
                    </a:lnTo>
                    <a:lnTo>
                      <a:pt x="737" y="626"/>
                    </a:lnTo>
                    <a:lnTo>
                      <a:pt x="732" y="622"/>
                    </a:lnTo>
                    <a:lnTo>
                      <a:pt x="729" y="619"/>
                    </a:lnTo>
                    <a:lnTo>
                      <a:pt x="725" y="618"/>
                    </a:lnTo>
                    <a:lnTo>
                      <a:pt x="725" y="618"/>
                    </a:lnTo>
                    <a:lnTo>
                      <a:pt x="728" y="621"/>
                    </a:lnTo>
                    <a:lnTo>
                      <a:pt x="732" y="626"/>
                    </a:lnTo>
                    <a:lnTo>
                      <a:pt x="737" y="627"/>
                    </a:lnTo>
                    <a:lnTo>
                      <a:pt x="741" y="629"/>
                    </a:lnTo>
                    <a:lnTo>
                      <a:pt x="741" y="629"/>
                    </a:lnTo>
                    <a:close/>
                    <a:moveTo>
                      <a:pt x="293" y="656"/>
                    </a:moveTo>
                    <a:lnTo>
                      <a:pt x="293" y="656"/>
                    </a:lnTo>
                    <a:lnTo>
                      <a:pt x="284" y="647"/>
                    </a:lnTo>
                    <a:lnTo>
                      <a:pt x="275" y="638"/>
                    </a:lnTo>
                    <a:lnTo>
                      <a:pt x="253" y="621"/>
                    </a:lnTo>
                    <a:lnTo>
                      <a:pt x="253" y="621"/>
                    </a:lnTo>
                    <a:lnTo>
                      <a:pt x="272" y="641"/>
                    </a:lnTo>
                    <a:lnTo>
                      <a:pt x="282" y="648"/>
                    </a:lnTo>
                    <a:lnTo>
                      <a:pt x="293" y="656"/>
                    </a:lnTo>
                    <a:lnTo>
                      <a:pt x="293" y="656"/>
                    </a:lnTo>
                    <a:close/>
                    <a:moveTo>
                      <a:pt x="342" y="651"/>
                    </a:moveTo>
                    <a:lnTo>
                      <a:pt x="342" y="651"/>
                    </a:lnTo>
                    <a:lnTo>
                      <a:pt x="333" y="644"/>
                    </a:lnTo>
                    <a:lnTo>
                      <a:pt x="325" y="636"/>
                    </a:lnTo>
                    <a:lnTo>
                      <a:pt x="316" y="630"/>
                    </a:lnTo>
                    <a:lnTo>
                      <a:pt x="307" y="624"/>
                    </a:lnTo>
                    <a:lnTo>
                      <a:pt x="307" y="624"/>
                    </a:lnTo>
                    <a:lnTo>
                      <a:pt x="324" y="639"/>
                    </a:lnTo>
                    <a:lnTo>
                      <a:pt x="333" y="645"/>
                    </a:lnTo>
                    <a:lnTo>
                      <a:pt x="342" y="651"/>
                    </a:lnTo>
                    <a:lnTo>
                      <a:pt x="342" y="651"/>
                    </a:lnTo>
                    <a:close/>
                    <a:moveTo>
                      <a:pt x="737" y="638"/>
                    </a:moveTo>
                    <a:lnTo>
                      <a:pt x="737" y="638"/>
                    </a:lnTo>
                    <a:lnTo>
                      <a:pt x="737" y="636"/>
                    </a:lnTo>
                    <a:lnTo>
                      <a:pt x="737" y="635"/>
                    </a:lnTo>
                    <a:lnTo>
                      <a:pt x="735" y="633"/>
                    </a:lnTo>
                    <a:lnTo>
                      <a:pt x="732" y="630"/>
                    </a:lnTo>
                    <a:lnTo>
                      <a:pt x="731" y="630"/>
                    </a:lnTo>
                    <a:lnTo>
                      <a:pt x="731" y="629"/>
                    </a:lnTo>
                    <a:lnTo>
                      <a:pt x="731" y="629"/>
                    </a:lnTo>
                    <a:lnTo>
                      <a:pt x="728" y="627"/>
                    </a:lnTo>
                    <a:lnTo>
                      <a:pt x="726" y="627"/>
                    </a:lnTo>
                    <a:lnTo>
                      <a:pt x="725" y="626"/>
                    </a:lnTo>
                    <a:lnTo>
                      <a:pt x="722" y="624"/>
                    </a:lnTo>
                    <a:lnTo>
                      <a:pt x="722" y="624"/>
                    </a:lnTo>
                    <a:lnTo>
                      <a:pt x="725" y="629"/>
                    </a:lnTo>
                    <a:lnTo>
                      <a:pt x="728" y="632"/>
                    </a:lnTo>
                    <a:lnTo>
                      <a:pt x="737" y="638"/>
                    </a:lnTo>
                    <a:lnTo>
                      <a:pt x="737" y="638"/>
                    </a:lnTo>
                    <a:close/>
                    <a:moveTo>
                      <a:pt x="398" y="639"/>
                    </a:moveTo>
                    <a:lnTo>
                      <a:pt x="398" y="639"/>
                    </a:lnTo>
                    <a:lnTo>
                      <a:pt x="394" y="636"/>
                    </a:lnTo>
                    <a:lnTo>
                      <a:pt x="389" y="633"/>
                    </a:lnTo>
                    <a:lnTo>
                      <a:pt x="386" y="629"/>
                    </a:lnTo>
                    <a:lnTo>
                      <a:pt x="382" y="627"/>
                    </a:lnTo>
                    <a:lnTo>
                      <a:pt x="382" y="627"/>
                    </a:lnTo>
                    <a:lnTo>
                      <a:pt x="386" y="630"/>
                    </a:lnTo>
                    <a:lnTo>
                      <a:pt x="389" y="635"/>
                    </a:lnTo>
                    <a:lnTo>
                      <a:pt x="394" y="638"/>
                    </a:lnTo>
                    <a:lnTo>
                      <a:pt x="398" y="639"/>
                    </a:lnTo>
                    <a:lnTo>
                      <a:pt x="398" y="639"/>
                    </a:lnTo>
                    <a:close/>
                    <a:moveTo>
                      <a:pt x="696" y="632"/>
                    </a:moveTo>
                    <a:lnTo>
                      <a:pt x="696" y="632"/>
                    </a:lnTo>
                    <a:lnTo>
                      <a:pt x="694" y="630"/>
                    </a:lnTo>
                    <a:lnTo>
                      <a:pt x="693" y="629"/>
                    </a:lnTo>
                    <a:lnTo>
                      <a:pt x="686" y="626"/>
                    </a:lnTo>
                    <a:lnTo>
                      <a:pt x="686" y="626"/>
                    </a:lnTo>
                    <a:lnTo>
                      <a:pt x="690" y="630"/>
                    </a:lnTo>
                    <a:lnTo>
                      <a:pt x="693" y="632"/>
                    </a:lnTo>
                    <a:lnTo>
                      <a:pt x="696" y="632"/>
                    </a:lnTo>
                    <a:lnTo>
                      <a:pt x="696" y="632"/>
                    </a:lnTo>
                    <a:close/>
                    <a:moveTo>
                      <a:pt x="757" y="635"/>
                    </a:moveTo>
                    <a:lnTo>
                      <a:pt x="757" y="635"/>
                    </a:lnTo>
                    <a:lnTo>
                      <a:pt x="758" y="630"/>
                    </a:lnTo>
                    <a:lnTo>
                      <a:pt x="758" y="627"/>
                    </a:lnTo>
                    <a:lnTo>
                      <a:pt x="757" y="626"/>
                    </a:lnTo>
                    <a:lnTo>
                      <a:pt x="757" y="626"/>
                    </a:lnTo>
                    <a:lnTo>
                      <a:pt x="757" y="629"/>
                    </a:lnTo>
                    <a:lnTo>
                      <a:pt x="757" y="630"/>
                    </a:lnTo>
                    <a:lnTo>
                      <a:pt x="755" y="633"/>
                    </a:lnTo>
                    <a:lnTo>
                      <a:pt x="757" y="635"/>
                    </a:lnTo>
                    <a:lnTo>
                      <a:pt x="757" y="635"/>
                    </a:lnTo>
                    <a:close/>
                    <a:moveTo>
                      <a:pt x="310" y="641"/>
                    </a:moveTo>
                    <a:lnTo>
                      <a:pt x="310" y="641"/>
                    </a:lnTo>
                    <a:lnTo>
                      <a:pt x="308" y="636"/>
                    </a:lnTo>
                    <a:lnTo>
                      <a:pt x="304" y="633"/>
                    </a:lnTo>
                    <a:lnTo>
                      <a:pt x="299" y="630"/>
                    </a:lnTo>
                    <a:lnTo>
                      <a:pt x="296" y="629"/>
                    </a:lnTo>
                    <a:lnTo>
                      <a:pt x="296" y="629"/>
                    </a:lnTo>
                    <a:lnTo>
                      <a:pt x="302" y="635"/>
                    </a:lnTo>
                    <a:lnTo>
                      <a:pt x="310" y="641"/>
                    </a:lnTo>
                    <a:lnTo>
                      <a:pt x="310" y="641"/>
                    </a:lnTo>
                    <a:close/>
                    <a:moveTo>
                      <a:pt x="487" y="630"/>
                    </a:moveTo>
                    <a:lnTo>
                      <a:pt x="487" y="630"/>
                    </a:lnTo>
                    <a:lnTo>
                      <a:pt x="484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4" y="632"/>
                    </a:lnTo>
                    <a:lnTo>
                      <a:pt x="485" y="632"/>
                    </a:lnTo>
                    <a:lnTo>
                      <a:pt x="487" y="630"/>
                    </a:lnTo>
                    <a:lnTo>
                      <a:pt x="487" y="630"/>
                    </a:lnTo>
                    <a:close/>
                    <a:moveTo>
                      <a:pt x="528" y="647"/>
                    </a:moveTo>
                    <a:lnTo>
                      <a:pt x="528" y="647"/>
                    </a:lnTo>
                    <a:lnTo>
                      <a:pt x="523" y="641"/>
                    </a:lnTo>
                    <a:lnTo>
                      <a:pt x="517" y="636"/>
                    </a:lnTo>
                    <a:lnTo>
                      <a:pt x="511" y="632"/>
                    </a:lnTo>
                    <a:lnTo>
                      <a:pt x="504" y="630"/>
                    </a:lnTo>
                    <a:lnTo>
                      <a:pt x="504" y="630"/>
                    </a:lnTo>
                    <a:lnTo>
                      <a:pt x="508" y="635"/>
                    </a:lnTo>
                    <a:lnTo>
                      <a:pt x="514" y="641"/>
                    </a:lnTo>
                    <a:lnTo>
                      <a:pt x="519" y="645"/>
                    </a:lnTo>
                    <a:lnTo>
                      <a:pt x="523" y="647"/>
                    </a:lnTo>
                    <a:lnTo>
                      <a:pt x="528" y="647"/>
                    </a:lnTo>
                    <a:lnTo>
                      <a:pt x="528" y="647"/>
                    </a:lnTo>
                    <a:close/>
                    <a:moveTo>
                      <a:pt x="769" y="644"/>
                    </a:moveTo>
                    <a:lnTo>
                      <a:pt x="769" y="644"/>
                    </a:lnTo>
                    <a:lnTo>
                      <a:pt x="770" y="638"/>
                    </a:lnTo>
                    <a:lnTo>
                      <a:pt x="770" y="636"/>
                    </a:lnTo>
                    <a:lnTo>
                      <a:pt x="770" y="633"/>
                    </a:lnTo>
                    <a:lnTo>
                      <a:pt x="770" y="633"/>
                    </a:lnTo>
                    <a:lnTo>
                      <a:pt x="769" y="633"/>
                    </a:lnTo>
                    <a:lnTo>
                      <a:pt x="769" y="633"/>
                    </a:lnTo>
                    <a:lnTo>
                      <a:pt x="766" y="639"/>
                    </a:lnTo>
                    <a:lnTo>
                      <a:pt x="766" y="642"/>
                    </a:lnTo>
                    <a:lnTo>
                      <a:pt x="769" y="644"/>
                    </a:lnTo>
                    <a:lnTo>
                      <a:pt x="769" y="644"/>
                    </a:lnTo>
                    <a:close/>
                    <a:moveTo>
                      <a:pt x="699" y="639"/>
                    </a:moveTo>
                    <a:lnTo>
                      <a:pt x="699" y="639"/>
                    </a:lnTo>
                    <a:lnTo>
                      <a:pt x="709" y="645"/>
                    </a:lnTo>
                    <a:lnTo>
                      <a:pt x="720" y="650"/>
                    </a:lnTo>
                    <a:lnTo>
                      <a:pt x="720" y="650"/>
                    </a:lnTo>
                    <a:lnTo>
                      <a:pt x="722" y="650"/>
                    </a:lnTo>
                    <a:lnTo>
                      <a:pt x="722" y="650"/>
                    </a:lnTo>
                    <a:lnTo>
                      <a:pt x="723" y="648"/>
                    </a:lnTo>
                    <a:lnTo>
                      <a:pt x="725" y="648"/>
                    </a:lnTo>
                    <a:lnTo>
                      <a:pt x="725" y="648"/>
                    </a:lnTo>
                    <a:lnTo>
                      <a:pt x="728" y="650"/>
                    </a:lnTo>
                    <a:lnTo>
                      <a:pt x="728" y="651"/>
                    </a:lnTo>
                    <a:lnTo>
                      <a:pt x="729" y="656"/>
                    </a:lnTo>
                    <a:lnTo>
                      <a:pt x="729" y="656"/>
                    </a:lnTo>
                    <a:lnTo>
                      <a:pt x="732" y="653"/>
                    </a:lnTo>
                    <a:lnTo>
                      <a:pt x="732" y="648"/>
                    </a:lnTo>
                    <a:lnTo>
                      <a:pt x="732" y="648"/>
                    </a:lnTo>
                    <a:lnTo>
                      <a:pt x="702" y="633"/>
                    </a:lnTo>
                    <a:lnTo>
                      <a:pt x="702" y="633"/>
                    </a:lnTo>
                    <a:lnTo>
                      <a:pt x="702" y="636"/>
                    </a:lnTo>
                    <a:lnTo>
                      <a:pt x="702" y="636"/>
                    </a:lnTo>
                    <a:lnTo>
                      <a:pt x="700" y="638"/>
                    </a:lnTo>
                    <a:lnTo>
                      <a:pt x="699" y="639"/>
                    </a:lnTo>
                    <a:lnTo>
                      <a:pt x="699" y="639"/>
                    </a:lnTo>
                    <a:close/>
                    <a:moveTo>
                      <a:pt x="360" y="639"/>
                    </a:moveTo>
                    <a:lnTo>
                      <a:pt x="360" y="639"/>
                    </a:lnTo>
                    <a:lnTo>
                      <a:pt x="360" y="644"/>
                    </a:lnTo>
                    <a:lnTo>
                      <a:pt x="363" y="648"/>
                    </a:lnTo>
                    <a:lnTo>
                      <a:pt x="371" y="654"/>
                    </a:lnTo>
                    <a:lnTo>
                      <a:pt x="371" y="654"/>
                    </a:lnTo>
                    <a:lnTo>
                      <a:pt x="375" y="654"/>
                    </a:lnTo>
                    <a:lnTo>
                      <a:pt x="378" y="656"/>
                    </a:lnTo>
                    <a:lnTo>
                      <a:pt x="383" y="658"/>
                    </a:lnTo>
                    <a:lnTo>
                      <a:pt x="388" y="656"/>
                    </a:lnTo>
                    <a:lnTo>
                      <a:pt x="388" y="656"/>
                    </a:lnTo>
                    <a:lnTo>
                      <a:pt x="378" y="650"/>
                    </a:lnTo>
                    <a:lnTo>
                      <a:pt x="372" y="644"/>
                    </a:lnTo>
                    <a:lnTo>
                      <a:pt x="365" y="638"/>
                    </a:lnTo>
                    <a:lnTo>
                      <a:pt x="360" y="636"/>
                    </a:lnTo>
                    <a:lnTo>
                      <a:pt x="356" y="635"/>
                    </a:lnTo>
                    <a:lnTo>
                      <a:pt x="356" y="635"/>
                    </a:lnTo>
                    <a:lnTo>
                      <a:pt x="356" y="636"/>
                    </a:lnTo>
                    <a:lnTo>
                      <a:pt x="357" y="636"/>
                    </a:lnTo>
                    <a:lnTo>
                      <a:pt x="359" y="638"/>
                    </a:lnTo>
                    <a:lnTo>
                      <a:pt x="360" y="639"/>
                    </a:lnTo>
                    <a:lnTo>
                      <a:pt x="360" y="639"/>
                    </a:lnTo>
                    <a:close/>
                    <a:moveTo>
                      <a:pt x="511" y="650"/>
                    </a:moveTo>
                    <a:lnTo>
                      <a:pt x="511" y="650"/>
                    </a:lnTo>
                    <a:lnTo>
                      <a:pt x="502" y="642"/>
                    </a:lnTo>
                    <a:lnTo>
                      <a:pt x="493" y="636"/>
                    </a:lnTo>
                    <a:lnTo>
                      <a:pt x="493" y="636"/>
                    </a:lnTo>
                    <a:lnTo>
                      <a:pt x="496" y="641"/>
                    </a:lnTo>
                    <a:lnTo>
                      <a:pt x="500" y="645"/>
                    </a:lnTo>
                    <a:lnTo>
                      <a:pt x="505" y="648"/>
                    </a:lnTo>
                    <a:lnTo>
                      <a:pt x="511" y="650"/>
                    </a:lnTo>
                    <a:lnTo>
                      <a:pt x="511" y="650"/>
                    </a:lnTo>
                    <a:close/>
                    <a:moveTo>
                      <a:pt x="778" y="650"/>
                    </a:moveTo>
                    <a:lnTo>
                      <a:pt x="778" y="650"/>
                    </a:lnTo>
                    <a:lnTo>
                      <a:pt x="781" y="645"/>
                    </a:lnTo>
                    <a:lnTo>
                      <a:pt x="783" y="639"/>
                    </a:lnTo>
                    <a:lnTo>
                      <a:pt x="783" y="639"/>
                    </a:lnTo>
                    <a:lnTo>
                      <a:pt x="779" y="638"/>
                    </a:lnTo>
                    <a:lnTo>
                      <a:pt x="776" y="636"/>
                    </a:lnTo>
                    <a:lnTo>
                      <a:pt x="776" y="636"/>
                    </a:lnTo>
                    <a:lnTo>
                      <a:pt x="775" y="644"/>
                    </a:lnTo>
                    <a:lnTo>
                      <a:pt x="775" y="648"/>
                    </a:lnTo>
                    <a:lnTo>
                      <a:pt x="776" y="650"/>
                    </a:lnTo>
                    <a:lnTo>
                      <a:pt x="778" y="650"/>
                    </a:lnTo>
                    <a:lnTo>
                      <a:pt x="778" y="650"/>
                    </a:lnTo>
                    <a:close/>
                    <a:moveTo>
                      <a:pt x="542" y="656"/>
                    </a:moveTo>
                    <a:lnTo>
                      <a:pt x="542" y="656"/>
                    </a:lnTo>
                    <a:lnTo>
                      <a:pt x="575" y="674"/>
                    </a:lnTo>
                    <a:lnTo>
                      <a:pt x="593" y="682"/>
                    </a:lnTo>
                    <a:lnTo>
                      <a:pt x="610" y="690"/>
                    </a:lnTo>
                    <a:lnTo>
                      <a:pt x="610" y="690"/>
                    </a:lnTo>
                    <a:lnTo>
                      <a:pt x="586" y="674"/>
                    </a:lnTo>
                    <a:lnTo>
                      <a:pt x="572" y="667"/>
                    </a:lnTo>
                    <a:lnTo>
                      <a:pt x="566" y="664"/>
                    </a:lnTo>
                    <a:lnTo>
                      <a:pt x="558" y="662"/>
                    </a:lnTo>
                    <a:lnTo>
                      <a:pt x="558" y="662"/>
                    </a:lnTo>
                    <a:lnTo>
                      <a:pt x="549" y="658"/>
                    </a:lnTo>
                    <a:lnTo>
                      <a:pt x="542" y="650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1" y="642"/>
                    </a:lnTo>
                    <a:lnTo>
                      <a:pt x="534" y="647"/>
                    </a:lnTo>
                    <a:lnTo>
                      <a:pt x="542" y="656"/>
                    </a:lnTo>
                    <a:lnTo>
                      <a:pt x="542" y="656"/>
                    </a:lnTo>
                    <a:close/>
                    <a:moveTo>
                      <a:pt x="455" y="644"/>
                    </a:moveTo>
                    <a:lnTo>
                      <a:pt x="455" y="644"/>
                    </a:lnTo>
                    <a:lnTo>
                      <a:pt x="450" y="641"/>
                    </a:lnTo>
                    <a:lnTo>
                      <a:pt x="447" y="639"/>
                    </a:lnTo>
                    <a:lnTo>
                      <a:pt x="446" y="639"/>
                    </a:lnTo>
                    <a:lnTo>
                      <a:pt x="446" y="639"/>
                    </a:lnTo>
                    <a:lnTo>
                      <a:pt x="449" y="642"/>
                    </a:lnTo>
                    <a:lnTo>
                      <a:pt x="452" y="644"/>
                    </a:lnTo>
                    <a:lnTo>
                      <a:pt x="455" y="644"/>
                    </a:lnTo>
                    <a:lnTo>
                      <a:pt x="455" y="644"/>
                    </a:lnTo>
                    <a:close/>
                    <a:moveTo>
                      <a:pt x="418" y="645"/>
                    </a:moveTo>
                    <a:lnTo>
                      <a:pt x="418" y="645"/>
                    </a:lnTo>
                    <a:lnTo>
                      <a:pt x="417" y="642"/>
                    </a:lnTo>
                    <a:lnTo>
                      <a:pt x="415" y="641"/>
                    </a:lnTo>
                    <a:lnTo>
                      <a:pt x="414" y="642"/>
                    </a:lnTo>
                    <a:lnTo>
                      <a:pt x="414" y="642"/>
                    </a:lnTo>
                    <a:lnTo>
                      <a:pt x="415" y="644"/>
                    </a:lnTo>
                    <a:lnTo>
                      <a:pt x="417" y="645"/>
                    </a:lnTo>
                    <a:lnTo>
                      <a:pt x="418" y="645"/>
                    </a:lnTo>
                    <a:lnTo>
                      <a:pt x="418" y="645"/>
                    </a:lnTo>
                    <a:close/>
                    <a:moveTo>
                      <a:pt x="616" y="645"/>
                    </a:moveTo>
                    <a:lnTo>
                      <a:pt x="616" y="645"/>
                    </a:lnTo>
                    <a:lnTo>
                      <a:pt x="615" y="644"/>
                    </a:lnTo>
                    <a:lnTo>
                      <a:pt x="612" y="642"/>
                    </a:lnTo>
                    <a:lnTo>
                      <a:pt x="612" y="642"/>
                    </a:lnTo>
                    <a:lnTo>
                      <a:pt x="612" y="644"/>
                    </a:lnTo>
                    <a:lnTo>
                      <a:pt x="613" y="645"/>
                    </a:lnTo>
                    <a:lnTo>
                      <a:pt x="616" y="645"/>
                    </a:lnTo>
                    <a:lnTo>
                      <a:pt x="616" y="645"/>
                    </a:lnTo>
                    <a:close/>
                    <a:moveTo>
                      <a:pt x="571" y="656"/>
                    </a:moveTo>
                    <a:lnTo>
                      <a:pt x="571" y="656"/>
                    </a:lnTo>
                    <a:lnTo>
                      <a:pt x="578" y="659"/>
                    </a:lnTo>
                    <a:lnTo>
                      <a:pt x="584" y="664"/>
                    </a:lnTo>
                    <a:lnTo>
                      <a:pt x="590" y="667"/>
                    </a:lnTo>
                    <a:lnTo>
                      <a:pt x="597" y="668"/>
                    </a:lnTo>
                    <a:lnTo>
                      <a:pt x="597" y="668"/>
                    </a:lnTo>
                    <a:lnTo>
                      <a:pt x="577" y="65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4" y="644"/>
                    </a:lnTo>
                    <a:lnTo>
                      <a:pt x="554" y="644"/>
                    </a:lnTo>
                    <a:lnTo>
                      <a:pt x="557" y="648"/>
                    </a:lnTo>
                    <a:lnTo>
                      <a:pt x="560" y="651"/>
                    </a:lnTo>
                    <a:lnTo>
                      <a:pt x="571" y="656"/>
                    </a:lnTo>
                    <a:lnTo>
                      <a:pt x="571" y="656"/>
                    </a:lnTo>
                    <a:close/>
                    <a:moveTo>
                      <a:pt x="604" y="651"/>
                    </a:moveTo>
                    <a:lnTo>
                      <a:pt x="604" y="651"/>
                    </a:lnTo>
                    <a:lnTo>
                      <a:pt x="598" y="647"/>
                    </a:lnTo>
                    <a:lnTo>
                      <a:pt x="590" y="644"/>
                    </a:lnTo>
                    <a:lnTo>
                      <a:pt x="590" y="644"/>
                    </a:lnTo>
                    <a:lnTo>
                      <a:pt x="597" y="648"/>
                    </a:lnTo>
                    <a:lnTo>
                      <a:pt x="604" y="651"/>
                    </a:lnTo>
                    <a:lnTo>
                      <a:pt x="604" y="651"/>
                    </a:lnTo>
                    <a:close/>
                    <a:moveTo>
                      <a:pt x="728" y="691"/>
                    </a:moveTo>
                    <a:lnTo>
                      <a:pt x="728" y="691"/>
                    </a:lnTo>
                    <a:lnTo>
                      <a:pt x="729" y="683"/>
                    </a:lnTo>
                    <a:lnTo>
                      <a:pt x="731" y="677"/>
                    </a:lnTo>
                    <a:lnTo>
                      <a:pt x="731" y="677"/>
                    </a:lnTo>
                    <a:lnTo>
                      <a:pt x="728" y="680"/>
                    </a:lnTo>
                    <a:lnTo>
                      <a:pt x="726" y="680"/>
                    </a:lnTo>
                    <a:lnTo>
                      <a:pt x="723" y="680"/>
                    </a:lnTo>
                    <a:lnTo>
                      <a:pt x="723" y="680"/>
                    </a:lnTo>
                    <a:lnTo>
                      <a:pt x="722" y="676"/>
                    </a:lnTo>
                    <a:lnTo>
                      <a:pt x="722" y="673"/>
                    </a:lnTo>
                    <a:lnTo>
                      <a:pt x="722" y="673"/>
                    </a:lnTo>
                    <a:lnTo>
                      <a:pt x="697" y="658"/>
                    </a:lnTo>
                    <a:lnTo>
                      <a:pt x="685" y="650"/>
                    </a:lnTo>
                    <a:lnTo>
                      <a:pt x="673" y="645"/>
                    </a:lnTo>
                    <a:lnTo>
                      <a:pt x="673" y="645"/>
                    </a:lnTo>
                    <a:lnTo>
                      <a:pt x="679" y="651"/>
                    </a:lnTo>
                    <a:lnTo>
                      <a:pt x="685" y="658"/>
                    </a:lnTo>
                    <a:lnTo>
                      <a:pt x="699" y="670"/>
                    </a:lnTo>
                    <a:lnTo>
                      <a:pt x="714" y="680"/>
                    </a:lnTo>
                    <a:lnTo>
                      <a:pt x="728" y="691"/>
                    </a:lnTo>
                    <a:lnTo>
                      <a:pt x="728" y="691"/>
                    </a:lnTo>
                    <a:close/>
                    <a:moveTo>
                      <a:pt x="749" y="645"/>
                    </a:moveTo>
                    <a:lnTo>
                      <a:pt x="749" y="645"/>
                    </a:lnTo>
                    <a:lnTo>
                      <a:pt x="749" y="647"/>
                    </a:lnTo>
                    <a:lnTo>
                      <a:pt x="751" y="647"/>
                    </a:lnTo>
                    <a:lnTo>
                      <a:pt x="754" y="647"/>
                    </a:lnTo>
                    <a:lnTo>
                      <a:pt x="754" y="647"/>
                    </a:lnTo>
                    <a:lnTo>
                      <a:pt x="752" y="645"/>
                    </a:lnTo>
                    <a:lnTo>
                      <a:pt x="751" y="645"/>
                    </a:lnTo>
                    <a:lnTo>
                      <a:pt x="749" y="645"/>
                    </a:lnTo>
                    <a:lnTo>
                      <a:pt x="749" y="645"/>
                    </a:lnTo>
                    <a:close/>
                    <a:moveTo>
                      <a:pt x="555" y="653"/>
                    </a:moveTo>
                    <a:lnTo>
                      <a:pt x="555" y="653"/>
                    </a:lnTo>
                    <a:lnTo>
                      <a:pt x="551" y="650"/>
                    </a:lnTo>
                    <a:lnTo>
                      <a:pt x="549" y="648"/>
                    </a:lnTo>
                    <a:lnTo>
                      <a:pt x="546" y="647"/>
                    </a:lnTo>
                    <a:lnTo>
                      <a:pt x="546" y="647"/>
                    </a:lnTo>
                    <a:lnTo>
                      <a:pt x="551" y="651"/>
                    </a:lnTo>
                    <a:lnTo>
                      <a:pt x="554" y="653"/>
                    </a:lnTo>
                    <a:lnTo>
                      <a:pt x="555" y="653"/>
                    </a:lnTo>
                    <a:lnTo>
                      <a:pt x="555" y="653"/>
                    </a:lnTo>
                    <a:close/>
                    <a:moveTo>
                      <a:pt x="429" y="656"/>
                    </a:moveTo>
                    <a:lnTo>
                      <a:pt x="429" y="656"/>
                    </a:lnTo>
                    <a:lnTo>
                      <a:pt x="446" y="665"/>
                    </a:lnTo>
                    <a:lnTo>
                      <a:pt x="462" y="674"/>
                    </a:lnTo>
                    <a:lnTo>
                      <a:pt x="462" y="674"/>
                    </a:lnTo>
                    <a:lnTo>
                      <a:pt x="455" y="667"/>
                    </a:lnTo>
                    <a:lnTo>
                      <a:pt x="447" y="661"/>
                    </a:lnTo>
                    <a:lnTo>
                      <a:pt x="429" y="650"/>
                    </a:lnTo>
                    <a:lnTo>
                      <a:pt x="429" y="650"/>
                    </a:lnTo>
                    <a:lnTo>
                      <a:pt x="429" y="653"/>
                    </a:lnTo>
                    <a:lnTo>
                      <a:pt x="429" y="656"/>
                    </a:lnTo>
                    <a:lnTo>
                      <a:pt x="429" y="656"/>
                    </a:lnTo>
                    <a:close/>
                    <a:moveTo>
                      <a:pt x="485" y="667"/>
                    </a:moveTo>
                    <a:lnTo>
                      <a:pt x="485" y="667"/>
                    </a:lnTo>
                    <a:lnTo>
                      <a:pt x="475" y="658"/>
                    </a:lnTo>
                    <a:lnTo>
                      <a:pt x="468" y="654"/>
                    </a:lnTo>
                    <a:lnTo>
                      <a:pt x="461" y="650"/>
                    </a:lnTo>
                    <a:lnTo>
                      <a:pt x="461" y="650"/>
                    </a:lnTo>
                    <a:lnTo>
                      <a:pt x="473" y="659"/>
                    </a:lnTo>
                    <a:lnTo>
                      <a:pt x="479" y="664"/>
                    </a:lnTo>
                    <a:lnTo>
                      <a:pt x="485" y="667"/>
                    </a:lnTo>
                    <a:lnTo>
                      <a:pt x="485" y="667"/>
                    </a:lnTo>
                    <a:close/>
                    <a:moveTo>
                      <a:pt x="394" y="651"/>
                    </a:moveTo>
                    <a:lnTo>
                      <a:pt x="394" y="651"/>
                    </a:lnTo>
                    <a:lnTo>
                      <a:pt x="392" y="653"/>
                    </a:lnTo>
                    <a:lnTo>
                      <a:pt x="391" y="653"/>
                    </a:lnTo>
                    <a:lnTo>
                      <a:pt x="391" y="653"/>
                    </a:lnTo>
                    <a:lnTo>
                      <a:pt x="407" y="662"/>
                    </a:lnTo>
                    <a:lnTo>
                      <a:pt x="415" y="667"/>
                    </a:lnTo>
                    <a:lnTo>
                      <a:pt x="424" y="670"/>
                    </a:lnTo>
                    <a:lnTo>
                      <a:pt x="424" y="670"/>
                    </a:lnTo>
                    <a:lnTo>
                      <a:pt x="409" y="661"/>
                    </a:lnTo>
                    <a:lnTo>
                      <a:pt x="394" y="651"/>
                    </a:lnTo>
                    <a:lnTo>
                      <a:pt x="394" y="651"/>
                    </a:lnTo>
                    <a:close/>
                    <a:moveTo>
                      <a:pt x="767" y="654"/>
                    </a:moveTo>
                    <a:lnTo>
                      <a:pt x="767" y="654"/>
                    </a:lnTo>
                    <a:lnTo>
                      <a:pt x="761" y="651"/>
                    </a:lnTo>
                    <a:lnTo>
                      <a:pt x="761" y="651"/>
                    </a:lnTo>
                    <a:lnTo>
                      <a:pt x="761" y="654"/>
                    </a:lnTo>
                    <a:lnTo>
                      <a:pt x="763" y="654"/>
                    </a:lnTo>
                    <a:lnTo>
                      <a:pt x="766" y="656"/>
                    </a:lnTo>
                    <a:lnTo>
                      <a:pt x="767" y="654"/>
                    </a:lnTo>
                    <a:lnTo>
                      <a:pt x="767" y="654"/>
                    </a:lnTo>
                    <a:close/>
                    <a:moveTo>
                      <a:pt x="735" y="659"/>
                    </a:moveTo>
                    <a:lnTo>
                      <a:pt x="735" y="659"/>
                    </a:lnTo>
                    <a:lnTo>
                      <a:pt x="738" y="656"/>
                    </a:lnTo>
                    <a:lnTo>
                      <a:pt x="738" y="654"/>
                    </a:lnTo>
                    <a:lnTo>
                      <a:pt x="738" y="653"/>
                    </a:lnTo>
                    <a:lnTo>
                      <a:pt x="738" y="653"/>
                    </a:lnTo>
                    <a:lnTo>
                      <a:pt x="735" y="659"/>
                    </a:lnTo>
                    <a:lnTo>
                      <a:pt x="735" y="659"/>
                    </a:lnTo>
                    <a:close/>
                    <a:moveTo>
                      <a:pt x="715" y="659"/>
                    </a:moveTo>
                    <a:lnTo>
                      <a:pt x="715" y="659"/>
                    </a:lnTo>
                    <a:lnTo>
                      <a:pt x="712" y="658"/>
                    </a:lnTo>
                    <a:lnTo>
                      <a:pt x="711" y="654"/>
                    </a:lnTo>
                    <a:lnTo>
                      <a:pt x="703" y="654"/>
                    </a:lnTo>
                    <a:lnTo>
                      <a:pt x="703" y="654"/>
                    </a:lnTo>
                    <a:lnTo>
                      <a:pt x="709" y="658"/>
                    </a:lnTo>
                    <a:lnTo>
                      <a:pt x="712" y="659"/>
                    </a:lnTo>
                    <a:lnTo>
                      <a:pt x="715" y="659"/>
                    </a:lnTo>
                    <a:lnTo>
                      <a:pt x="715" y="659"/>
                    </a:lnTo>
                    <a:close/>
                    <a:moveTo>
                      <a:pt x="744" y="665"/>
                    </a:moveTo>
                    <a:lnTo>
                      <a:pt x="744" y="665"/>
                    </a:lnTo>
                    <a:lnTo>
                      <a:pt x="746" y="665"/>
                    </a:lnTo>
                    <a:lnTo>
                      <a:pt x="746" y="665"/>
                    </a:lnTo>
                    <a:lnTo>
                      <a:pt x="746" y="667"/>
                    </a:lnTo>
                    <a:lnTo>
                      <a:pt x="747" y="667"/>
                    </a:lnTo>
                    <a:lnTo>
                      <a:pt x="747" y="667"/>
                    </a:lnTo>
                    <a:lnTo>
                      <a:pt x="749" y="658"/>
                    </a:lnTo>
                    <a:lnTo>
                      <a:pt x="749" y="658"/>
                    </a:lnTo>
                    <a:lnTo>
                      <a:pt x="747" y="658"/>
                    </a:lnTo>
                    <a:lnTo>
                      <a:pt x="746" y="656"/>
                    </a:lnTo>
                    <a:lnTo>
                      <a:pt x="746" y="656"/>
                    </a:lnTo>
                    <a:lnTo>
                      <a:pt x="744" y="661"/>
                    </a:lnTo>
                    <a:lnTo>
                      <a:pt x="744" y="665"/>
                    </a:lnTo>
                    <a:lnTo>
                      <a:pt x="744" y="665"/>
                    </a:lnTo>
                    <a:close/>
                    <a:moveTo>
                      <a:pt x="532" y="693"/>
                    </a:moveTo>
                    <a:lnTo>
                      <a:pt x="532" y="693"/>
                    </a:lnTo>
                    <a:lnTo>
                      <a:pt x="548" y="699"/>
                    </a:lnTo>
                    <a:lnTo>
                      <a:pt x="561" y="705"/>
                    </a:lnTo>
                    <a:lnTo>
                      <a:pt x="575" y="711"/>
                    </a:lnTo>
                    <a:lnTo>
                      <a:pt x="589" y="715"/>
                    </a:lnTo>
                    <a:lnTo>
                      <a:pt x="589" y="715"/>
                    </a:lnTo>
                    <a:lnTo>
                      <a:pt x="581" y="709"/>
                    </a:lnTo>
                    <a:lnTo>
                      <a:pt x="569" y="703"/>
                    </a:lnTo>
                    <a:lnTo>
                      <a:pt x="543" y="690"/>
                    </a:lnTo>
                    <a:lnTo>
                      <a:pt x="543" y="690"/>
                    </a:lnTo>
                    <a:lnTo>
                      <a:pt x="545" y="688"/>
                    </a:lnTo>
                    <a:lnTo>
                      <a:pt x="543" y="688"/>
                    </a:lnTo>
                    <a:lnTo>
                      <a:pt x="542" y="686"/>
                    </a:lnTo>
                    <a:lnTo>
                      <a:pt x="542" y="686"/>
                    </a:lnTo>
                    <a:lnTo>
                      <a:pt x="543" y="683"/>
                    </a:lnTo>
                    <a:lnTo>
                      <a:pt x="542" y="682"/>
                    </a:lnTo>
                    <a:lnTo>
                      <a:pt x="540" y="679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29" y="665"/>
                    </a:lnTo>
                    <a:lnTo>
                      <a:pt x="523" y="662"/>
                    </a:lnTo>
                    <a:lnTo>
                      <a:pt x="519" y="662"/>
                    </a:lnTo>
                    <a:lnTo>
                      <a:pt x="516" y="662"/>
                    </a:lnTo>
                    <a:lnTo>
                      <a:pt x="516" y="662"/>
                    </a:lnTo>
                    <a:lnTo>
                      <a:pt x="520" y="665"/>
                    </a:lnTo>
                    <a:lnTo>
                      <a:pt x="525" y="670"/>
                    </a:lnTo>
                    <a:lnTo>
                      <a:pt x="525" y="670"/>
                    </a:lnTo>
                    <a:lnTo>
                      <a:pt x="523" y="671"/>
                    </a:lnTo>
                    <a:lnTo>
                      <a:pt x="520" y="673"/>
                    </a:lnTo>
                    <a:lnTo>
                      <a:pt x="520" y="673"/>
                    </a:lnTo>
                    <a:lnTo>
                      <a:pt x="511" y="668"/>
                    </a:lnTo>
                    <a:lnTo>
                      <a:pt x="504" y="662"/>
                    </a:lnTo>
                    <a:lnTo>
                      <a:pt x="504" y="662"/>
                    </a:lnTo>
                    <a:lnTo>
                      <a:pt x="500" y="662"/>
                    </a:lnTo>
                    <a:lnTo>
                      <a:pt x="497" y="661"/>
                    </a:lnTo>
                    <a:lnTo>
                      <a:pt x="491" y="658"/>
                    </a:lnTo>
                    <a:lnTo>
                      <a:pt x="491" y="658"/>
                    </a:lnTo>
                    <a:lnTo>
                      <a:pt x="502" y="667"/>
                    </a:lnTo>
                    <a:lnTo>
                      <a:pt x="513" y="676"/>
                    </a:lnTo>
                    <a:lnTo>
                      <a:pt x="523" y="683"/>
                    </a:lnTo>
                    <a:lnTo>
                      <a:pt x="532" y="693"/>
                    </a:lnTo>
                    <a:lnTo>
                      <a:pt x="532" y="693"/>
                    </a:lnTo>
                    <a:close/>
                    <a:moveTo>
                      <a:pt x="618" y="673"/>
                    </a:moveTo>
                    <a:lnTo>
                      <a:pt x="618" y="673"/>
                    </a:lnTo>
                    <a:lnTo>
                      <a:pt x="615" y="668"/>
                    </a:lnTo>
                    <a:lnTo>
                      <a:pt x="609" y="665"/>
                    </a:lnTo>
                    <a:lnTo>
                      <a:pt x="598" y="659"/>
                    </a:lnTo>
                    <a:lnTo>
                      <a:pt x="598" y="659"/>
                    </a:lnTo>
                    <a:lnTo>
                      <a:pt x="603" y="664"/>
                    </a:lnTo>
                    <a:lnTo>
                      <a:pt x="607" y="668"/>
                    </a:lnTo>
                    <a:lnTo>
                      <a:pt x="612" y="671"/>
                    </a:lnTo>
                    <a:lnTo>
                      <a:pt x="618" y="673"/>
                    </a:lnTo>
                    <a:lnTo>
                      <a:pt x="618" y="673"/>
                    </a:lnTo>
                    <a:close/>
                    <a:moveTo>
                      <a:pt x="632" y="671"/>
                    </a:moveTo>
                    <a:lnTo>
                      <a:pt x="632" y="671"/>
                    </a:lnTo>
                    <a:lnTo>
                      <a:pt x="624" y="665"/>
                    </a:lnTo>
                    <a:lnTo>
                      <a:pt x="621" y="662"/>
                    </a:lnTo>
                    <a:lnTo>
                      <a:pt x="616" y="661"/>
                    </a:lnTo>
                    <a:lnTo>
                      <a:pt x="616" y="661"/>
                    </a:lnTo>
                    <a:lnTo>
                      <a:pt x="619" y="664"/>
                    </a:lnTo>
                    <a:lnTo>
                      <a:pt x="622" y="667"/>
                    </a:lnTo>
                    <a:lnTo>
                      <a:pt x="632" y="671"/>
                    </a:lnTo>
                    <a:lnTo>
                      <a:pt x="632" y="671"/>
                    </a:lnTo>
                    <a:close/>
                    <a:moveTo>
                      <a:pt x="532" y="664"/>
                    </a:moveTo>
                    <a:lnTo>
                      <a:pt x="532" y="664"/>
                    </a:lnTo>
                    <a:lnTo>
                      <a:pt x="542" y="670"/>
                    </a:lnTo>
                    <a:lnTo>
                      <a:pt x="551" y="677"/>
                    </a:lnTo>
                    <a:lnTo>
                      <a:pt x="551" y="677"/>
                    </a:lnTo>
                    <a:lnTo>
                      <a:pt x="548" y="671"/>
                    </a:lnTo>
                    <a:lnTo>
                      <a:pt x="543" y="667"/>
                    </a:lnTo>
                    <a:lnTo>
                      <a:pt x="539" y="664"/>
                    </a:lnTo>
                    <a:lnTo>
                      <a:pt x="534" y="661"/>
                    </a:lnTo>
                    <a:lnTo>
                      <a:pt x="534" y="661"/>
                    </a:lnTo>
                    <a:lnTo>
                      <a:pt x="532" y="664"/>
                    </a:lnTo>
                    <a:lnTo>
                      <a:pt x="532" y="664"/>
                    </a:lnTo>
                    <a:close/>
                    <a:moveTo>
                      <a:pt x="719" y="662"/>
                    </a:moveTo>
                    <a:lnTo>
                      <a:pt x="719" y="662"/>
                    </a:lnTo>
                    <a:lnTo>
                      <a:pt x="719" y="664"/>
                    </a:lnTo>
                    <a:lnTo>
                      <a:pt x="720" y="665"/>
                    </a:lnTo>
                    <a:lnTo>
                      <a:pt x="723" y="665"/>
                    </a:lnTo>
                    <a:lnTo>
                      <a:pt x="723" y="665"/>
                    </a:lnTo>
                    <a:lnTo>
                      <a:pt x="723" y="662"/>
                    </a:lnTo>
                    <a:lnTo>
                      <a:pt x="722" y="662"/>
                    </a:lnTo>
                    <a:lnTo>
                      <a:pt x="720" y="661"/>
                    </a:lnTo>
                    <a:lnTo>
                      <a:pt x="719" y="662"/>
                    </a:lnTo>
                    <a:lnTo>
                      <a:pt x="719" y="662"/>
                    </a:lnTo>
                    <a:close/>
                    <a:moveTo>
                      <a:pt x="420" y="680"/>
                    </a:moveTo>
                    <a:lnTo>
                      <a:pt x="420" y="680"/>
                    </a:lnTo>
                    <a:lnTo>
                      <a:pt x="407" y="671"/>
                    </a:lnTo>
                    <a:lnTo>
                      <a:pt x="401" y="667"/>
                    </a:lnTo>
                    <a:lnTo>
                      <a:pt x="394" y="665"/>
                    </a:lnTo>
                    <a:lnTo>
                      <a:pt x="394" y="665"/>
                    </a:lnTo>
                    <a:lnTo>
                      <a:pt x="407" y="673"/>
                    </a:lnTo>
                    <a:lnTo>
                      <a:pt x="414" y="677"/>
                    </a:lnTo>
                    <a:lnTo>
                      <a:pt x="420" y="680"/>
                    </a:lnTo>
                    <a:lnTo>
                      <a:pt x="420" y="680"/>
                    </a:lnTo>
                    <a:close/>
                    <a:moveTo>
                      <a:pt x="767" y="679"/>
                    </a:moveTo>
                    <a:lnTo>
                      <a:pt x="767" y="679"/>
                    </a:lnTo>
                    <a:lnTo>
                      <a:pt x="772" y="671"/>
                    </a:lnTo>
                    <a:lnTo>
                      <a:pt x="773" y="668"/>
                    </a:lnTo>
                    <a:lnTo>
                      <a:pt x="772" y="665"/>
                    </a:lnTo>
                    <a:lnTo>
                      <a:pt x="772" y="665"/>
                    </a:lnTo>
                    <a:lnTo>
                      <a:pt x="770" y="668"/>
                    </a:lnTo>
                    <a:lnTo>
                      <a:pt x="770" y="671"/>
                    </a:lnTo>
                    <a:lnTo>
                      <a:pt x="769" y="676"/>
                    </a:lnTo>
                    <a:lnTo>
                      <a:pt x="767" y="679"/>
                    </a:lnTo>
                    <a:lnTo>
                      <a:pt x="767" y="679"/>
                    </a:lnTo>
                    <a:close/>
                    <a:moveTo>
                      <a:pt x="491" y="671"/>
                    </a:moveTo>
                    <a:lnTo>
                      <a:pt x="491" y="671"/>
                    </a:lnTo>
                    <a:lnTo>
                      <a:pt x="490" y="668"/>
                    </a:lnTo>
                    <a:lnTo>
                      <a:pt x="485" y="667"/>
                    </a:lnTo>
                    <a:lnTo>
                      <a:pt x="485" y="667"/>
                    </a:lnTo>
                    <a:lnTo>
                      <a:pt x="487" y="668"/>
                    </a:lnTo>
                    <a:lnTo>
                      <a:pt x="488" y="670"/>
                    </a:lnTo>
                    <a:lnTo>
                      <a:pt x="491" y="671"/>
                    </a:lnTo>
                    <a:lnTo>
                      <a:pt x="491" y="671"/>
                    </a:lnTo>
                    <a:close/>
                    <a:moveTo>
                      <a:pt x="734" y="671"/>
                    </a:moveTo>
                    <a:lnTo>
                      <a:pt x="734" y="671"/>
                    </a:lnTo>
                    <a:lnTo>
                      <a:pt x="734" y="668"/>
                    </a:lnTo>
                    <a:lnTo>
                      <a:pt x="732" y="667"/>
                    </a:lnTo>
                    <a:lnTo>
                      <a:pt x="732" y="667"/>
                    </a:lnTo>
                    <a:lnTo>
                      <a:pt x="732" y="670"/>
                    </a:lnTo>
                    <a:lnTo>
                      <a:pt x="732" y="670"/>
                    </a:lnTo>
                    <a:lnTo>
                      <a:pt x="734" y="671"/>
                    </a:lnTo>
                    <a:lnTo>
                      <a:pt x="734" y="671"/>
                    </a:lnTo>
                    <a:close/>
                    <a:moveTo>
                      <a:pt x="465" y="709"/>
                    </a:moveTo>
                    <a:lnTo>
                      <a:pt x="465" y="709"/>
                    </a:lnTo>
                    <a:lnTo>
                      <a:pt x="473" y="714"/>
                    </a:lnTo>
                    <a:lnTo>
                      <a:pt x="478" y="714"/>
                    </a:lnTo>
                    <a:lnTo>
                      <a:pt x="481" y="715"/>
                    </a:lnTo>
                    <a:lnTo>
                      <a:pt x="481" y="715"/>
                    </a:lnTo>
                    <a:lnTo>
                      <a:pt x="482" y="714"/>
                    </a:lnTo>
                    <a:lnTo>
                      <a:pt x="481" y="712"/>
                    </a:lnTo>
                    <a:lnTo>
                      <a:pt x="479" y="712"/>
                    </a:lnTo>
                    <a:lnTo>
                      <a:pt x="479" y="709"/>
                    </a:lnTo>
                    <a:lnTo>
                      <a:pt x="479" y="709"/>
                    </a:lnTo>
                    <a:lnTo>
                      <a:pt x="475" y="709"/>
                    </a:lnTo>
                    <a:lnTo>
                      <a:pt x="472" y="706"/>
                    </a:lnTo>
                    <a:lnTo>
                      <a:pt x="468" y="705"/>
                    </a:lnTo>
                    <a:lnTo>
                      <a:pt x="467" y="702"/>
                    </a:lnTo>
                    <a:lnTo>
                      <a:pt x="467" y="702"/>
                    </a:lnTo>
                    <a:lnTo>
                      <a:pt x="461" y="699"/>
                    </a:lnTo>
                    <a:lnTo>
                      <a:pt x="458" y="697"/>
                    </a:lnTo>
                    <a:lnTo>
                      <a:pt x="456" y="694"/>
                    </a:lnTo>
                    <a:lnTo>
                      <a:pt x="456" y="694"/>
                    </a:lnTo>
                    <a:lnTo>
                      <a:pt x="452" y="691"/>
                    </a:lnTo>
                    <a:lnTo>
                      <a:pt x="446" y="686"/>
                    </a:lnTo>
                    <a:lnTo>
                      <a:pt x="441" y="683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79"/>
                    </a:lnTo>
                    <a:lnTo>
                      <a:pt x="433" y="679"/>
                    </a:lnTo>
                    <a:lnTo>
                      <a:pt x="430" y="679"/>
                    </a:lnTo>
                    <a:lnTo>
                      <a:pt x="426" y="677"/>
                    </a:lnTo>
                    <a:lnTo>
                      <a:pt x="420" y="674"/>
                    </a:lnTo>
                    <a:lnTo>
                      <a:pt x="420" y="674"/>
                    </a:lnTo>
                    <a:lnTo>
                      <a:pt x="443" y="693"/>
                    </a:lnTo>
                    <a:lnTo>
                      <a:pt x="453" y="702"/>
                    </a:lnTo>
                    <a:lnTo>
                      <a:pt x="465" y="709"/>
                    </a:lnTo>
                    <a:lnTo>
                      <a:pt x="465" y="709"/>
                    </a:lnTo>
                    <a:close/>
                    <a:moveTo>
                      <a:pt x="565" y="690"/>
                    </a:moveTo>
                    <a:lnTo>
                      <a:pt x="565" y="690"/>
                    </a:lnTo>
                    <a:lnTo>
                      <a:pt x="589" y="702"/>
                    </a:lnTo>
                    <a:lnTo>
                      <a:pt x="601" y="706"/>
                    </a:lnTo>
                    <a:lnTo>
                      <a:pt x="613" y="709"/>
                    </a:lnTo>
                    <a:lnTo>
                      <a:pt x="613" y="709"/>
                    </a:lnTo>
                    <a:lnTo>
                      <a:pt x="587" y="693"/>
                    </a:lnTo>
                    <a:lnTo>
                      <a:pt x="574" y="685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3" y="683"/>
                    </a:lnTo>
                    <a:lnTo>
                      <a:pt x="565" y="686"/>
                    </a:lnTo>
                    <a:lnTo>
                      <a:pt x="565" y="690"/>
                    </a:lnTo>
                    <a:lnTo>
                      <a:pt x="565" y="690"/>
                    </a:lnTo>
                    <a:close/>
                    <a:moveTo>
                      <a:pt x="510" y="693"/>
                    </a:moveTo>
                    <a:lnTo>
                      <a:pt x="510" y="693"/>
                    </a:lnTo>
                    <a:lnTo>
                      <a:pt x="507" y="691"/>
                    </a:lnTo>
                    <a:lnTo>
                      <a:pt x="504" y="688"/>
                    </a:lnTo>
                    <a:lnTo>
                      <a:pt x="504" y="688"/>
                    </a:lnTo>
                    <a:lnTo>
                      <a:pt x="505" y="691"/>
                    </a:lnTo>
                    <a:lnTo>
                      <a:pt x="507" y="693"/>
                    </a:lnTo>
                    <a:lnTo>
                      <a:pt x="510" y="693"/>
                    </a:lnTo>
                    <a:lnTo>
                      <a:pt x="510" y="693"/>
                    </a:lnTo>
                    <a:close/>
                    <a:moveTo>
                      <a:pt x="656" y="719"/>
                    </a:moveTo>
                    <a:lnTo>
                      <a:pt x="656" y="719"/>
                    </a:lnTo>
                    <a:lnTo>
                      <a:pt x="644" y="711"/>
                    </a:lnTo>
                    <a:lnTo>
                      <a:pt x="632" y="705"/>
                    </a:lnTo>
                    <a:lnTo>
                      <a:pt x="618" y="699"/>
                    </a:lnTo>
                    <a:lnTo>
                      <a:pt x="606" y="694"/>
                    </a:lnTo>
                    <a:lnTo>
                      <a:pt x="606" y="694"/>
                    </a:lnTo>
                    <a:lnTo>
                      <a:pt x="618" y="700"/>
                    </a:lnTo>
                    <a:lnTo>
                      <a:pt x="629" y="708"/>
                    </a:lnTo>
                    <a:lnTo>
                      <a:pt x="641" y="715"/>
                    </a:lnTo>
                    <a:lnTo>
                      <a:pt x="648" y="717"/>
                    </a:lnTo>
                    <a:lnTo>
                      <a:pt x="656" y="719"/>
                    </a:lnTo>
                    <a:lnTo>
                      <a:pt x="656" y="719"/>
                    </a:lnTo>
                    <a:close/>
                    <a:moveTo>
                      <a:pt x="258" y="740"/>
                    </a:moveTo>
                    <a:lnTo>
                      <a:pt x="258" y="740"/>
                    </a:lnTo>
                    <a:lnTo>
                      <a:pt x="249" y="728"/>
                    </a:lnTo>
                    <a:lnTo>
                      <a:pt x="238" y="717"/>
                    </a:lnTo>
                    <a:lnTo>
                      <a:pt x="218" y="697"/>
                    </a:lnTo>
                    <a:lnTo>
                      <a:pt x="218" y="697"/>
                    </a:lnTo>
                    <a:lnTo>
                      <a:pt x="226" y="709"/>
                    </a:lnTo>
                    <a:lnTo>
                      <a:pt x="237" y="720"/>
                    </a:lnTo>
                    <a:lnTo>
                      <a:pt x="258" y="740"/>
                    </a:lnTo>
                    <a:lnTo>
                      <a:pt x="258" y="740"/>
                    </a:lnTo>
                    <a:close/>
                    <a:moveTo>
                      <a:pt x="438" y="702"/>
                    </a:moveTo>
                    <a:lnTo>
                      <a:pt x="438" y="702"/>
                    </a:lnTo>
                    <a:lnTo>
                      <a:pt x="435" y="700"/>
                    </a:lnTo>
                    <a:lnTo>
                      <a:pt x="432" y="699"/>
                    </a:lnTo>
                    <a:lnTo>
                      <a:pt x="432" y="699"/>
                    </a:lnTo>
                    <a:lnTo>
                      <a:pt x="435" y="700"/>
                    </a:lnTo>
                    <a:lnTo>
                      <a:pt x="436" y="702"/>
                    </a:lnTo>
                    <a:lnTo>
                      <a:pt x="438" y="702"/>
                    </a:lnTo>
                    <a:lnTo>
                      <a:pt x="438" y="702"/>
                    </a:lnTo>
                    <a:close/>
                    <a:moveTo>
                      <a:pt x="444" y="706"/>
                    </a:moveTo>
                    <a:lnTo>
                      <a:pt x="444" y="706"/>
                    </a:lnTo>
                    <a:lnTo>
                      <a:pt x="441" y="703"/>
                    </a:lnTo>
                    <a:lnTo>
                      <a:pt x="441" y="703"/>
                    </a:lnTo>
                    <a:lnTo>
                      <a:pt x="439" y="703"/>
                    </a:lnTo>
                    <a:lnTo>
                      <a:pt x="439" y="703"/>
                    </a:lnTo>
                    <a:lnTo>
                      <a:pt x="441" y="706"/>
                    </a:lnTo>
                    <a:lnTo>
                      <a:pt x="443" y="706"/>
                    </a:lnTo>
                    <a:lnTo>
                      <a:pt x="444" y="706"/>
                    </a:lnTo>
                    <a:lnTo>
                      <a:pt x="444" y="706"/>
                    </a:lnTo>
                    <a:close/>
                    <a:moveTo>
                      <a:pt x="276" y="735"/>
                    </a:moveTo>
                    <a:lnTo>
                      <a:pt x="276" y="735"/>
                    </a:lnTo>
                    <a:lnTo>
                      <a:pt x="273" y="731"/>
                    </a:lnTo>
                    <a:lnTo>
                      <a:pt x="269" y="725"/>
                    </a:lnTo>
                    <a:lnTo>
                      <a:pt x="269" y="725"/>
                    </a:lnTo>
                    <a:lnTo>
                      <a:pt x="264" y="720"/>
                    </a:lnTo>
                    <a:lnTo>
                      <a:pt x="260" y="715"/>
                    </a:lnTo>
                    <a:lnTo>
                      <a:pt x="260" y="715"/>
                    </a:lnTo>
                    <a:lnTo>
                      <a:pt x="257" y="709"/>
                    </a:lnTo>
                    <a:lnTo>
                      <a:pt x="253" y="706"/>
                    </a:lnTo>
                    <a:lnTo>
                      <a:pt x="252" y="706"/>
                    </a:lnTo>
                    <a:lnTo>
                      <a:pt x="252" y="706"/>
                    </a:lnTo>
                    <a:lnTo>
                      <a:pt x="258" y="714"/>
                    </a:lnTo>
                    <a:lnTo>
                      <a:pt x="264" y="723"/>
                    </a:lnTo>
                    <a:lnTo>
                      <a:pt x="269" y="731"/>
                    </a:lnTo>
                    <a:lnTo>
                      <a:pt x="273" y="734"/>
                    </a:lnTo>
                    <a:lnTo>
                      <a:pt x="276" y="735"/>
                    </a:lnTo>
                    <a:lnTo>
                      <a:pt x="276" y="735"/>
                    </a:lnTo>
                    <a:close/>
                    <a:moveTo>
                      <a:pt x="450" y="711"/>
                    </a:moveTo>
                    <a:lnTo>
                      <a:pt x="450" y="711"/>
                    </a:lnTo>
                    <a:lnTo>
                      <a:pt x="447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7" y="709"/>
                    </a:lnTo>
                    <a:lnTo>
                      <a:pt x="450" y="711"/>
                    </a:lnTo>
                    <a:lnTo>
                      <a:pt x="450" y="711"/>
                    </a:lnTo>
                    <a:close/>
                    <a:moveTo>
                      <a:pt x="606" y="714"/>
                    </a:moveTo>
                    <a:lnTo>
                      <a:pt x="606" y="714"/>
                    </a:lnTo>
                    <a:lnTo>
                      <a:pt x="613" y="720"/>
                    </a:lnTo>
                    <a:lnTo>
                      <a:pt x="624" y="726"/>
                    </a:lnTo>
                    <a:lnTo>
                      <a:pt x="633" y="731"/>
                    </a:lnTo>
                    <a:lnTo>
                      <a:pt x="642" y="735"/>
                    </a:lnTo>
                    <a:lnTo>
                      <a:pt x="642" y="735"/>
                    </a:lnTo>
                    <a:lnTo>
                      <a:pt x="648" y="740"/>
                    </a:lnTo>
                    <a:lnTo>
                      <a:pt x="651" y="741"/>
                    </a:lnTo>
                    <a:lnTo>
                      <a:pt x="654" y="743"/>
                    </a:lnTo>
                    <a:lnTo>
                      <a:pt x="654" y="743"/>
                    </a:lnTo>
                    <a:lnTo>
                      <a:pt x="650" y="737"/>
                    </a:lnTo>
                    <a:lnTo>
                      <a:pt x="644" y="731"/>
                    </a:lnTo>
                    <a:lnTo>
                      <a:pt x="630" y="723"/>
                    </a:lnTo>
                    <a:lnTo>
                      <a:pt x="615" y="715"/>
                    </a:lnTo>
                    <a:lnTo>
                      <a:pt x="598" y="711"/>
                    </a:lnTo>
                    <a:lnTo>
                      <a:pt x="598" y="711"/>
                    </a:lnTo>
                    <a:lnTo>
                      <a:pt x="603" y="712"/>
                    </a:lnTo>
                    <a:lnTo>
                      <a:pt x="604" y="714"/>
                    </a:lnTo>
                    <a:lnTo>
                      <a:pt x="606" y="714"/>
                    </a:lnTo>
                    <a:lnTo>
                      <a:pt x="606" y="714"/>
                    </a:lnTo>
                    <a:close/>
                    <a:moveTo>
                      <a:pt x="467" y="719"/>
                    </a:moveTo>
                    <a:lnTo>
                      <a:pt x="467" y="719"/>
                    </a:lnTo>
                    <a:lnTo>
                      <a:pt x="467" y="717"/>
                    </a:lnTo>
                    <a:lnTo>
                      <a:pt x="468" y="715"/>
                    </a:lnTo>
                    <a:lnTo>
                      <a:pt x="468" y="715"/>
                    </a:lnTo>
                    <a:lnTo>
                      <a:pt x="468" y="717"/>
                    </a:lnTo>
                    <a:lnTo>
                      <a:pt x="468" y="717"/>
                    </a:lnTo>
                    <a:lnTo>
                      <a:pt x="467" y="714"/>
                    </a:lnTo>
                    <a:lnTo>
                      <a:pt x="467" y="714"/>
                    </a:lnTo>
                    <a:lnTo>
                      <a:pt x="465" y="715"/>
                    </a:lnTo>
                    <a:lnTo>
                      <a:pt x="465" y="715"/>
                    </a:lnTo>
                    <a:lnTo>
                      <a:pt x="467" y="715"/>
                    </a:lnTo>
                    <a:lnTo>
                      <a:pt x="467" y="717"/>
                    </a:lnTo>
                    <a:lnTo>
                      <a:pt x="465" y="719"/>
                    </a:lnTo>
                    <a:lnTo>
                      <a:pt x="467" y="719"/>
                    </a:lnTo>
                    <a:lnTo>
                      <a:pt x="467" y="719"/>
                    </a:lnTo>
                    <a:close/>
                    <a:moveTo>
                      <a:pt x="479" y="772"/>
                    </a:moveTo>
                    <a:lnTo>
                      <a:pt x="479" y="772"/>
                    </a:lnTo>
                    <a:lnTo>
                      <a:pt x="478" y="770"/>
                    </a:lnTo>
                    <a:lnTo>
                      <a:pt x="478" y="770"/>
                    </a:lnTo>
                    <a:lnTo>
                      <a:pt x="461" y="755"/>
                    </a:lnTo>
                    <a:lnTo>
                      <a:pt x="441" y="741"/>
                    </a:lnTo>
                    <a:lnTo>
                      <a:pt x="421" y="728"/>
                    </a:lnTo>
                    <a:lnTo>
                      <a:pt x="401" y="715"/>
                    </a:lnTo>
                    <a:lnTo>
                      <a:pt x="401" y="715"/>
                    </a:lnTo>
                    <a:lnTo>
                      <a:pt x="420" y="732"/>
                    </a:lnTo>
                    <a:lnTo>
                      <a:pt x="436" y="747"/>
                    </a:lnTo>
                    <a:lnTo>
                      <a:pt x="446" y="755"/>
                    </a:lnTo>
                    <a:lnTo>
                      <a:pt x="456" y="761"/>
                    </a:lnTo>
                    <a:lnTo>
                      <a:pt x="467" y="767"/>
                    </a:lnTo>
                    <a:lnTo>
                      <a:pt x="479" y="772"/>
                    </a:lnTo>
                    <a:lnTo>
                      <a:pt x="479" y="772"/>
                    </a:lnTo>
                    <a:close/>
                    <a:moveTo>
                      <a:pt x="638" y="752"/>
                    </a:moveTo>
                    <a:lnTo>
                      <a:pt x="638" y="752"/>
                    </a:lnTo>
                    <a:lnTo>
                      <a:pt x="624" y="741"/>
                    </a:lnTo>
                    <a:lnTo>
                      <a:pt x="610" y="731"/>
                    </a:lnTo>
                    <a:lnTo>
                      <a:pt x="593" y="723"/>
                    </a:lnTo>
                    <a:lnTo>
                      <a:pt x="577" y="715"/>
                    </a:lnTo>
                    <a:lnTo>
                      <a:pt x="577" y="715"/>
                    </a:lnTo>
                    <a:lnTo>
                      <a:pt x="606" y="735"/>
                    </a:lnTo>
                    <a:lnTo>
                      <a:pt x="621" y="744"/>
                    </a:lnTo>
                    <a:lnTo>
                      <a:pt x="638" y="752"/>
                    </a:lnTo>
                    <a:lnTo>
                      <a:pt x="638" y="752"/>
                    </a:lnTo>
                    <a:close/>
                    <a:moveTo>
                      <a:pt x="604" y="747"/>
                    </a:moveTo>
                    <a:lnTo>
                      <a:pt x="604" y="747"/>
                    </a:lnTo>
                    <a:lnTo>
                      <a:pt x="613" y="751"/>
                    </a:lnTo>
                    <a:lnTo>
                      <a:pt x="619" y="752"/>
                    </a:lnTo>
                    <a:lnTo>
                      <a:pt x="622" y="752"/>
                    </a:lnTo>
                    <a:lnTo>
                      <a:pt x="622" y="752"/>
                    </a:lnTo>
                    <a:lnTo>
                      <a:pt x="597" y="737"/>
                    </a:lnTo>
                    <a:lnTo>
                      <a:pt x="571" y="723"/>
                    </a:lnTo>
                    <a:lnTo>
                      <a:pt x="571" y="723"/>
                    </a:lnTo>
                    <a:lnTo>
                      <a:pt x="577" y="731"/>
                    </a:lnTo>
                    <a:lnTo>
                      <a:pt x="584" y="737"/>
                    </a:lnTo>
                    <a:lnTo>
                      <a:pt x="593" y="743"/>
                    </a:lnTo>
                    <a:lnTo>
                      <a:pt x="604" y="747"/>
                    </a:lnTo>
                    <a:lnTo>
                      <a:pt x="604" y="747"/>
                    </a:lnTo>
                    <a:close/>
                    <a:moveTo>
                      <a:pt x="246" y="746"/>
                    </a:moveTo>
                    <a:lnTo>
                      <a:pt x="246" y="746"/>
                    </a:lnTo>
                    <a:lnTo>
                      <a:pt x="241" y="738"/>
                    </a:lnTo>
                    <a:lnTo>
                      <a:pt x="235" y="734"/>
                    </a:lnTo>
                    <a:lnTo>
                      <a:pt x="235" y="734"/>
                    </a:lnTo>
                    <a:lnTo>
                      <a:pt x="240" y="740"/>
                    </a:lnTo>
                    <a:lnTo>
                      <a:pt x="243" y="743"/>
                    </a:lnTo>
                    <a:lnTo>
                      <a:pt x="246" y="746"/>
                    </a:lnTo>
                    <a:lnTo>
                      <a:pt x="246" y="746"/>
                    </a:lnTo>
                    <a:close/>
                    <a:moveTo>
                      <a:pt x="481" y="744"/>
                    </a:moveTo>
                    <a:lnTo>
                      <a:pt x="481" y="744"/>
                    </a:lnTo>
                    <a:lnTo>
                      <a:pt x="476" y="738"/>
                    </a:lnTo>
                    <a:lnTo>
                      <a:pt x="473" y="737"/>
                    </a:lnTo>
                    <a:lnTo>
                      <a:pt x="470" y="735"/>
                    </a:lnTo>
                    <a:lnTo>
                      <a:pt x="470" y="735"/>
                    </a:lnTo>
                    <a:lnTo>
                      <a:pt x="475" y="740"/>
                    </a:lnTo>
                    <a:lnTo>
                      <a:pt x="481" y="744"/>
                    </a:lnTo>
                    <a:lnTo>
                      <a:pt x="481" y="744"/>
                    </a:lnTo>
                    <a:close/>
                    <a:moveTo>
                      <a:pt x="266" y="747"/>
                    </a:moveTo>
                    <a:lnTo>
                      <a:pt x="266" y="747"/>
                    </a:lnTo>
                    <a:lnTo>
                      <a:pt x="264" y="744"/>
                    </a:lnTo>
                    <a:lnTo>
                      <a:pt x="263" y="743"/>
                    </a:lnTo>
                    <a:lnTo>
                      <a:pt x="261" y="743"/>
                    </a:lnTo>
                    <a:lnTo>
                      <a:pt x="261" y="743"/>
                    </a:lnTo>
                    <a:lnTo>
                      <a:pt x="266" y="747"/>
                    </a:lnTo>
                    <a:lnTo>
                      <a:pt x="266" y="747"/>
                    </a:lnTo>
                    <a:close/>
                    <a:moveTo>
                      <a:pt x="421" y="766"/>
                    </a:moveTo>
                    <a:lnTo>
                      <a:pt x="421" y="766"/>
                    </a:lnTo>
                    <a:lnTo>
                      <a:pt x="429" y="775"/>
                    </a:lnTo>
                    <a:lnTo>
                      <a:pt x="436" y="783"/>
                    </a:lnTo>
                    <a:lnTo>
                      <a:pt x="436" y="783"/>
                    </a:lnTo>
                    <a:lnTo>
                      <a:pt x="447" y="789"/>
                    </a:lnTo>
                    <a:lnTo>
                      <a:pt x="458" y="793"/>
                    </a:lnTo>
                    <a:lnTo>
                      <a:pt x="458" y="793"/>
                    </a:lnTo>
                    <a:lnTo>
                      <a:pt x="467" y="799"/>
                    </a:lnTo>
                    <a:lnTo>
                      <a:pt x="472" y="801"/>
                    </a:lnTo>
                    <a:lnTo>
                      <a:pt x="478" y="802"/>
                    </a:lnTo>
                    <a:lnTo>
                      <a:pt x="478" y="802"/>
                    </a:lnTo>
                    <a:lnTo>
                      <a:pt x="461" y="787"/>
                    </a:lnTo>
                    <a:lnTo>
                      <a:pt x="443" y="773"/>
                    </a:lnTo>
                    <a:lnTo>
                      <a:pt x="423" y="760"/>
                    </a:lnTo>
                    <a:lnTo>
                      <a:pt x="403" y="747"/>
                    </a:lnTo>
                    <a:lnTo>
                      <a:pt x="403" y="747"/>
                    </a:lnTo>
                    <a:lnTo>
                      <a:pt x="411" y="757"/>
                    </a:lnTo>
                    <a:lnTo>
                      <a:pt x="421" y="766"/>
                    </a:lnTo>
                    <a:lnTo>
                      <a:pt x="421" y="766"/>
                    </a:lnTo>
                    <a:close/>
                    <a:moveTo>
                      <a:pt x="606" y="764"/>
                    </a:moveTo>
                    <a:lnTo>
                      <a:pt x="606" y="764"/>
                    </a:lnTo>
                    <a:lnTo>
                      <a:pt x="610" y="769"/>
                    </a:lnTo>
                    <a:lnTo>
                      <a:pt x="613" y="770"/>
                    </a:lnTo>
                    <a:lnTo>
                      <a:pt x="616" y="770"/>
                    </a:lnTo>
                    <a:lnTo>
                      <a:pt x="616" y="770"/>
                    </a:lnTo>
                    <a:lnTo>
                      <a:pt x="604" y="763"/>
                    </a:lnTo>
                    <a:lnTo>
                      <a:pt x="600" y="758"/>
                    </a:lnTo>
                    <a:lnTo>
                      <a:pt x="593" y="757"/>
                    </a:lnTo>
                    <a:lnTo>
                      <a:pt x="593" y="757"/>
                    </a:lnTo>
                    <a:lnTo>
                      <a:pt x="606" y="764"/>
                    </a:lnTo>
                    <a:lnTo>
                      <a:pt x="606" y="764"/>
                    </a:lnTo>
                    <a:close/>
                    <a:moveTo>
                      <a:pt x="383" y="766"/>
                    </a:moveTo>
                    <a:lnTo>
                      <a:pt x="383" y="766"/>
                    </a:lnTo>
                    <a:lnTo>
                      <a:pt x="385" y="764"/>
                    </a:lnTo>
                    <a:lnTo>
                      <a:pt x="386" y="764"/>
                    </a:lnTo>
                    <a:lnTo>
                      <a:pt x="388" y="764"/>
                    </a:lnTo>
                    <a:lnTo>
                      <a:pt x="389" y="763"/>
                    </a:lnTo>
                    <a:lnTo>
                      <a:pt x="389" y="763"/>
                    </a:lnTo>
                    <a:lnTo>
                      <a:pt x="386" y="763"/>
                    </a:lnTo>
                    <a:lnTo>
                      <a:pt x="383" y="761"/>
                    </a:lnTo>
                    <a:lnTo>
                      <a:pt x="383" y="761"/>
                    </a:lnTo>
                    <a:lnTo>
                      <a:pt x="383" y="764"/>
                    </a:lnTo>
                    <a:lnTo>
                      <a:pt x="383" y="764"/>
                    </a:lnTo>
                    <a:lnTo>
                      <a:pt x="383" y="766"/>
                    </a:lnTo>
                    <a:lnTo>
                      <a:pt x="383" y="766"/>
                    </a:lnTo>
                    <a:close/>
                    <a:moveTo>
                      <a:pt x="659" y="769"/>
                    </a:moveTo>
                    <a:lnTo>
                      <a:pt x="659" y="769"/>
                    </a:lnTo>
                    <a:lnTo>
                      <a:pt x="656" y="769"/>
                    </a:lnTo>
                    <a:lnTo>
                      <a:pt x="654" y="766"/>
                    </a:lnTo>
                    <a:lnTo>
                      <a:pt x="653" y="764"/>
                    </a:lnTo>
                    <a:lnTo>
                      <a:pt x="651" y="764"/>
                    </a:lnTo>
                    <a:lnTo>
                      <a:pt x="651" y="764"/>
                    </a:lnTo>
                    <a:lnTo>
                      <a:pt x="653" y="766"/>
                    </a:lnTo>
                    <a:lnTo>
                      <a:pt x="654" y="769"/>
                    </a:lnTo>
                    <a:lnTo>
                      <a:pt x="659" y="769"/>
                    </a:lnTo>
                    <a:lnTo>
                      <a:pt x="659" y="769"/>
                    </a:lnTo>
                    <a:close/>
                    <a:moveTo>
                      <a:pt x="641" y="796"/>
                    </a:moveTo>
                    <a:lnTo>
                      <a:pt x="641" y="796"/>
                    </a:lnTo>
                    <a:lnTo>
                      <a:pt x="621" y="783"/>
                    </a:lnTo>
                    <a:lnTo>
                      <a:pt x="610" y="775"/>
                    </a:lnTo>
                    <a:lnTo>
                      <a:pt x="598" y="770"/>
                    </a:lnTo>
                    <a:lnTo>
                      <a:pt x="598" y="770"/>
                    </a:lnTo>
                    <a:lnTo>
                      <a:pt x="619" y="784"/>
                    </a:lnTo>
                    <a:lnTo>
                      <a:pt x="641" y="796"/>
                    </a:lnTo>
                    <a:lnTo>
                      <a:pt x="641" y="796"/>
                    </a:lnTo>
                    <a:close/>
                    <a:moveTo>
                      <a:pt x="472" y="784"/>
                    </a:moveTo>
                    <a:lnTo>
                      <a:pt x="472" y="784"/>
                    </a:lnTo>
                    <a:lnTo>
                      <a:pt x="465" y="781"/>
                    </a:lnTo>
                    <a:lnTo>
                      <a:pt x="464" y="781"/>
                    </a:lnTo>
                    <a:lnTo>
                      <a:pt x="461" y="781"/>
                    </a:lnTo>
                    <a:lnTo>
                      <a:pt x="461" y="781"/>
                    </a:lnTo>
                    <a:lnTo>
                      <a:pt x="464" y="781"/>
                    </a:lnTo>
                    <a:lnTo>
                      <a:pt x="465" y="784"/>
                    </a:lnTo>
                    <a:lnTo>
                      <a:pt x="468" y="784"/>
                    </a:lnTo>
                    <a:lnTo>
                      <a:pt x="472" y="784"/>
                    </a:lnTo>
                    <a:lnTo>
                      <a:pt x="472" y="784"/>
                    </a:lnTo>
                    <a:close/>
                    <a:moveTo>
                      <a:pt x="446" y="813"/>
                    </a:moveTo>
                    <a:lnTo>
                      <a:pt x="446" y="813"/>
                    </a:lnTo>
                    <a:lnTo>
                      <a:pt x="429" y="798"/>
                    </a:lnTo>
                    <a:lnTo>
                      <a:pt x="411" y="786"/>
                    </a:lnTo>
                    <a:lnTo>
                      <a:pt x="411" y="786"/>
                    </a:lnTo>
                    <a:lnTo>
                      <a:pt x="427" y="801"/>
                    </a:lnTo>
                    <a:lnTo>
                      <a:pt x="436" y="807"/>
                    </a:lnTo>
                    <a:lnTo>
                      <a:pt x="446" y="813"/>
                    </a:lnTo>
                    <a:lnTo>
                      <a:pt x="446" y="813"/>
                    </a:lnTo>
                    <a:close/>
                    <a:moveTo>
                      <a:pt x="615" y="793"/>
                    </a:moveTo>
                    <a:lnTo>
                      <a:pt x="615" y="793"/>
                    </a:lnTo>
                    <a:lnTo>
                      <a:pt x="612" y="792"/>
                    </a:lnTo>
                    <a:lnTo>
                      <a:pt x="610" y="790"/>
                    </a:lnTo>
                    <a:lnTo>
                      <a:pt x="609" y="790"/>
                    </a:lnTo>
                    <a:lnTo>
                      <a:pt x="609" y="790"/>
                    </a:lnTo>
                    <a:lnTo>
                      <a:pt x="612" y="793"/>
                    </a:lnTo>
                    <a:lnTo>
                      <a:pt x="613" y="795"/>
                    </a:lnTo>
                    <a:lnTo>
                      <a:pt x="615" y="793"/>
                    </a:lnTo>
                    <a:lnTo>
                      <a:pt x="615" y="793"/>
                    </a:lnTo>
                    <a:close/>
                    <a:moveTo>
                      <a:pt x="472" y="822"/>
                    </a:moveTo>
                    <a:lnTo>
                      <a:pt x="472" y="822"/>
                    </a:lnTo>
                    <a:lnTo>
                      <a:pt x="470" y="819"/>
                    </a:lnTo>
                    <a:lnTo>
                      <a:pt x="468" y="818"/>
                    </a:lnTo>
                    <a:lnTo>
                      <a:pt x="464" y="813"/>
                    </a:lnTo>
                    <a:lnTo>
                      <a:pt x="464" y="813"/>
                    </a:lnTo>
                    <a:lnTo>
                      <a:pt x="467" y="819"/>
                    </a:lnTo>
                    <a:lnTo>
                      <a:pt x="472" y="822"/>
                    </a:lnTo>
                    <a:lnTo>
                      <a:pt x="472" y="822"/>
                    </a:lnTo>
                    <a:close/>
                    <a:moveTo>
                      <a:pt x="455" y="818"/>
                    </a:moveTo>
                    <a:lnTo>
                      <a:pt x="455" y="818"/>
                    </a:lnTo>
                    <a:lnTo>
                      <a:pt x="449" y="816"/>
                    </a:lnTo>
                    <a:lnTo>
                      <a:pt x="449" y="816"/>
                    </a:lnTo>
                    <a:lnTo>
                      <a:pt x="452" y="818"/>
                    </a:lnTo>
                    <a:lnTo>
                      <a:pt x="453" y="818"/>
                    </a:lnTo>
                    <a:lnTo>
                      <a:pt x="455" y="818"/>
                    </a:lnTo>
                    <a:lnTo>
                      <a:pt x="455" y="818"/>
                    </a:lnTo>
                    <a:close/>
                    <a:moveTo>
                      <a:pt x="429" y="865"/>
                    </a:moveTo>
                    <a:lnTo>
                      <a:pt x="429" y="865"/>
                    </a:lnTo>
                    <a:lnTo>
                      <a:pt x="426" y="863"/>
                    </a:lnTo>
                    <a:lnTo>
                      <a:pt x="424" y="860"/>
                    </a:lnTo>
                    <a:lnTo>
                      <a:pt x="423" y="859"/>
                    </a:lnTo>
                    <a:lnTo>
                      <a:pt x="420" y="857"/>
                    </a:lnTo>
                    <a:lnTo>
                      <a:pt x="420" y="857"/>
                    </a:lnTo>
                    <a:lnTo>
                      <a:pt x="423" y="860"/>
                    </a:lnTo>
                    <a:lnTo>
                      <a:pt x="424" y="863"/>
                    </a:lnTo>
                    <a:lnTo>
                      <a:pt x="426" y="865"/>
                    </a:lnTo>
                    <a:lnTo>
                      <a:pt x="427" y="865"/>
                    </a:lnTo>
                    <a:lnTo>
                      <a:pt x="429" y="865"/>
                    </a:lnTo>
                    <a:lnTo>
                      <a:pt x="429" y="8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7086">
                <a:extLst>
                  <a:ext uri="{FF2B5EF4-FFF2-40B4-BE49-F238E27FC236}">
                    <a16:creationId xmlns:a16="http://schemas.microsoft.com/office/drawing/2014/main" id="{26F81A3E-134C-0D46-637A-DB13DBFC1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4695825"/>
                <a:ext cx="206375" cy="190500"/>
              </a:xfrm>
              <a:custGeom>
                <a:avLst/>
                <a:gdLst/>
                <a:ahLst/>
                <a:cxnLst>
                  <a:cxn ang="0">
                    <a:pos x="87" y="5"/>
                  </a:cxn>
                  <a:cxn ang="0">
                    <a:pos x="118" y="17"/>
                  </a:cxn>
                  <a:cxn ang="0">
                    <a:pos x="124" y="69"/>
                  </a:cxn>
                  <a:cxn ang="0">
                    <a:pos x="72" y="119"/>
                  </a:cxn>
                  <a:cxn ang="0">
                    <a:pos x="31" y="113"/>
                  </a:cxn>
                  <a:cxn ang="0">
                    <a:pos x="3" y="76"/>
                  </a:cxn>
                  <a:cxn ang="0">
                    <a:pos x="8" y="26"/>
                  </a:cxn>
                  <a:cxn ang="0">
                    <a:pos x="55" y="0"/>
                  </a:cxn>
                  <a:cxn ang="0">
                    <a:pos x="124" y="46"/>
                  </a:cxn>
                  <a:cxn ang="0">
                    <a:pos x="119" y="58"/>
                  </a:cxn>
                  <a:cxn ang="0">
                    <a:pos x="122" y="59"/>
                  </a:cxn>
                  <a:cxn ang="0">
                    <a:pos x="53" y="8"/>
                  </a:cxn>
                  <a:cxn ang="0">
                    <a:pos x="93" y="20"/>
                  </a:cxn>
                  <a:cxn ang="0">
                    <a:pos x="60" y="14"/>
                  </a:cxn>
                  <a:cxn ang="0">
                    <a:pos x="95" y="23"/>
                  </a:cxn>
                  <a:cxn ang="0">
                    <a:pos x="101" y="15"/>
                  </a:cxn>
                  <a:cxn ang="0">
                    <a:pos x="99" y="18"/>
                  </a:cxn>
                  <a:cxn ang="0">
                    <a:pos x="113" y="26"/>
                  </a:cxn>
                  <a:cxn ang="0">
                    <a:pos x="101" y="50"/>
                  </a:cxn>
                  <a:cxn ang="0">
                    <a:pos x="64" y="23"/>
                  </a:cxn>
                  <a:cxn ang="0">
                    <a:pos x="21" y="35"/>
                  </a:cxn>
                  <a:cxn ang="0">
                    <a:pos x="29" y="33"/>
                  </a:cxn>
                  <a:cxn ang="0">
                    <a:pos x="58" y="26"/>
                  </a:cxn>
                  <a:cxn ang="0">
                    <a:pos x="99" y="55"/>
                  </a:cxn>
                  <a:cxn ang="0">
                    <a:pos x="79" y="46"/>
                  </a:cxn>
                  <a:cxn ang="0">
                    <a:pos x="79" y="46"/>
                  </a:cxn>
                  <a:cxn ang="0">
                    <a:pos x="76" y="69"/>
                  </a:cxn>
                  <a:cxn ang="0">
                    <a:pos x="57" y="46"/>
                  </a:cxn>
                  <a:cxn ang="0">
                    <a:pos x="70" y="75"/>
                  </a:cxn>
                  <a:cxn ang="0">
                    <a:pos x="28" y="55"/>
                  </a:cxn>
                  <a:cxn ang="0">
                    <a:pos x="32" y="53"/>
                  </a:cxn>
                  <a:cxn ang="0">
                    <a:pos x="50" y="65"/>
                  </a:cxn>
                  <a:cxn ang="0">
                    <a:pos x="49" y="49"/>
                  </a:cxn>
                  <a:cxn ang="0">
                    <a:pos x="50" y="65"/>
                  </a:cxn>
                  <a:cxn ang="0">
                    <a:pos x="105" y="49"/>
                  </a:cxn>
                  <a:cxn ang="0">
                    <a:pos x="63" y="76"/>
                  </a:cxn>
                  <a:cxn ang="0">
                    <a:pos x="58" y="59"/>
                  </a:cxn>
                  <a:cxn ang="0">
                    <a:pos x="89" y="55"/>
                  </a:cxn>
                  <a:cxn ang="0">
                    <a:pos x="89" y="76"/>
                  </a:cxn>
                  <a:cxn ang="0">
                    <a:pos x="15" y="76"/>
                  </a:cxn>
                  <a:cxn ang="0">
                    <a:pos x="44" y="105"/>
                  </a:cxn>
                  <a:cxn ang="0">
                    <a:pos x="44" y="99"/>
                  </a:cxn>
                  <a:cxn ang="0">
                    <a:pos x="14" y="62"/>
                  </a:cxn>
                  <a:cxn ang="0">
                    <a:pos x="15" y="76"/>
                  </a:cxn>
                  <a:cxn ang="0">
                    <a:pos x="72" y="108"/>
                  </a:cxn>
                  <a:cxn ang="0">
                    <a:pos x="107" y="76"/>
                  </a:cxn>
                  <a:cxn ang="0">
                    <a:pos x="108" y="73"/>
                  </a:cxn>
                  <a:cxn ang="0">
                    <a:pos x="87" y="96"/>
                  </a:cxn>
                  <a:cxn ang="0">
                    <a:pos x="44" y="85"/>
                  </a:cxn>
                  <a:cxn ang="0">
                    <a:pos x="41" y="85"/>
                  </a:cxn>
                  <a:cxn ang="0">
                    <a:pos x="53" y="98"/>
                  </a:cxn>
                  <a:cxn ang="0">
                    <a:pos x="66" y="107"/>
                  </a:cxn>
                  <a:cxn ang="0">
                    <a:pos x="66" y="105"/>
                  </a:cxn>
                  <a:cxn ang="0">
                    <a:pos x="66" y="107"/>
                  </a:cxn>
                  <a:cxn ang="0">
                    <a:pos x="49" y="114"/>
                  </a:cxn>
                  <a:cxn ang="0">
                    <a:pos x="49" y="113"/>
                  </a:cxn>
                </a:cxnLst>
                <a:rect l="0" t="0" r="r" b="b"/>
                <a:pathLst>
                  <a:path w="130" h="120">
                    <a:moveTo>
                      <a:pt x="64" y="0"/>
                    </a:moveTo>
                    <a:lnTo>
                      <a:pt x="64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93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10" y="9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5" y="24"/>
                    </a:lnTo>
                    <a:lnTo>
                      <a:pt x="128" y="33"/>
                    </a:lnTo>
                    <a:lnTo>
                      <a:pt x="130" y="46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4" y="69"/>
                    </a:lnTo>
                    <a:lnTo>
                      <a:pt x="119" y="78"/>
                    </a:lnTo>
                    <a:lnTo>
                      <a:pt x="111" y="88"/>
                    </a:lnTo>
                    <a:lnTo>
                      <a:pt x="104" y="98"/>
                    </a:lnTo>
                    <a:lnTo>
                      <a:pt x="93" y="107"/>
                    </a:lnTo>
                    <a:lnTo>
                      <a:pt x="84" y="114"/>
                    </a:lnTo>
                    <a:lnTo>
                      <a:pt x="72" y="119"/>
                    </a:lnTo>
                    <a:lnTo>
                      <a:pt x="61" y="120"/>
                    </a:lnTo>
                    <a:lnTo>
                      <a:pt x="61" y="120"/>
                    </a:lnTo>
                    <a:lnTo>
                      <a:pt x="52" y="120"/>
                    </a:lnTo>
                    <a:lnTo>
                      <a:pt x="44" y="119"/>
                    </a:lnTo>
                    <a:lnTo>
                      <a:pt x="37" y="116"/>
                    </a:lnTo>
                    <a:lnTo>
                      <a:pt x="31" y="113"/>
                    </a:lnTo>
                    <a:lnTo>
                      <a:pt x="25" y="108"/>
                    </a:lnTo>
                    <a:lnTo>
                      <a:pt x="20" y="104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6" y="84"/>
                    </a:lnTo>
                    <a:lnTo>
                      <a:pt x="3" y="76"/>
                    </a:lnTo>
                    <a:lnTo>
                      <a:pt x="2" y="69"/>
                    </a:lnTo>
                    <a:lnTo>
                      <a:pt x="0" y="59"/>
                    </a:lnTo>
                    <a:lnTo>
                      <a:pt x="2" y="52"/>
                    </a:lnTo>
                    <a:lnTo>
                      <a:pt x="2" y="43"/>
                    </a:lnTo>
                    <a:lnTo>
                      <a:pt x="5" y="35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6" y="3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122" y="59"/>
                    </a:moveTo>
                    <a:lnTo>
                      <a:pt x="122" y="59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4" y="38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2" y="40"/>
                    </a:lnTo>
                    <a:lnTo>
                      <a:pt x="121" y="49"/>
                    </a:lnTo>
                    <a:lnTo>
                      <a:pt x="119" y="58"/>
                    </a:lnTo>
                    <a:lnTo>
                      <a:pt x="116" y="65"/>
                    </a:lnTo>
                    <a:lnTo>
                      <a:pt x="116" y="65"/>
                    </a:lnTo>
                    <a:lnTo>
                      <a:pt x="119" y="64"/>
                    </a:lnTo>
                    <a:lnTo>
                      <a:pt x="121" y="61"/>
                    </a:lnTo>
                    <a:lnTo>
                      <a:pt x="121" y="59"/>
                    </a:lnTo>
                    <a:lnTo>
                      <a:pt x="122" y="59"/>
                    </a:lnTo>
                    <a:lnTo>
                      <a:pt x="122" y="59"/>
                    </a:lnTo>
                    <a:close/>
                    <a:moveTo>
                      <a:pt x="43" y="12"/>
                    </a:moveTo>
                    <a:lnTo>
                      <a:pt x="43" y="12"/>
                    </a:lnTo>
                    <a:lnTo>
                      <a:pt x="49" y="11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47" y="9"/>
                    </a:lnTo>
                    <a:lnTo>
                      <a:pt x="44" y="11"/>
                    </a:lnTo>
                    <a:lnTo>
                      <a:pt x="43" y="12"/>
                    </a:lnTo>
                    <a:lnTo>
                      <a:pt x="43" y="12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85" y="15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7" y="11"/>
                    </a:lnTo>
                    <a:lnTo>
                      <a:pt x="63" y="11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70" y="17"/>
                    </a:lnTo>
                    <a:lnTo>
                      <a:pt x="81" y="20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0"/>
                    </a:lnTo>
                    <a:lnTo>
                      <a:pt x="93" y="20"/>
                    </a:lnTo>
                    <a:close/>
                    <a:moveTo>
                      <a:pt x="99" y="14"/>
                    </a:moveTo>
                    <a:lnTo>
                      <a:pt x="99" y="14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9" y="18"/>
                    </a:lnTo>
                    <a:lnTo>
                      <a:pt x="107" y="27"/>
                    </a:lnTo>
                    <a:lnTo>
                      <a:pt x="113" y="3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16" y="37"/>
                    </a:lnTo>
                    <a:lnTo>
                      <a:pt x="113" y="26"/>
                    </a:lnTo>
                    <a:lnTo>
                      <a:pt x="107" y="18"/>
                    </a:lnTo>
                    <a:lnTo>
                      <a:pt x="104" y="15"/>
                    </a:lnTo>
                    <a:lnTo>
                      <a:pt x="99" y="14"/>
                    </a:lnTo>
                    <a:lnTo>
                      <a:pt x="99" y="14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98" y="43"/>
                    </a:lnTo>
                    <a:lnTo>
                      <a:pt x="92" y="37"/>
                    </a:lnTo>
                    <a:lnTo>
                      <a:pt x="84" y="29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64" y="23"/>
                    </a:lnTo>
                    <a:lnTo>
                      <a:pt x="50" y="23"/>
                    </a:lnTo>
                    <a:lnTo>
                      <a:pt x="38" y="23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5" y="29"/>
                    </a:lnTo>
                    <a:lnTo>
                      <a:pt x="21" y="35"/>
                    </a:lnTo>
                    <a:lnTo>
                      <a:pt x="18" y="41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21" y="41"/>
                    </a:lnTo>
                    <a:lnTo>
                      <a:pt x="26" y="35"/>
                    </a:lnTo>
                    <a:lnTo>
                      <a:pt x="29" y="33"/>
                    </a:lnTo>
                    <a:lnTo>
                      <a:pt x="34" y="32"/>
                    </a:lnTo>
                    <a:lnTo>
                      <a:pt x="37" y="32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50" y="29"/>
                    </a:lnTo>
                    <a:lnTo>
                      <a:pt x="58" y="26"/>
                    </a:lnTo>
                    <a:lnTo>
                      <a:pt x="67" y="27"/>
                    </a:lnTo>
                    <a:lnTo>
                      <a:pt x="75" y="30"/>
                    </a:lnTo>
                    <a:lnTo>
                      <a:pt x="82" y="35"/>
                    </a:lnTo>
                    <a:lnTo>
                      <a:pt x="90" y="41"/>
                    </a:lnTo>
                    <a:lnTo>
                      <a:pt x="96" y="4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2"/>
                    </a:lnTo>
                    <a:lnTo>
                      <a:pt x="101" y="50"/>
                    </a:lnTo>
                    <a:lnTo>
                      <a:pt x="101" y="50"/>
                    </a:lnTo>
                    <a:close/>
                    <a:moveTo>
                      <a:pt x="79" y="46"/>
                    </a:moveTo>
                    <a:lnTo>
                      <a:pt x="79" y="46"/>
                    </a:lnTo>
                    <a:lnTo>
                      <a:pt x="76" y="43"/>
                    </a:lnTo>
                    <a:lnTo>
                      <a:pt x="73" y="40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9" y="46"/>
                    </a:lnTo>
                    <a:lnTo>
                      <a:pt x="79" y="46"/>
                    </a:lnTo>
                    <a:close/>
                    <a:moveTo>
                      <a:pt x="64" y="84"/>
                    </a:moveTo>
                    <a:lnTo>
                      <a:pt x="64" y="84"/>
                    </a:lnTo>
                    <a:lnTo>
                      <a:pt x="70" y="81"/>
                    </a:lnTo>
                    <a:lnTo>
                      <a:pt x="75" y="75"/>
                    </a:lnTo>
                    <a:lnTo>
                      <a:pt x="76" y="69"/>
                    </a:lnTo>
                    <a:lnTo>
                      <a:pt x="75" y="62"/>
                    </a:lnTo>
                    <a:lnTo>
                      <a:pt x="72" y="56"/>
                    </a:lnTo>
                    <a:lnTo>
                      <a:pt x="67" y="50"/>
                    </a:lnTo>
                    <a:lnTo>
                      <a:pt x="63" y="47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61" y="47"/>
                    </a:lnTo>
                    <a:lnTo>
                      <a:pt x="64" y="52"/>
                    </a:lnTo>
                    <a:lnTo>
                      <a:pt x="67" y="56"/>
                    </a:lnTo>
                    <a:lnTo>
                      <a:pt x="70" y="62"/>
                    </a:lnTo>
                    <a:lnTo>
                      <a:pt x="70" y="69"/>
                    </a:lnTo>
                    <a:lnTo>
                      <a:pt x="70" y="75"/>
                    </a:lnTo>
                    <a:lnTo>
                      <a:pt x="69" y="79"/>
                    </a:lnTo>
                    <a:lnTo>
                      <a:pt x="64" y="84"/>
                    </a:lnTo>
                    <a:lnTo>
                      <a:pt x="64" y="84"/>
                    </a:lnTo>
                    <a:close/>
                    <a:moveTo>
                      <a:pt x="26" y="47"/>
                    </a:moveTo>
                    <a:lnTo>
                      <a:pt x="26" y="47"/>
                    </a:lnTo>
                    <a:lnTo>
                      <a:pt x="28" y="55"/>
                    </a:lnTo>
                    <a:lnTo>
                      <a:pt x="29" y="62"/>
                    </a:lnTo>
                    <a:lnTo>
                      <a:pt x="31" y="70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2" y="59"/>
                    </a:lnTo>
                    <a:lnTo>
                      <a:pt x="32" y="53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29" y="46"/>
                    </a:lnTo>
                    <a:lnTo>
                      <a:pt x="26" y="47"/>
                    </a:lnTo>
                    <a:lnTo>
                      <a:pt x="26" y="47"/>
                    </a:lnTo>
                    <a:close/>
                    <a:moveTo>
                      <a:pt x="50" y="65"/>
                    </a:moveTo>
                    <a:lnTo>
                      <a:pt x="50" y="65"/>
                    </a:lnTo>
                    <a:lnTo>
                      <a:pt x="52" y="61"/>
                    </a:lnTo>
                    <a:lnTo>
                      <a:pt x="52" y="56"/>
                    </a:lnTo>
                    <a:lnTo>
                      <a:pt x="50" y="52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4" y="58"/>
                    </a:lnTo>
                    <a:lnTo>
                      <a:pt x="47" y="62"/>
                    </a:lnTo>
                    <a:lnTo>
                      <a:pt x="50" y="65"/>
                    </a:lnTo>
                    <a:lnTo>
                      <a:pt x="50" y="65"/>
                    </a:lnTo>
                    <a:close/>
                    <a:moveTo>
                      <a:pt x="107" y="69"/>
                    </a:moveTo>
                    <a:lnTo>
                      <a:pt x="107" y="69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07" y="53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7" y="59"/>
                    </a:lnTo>
                    <a:lnTo>
                      <a:pt x="107" y="69"/>
                    </a:lnTo>
                    <a:lnTo>
                      <a:pt x="107" y="69"/>
                    </a:lnTo>
                    <a:close/>
                    <a:moveTo>
                      <a:pt x="63" y="76"/>
                    </a:moveTo>
                    <a:lnTo>
                      <a:pt x="63" y="76"/>
                    </a:lnTo>
                    <a:lnTo>
                      <a:pt x="64" y="70"/>
                    </a:lnTo>
                    <a:lnTo>
                      <a:pt x="64" y="62"/>
                    </a:lnTo>
                    <a:lnTo>
                      <a:pt x="63" y="56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58" y="59"/>
                    </a:lnTo>
                    <a:lnTo>
                      <a:pt x="57" y="67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3" y="76"/>
                    </a:lnTo>
                    <a:lnTo>
                      <a:pt x="63" y="76"/>
                    </a:lnTo>
                    <a:close/>
                    <a:moveTo>
                      <a:pt x="89" y="55"/>
                    </a:moveTo>
                    <a:lnTo>
                      <a:pt x="89" y="55"/>
                    </a:lnTo>
                    <a:lnTo>
                      <a:pt x="89" y="61"/>
                    </a:lnTo>
                    <a:lnTo>
                      <a:pt x="89" y="6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9" y="76"/>
                    </a:lnTo>
                    <a:lnTo>
                      <a:pt x="90" y="73"/>
                    </a:lnTo>
                    <a:lnTo>
                      <a:pt x="92" y="67"/>
                    </a:lnTo>
                    <a:lnTo>
                      <a:pt x="90" y="61"/>
                    </a:lnTo>
                    <a:lnTo>
                      <a:pt x="89" y="55"/>
                    </a:lnTo>
                    <a:lnTo>
                      <a:pt x="89" y="55"/>
                    </a:lnTo>
                    <a:close/>
                    <a:moveTo>
                      <a:pt x="15" y="76"/>
                    </a:moveTo>
                    <a:lnTo>
                      <a:pt x="15" y="76"/>
                    </a:lnTo>
                    <a:lnTo>
                      <a:pt x="20" y="85"/>
                    </a:lnTo>
                    <a:lnTo>
                      <a:pt x="28" y="94"/>
                    </a:lnTo>
                    <a:lnTo>
                      <a:pt x="35" y="101"/>
                    </a:lnTo>
                    <a:lnTo>
                      <a:pt x="44" y="105"/>
                    </a:lnTo>
                    <a:lnTo>
                      <a:pt x="44" y="105"/>
                    </a:lnTo>
                    <a:lnTo>
                      <a:pt x="50" y="107"/>
                    </a:lnTo>
                    <a:lnTo>
                      <a:pt x="53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49" y="102"/>
                    </a:lnTo>
                    <a:lnTo>
                      <a:pt x="44" y="99"/>
                    </a:lnTo>
                    <a:lnTo>
                      <a:pt x="41" y="98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23" y="81"/>
                    </a:lnTo>
                    <a:lnTo>
                      <a:pt x="18" y="7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4" y="70"/>
                    </a:lnTo>
                    <a:lnTo>
                      <a:pt x="15" y="76"/>
                    </a:lnTo>
                    <a:lnTo>
                      <a:pt x="15" y="76"/>
                    </a:lnTo>
                    <a:close/>
                    <a:moveTo>
                      <a:pt x="70" y="105"/>
                    </a:moveTo>
                    <a:lnTo>
                      <a:pt x="70" y="105"/>
                    </a:lnTo>
                    <a:lnTo>
                      <a:pt x="72" y="105"/>
                    </a:lnTo>
                    <a:lnTo>
                      <a:pt x="72" y="108"/>
                    </a:lnTo>
                    <a:lnTo>
                      <a:pt x="72" y="108"/>
                    </a:lnTo>
                    <a:lnTo>
                      <a:pt x="84" y="104"/>
                    </a:lnTo>
                    <a:lnTo>
                      <a:pt x="95" y="96"/>
                    </a:lnTo>
                    <a:lnTo>
                      <a:pt x="99" y="91"/>
                    </a:lnTo>
                    <a:lnTo>
                      <a:pt x="104" y="87"/>
                    </a:lnTo>
                    <a:lnTo>
                      <a:pt x="105" y="82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08" y="75"/>
                    </a:lnTo>
                    <a:lnTo>
                      <a:pt x="108" y="73"/>
                    </a:lnTo>
                    <a:lnTo>
                      <a:pt x="108" y="73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02" y="76"/>
                    </a:lnTo>
                    <a:lnTo>
                      <a:pt x="98" y="81"/>
                    </a:lnTo>
                    <a:lnTo>
                      <a:pt x="90" y="91"/>
                    </a:lnTo>
                    <a:lnTo>
                      <a:pt x="87" y="96"/>
                    </a:lnTo>
                    <a:lnTo>
                      <a:pt x="82" y="99"/>
                    </a:lnTo>
                    <a:lnTo>
                      <a:pt x="76" y="102"/>
                    </a:lnTo>
                    <a:lnTo>
                      <a:pt x="70" y="105"/>
                    </a:lnTo>
                    <a:lnTo>
                      <a:pt x="70" y="105"/>
                    </a:lnTo>
                    <a:close/>
                    <a:moveTo>
                      <a:pt x="44" y="85"/>
                    </a:moveTo>
                    <a:lnTo>
                      <a:pt x="44" y="85"/>
                    </a:lnTo>
                    <a:lnTo>
                      <a:pt x="41" y="84"/>
                    </a:lnTo>
                    <a:lnTo>
                      <a:pt x="40" y="82"/>
                    </a:lnTo>
                    <a:lnTo>
                      <a:pt x="37" y="84"/>
                    </a:lnTo>
                    <a:lnTo>
                      <a:pt x="37" y="84"/>
                    </a:lnTo>
                    <a:lnTo>
                      <a:pt x="40" y="84"/>
                    </a:lnTo>
                    <a:lnTo>
                      <a:pt x="41" y="85"/>
                    </a:lnTo>
                    <a:lnTo>
                      <a:pt x="43" y="87"/>
                    </a:lnTo>
                    <a:lnTo>
                      <a:pt x="44" y="85"/>
                    </a:lnTo>
                    <a:lnTo>
                      <a:pt x="44" y="85"/>
                    </a:lnTo>
                    <a:close/>
                    <a:moveTo>
                      <a:pt x="70" y="98"/>
                    </a:moveTo>
                    <a:lnTo>
                      <a:pt x="70" y="98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61" y="99"/>
                    </a:lnTo>
                    <a:lnTo>
                      <a:pt x="66" y="99"/>
                    </a:lnTo>
                    <a:lnTo>
                      <a:pt x="70" y="98"/>
                    </a:lnTo>
                    <a:lnTo>
                      <a:pt x="70" y="98"/>
                    </a:lnTo>
                    <a:close/>
                    <a:moveTo>
                      <a:pt x="66" y="107"/>
                    </a:moveTo>
                    <a:lnTo>
                      <a:pt x="66" y="107"/>
                    </a:lnTo>
                    <a:lnTo>
                      <a:pt x="67" y="105"/>
                    </a:lnTo>
                    <a:lnTo>
                      <a:pt x="69" y="105"/>
                    </a:lnTo>
                    <a:lnTo>
                      <a:pt x="67" y="104"/>
                    </a:lnTo>
                    <a:lnTo>
                      <a:pt x="67" y="104"/>
                    </a:lnTo>
                    <a:lnTo>
                      <a:pt x="66" y="105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5"/>
                    </a:lnTo>
                    <a:lnTo>
                      <a:pt x="61" y="105"/>
                    </a:lnTo>
                    <a:lnTo>
                      <a:pt x="64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close/>
                    <a:moveTo>
                      <a:pt x="49" y="114"/>
                    </a:moveTo>
                    <a:lnTo>
                      <a:pt x="49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5" y="113"/>
                    </a:lnTo>
                    <a:lnTo>
                      <a:pt x="55" y="113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9" y="114"/>
                    </a:ln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087">
                <a:extLst>
                  <a:ext uri="{FF2B5EF4-FFF2-40B4-BE49-F238E27FC236}">
                    <a16:creationId xmlns:a16="http://schemas.microsoft.com/office/drawing/2014/main" id="{81B6C7D7-BB3A-9C33-2CF7-75179DA55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1488" y="4884738"/>
                <a:ext cx="136525" cy="134938"/>
              </a:xfrm>
              <a:custGeom>
                <a:avLst/>
                <a:gdLst/>
                <a:ahLst/>
                <a:cxnLst>
                  <a:cxn ang="0">
                    <a:pos x="51" y="4"/>
                  </a:cxn>
                  <a:cxn ang="0">
                    <a:pos x="47" y="6"/>
                  </a:cxn>
                  <a:cxn ang="0">
                    <a:pos x="70" y="17"/>
                  </a:cxn>
                  <a:cxn ang="0">
                    <a:pos x="86" y="49"/>
                  </a:cxn>
                  <a:cxn ang="0">
                    <a:pos x="81" y="72"/>
                  </a:cxn>
                  <a:cxn ang="0">
                    <a:pos x="72" y="81"/>
                  </a:cxn>
                  <a:cxn ang="0">
                    <a:pos x="58" y="85"/>
                  </a:cxn>
                  <a:cxn ang="0">
                    <a:pos x="54" y="84"/>
                  </a:cxn>
                  <a:cxn ang="0">
                    <a:pos x="18" y="81"/>
                  </a:cxn>
                  <a:cxn ang="0">
                    <a:pos x="11" y="75"/>
                  </a:cxn>
                  <a:cxn ang="0">
                    <a:pos x="5" y="65"/>
                  </a:cxn>
                  <a:cxn ang="0">
                    <a:pos x="2" y="41"/>
                  </a:cxn>
                  <a:cxn ang="0">
                    <a:pos x="12" y="24"/>
                  </a:cxn>
                  <a:cxn ang="0">
                    <a:pos x="26" y="11"/>
                  </a:cxn>
                  <a:cxn ang="0">
                    <a:pos x="40" y="0"/>
                  </a:cxn>
                  <a:cxn ang="0">
                    <a:pos x="47" y="0"/>
                  </a:cxn>
                  <a:cxn ang="0">
                    <a:pos x="23" y="20"/>
                  </a:cxn>
                  <a:cxn ang="0">
                    <a:pos x="32" y="14"/>
                  </a:cxn>
                  <a:cxn ang="0">
                    <a:pos x="23" y="20"/>
                  </a:cxn>
                  <a:cxn ang="0">
                    <a:pos x="43" y="17"/>
                  </a:cxn>
                  <a:cxn ang="0">
                    <a:pos x="57" y="20"/>
                  </a:cxn>
                  <a:cxn ang="0">
                    <a:pos x="52" y="15"/>
                  </a:cxn>
                  <a:cxn ang="0">
                    <a:pos x="43" y="17"/>
                  </a:cxn>
                  <a:cxn ang="0">
                    <a:pos x="26" y="52"/>
                  </a:cxn>
                  <a:cxn ang="0">
                    <a:pos x="35" y="29"/>
                  </a:cxn>
                  <a:cxn ang="0">
                    <a:pos x="35" y="21"/>
                  </a:cxn>
                  <a:cxn ang="0">
                    <a:pos x="23" y="33"/>
                  </a:cxn>
                  <a:cxn ang="0">
                    <a:pos x="25" y="52"/>
                  </a:cxn>
                  <a:cxn ang="0">
                    <a:pos x="72" y="38"/>
                  </a:cxn>
                  <a:cxn ang="0">
                    <a:pos x="75" y="49"/>
                  </a:cxn>
                  <a:cxn ang="0">
                    <a:pos x="76" y="43"/>
                  </a:cxn>
                  <a:cxn ang="0">
                    <a:pos x="64" y="26"/>
                  </a:cxn>
                  <a:cxn ang="0">
                    <a:pos x="72" y="38"/>
                  </a:cxn>
                  <a:cxn ang="0">
                    <a:pos x="61" y="52"/>
                  </a:cxn>
                  <a:cxn ang="0">
                    <a:pos x="57" y="38"/>
                  </a:cxn>
                  <a:cxn ang="0">
                    <a:pos x="55" y="41"/>
                  </a:cxn>
                  <a:cxn ang="0">
                    <a:pos x="58" y="50"/>
                  </a:cxn>
                  <a:cxn ang="0">
                    <a:pos x="60" y="73"/>
                  </a:cxn>
                  <a:cxn ang="0">
                    <a:pos x="49" y="67"/>
                  </a:cxn>
                  <a:cxn ang="0">
                    <a:pos x="38" y="55"/>
                  </a:cxn>
                  <a:cxn ang="0">
                    <a:pos x="35" y="38"/>
                  </a:cxn>
                  <a:cxn ang="0">
                    <a:pos x="32" y="52"/>
                  </a:cxn>
                  <a:cxn ang="0">
                    <a:pos x="41" y="72"/>
                  </a:cxn>
                  <a:cxn ang="0">
                    <a:pos x="60" y="73"/>
                  </a:cxn>
                  <a:cxn ang="0">
                    <a:pos x="28" y="76"/>
                  </a:cxn>
                  <a:cxn ang="0">
                    <a:pos x="8" y="44"/>
                  </a:cxn>
                  <a:cxn ang="0">
                    <a:pos x="6" y="55"/>
                  </a:cxn>
                  <a:cxn ang="0">
                    <a:pos x="14" y="70"/>
                  </a:cxn>
                  <a:cxn ang="0">
                    <a:pos x="28" y="76"/>
                  </a:cxn>
                  <a:cxn ang="0">
                    <a:pos x="55" y="64"/>
                  </a:cxn>
                  <a:cxn ang="0">
                    <a:pos x="60" y="58"/>
                  </a:cxn>
                  <a:cxn ang="0">
                    <a:pos x="52" y="61"/>
                  </a:cxn>
                </a:cxnLst>
                <a:rect l="0" t="0" r="r" b="b"/>
                <a:pathLst>
                  <a:path w="86" h="85">
                    <a:moveTo>
                      <a:pt x="51" y="3"/>
                    </a:moveTo>
                    <a:lnTo>
                      <a:pt x="51" y="3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54" y="7"/>
                    </a:lnTo>
                    <a:lnTo>
                      <a:pt x="60" y="9"/>
                    </a:lnTo>
                    <a:lnTo>
                      <a:pt x="70" y="17"/>
                    </a:lnTo>
                    <a:lnTo>
                      <a:pt x="78" y="26"/>
                    </a:lnTo>
                    <a:lnTo>
                      <a:pt x="84" y="36"/>
                    </a:lnTo>
                    <a:lnTo>
                      <a:pt x="86" y="49"/>
                    </a:lnTo>
                    <a:lnTo>
                      <a:pt x="86" y="61"/>
                    </a:lnTo>
                    <a:lnTo>
                      <a:pt x="84" y="65"/>
                    </a:lnTo>
                    <a:lnTo>
                      <a:pt x="81" y="72"/>
                    </a:lnTo>
                    <a:lnTo>
                      <a:pt x="76" y="76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66" y="82"/>
                    </a:lnTo>
                    <a:lnTo>
                      <a:pt x="58" y="85"/>
                    </a:lnTo>
                    <a:lnTo>
                      <a:pt x="58" y="85"/>
                    </a:lnTo>
                    <a:lnTo>
                      <a:pt x="55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43" y="84"/>
                    </a:lnTo>
                    <a:lnTo>
                      <a:pt x="31" y="84"/>
                    </a:lnTo>
                    <a:lnTo>
                      <a:pt x="18" y="81"/>
                    </a:lnTo>
                    <a:lnTo>
                      <a:pt x="14" y="78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5" y="65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6" y="33"/>
                    </a:lnTo>
                    <a:lnTo>
                      <a:pt x="12" y="24"/>
                    </a:lnTo>
                    <a:lnTo>
                      <a:pt x="18" y="17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  <a:moveTo>
                      <a:pt x="23" y="20"/>
                    </a:moveTo>
                    <a:lnTo>
                      <a:pt x="23" y="20"/>
                    </a:lnTo>
                    <a:lnTo>
                      <a:pt x="28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26" y="17"/>
                    </a:lnTo>
                    <a:lnTo>
                      <a:pt x="23" y="20"/>
                    </a:lnTo>
                    <a:lnTo>
                      <a:pt x="23" y="20"/>
                    </a:lnTo>
                    <a:close/>
                    <a:moveTo>
                      <a:pt x="43" y="17"/>
                    </a:moveTo>
                    <a:lnTo>
                      <a:pt x="43" y="17"/>
                    </a:lnTo>
                    <a:lnTo>
                      <a:pt x="47" y="17"/>
                    </a:lnTo>
                    <a:lnTo>
                      <a:pt x="52" y="20"/>
                    </a:lnTo>
                    <a:lnTo>
                      <a:pt x="57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15"/>
                    </a:lnTo>
                    <a:lnTo>
                      <a:pt x="47" y="15"/>
                    </a:lnTo>
                    <a:lnTo>
                      <a:pt x="43" y="17"/>
                    </a:lnTo>
                    <a:lnTo>
                      <a:pt x="43" y="17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lnTo>
                      <a:pt x="26" y="52"/>
                    </a:lnTo>
                    <a:lnTo>
                      <a:pt x="26" y="47"/>
                    </a:lnTo>
                    <a:lnTo>
                      <a:pt x="29" y="36"/>
                    </a:lnTo>
                    <a:lnTo>
                      <a:pt x="35" y="29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35" y="21"/>
                    </a:lnTo>
                    <a:lnTo>
                      <a:pt x="31" y="24"/>
                    </a:lnTo>
                    <a:lnTo>
                      <a:pt x="26" y="27"/>
                    </a:lnTo>
                    <a:lnTo>
                      <a:pt x="23" y="33"/>
                    </a:lnTo>
                    <a:lnTo>
                      <a:pt x="23" y="39"/>
                    </a:lnTo>
                    <a:lnTo>
                      <a:pt x="23" y="46"/>
                    </a:lnTo>
                    <a:lnTo>
                      <a:pt x="25" y="52"/>
                    </a:lnTo>
                    <a:lnTo>
                      <a:pt x="28" y="58"/>
                    </a:lnTo>
                    <a:lnTo>
                      <a:pt x="28" y="58"/>
                    </a:lnTo>
                    <a:close/>
                    <a:moveTo>
                      <a:pt x="72" y="38"/>
                    </a:moveTo>
                    <a:lnTo>
                      <a:pt x="72" y="38"/>
                    </a:lnTo>
                    <a:lnTo>
                      <a:pt x="73" y="44"/>
                    </a:lnTo>
                    <a:lnTo>
                      <a:pt x="75" y="49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3"/>
                    </a:lnTo>
                    <a:lnTo>
                      <a:pt x="73" y="35"/>
                    </a:lnTo>
                    <a:lnTo>
                      <a:pt x="70" y="30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32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  <a:moveTo>
                      <a:pt x="61" y="52"/>
                    </a:moveTo>
                    <a:lnTo>
                      <a:pt x="61" y="52"/>
                    </a:lnTo>
                    <a:lnTo>
                      <a:pt x="61" y="47"/>
                    </a:lnTo>
                    <a:lnTo>
                      <a:pt x="60" y="43"/>
                    </a:lnTo>
                    <a:lnTo>
                      <a:pt x="57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5" y="41"/>
                    </a:lnTo>
                    <a:lnTo>
                      <a:pt x="55" y="46"/>
                    </a:lnTo>
                    <a:lnTo>
                      <a:pt x="57" y="50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1" y="52"/>
                    </a:lnTo>
                    <a:close/>
                    <a:moveTo>
                      <a:pt x="60" y="73"/>
                    </a:moveTo>
                    <a:lnTo>
                      <a:pt x="60" y="73"/>
                    </a:lnTo>
                    <a:lnTo>
                      <a:pt x="54" y="70"/>
                    </a:lnTo>
                    <a:lnTo>
                      <a:pt x="49" y="67"/>
                    </a:lnTo>
                    <a:lnTo>
                      <a:pt x="44" y="64"/>
                    </a:lnTo>
                    <a:lnTo>
                      <a:pt x="41" y="59"/>
                    </a:lnTo>
                    <a:lnTo>
                      <a:pt x="38" y="55"/>
                    </a:lnTo>
                    <a:lnTo>
                      <a:pt x="37" y="50"/>
                    </a:lnTo>
                    <a:lnTo>
                      <a:pt x="35" y="44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2" y="44"/>
                    </a:lnTo>
                    <a:lnTo>
                      <a:pt x="32" y="52"/>
                    </a:lnTo>
                    <a:lnTo>
                      <a:pt x="34" y="59"/>
                    </a:lnTo>
                    <a:lnTo>
                      <a:pt x="37" y="65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2" y="76"/>
                    </a:lnTo>
                    <a:lnTo>
                      <a:pt x="60" y="73"/>
                    </a:lnTo>
                    <a:lnTo>
                      <a:pt x="60" y="73"/>
                    </a:lnTo>
                    <a:close/>
                    <a:moveTo>
                      <a:pt x="28" y="76"/>
                    </a:moveTo>
                    <a:lnTo>
                      <a:pt x="28" y="76"/>
                    </a:lnTo>
                    <a:lnTo>
                      <a:pt x="20" y="70"/>
                    </a:lnTo>
                    <a:lnTo>
                      <a:pt x="15" y="6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8" y="59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2" y="75"/>
                    </a:lnTo>
                    <a:lnTo>
                      <a:pt x="28" y="76"/>
                    </a:lnTo>
                    <a:lnTo>
                      <a:pt x="28" y="76"/>
                    </a:lnTo>
                    <a:close/>
                    <a:moveTo>
                      <a:pt x="55" y="64"/>
                    </a:moveTo>
                    <a:lnTo>
                      <a:pt x="55" y="64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7" y="56"/>
                    </a:lnTo>
                    <a:lnTo>
                      <a:pt x="54" y="58"/>
                    </a:lnTo>
                    <a:lnTo>
                      <a:pt x="52" y="61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B524B5-6435-C80C-40B1-1E77F36922B2}"/>
                </a:ext>
              </a:extLst>
            </p:cNvPr>
            <p:cNvSpPr txBox="1"/>
            <p:nvPr/>
          </p:nvSpPr>
          <p:spPr>
            <a:xfrm>
              <a:off x="107504" y="1151271"/>
              <a:ext cx="1224136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（</a:t>
              </a: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3</a:t>
              </a: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）</a:t>
              </a:r>
              <a:endParaRPr lang="en-US" altLang="zh-CN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PC1-&gt;PC6</a:t>
              </a:r>
              <a:endParaRPr lang="zh-CN" altLang="en-US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903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发送数据时，和（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）一样，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，先将发送数据包放到缓存中，加上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2ED84EB-5CD3-2A6E-960F-C047B24F378F}"/>
              </a:ext>
            </a:extLst>
          </p:cNvPr>
          <p:cNvSpPr txBox="1"/>
          <p:nvPr/>
        </p:nvSpPr>
        <p:spPr>
          <a:xfrm>
            <a:off x="648072" y="3705080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754EA21C-F381-B2D6-F410-11D4715EE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882497"/>
              </p:ext>
            </p:extLst>
          </p:nvPr>
        </p:nvGraphicFramePr>
        <p:xfrm>
          <a:off x="6804248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847D225-F32F-D4F7-6364-228A681E6F5C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336289B5-EE14-E00C-3FB7-10969A5F86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812341"/>
              </p:ext>
            </p:extLst>
          </p:nvPr>
        </p:nvGraphicFramePr>
        <p:xfrm>
          <a:off x="0" y="4100617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2AEE4374-FE31-44C5-D598-D27B26DECD47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DB0BD0A5-A9D4-DC5F-3DA3-752769B20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50434"/>
              </p:ext>
            </p:extLst>
          </p:nvPr>
        </p:nvGraphicFramePr>
        <p:xfrm>
          <a:off x="4499992" y="3147814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379186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A382F43-5A98-6249-58ED-6361B887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672555"/>
              </p:ext>
            </p:extLst>
          </p:nvPr>
        </p:nvGraphicFramePr>
        <p:xfrm>
          <a:off x="2311886" y="4100617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D53FFE2B-DD29-99DB-A52D-2938CAC449E4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03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发送数据时，和（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）一样，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，先将发送数据包放到缓存中，加上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413CF9-B150-C6DB-529E-BDE681EBE7C3}"/>
              </a:ext>
            </a:extLst>
          </p:cNvPr>
          <p:cNvSpPr txBox="1"/>
          <p:nvPr/>
        </p:nvSpPr>
        <p:spPr>
          <a:xfrm>
            <a:off x="40976" y="1352357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缓存表中已有网关的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直接将数据包发给路由，其目的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封装为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7D89BDC5-5BD8-4F07-A224-571BBE89C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415322"/>
              </p:ext>
            </p:extLst>
          </p:nvPr>
        </p:nvGraphicFramePr>
        <p:xfrm>
          <a:off x="71724" y="2386381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50d4-6df4-5555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DC6CB36F-A18F-565D-0730-75F00C6EFDB0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2BA9F74-64E6-A515-A3F6-E454721DF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58718"/>
              </p:ext>
            </p:extLst>
          </p:nvPr>
        </p:nvGraphicFramePr>
        <p:xfrm>
          <a:off x="6804248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C747293E-F693-4D72-912E-3794ECC13B53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3A191A3-BDD6-9F26-94E1-29ADFE512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78274"/>
              </p:ext>
            </p:extLst>
          </p:nvPr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B02863BA-EF68-6D4A-B74C-11C29973D72A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CCF26430-E56C-4FD1-772E-6FEA4FCB9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105475"/>
              </p:ext>
            </p:extLst>
          </p:nvPr>
        </p:nvGraphicFramePr>
        <p:xfrm>
          <a:off x="4499992" y="3147814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6932622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7D9C748-6FCC-8FA1-EA8E-F539D68B7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72540"/>
              </p:ext>
            </p:extLst>
          </p:nvPr>
        </p:nvGraphicFramePr>
        <p:xfrm>
          <a:off x="2311886" y="4100617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63FD7F97-28E3-D48F-63EF-D2704A9C073F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FDC2999-F4C4-8D37-8866-8DA6C3049128}"/>
              </a:ext>
            </a:extLst>
          </p:cNvPr>
          <p:cNvSpPr/>
          <p:nvPr/>
        </p:nvSpPr>
        <p:spPr>
          <a:xfrm>
            <a:off x="0" y="4876006"/>
            <a:ext cx="2304256" cy="267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3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所在网络的下一跳为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，但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没有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地址，因此需要在网段内广播问询，源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的网关，目的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为广播地址：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1161D23-9711-E9DE-615A-E947F6E60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875069"/>
              </p:ext>
            </p:extLst>
          </p:nvPr>
        </p:nvGraphicFramePr>
        <p:xfrm>
          <a:off x="102244" y="1458456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55d4-6df4-7777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10.10.30.1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10.10.30.2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958718"/>
              </p:ext>
            </p:extLst>
          </p:nvPr>
        </p:nvGraphicFramePr>
        <p:xfrm>
          <a:off x="6804248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435797"/>
              </p:ext>
            </p:extLst>
          </p:nvPr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274485"/>
              </p:ext>
            </p:extLst>
          </p:nvPr>
        </p:nvGraphicFramePr>
        <p:xfrm>
          <a:off x="4499992" y="3147814"/>
          <a:ext cx="2304256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490837"/>
                  </a:ext>
                </a:extLst>
              </a:tr>
            </a:tbl>
          </a:graphicData>
        </a:graphic>
      </p:graphicFrame>
      <p:graphicFrame>
        <p:nvGraphicFramePr>
          <p:cNvPr id="22" name="表格 21">
            <a:extLst>
              <a:ext uri="{FF2B5EF4-FFF2-40B4-BE49-F238E27FC236}">
                <a16:creationId xmlns:a16="http://schemas.microsoft.com/office/drawing/2014/main" id="{07082FC5-D7F1-F6E9-4CEE-F47BA7D9D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72540"/>
              </p:ext>
            </p:extLst>
          </p:nvPr>
        </p:nvGraphicFramePr>
        <p:xfrm>
          <a:off x="2311886" y="4100617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23" name="文本框 22">
            <a:extLst>
              <a:ext uri="{FF2B5EF4-FFF2-40B4-BE49-F238E27FC236}">
                <a16:creationId xmlns:a16="http://schemas.microsoft.com/office/drawing/2014/main" id="{EB54F69D-AD8C-CC73-52F3-32430AE1B558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407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725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所在网络的下一跳为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，但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没有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地址，因此需要在网段内广播问询，源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的网关，目的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为广播地址：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1161D23-9711-E9DE-615A-E947F6E60493}"/>
              </a:ext>
            </a:extLst>
          </p:cNvPr>
          <p:cNvGraphicFramePr>
            <a:graphicFrameLocks noGrp="1"/>
          </p:cNvGraphicFramePr>
          <p:nvPr/>
        </p:nvGraphicFramePr>
        <p:xfrm>
          <a:off x="102244" y="1458456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55d4-6df4-7777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10.10.30.1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10.10.30.2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1579478D-00A3-E7FF-1ED5-1E8859A58AF7}"/>
              </a:ext>
            </a:extLst>
          </p:cNvPr>
          <p:cNvSpPr txBox="1"/>
          <p:nvPr/>
        </p:nvSpPr>
        <p:spPr>
          <a:xfrm>
            <a:off x="38647" y="2054783"/>
            <a:ext cx="4750254" cy="617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请求后，首先将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地址存入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缓存表，随后向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回复一个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响应包，源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CE235E7-2F00-F38B-FBE1-824E7ED29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904410"/>
              </p:ext>
            </p:extLst>
          </p:nvPr>
        </p:nvGraphicFramePr>
        <p:xfrm>
          <a:off x="106011" y="2747373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55d4-6df4-8888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10.10.30.2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50d4-6df4-7777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10.10.30.1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73568"/>
              </p:ext>
            </p:extLst>
          </p:nvPr>
        </p:nvGraphicFramePr>
        <p:xfrm>
          <a:off x="4499992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48782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F34320B-6CF9-E35E-5B58-612A17BCA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72540"/>
              </p:ext>
            </p:extLst>
          </p:nvPr>
        </p:nvGraphicFramePr>
        <p:xfrm>
          <a:off x="2311886" y="4100617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7D0A072-BCB9-A02D-8EA7-37D0776EDB5A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208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⑤ 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回复后，将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地址存入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缓存表，有了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地址后，即可将数据包转发给</a:t>
            </a:r>
            <a:r>
              <a:rPr lang="en-US" altLang="zh-CN" sz="1200" dirty="0">
                <a:solidFill>
                  <a:schemeClr val="bg1"/>
                </a:solidFill>
              </a:rPr>
              <a:t>Router2</a:t>
            </a:r>
            <a:r>
              <a:rPr lang="zh-CN" altLang="en-US" sz="1200" dirty="0">
                <a:solidFill>
                  <a:schemeClr val="bg1"/>
                </a:solidFill>
              </a:rPr>
              <a:t>，将数据包的目的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不变，数据包情况如下：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101490"/>
              </p:ext>
            </p:extLst>
          </p:nvPr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773882"/>
              </p:ext>
            </p:extLst>
          </p:nvPr>
        </p:nvGraphicFramePr>
        <p:xfrm>
          <a:off x="4499992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384010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70765A-4EF1-B43E-238C-8F1F0F34E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54031"/>
              </p:ext>
            </p:extLst>
          </p:nvPr>
        </p:nvGraphicFramePr>
        <p:xfrm>
          <a:off x="101848" y="1429693"/>
          <a:ext cx="4617549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2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81369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50d4-6df4-7777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50d4-6df4-8888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5644762-CAC6-C300-49B2-DB93646A3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72540"/>
              </p:ext>
            </p:extLst>
          </p:nvPr>
        </p:nvGraphicFramePr>
        <p:xfrm>
          <a:off x="2311886" y="4100617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4BBF6857-6F9C-BD8F-49B2-F37F2957DAC7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835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⑤ 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回复后，将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地址存入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缓存表，有了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地址后，即可将数据包转发给</a:t>
            </a:r>
            <a:r>
              <a:rPr lang="en-US" altLang="zh-CN" sz="1200" dirty="0">
                <a:solidFill>
                  <a:schemeClr val="bg1"/>
                </a:solidFill>
              </a:rPr>
              <a:t>Router2</a:t>
            </a:r>
            <a:r>
              <a:rPr lang="zh-CN" altLang="en-US" sz="1200" dirty="0">
                <a:solidFill>
                  <a:schemeClr val="bg1"/>
                </a:solidFill>
              </a:rPr>
              <a:t>，将数据包的目的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E7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不变，数据包情况如下：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22270"/>
              </p:ext>
            </p:extLst>
          </p:nvPr>
        </p:nvGraphicFramePr>
        <p:xfrm>
          <a:off x="4499992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213056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70765A-4EF1-B43E-238C-8F1F0F34EB9B}"/>
              </a:ext>
            </a:extLst>
          </p:cNvPr>
          <p:cNvGraphicFramePr>
            <a:graphicFrameLocks noGrp="1"/>
          </p:cNvGraphicFramePr>
          <p:nvPr/>
        </p:nvGraphicFramePr>
        <p:xfrm>
          <a:off x="101848" y="1429693"/>
          <a:ext cx="4617549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2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81369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50d4-6df4-7777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50d4-6df4-8888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30DB136-44E5-8E86-D74D-AA1B9622CA3E}"/>
              </a:ext>
            </a:extLst>
          </p:cNvPr>
          <p:cNvSpPr txBox="1"/>
          <p:nvPr/>
        </p:nvSpPr>
        <p:spPr>
          <a:xfrm>
            <a:off x="35496" y="1877277"/>
            <a:ext cx="4750254" cy="1448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⑥ </a:t>
            </a:r>
            <a:r>
              <a:rPr lang="en-US" altLang="zh-CN" sz="1200" dirty="0">
                <a:solidFill>
                  <a:schemeClr val="bg1"/>
                </a:solidFill>
              </a:rPr>
              <a:t>Router2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在同一网段，但</a:t>
            </a:r>
            <a:r>
              <a:rPr lang="en-US" altLang="zh-CN" sz="1200" dirty="0">
                <a:solidFill>
                  <a:schemeClr val="bg1"/>
                </a:solidFill>
              </a:rPr>
              <a:t>Router2</a:t>
            </a:r>
            <a:r>
              <a:rPr lang="zh-CN" altLang="en-US" sz="1200" dirty="0">
                <a:solidFill>
                  <a:schemeClr val="bg1"/>
                </a:solidFill>
              </a:rPr>
              <a:t>没有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地址，因此需要在网段内广播问询，源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为广播地址：</a:t>
            </a:r>
            <a:endParaRPr lang="en-US" altLang="zh-CN" sz="12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9B5A2AC-1EA0-5B41-168E-0A78568E5B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06786"/>
              </p:ext>
            </p:extLst>
          </p:nvPr>
        </p:nvGraphicFramePr>
        <p:xfrm>
          <a:off x="0" y="3126990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55d4-6df4-1010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F2D366-0A2D-B1B1-324B-CF25FB640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9272540"/>
              </p:ext>
            </p:extLst>
          </p:nvPr>
        </p:nvGraphicFramePr>
        <p:xfrm>
          <a:off x="2311886" y="4100617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743EC5-5C34-AFDE-EA56-F14C1A59068C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095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⑦ </a:t>
            </a:r>
            <a:r>
              <a:rPr lang="en-US" altLang="zh-CN" sz="1200" dirty="0">
                <a:solidFill>
                  <a:schemeClr val="bg1"/>
                </a:solidFill>
              </a:rPr>
              <a:t>PC7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请求后，由于目的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和自己不一致，不予处理；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请求并检查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一致后，首先将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地址存入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缓存表，随后向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回复一个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响应包，源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26304"/>
              </p:ext>
            </p:extLst>
          </p:nvPr>
        </p:nvGraphicFramePr>
        <p:xfrm>
          <a:off x="4499992" y="3147814"/>
          <a:ext cx="2304256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25235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F2D366-0A2D-B1B1-324B-CF25FB640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371945"/>
              </p:ext>
            </p:extLst>
          </p:nvPr>
        </p:nvGraphicFramePr>
        <p:xfrm>
          <a:off x="2311886" y="4100617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10.10.50.1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50d4-6df4-1010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80699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743EC5-5C34-AFDE-EA56-F14C1A59068C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35755C-52D1-A71A-D99B-4B01A67A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84307"/>
              </p:ext>
            </p:extLst>
          </p:nvPr>
        </p:nvGraphicFramePr>
        <p:xfrm>
          <a:off x="115073" y="1429693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00e0-fc12-6666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50d4-6df4-1010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727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3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PC1-&gt;PC6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⑦ </a:t>
            </a:r>
            <a:r>
              <a:rPr lang="en-US" altLang="zh-CN" sz="1200" dirty="0">
                <a:solidFill>
                  <a:schemeClr val="bg1"/>
                </a:solidFill>
              </a:rPr>
              <a:t>PC7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请求后，由于目的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和自己不一致，不予处理；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请求并检查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一致后，首先将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地址存入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缓存表，随后向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回复一个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响应包，源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都是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684069"/>
              </p:ext>
            </p:extLst>
          </p:nvPr>
        </p:nvGraphicFramePr>
        <p:xfrm>
          <a:off x="4499992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3207575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10.10.50.101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0070C0"/>
                          </a:solidFill>
                        </a:rPr>
                        <a:t>00e0-fc12-6666</a:t>
                      </a:r>
                      <a:endParaRPr lang="zh-CN" altLang="en-US" sz="1100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808159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E70765A-4EF1-B43E-238C-8F1F0F34EB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794561"/>
              </p:ext>
            </p:extLst>
          </p:nvPr>
        </p:nvGraphicFramePr>
        <p:xfrm>
          <a:off x="52869" y="2855230"/>
          <a:ext cx="4617549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2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81369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50d4-6df4-1010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00e0-fc12-6666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1F2D366-0A2D-B1B1-324B-CF25FB640DE0}"/>
              </a:ext>
            </a:extLst>
          </p:cNvPr>
          <p:cNvGraphicFramePr>
            <a:graphicFrameLocks noGrp="1"/>
          </p:cNvGraphicFramePr>
          <p:nvPr/>
        </p:nvGraphicFramePr>
        <p:xfrm>
          <a:off x="2311886" y="4100617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6163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10.10.50.1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50d4-6df4-1010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980699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3E743EC5-5C34-AFDE-EA56-F14C1A59068C}"/>
              </a:ext>
            </a:extLst>
          </p:cNvPr>
          <p:cNvSpPr txBox="1"/>
          <p:nvPr/>
        </p:nvSpPr>
        <p:spPr>
          <a:xfrm>
            <a:off x="2921154" y="3719786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PC6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4035755C-52D1-A71A-D99B-4B01A67A8AE4}"/>
              </a:ext>
            </a:extLst>
          </p:cNvPr>
          <p:cNvGraphicFramePr>
            <a:graphicFrameLocks noGrp="1"/>
          </p:cNvGraphicFramePr>
          <p:nvPr/>
        </p:nvGraphicFramePr>
        <p:xfrm>
          <a:off x="115073" y="1429693"/>
          <a:ext cx="4493142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238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68448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7114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927156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00e0-fc12-6666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50d4-6df4-1010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10.10.50.1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8AC3EDFD-DDB8-4CF7-6251-57F5EABEAB02}"/>
              </a:ext>
            </a:extLst>
          </p:cNvPr>
          <p:cNvSpPr txBox="1"/>
          <p:nvPr/>
        </p:nvSpPr>
        <p:spPr>
          <a:xfrm>
            <a:off x="35496" y="1919800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⑧ 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回复后，将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地址存入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缓存表，有了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地址后，即可将数据包转发，将数据包的目的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重新封装为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E10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PC6</a:t>
            </a:r>
            <a:r>
              <a:rPr lang="zh-CN" altLang="en-US" sz="1200" dirty="0">
                <a:solidFill>
                  <a:schemeClr val="bg1"/>
                </a:solidFill>
              </a:rPr>
              <a:t>不变，数据包情况如下：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941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7" y="0"/>
            <a:ext cx="7733123" cy="516156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8748379-3587-612F-EBE8-73823708A029}"/>
              </a:ext>
            </a:extLst>
          </p:cNvPr>
          <p:cNvGrpSpPr/>
          <p:nvPr/>
        </p:nvGrpSpPr>
        <p:grpSpPr>
          <a:xfrm>
            <a:off x="107504" y="123478"/>
            <a:ext cx="1224136" cy="1815316"/>
            <a:chOff x="107504" y="123478"/>
            <a:chExt cx="1224136" cy="181531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8C0CA64-A25A-D06D-00C8-31A19480DBA1}"/>
                </a:ext>
              </a:extLst>
            </p:cNvPr>
            <p:cNvGrpSpPr/>
            <p:nvPr/>
          </p:nvGrpSpPr>
          <p:grpSpPr>
            <a:xfrm>
              <a:off x="179512" y="123478"/>
              <a:ext cx="792088" cy="936104"/>
              <a:chOff x="5465763" y="3317875"/>
              <a:chExt cx="1511300" cy="1701801"/>
            </a:xfrm>
          </p:grpSpPr>
          <p:sp>
            <p:nvSpPr>
              <p:cNvPr id="39" name="Freeform 7085">
                <a:extLst>
                  <a:ext uri="{FF2B5EF4-FFF2-40B4-BE49-F238E27FC236}">
                    <a16:creationId xmlns:a16="http://schemas.microsoft.com/office/drawing/2014/main" id="{5CCD9C9C-0E1B-8933-5BBE-479536679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3317875"/>
                <a:ext cx="1511300" cy="1400175"/>
              </a:xfrm>
              <a:custGeom>
                <a:avLst/>
                <a:gdLst/>
                <a:ahLst/>
                <a:cxnLst>
                  <a:cxn ang="0">
                    <a:pos x="513" y="81"/>
                  </a:cxn>
                  <a:cxn ang="0">
                    <a:pos x="517" y="101"/>
                  </a:cxn>
                  <a:cxn ang="0">
                    <a:pos x="679" y="26"/>
                  </a:cxn>
                  <a:cxn ang="0">
                    <a:pos x="763" y="279"/>
                  </a:cxn>
                  <a:cxn ang="0">
                    <a:pos x="851" y="141"/>
                  </a:cxn>
                  <a:cxn ang="0">
                    <a:pos x="764" y="350"/>
                  </a:cxn>
                  <a:cxn ang="0">
                    <a:pos x="933" y="308"/>
                  </a:cxn>
                  <a:cxn ang="0">
                    <a:pos x="816" y="459"/>
                  </a:cxn>
                  <a:cxn ang="0">
                    <a:pos x="860" y="537"/>
                  </a:cxn>
                  <a:cxn ang="0">
                    <a:pos x="799" y="642"/>
                  </a:cxn>
                  <a:cxn ang="0">
                    <a:pos x="725" y="711"/>
                  </a:cxn>
                  <a:cxn ang="0">
                    <a:pos x="651" y="795"/>
                  </a:cxn>
                  <a:cxn ang="0">
                    <a:pos x="525" y="699"/>
                  </a:cxn>
                  <a:cxn ang="0">
                    <a:pos x="407" y="816"/>
                  </a:cxn>
                  <a:cxn ang="0">
                    <a:pos x="305" y="709"/>
                  </a:cxn>
                  <a:cxn ang="0">
                    <a:pos x="220" y="717"/>
                  </a:cxn>
                  <a:cxn ang="0">
                    <a:pos x="101" y="674"/>
                  </a:cxn>
                  <a:cxn ang="0">
                    <a:pos x="157" y="482"/>
                  </a:cxn>
                  <a:cxn ang="0">
                    <a:pos x="28" y="436"/>
                  </a:cxn>
                  <a:cxn ang="0">
                    <a:pos x="171" y="287"/>
                  </a:cxn>
                  <a:cxn ang="0">
                    <a:pos x="81" y="247"/>
                  </a:cxn>
                  <a:cxn ang="0">
                    <a:pos x="319" y="218"/>
                  </a:cxn>
                  <a:cxn ang="0">
                    <a:pos x="328" y="147"/>
                  </a:cxn>
                  <a:cxn ang="0">
                    <a:pos x="394" y="51"/>
                  </a:cxn>
                  <a:cxn ang="0">
                    <a:pos x="651" y="173"/>
                  </a:cxn>
                  <a:cxn ang="0">
                    <a:pos x="528" y="176"/>
                  </a:cxn>
                  <a:cxn ang="0">
                    <a:pos x="508" y="243"/>
                  </a:cxn>
                  <a:cxn ang="0">
                    <a:pos x="314" y="243"/>
                  </a:cxn>
                  <a:cxn ang="0">
                    <a:pos x="435" y="247"/>
                  </a:cxn>
                  <a:cxn ang="0">
                    <a:pos x="592" y="266"/>
                  </a:cxn>
                  <a:cxn ang="0">
                    <a:pos x="555" y="336"/>
                  </a:cxn>
                  <a:cxn ang="0">
                    <a:pos x="607" y="270"/>
                  </a:cxn>
                  <a:cxn ang="0">
                    <a:pos x="583" y="295"/>
                  </a:cxn>
                  <a:cxn ang="0">
                    <a:pos x="180" y="316"/>
                  </a:cxn>
                  <a:cxn ang="0">
                    <a:pos x="263" y="374"/>
                  </a:cxn>
                  <a:cxn ang="0">
                    <a:pos x="641" y="423"/>
                  </a:cxn>
                  <a:cxn ang="0">
                    <a:pos x="430" y="339"/>
                  </a:cxn>
                  <a:cxn ang="0">
                    <a:pos x="421" y="380"/>
                  </a:cxn>
                  <a:cxn ang="0">
                    <a:pos x="382" y="386"/>
                  </a:cxn>
                  <a:cxn ang="0">
                    <a:pos x="203" y="372"/>
                  </a:cxn>
                  <a:cxn ang="0">
                    <a:pos x="552" y="389"/>
                  </a:cxn>
                  <a:cxn ang="0">
                    <a:pos x="578" y="417"/>
                  </a:cxn>
                  <a:cxn ang="0">
                    <a:pos x="781" y="427"/>
                  </a:cxn>
                  <a:cxn ang="0">
                    <a:pos x="699" y="429"/>
                  </a:cxn>
                  <a:cxn ang="0">
                    <a:pos x="478" y="449"/>
                  </a:cxn>
                  <a:cxn ang="0">
                    <a:pos x="792" y="452"/>
                  </a:cxn>
                  <a:cxn ang="0">
                    <a:pos x="331" y="470"/>
                  </a:cxn>
                  <a:cxn ang="0">
                    <a:pos x="563" y="529"/>
                  </a:cxn>
                  <a:cxn ang="0">
                    <a:pos x="577" y="493"/>
                  </a:cxn>
                  <a:cxn ang="0">
                    <a:pos x="327" y="500"/>
                  </a:cxn>
                  <a:cxn ang="0">
                    <a:pos x="228" y="555"/>
                  </a:cxn>
                  <a:cxn ang="0">
                    <a:pos x="677" y="529"/>
                  </a:cxn>
                  <a:cxn ang="0">
                    <a:pos x="686" y="536"/>
                  </a:cxn>
                  <a:cxn ang="0">
                    <a:pos x="354" y="568"/>
                  </a:cxn>
                  <a:cxn ang="0">
                    <a:pos x="500" y="624"/>
                  </a:cxn>
                  <a:cxn ang="0">
                    <a:pos x="536" y="610"/>
                  </a:cxn>
                  <a:cxn ang="0">
                    <a:pos x="735" y="613"/>
                  </a:cxn>
                  <a:cxn ang="0">
                    <a:pos x="325" y="619"/>
                  </a:cxn>
                  <a:cxn ang="0">
                    <a:pos x="766" y="642"/>
                  </a:cxn>
                  <a:cxn ang="0">
                    <a:pos x="685" y="650"/>
                  </a:cxn>
                  <a:cxn ang="0">
                    <a:pos x="618" y="673"/>
                  </a:cxn>
                  <a:cxn ang="0">
                    <a:pos x="432" y="699"/>
                  </a:cxn>
                  <a:cxn ang="0">
                    <a:pos x="478" y="802"/>
                  </a:cxn>
                </a:cxnLst>
                <a:rect l="0" t="0" r="r" b="b"/>
                <a:pathLst>
                  <a:path w="952" h="882">
                    <a:moveTo>
                      <a:pt x="438" y="58"/>
                    </a:moveTo>
                    <a:lnTo>
                      <a:pt x="438" y="58"/>
                    </a:lnTo>
                    <a:lnTo>
                      <a:pt x="443" y="63"/>
                    </a:lnTo>
                    <a:lnTo>
                      <a:pt x="450" y="66"/>
                    </a:lnTo>
                    <a:lnTo>
                      <a:pt x="456" y="69"/>
                    </a:lnTo>
                    <a:lnTo>
                      <a:pt x="461" y="74"/>
                    </a:lnTo>
                    <a:lnTo>
                      <a:pt x="461" y="74"/>
                    </a:lnTo>
                    <a:lnTo>
                      <a:pt x="461" y="75"/>
                    </a:lnTo>
                    <a:lnTo>
                      <a:pt x="461" y="75"/>
                    </a:lnTo>
                    <a:lnTo>
                      <a:pt x="459" y="75"/>
                    </a:lnTo>
                    <a:lnTo>
                      <a:pt x="458" y="77"/>
                    </a:lnTo>
                    <a:lnTo>
                      <a:pt x="458" y="77"/>
                    </a:lnTo>
                    <a:lnTo>
                      <a:pt x="447" y="74"/>
                    </a:lnTo>
                    <a:lnTo>
                      <a:pt x="438" y="71"/>
                    </a:lnTo>
                    <a:lnTo>
                      <a:pt x="427" y="67"/>
                    </a:lnTo>
                    <a:lnTo>
                      <a:pt x="417" y="64"/>
                    </a:lnTo>
                    <a:lnTo>
                      <a:pt x="417" y="64"/>
                    </a:lnTo>
                    <a:lnTo>
                      <a:pt x="423" y="67"/>
                    </a:lnTo>
                    <a:lnTo>
                      <a:pt x="430" y="71"/>
                    </a:lnTo>
                    <a:lnTo>
                      <a:pt x="438" y="74"/>
                    </a:lnTo>
                    <a:lnTo>
                      <a:pt x="446" y="78"/>
                    </a:lnTo>
                    <a:lnTo>
                      <a:pt x="446" y="78"/>
                    </a:lnTo>
                    <a:lnTo>
                      <a:pt x="461" y="8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2" y="95"/>
                    </a:lnTo>
                    <a:lnTo>
                      <a:pt x="468" y="96"/>
                    </a:lnTo>
                    <a:lnTo>
                      <a:pt x="461" y="95"/>
                    </a:lnTo>
                    <a:lnTo>
                      <a:pt x="446" y="89"/>
                    </a:lnTo>
                    <a:lnTo>
                      <a:pt x="446" y="89"/>
                    </a:lnTo>
                    <a:lnTo>
                      <a:pt x="455" y="95"/>
                    </a:lnTo>
                    <a:lnTo>
                      <a:pt x="465" y="101"/>
                    </a:lnTo>
                    <a:lnTo>
                      <a:pt x="488" y="113"/>
                    </a:lnTo>
                    <a:lnTo>
                      <a:pt x="488" y="113"/>
                    </a:lnTo>
                    <a:lnTo>
                      <a:pt x="487" y="116"/>
                    </a:lnTo>
                    <a:lnTo>
                      <a:pt x="484" y="116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0" y="110"/>
                    </a:lnTo>
                    <a:lnTo>
                      <a:pt x="467" y="110"/>
                    </a:lnTo>
                    <a:lnTo>
                      <a:pt x="467" y="110"/>
                    </a:lnTo>
                    <a:lnTo>
                      <a:pt x="465" y="109"/>
                    </a:lnTo>
                    <a:lnTo>
                      <a:pt x="464" y="107"/>
                    </a:lnTo>
                    <a:lnTo>
                      <a:pt x="464" y="107"/>
                    </a:lnTo>
                    <a:lnTo>
                      <a:pt x="462" y="106"/>
                    </a:lnTo>
                    <a:lnTo>
                      <a:pt x="462" y="106"/>
                    </a:lnTo>
                    <a:lnTo>
                      <a:pt x="420" y="90"/>
                    </a:lnTo>
                    <a:lnTo>
                      <a:pt x="397" y="81"/>
                    </a:lnTo>
                    <a:lnTo>
                      <a:pt x="372" y="74"/>
                    </a:lnTo>
                    <a:lnTo>
                      <a:pt x="372" y="74"/>
                    </a:lnTo>
                    <a:lnTo>
                      <a:pt x="383" y="81"/>
                    </a:lnTo>
                    <a:lnTo>
                      <a:pt x="394" y="87"/>
                    </a:lnTo>
                    <a:lnTo>
                      <a:pt x="418" y="98"/>
                    </a:lnTo>
                    <a:lnTo>
                      <a:pt x="444" y="110"/>
                    </a:lnTo>
                    <a:lnTo>
                      <a:pt x="468" y="121"/>
                    </a:lnTo>
                    <a:lnTo>
                      <a:pt x="468" y="121"/>
                    </a:lnTo>
                    <a:lnTo>
                      <a:pt x="482" y="125"/>
                    </a:lnTo>
                    <a:lnTo>
                      <a:pt x="488" y="128"/>
                    </a:lnTo>
                    <a:lnTo>
                      <a:pt x="493" y="133"/>
                    </a:lnTo>
                    <a:lnTo>
                      <a:pt x="493" y="133"/>
                    </a:lnTo>
                    <a:lnTo>
                      <a:pt x="485" y="133"/>
                    </a:lnTo>
                    <a:lnTo>
                      <a:pt x="478" y="131"/>
                    </a:lnTo>
                    <a:lnTo>
                      <a:pt x="462" y="124"/>
                    </a:lnTo>
                    <a:lnTo>
                      <a:pt x="462" y="124"/>
                    </a:lnTo>
                    <a:lnTo>
                      <a:pt x="456" y="122"/>
                    </a:lnTo>
                    <a:lnTo>
                      <a:pt x="453" y="122"/>
                    </a:lnTo>
                    <a:lnTo>
                      <a:pt x="450" y="119"/>
                    </a:lnTo>
                    <a:lnTo>
                      <a:pt x="450" y="119"/>
                    </a:lnTo>
                    <a:lnTo>
                      <a:pt x="443" y="119"/>
                    </a:lnTo>
                    <a:lnTo>
                      <a:pt x="436" y="116"/>
                    </a:lnTo>
                    <a:lnTo>
                      <a:pt x="430" y="115"/>
                    </a:lnTo>
                    <a:lnTo>
                      <a:pt x="424" y="113"/>
                    </a:lnTo>
                    <a:lnTo>
                      <a:pt x="424" y="113"/>
                    </a:lnTo>
                    <a:lnTo>
                      <a:pt x="455" y="128"/>
                    </a:lnTo>
                    <a:lnTo>
                      <a:pt x="485" y="144"/>
                    </a:lnTo>
                    <a:lnTo>
                      <a:pt x="485" y="144"/>
                    </a:lnTo>
                    <a:lnTo>
                      <a:pt x="484" y="147"/>
                    </a:lnTo>
                    <a:lnTo>
                      <a:pt x="482" y="147"/>
                    </a:lnTo>
                    <a:lnTo>
                      <a:pt x="476" y="147"/>
                    </a:lnTo>
                    <a:lnTo>
                      <a:pt x="464" y="144"/>
                    </a:lnTo>
                    <a:lnTo>
                      <a:pt x="464" y="144"/>
                    </a:lnTo>
                    <a:lnTo>
                      <a:pt x="472" y="148"/>
                    </a:lnTo>
                    <a:lnTo>
                      <a:pt x="476" y="151"/>
                    </a:lnTo>
                    <a:lnTo>
                      <a:pt x="482" y="153"/>
                    </a:lnTo>
                    <a:lnTo>
                      <a:pt x="482" y="153"/>
                    </a:lnTo>
                    <a:lnTo>
                      <a:pt x="504" y="164"/>
                    </a:lnTo>
                    <a:lnTo>
                      <a:pt x="526" y="176"/>
                    </a:lnTo>
                    <a:lnTo>
                      <a:pt x="526" y="176"/>
                    </a:lnTo>
                    <a:lnTo>
                      <a:pt x="525" y="173"/>
                    </a:lnTo>
                    <a:lnTo>
                      <a:pt x="522" y="171"/>
                    </a:lnTo>
                    <a:lnTo>
                      <a:pt x="516" y="168"/>
                    </a:lnTo>
                    <a:lnTo>
                      <a:pt x="516" y="168"/>
                    </a:lnTo>
                    <a:lnTo>
                      <a:pt x="507" y="162"/>
                    </a:lnTo>
                    <a:lnTo>
                      <a:pt x="507" y="162"/>
                    </a:lnTo>
                    <a:lnTo>
                      <a:pt x="499" y="159"/>
                    </a:lnTo>
                    <a:lnTo>
                      <a:pt x="496" y="156"/>
                    </a:lnTo>
                    <a:lnTo>
                      <a:pt x="496" y="153"/>
                    </a:lnTo>
                    <a:lnTo>
                      <a:pt x="496" y="153"/>
                    </a:lnTo>
                    <a:lnTo>
                      <a:pt x="504" y="154"/>
                    </a:lnTo>
                    <a:lnTo>
                      <a:pt x="513" y="156"/>
                    </a:lnTo>
                    <a:lnTo>
                      <a:pt x="528" y="164"/>
                    </a:lnTo>
                    <a:lnTo>
                      <a:pt x="542" y="171"/>
                    </a:lnTo>
                    <a:lnTo>
                      <a:pt x="557" y="177"/>
                    </a:lnTo>
                    <a:lnTo>
                      <a:pt x="557" y="177"/>
                    </a:lnTo>
                    <a:lnTo>
                      <a:pt x="572" y="186"/>
                    </a:lnTo>
                    <a:lnTo>
                      <a:pt x="590" y="194"/>
                    </a:lnTo>
                    <a:lnTo>
                      <a:pt x="590" y="194"/>
                    </a:lnTo>
                    <a:lnTo>
                      <a:pt x="589" y="192"/>
                    </a:lnTo>
                    <a:lnTo>
                      <a:pt x="586" y="191"/>
                    </a:lnTo>
                    <a:lnTo>
                      <a:pt x="580" y="188"/>
                    </a:lnTo>
                    <a:lnTo>
                      <a:pt x="580" y="188"/>
                    </a:lnTo>
                    <a:lnTo>
                      <a:pt x="578" y="185"/>
                    </a:lnTo>
                    <a:lnTo>
                      <a:pt x="577" y="183"/>
                    </a:lnTo>
                    <a:lnTo>
                      <a:pt x="577" y="183"/>
                    </a:lnTo>
                    <a:lnTo>
                      <a:pt x="572" y="183"/>
                    </a:lnTo>
                    <a:lnTo>
                      <a:pt x="569" y="182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80"/>
                    </a:lnTo>
                    <a:lnTo>
                      <a:pt x="568" y="180"/>
                    </a:lnTo>
                    <a:lnTo>
                      <a:pt x="560" y="174"/>
                    </a:lnTo>
                    <a:lnTo>
                      <a:pt x="551" y="170"/>
                    </a:lnTo>
                    <a:lnTo>
                      <a:pt x="532" y="160"/>
                    </a:lnTo>
                    <a:lnTo>
                      <a:pt x="532" y="160"/>
                    </a:lnTo>
                    <a:lnTo>
                      <a:pt x="529" y="157"/>
                    </a:lnTo>
                    <a:lnTo>
                      <a:pt x="525" y="154"/>
                    </a:lnTo>
                    <a:lnTo>
                      <a:pt x="513" y="150"/>
                    </a:lnTo>
                    <a:lnTo>
                      <a:pt x="508" y="148"/>
                    </a:lnTo>
                    <a:lnTo>
                      <a:pt x="502" y="145"/>
                    </a:lnTo>
                    <a:lnTo>
                      <a:pt x="499" y="142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508" y="139"/>
                    </a:lnTo>
                    <a:lnTo>
                      <a:pt x="519" y="145"/>
                    </a:lnTo>
                    <a:lnTo>
                      <a:pt x="529" y="150"/>
                    </a:lnTo>
                    <a:lnTo>
                      <a:pt x="540" y="154"/>
                    </a:lnTo>
                    <a:lnTo>
                      <a:pt x="540" y="154"/>
                    </a:lnTo>
                    <a:lnTo>
                      <a:pt x="539" y="150"/>
                    </a:lnTo>
                    <a:lnTo>
                      <a:pt x="536" y="147"/>
                    </a:lnTo>
                    <a:lnTo>
                      <a:pt x="528" y="139"/>
                    </a:lnTo>
                    <a:lnTo>
                      <a:pt x="525" y="135"/>
                    </a:lnTo>
                    <a:lnTo>
                      <a:pt x="523" y="131"/>
                    </a:lnTo>
                    <a:lnTo>
                      <a:pt x="522" y="127"/>
                    </a:lnTo>
                    <a:lnTo>
                      <a:pt x="523" y="121"/>
                    </a:lnTo>
                    <a:lnTo>
                      <a:pt x="523" y="121"/>
                    </a:lnTo>
                    <a:lnTo>
                      <a:pt x="516" y="110"/>
                    </a:lnTo>
                    <a:lnTo>
                      <a:pt x="513" y="104"/>
                    </a:lnTo>
                    <a:lnTo>
                      <a:pt x="511" y="98"/>
                    </a:lnTo>
                    <a:lnTo>
                      <a:pt x="511" y="98"/>
                    </a:lnTo>
                    <a:lnTo>
                      <a:pt x="513" y="96"/>
                    </a:lnTo>
                    <a:lnTo>
                      <a:pt x="516" y="95"/>
                    </a:lnTo>
                    <a:lnTo>
                      <a:pt x="522" y="96"/>
                    </a:lnTo>
                    <a:lnTo>
                      <a:pt x="522" y="96"/>
                    </a:lnTo>
                    <a:lnTo>
                      <a:pt x="520" y="93"/>
                    </a:lnTo>
                    <a:lnTo>
                      <a:pt x="517" y="90"/>
                    </a:lnTo>
                    <a:lnTo>
                      <a:pt x="514" y="86"/>
                    </a:lnTo>
                    <a:lnTo>
                      <a:pt x="513" y="81"/>
                    </a:lnTo>
                    <a:lnTo>
                      <a:pt x="513" y="81"/>
                    </a:lnTo>
                    <a:lnTo>
                      <a:pt x="517" y="80"/>
                    </a:lnTo>
                    <a:lnTo>
                      <a:pt x="520" y="80"/>
                    </a:lnTo>
                    <a:lnTo>
                      <a:pt x="525" y="83"/>
                    </a:lnTo>
                    <a:lnTo>
                      <a:pt x="525" y="83"/>
                    </a:lnTo>
                    <a:lnTo>
                      <a:pt x="522" y="78"/>
                    </a:lnTo>
                    <a:lnTo>
                      <a:pt x="520" y="77"/>
                    </a:lnTo>
                    <a:lnTo>
                      <a:pt x="520" y="72"/>
                    </a:lnTo>
                    <a:lnTo>
                      <a:pt x="520" y="72"/>
                    </a:lnTo>
                    <a:lnTo>
                      <a:pt x="525" y="72"/>
                    </a:lnTo>
                    <a:lnTo>
                      <a:pt x="526" y="74"/>
                    </a:lnTo>
                    <a:lnTo>
                      <a:pt x="532" y="77"/>
                    </a:lnTo>
                    <a:lnTo>
                      <a:pt x="532" y="77"/>
                    </a:lnTo>
                    <a:lnTo>
                      <a:pt x="529" y="74"/>
                    </a:lnTo>
                    <a:lnTo>
                      <a:pt x="525" y="69"/>
                    </a:lnTo>
                    <a:lnTo>
                      <a:pt x="522" y="64"/>
                    </a:lnTo>
                    <a:lnTo>
                      <a:pt x="519" y="60"/>
                    </a:lnTo>
                    <a:lnTo>
                      <a:pt x="519" y="60"/>
                    </a:lnTo>
                    <a:lnTo>
                      <a:pt x="519" y="58"/>
                    </a:lnTo>
                    <a:lnTo>
                      <a:pt x="520" y="58"/>
                    </a:lnTo>
                    <a:lnTo>
                      <a:pt x="523" y="58"/>
                    </a:lnTo>
                    <a:lnTo>
                      <a:pt x="523" y="58"/>
                    </a:lnTo>
                    <a:lnTo>
                      <a:pt x="517" y="52"/>
                    </a:lnTo>
                    <a:lnTo>
                      <a:pt x="516" y="49"/>
                    </a:lnTo>
                    <a:lnTo>
                      <a:pt x="514" y="45"/>
                    </a:lnTo>
                    <a:lnTo>
                      <a:pt x="514" y="45"/>
                    </a:lnTo>
                    <a:lnTo>
                      <a:pt x="516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38"/>
                    </a:lnTo>
                    <a:lnTo>
                      <a:pt x="517" y="35"/>
                    </a:lnTo>
                    <a:lnTo>
                      <a:pt x="517" y="35"/>
                    </a:lnTo>
                    <a:lnTo>
                      <a:pt x="522" y="35"/>
                    </a:lnTo>
                    <a:lnTo>
                      <a:pt x="526" y="37"/>
                    </a:lnTo>
                    <a:lnTo>
                      <a:pt x="534" y="42"/>
                    </a:lnTo>
                    <a:lnTo>
                      <a:pt x="542" y="48"/>
                    </a:lnTo>
                    <a:lnTo>
                      <a:pt x="551" y="52"/>
                    </a:lnTo>
                    <a:lnTo>
                      <a:pt x="551" y="52"/>
                    </a:lnTo>
                    <a:lnTo>
                      <a:pt x="546" y="48"/>
                    </a:lnTo>
                    <a:lnTo>
                      <a:pt x="542" y="43"/>
                    </a:lnTo>
                    <a:lnTo>
                      <a:pt x="532" y="35"/>
                    </a:lnTo>
                    <a:lnTo>
                      <a:pt x="525" y="28"/>
                    </a:lnTo>
                    <a:lnTo>
                      <a:pt x="522" y="23"/>
                    </a:lnTo>
                    <a:lnTo>
                      <a:pt x="520" y="17"/>
                    </a:lnTo>
                    <a:lnTo>
                      <a:pt x="520" y="17"/>
                    </a:lnTo>
                    <a:lnTo>
                      <a:pt x="525" y="17"/>
                    </a:lnTo>
                    <a:lnTo>
                      <a:pt x="529" y="19"/>
                    </a:lnTo>
                    <a:lnTo>
                      <a:pt x="536" y="23"/>
                    </a:lnTo>
                    <a:lnTo>
                      <a:pt x="543" y="29"/>
                    </a:lnTo>
                    <a:lnTo>
                      <a:pt x="551" y="34"/>
                    </a:lnTo>
                    <a:lnTo>
                      <a:pt x="551" y="34"/>
                    </a:lnTo>
                    <a:lnTo>
                      <a:pt x="545" y="28"/>
                    </a:lnTo>
                    <a:lnTo>
                      <a:pt x="537" y="22"/>
                    </a:lnTo>
                    <a:lnTo>
                      <a:pt x="531" y="16"/>
                    </a:lnTo>
                    <a:lnTo>
                      <a:pt x="529" y="11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36" y="6"/>
                    </a:lnTo>
                    <a:lnTo>
                      <a:pt x="542" y="8"/>
                    </a:lnTo>
                    <a:lnTo>
                      <a:pt x="548" y="11"/>
                    </a:lnTo>
                    <a:lnTo>
                      <a:pt x="552" y="14"/>
                    </a:lnTo>
                    <a:lnTo>
                      <a:pt x="561" y="22"/>
                    </a:lnTo>
                    <a:lnTo>
                      <a:pt x="569" y="29"/>
                    </a:lnTo>
                    <a:lnTo>
                      <a:pt x="569" y="29"/>
                    </a:lnTo>
                    <a:lnTo>
                      <a:pt x="569" y="32"/>
                    </a:lnTo>
                    <a:lnTo>
                      <a:pt x="569" y="35"/>
                    </a:lnTo>
                    <a:lnTo>
                      <a:pt x="571" y="38"/>
                    </a:lnTo>
                    <a:lnTo>
                      <a:pt x="568" y="42"/>
                    </a:lnTo>
                    <a:lnTo>
                      <a:pt x="568" y="42"/>
                    </a:lnTo>
                    <a:lnTo>
                      <a:pt x="572" y="46"/>
                    </a:lnTo>
                    <a:lnTo>
                      <a:pt x="577" y="51"/>
                    </a:lnTo>
                    <a:lnTo>
                      <a:pt x="577" y="51"/>
                    </a:lnTo>
                    <a:lnTo>
                      <a:pt x="577" y="52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5"/>
                    </a:lnTo>
                    <a:lnTo>
                      <a:pt x="566" y="52"/>
                    </a:lnTo>
                    <a:lnTo>
                      <a:pt x="560" y="48"/>
                    </a:lnTo>
                    <a:lnTo>
                      <a:pt x="548" y="40"/>
                    </a:lnTo>
                    <a:lnTo>
                      <a:pt x="548" y="40"/>
                    </a:lnTo>
                    <a:lnTo>
                      <a:pt x="554" y="48"/>
                    </a:lnTo>
                    <a:lnTo>
                      <a:pt x="563" y="55"/>
                    </a:lnTo>
                    <a:lnTo>
                      <a:pt x="571" y="63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4"/>
                    </a:lnTo>
                    <a:lnTo>
                      <a:pt x="577" y="74"/>
                    </a:lnTo>
                    <a:lnTo>
                      <a:pt x="577" y="75"/>
                    </a:lnTo>
                    <a:lnTo>
                      <a:pt x="577" y="75"/>
                    </a:lnTo>
                    <a:lnTo>
                      <a:pt x="572" y="75"/>
                    </a:lnTo>
                    <a:lnTo>
                      <a:pt x="569" y="74"/>
                    </a:lnTo>
                    <a:lnTo>
                      <a:pt x="565" y="71"/>
                    </a:lnTo>
                    <a:lnTo>
                      <a:pt x="560" y="66"/>
                    </a:lnTo>
                    <a:lnTo>
                      <a:pt x="554" y="64"/>
                    </a:lnTo>
                    <a:lnTo>
                      <a:pt x="554" y="64"/>
                    </a:lnTo>
                    <a:lnTo>
                      <a:pt x="546" y="58"/>
                    </a:lnTo>
                    <a:lnTo>
                      <a:pt x="539" y="52"/>
                    </a:lnTo>
                    <a:lnTo>
                      <a:pt x="539" y="52"/>
                    </a:lnTo>
                    <a:lnTo>
                      <a:pt x="548" y="61"/>
                    </a:lnTo>
                    <a:lnTo>
                      <a:pt x="557" y="71"/>
                    </a:lnTo>
                    <a:lnTo>
                      <a:pt x="578" y="89"/>
                    </a:lnTo>
                    <a:lnTo>
                      <a:pt x="578" y="89"/>
                    </a:lnTo>
                    <a:lnTo>
                      <a:pt x="578" y="90"/>
                    </a:lnTo>
                    <a:lnTo>
                      <a:pt x="577" y="92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80" y="98"/>
                    </a:lnTo>
                    <a:lnTo>
                      <a:pt x="587" y="103"/>
                    </a:lnTo>
                    <a:lnTo>
                      <a:pt x="592" y="109"/>
                    </a:lnTo>
                    <a:lnTo>
                      <a:pt x="593" y="112"/>
                    </a:lnTo>
                    <a:lnTo>
                      <a:pt x="592" y="116"/>
                    </a:lnTo>
                    <a:lnTo>
                      <a:pt x="592" y="116"/>
                    </a:lnTo>
                    <a:lnTo>
                      <a:pt x="587" y="116"/>
                    </a:lnTo>
                    <a:lnTo>
                      <a:pt x="583" y="115"/>
                    </a:lnTo>
                    <a:lnTo>
                      <a:pt x="574" y="109"/>
                    </a:lnTo>
                    <a:lnTo>
                      <a:pt x="566" y="104"/>
                    </a:lnTo>
                    <a:lnTo>
                      <a:pt x="557" y="99"/>
                    </a:lnTo>
                    <a:lnTo>
                      <a:pt x="557" y="99"/>
                    </a:lnTo>
                    <a:lnTo>
                      <a:pt x="560" y="104"/>
                    </a:lnTo>
                    <a:lnTo>
                      <a:pt x="565" y="107"/>
                    </a:lnTo>
                    <a:lnTo>
                      <a:pt x="571" y="112"/>
                    </a:lnTo>
                    <a:lnTo>
                      <a:pt x="575" y="118"/>
                    </a:lnTo>
                    <a:lnTo>
                      <a:pt x="575" y="118"/>
                    </a:lnTo>
                    <a:lnTo>
                      <a:pt x="583" y="122"/>
                    </a:lnTo>
                    <a:lnTo>
                      <a:pt x="590" y="130"/>
                    </a:lnTo>
                    <a:lnTo>
                      <a:pt x="590" y="130"/>
                    </a:lnTo>
                    <a:lnTo>
                      <a:pt x="600" y="136"/>
                    </a:lnTo>
                    <a:lnTo>
                      <a:pt x="603" y="139"/>
                    </a:lnTo>
                    <a:lnTo>
                      <a:pt x="606" y="144"/>
                    </a:lnTo>
                    <a:lnTo>
                      <a:pt x="606" y="144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3" y="142"/>
                    </a:lnTo>
                    <a:lnTo>
                      <a:pt x="586" y="133"/>
                    </a:lnTo>
                    <a:lnTo>
                      <a:pt x="586" y="133"/>
                    </a:lnTo>
                    <a:lnTo>
                      <a:pt x="574" y="127"/>
                    </a:lnTo>
                    <a:lnTo>
                      <a:pt x="569" y="122"/>
                    </a:lnTo>
                    <a:lnTo>
                      <a:pt x="565" y="118"/>
                    </a:lnTo>
                    <a:lnTo>
                      <a:pt x="565" y="118"/>
                    </a:lnTo>
                    <a:lnTo>
                      <a:pt x="555" y="112"/>
                    </a:lnTo>
                    <a:lnTo>
                      <a:pt x="548" y="106"/>
                    </a:lnTo>
                    <a:lnTo>
                      <a:pt x="531" y="93"/>
                    </a:lnTo>
                    <a:lnTo>
                      <a:pt x="531" y="93"/>
                    </a:lnTo>
                    <a:lnTo>
                      <a:pt x="545" y="109"/>
                    </a:lnTo>
                    <a:lnTo>
                      <a:pt x="561" y="121"/>
                    </a:lnTo>
                    <a:lnTo>
                      <a:pt x="578" y="13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2" y="151"/>
                    </a:lnTo>
                    <a:lnTo>
                      <a:pt x="592" y="151"/>
                    </a:lnTo>
                    <a:lnTo>
                      <a:pt x="572" y="139"/>
                    </a:lnTo>
                    <a:lnTo>
                      <a:pt x="555" y="125"/>
                    </a:lnTo>
                    <a:lnTo>
                      <a:pt x="537" y="112"/>
                    </a:lnTo>
                    <a:lnTo>
                      <a:pt x="528" y="106"/>
                    </a:lnTo>
                    <a:lnTo>
                      <a:pt x="517" y="101"/>
                    </a:lnTo>
                    <a:lnTo>
                      <a:pt x="517" y="101"/>
                    </a:lnTo>
                    <a:lnTo>
                      <a:pt x="523" y="112"/>
                    </a:lnTo>
                    <a:lnTo>
                      <a:pt x="526" y="116"/>
                    </a:lnTo>
                    <a:lnTo>
                      <a:pt x="531" y="119"/>
                    </a:lnTo>
                    <a:lnTo>
                      <a:pt x="531" y="119"/>
                    </a:lnTo>
                    <a:lnTo>
                      <a:pt x="537" y="124"/>
                    </a:lnTo>
                    <a:lnTo>
                      <a:pt x="543" y="125"/>
                    </a:lnTo>
                    <a:lnTo>
                      <a:pt x="543" y="125"/>
                    </a:lnTo>
                    <a:lnTo>
                      <a:pt x="561" y="138"/>
                    </a:lnTo>
                    <a:lnTo>
                      <a:pt x="569" y="145"/>
                    </a:lnTo>
                    <a:lnTo>
                      <a:pt x="577" y="153"/>
                    </a:lnTo>
                    <a:lnTo>
                      <a:pt x="577" y="153"/>
                    </a:lnTo>
                    <a:lnTo>
                      <a:pt x="581" y="159"/>
                    </a:lnTo>
                    <a:lnTo>
                      <a:pt x="583" y="162"/>
                    </a:lnTo>
                    <a:lnTo>
                      <a:pt x="581" y="165"/>
                    </a:lnTo>
                    <a:lnTo>
                      <a:pt x="581" y="165"/>
                    </a:lnTo>
                    <a:lnTo>
                      <a:pt x="577" y="164"/>
                    </a:lnTo>
                    <a:lnTo>
                      <a:pt x="574" y="162"/>
                    </a:lnTo>
                    <a:lnTo>
                      <a:pt x="566" y="157"/>
                    </a:lnTo>
                    <a:lnTo>
                      <a:pt x="566" y="157"/>
                    </a:lnTo>
                    <a:lnTo>
                      <a:pt x="549" y="144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32" y="131"/>
                    </a:lnTo>
                    <a:lnTo>
                      <a:pt x="534" y="135"/>
                    </a:lnTo>
                    <a:lnTo>
                      <a:pt x="537" y="138"/>
                    </a:lnTo>
                    <a:lnTo>
                      <a:pt x="539" y="141"/>
                    </a:lnTo>
                    <a:lnTo>
                      <a:pt x="539" y="141"/>
                    </a:lnTo>
                    <a:lnTo>
                      <a:pt x="554" y="159"/>
                    </a:lnTo>
                    <a:lnTo>
                      <a:pt x="563" y="168"/>
                    </a:lnTo>
                    <a:lnTo>
                      <a:pt x="574" y="174"/>
                    </a:lnTo>
                    <a:lnTo>
                      <a:pt x="574" y="174"/>
                    </a:lnTo>
                    <a:lnTo>
                      <a:pt x="583" y="179"/>
                    </a:lnTo>
                    <a:lnTo>
                      <a:pt x="592" y="183"/>
                    </a:lnTo>
                    <a:lnTo>
                      <a:pt x="601" y="189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0" y="192"/>
                    </a:lnTo>
                    <a:lnTo>
                      <a:pt x="609" y="189"/>
                    </a:lnTo>
                    <a:lnTo>
                      <a:pt x="607" y="186"/>
                    </a:lnTo>
                    <a:lnTo>
                      <a:pt x="607" y="183"/>
                    </a:lnTo>
                    <a:lnTo>
                      <a:pt x="607" y="183"/>
                    </a:lnTo>
                    <a:lnTo>
                      <a:pt x="612" y="183"/>
                    </a:lnTo>
                    <a:lnTo>
                      <a:pt x="616" y="185"/>
                    </a:lnTo>
                    <a:lnTo>
                      <a:pt x="622" y="189"/>
                    </a:lnTo>
                    <a:lnTo>
                      <a:pt x="630" y="196"/>
                    </a:lnTo>
                    <a:lnTo>
                      <a:pt x="638" y="200"/>
                    </a:lnTo>
                    <a:lnTo>
                      <a:pt x="638" y="200"/>
                    </a:lnTo>
                    <a:lnTo>
                      <a:pt x="635" y="196"/>
                    </a:lnTo>
                    <a:lnTo>
                      <a:pt x="632" y="191"/>
                    </a:lnTo>
                    <a:lnTo>
                      <a:pt x="622" y="183"/>
                    </a:lnTo>
                    <a:lnTo>
                      <a:pt x="612" y="177"/>
                    </a:lnTo>
                    <a:lnTo>
                      <a:pt x="609" y="173"/>
                    </a:lnTo>
                    <a:lnTo>
                      <a:pt x="607" y="167"/>
                    </a:lnTo>
                    <a:lnTo>
                      <a:pt x="607" y="167"/>
                    </a:lnTo>
                    <a:lnTo>
                      <a:pt x="613" y="167"/>
                    </a:lnTo>
                    <a:lnTo>
                      <a:pt x="619" y="167"/>
                    </a:lnTo>
                    <a:lnTo>
                      <a:pt x="619" y="167"/>
                    </a:lnTo>
                    <a:lnTo>
                      <a:pt x="621" y="164"/>
                    </a:lnTo>
                    <a:lnTo>
                      <a:pt x="622" y="160"/>
                    </a:lnTo>
                    <a:lnTo>
                      <a:pt x="622" y="160"/>
                    </a:lnTo>
                    <a:lnTo>
                      <a:pt x="630" y="160"/>
                    </a:lnTo>
                    <a:lnTo>
                      <a:pt x="633" y="160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633" y="156"/>
                    </a:lnTo>
                    <a:lnTo>
                      <a:pt x="630" y="151"/>
                    </a:lnTo>
                    <a:lnTo>
                      <a:pt x="627" y="147"/>
                    </a:lnTo>
                    <a:lnTo>
                      <a:pt x="627" y="139"/>
                    </a:lnTo>
                    <a:lnTo>
                      <a:pt x="627" y="139"/>
                    </a:lnTo>
                    <a:lnTo>
                      <a:pt x="632" y="139"/>
                    </a:lnTo>
                    <a:lnTo>
                      <a:pt x="635" y="139"/>
                    </a:lnTo>
                    <a:lnTo>
                      <a:pt x="641" y="142"/>
                    </a:lnTo>
                    <a:lnTo>
                      <a:pt x="641" y="142"/>
                    </a:lnTo>
                    <a:lnTo>
                      <a:pt x="636" y="136"/>
                    </a:lnTo>
                    <a:lnTo>
                      <a:pt x="635" y="130"/>
                    </a:lnTo>
                    <a:lnTo>
                      <a:pt x="635" y="128"/>
                    </a:lnTo>
                    <a:lnTo>
                      <a:pt x="636" y="125"/>
                    </a:lnTo>
                    <a:lnTo>
                      <a:pt x="636" y="125"/>
                    </a:lnTo>
                    <a:lnTo>
                      <a:pt x="641" y="127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38" y="121"/>
                    </a:lnTo>
                    <a:lnTo>
                      <a:pt x="636" y="116"/>
                    </a:lnTo>
                    <a:lnTo>
                      <a:pt x="635" y="112"/>
                    </a:lnTo>
                    <a:lnTo>
                      <a:pt x="635" y="112"/>
                    </a:lnTo>
                    <a:lnTo>
                      <a:pt x="641" y="112"/>
                    </a:lnTo>
                    <a:lnTo>
                      <a:pt x="645" y="113"/>
                    </a:lnTo>
                    <a:lnTo>
                      <a:pt x="648" y="115"/>
                    </a:lnTo>
                    <a:lnTo>
                      <a:pt x="653" y="118"/>
                    </a:lnTo>
                    <a:lnTo>
                      <a:pt x="659" y="125"/>
                    </a:lnTo>
                    <a:lnTo>
                      <a:pt x="667" y="130"/>
                    </a:lnTo>
                    <a:lnTo>
                      <a:pt x="667" y="130"/>
                    </a:lnTo>
                    <a:lnTo>
                      <a:pt x="661" y="122"/>
                    </a:lnTo>
                    <a:lnTo>
                      <a:pt x="654" y="115"/>
                    </a:lnTo>
                    <a:lnTo>
                      <a:pt x="647" y="107"/>
                    </a:lnTo>
                    <a:lnTo>
                      <a:pt x="644" y="103"/>
                    </a:lnTo>
                    <a:lnTo>
                      <a:pt x="642" y="96"/>
                    </a:lnTo>
                    <a:lnTo>
                      <a:pt x="642" y="96"/>
                    </a:lnTo>
                    <a:lnTo>
                      <a:pt x="647" y="96"/>
                    </a:lnTo>
                    <a:lnTo>
                      <a:pt x="650" y="98"/>
                    </a:lnTo>
                    <a:lnTo>
                      <a:pt x="650" y="98"/>
                    </a:lnTo>
                    <a:lnTo>
                      <a:pt x="650" y="96"/>
                    </a:lnTo>
                    <a:lnTo>
                      <a:pt x="650" y="93"/>
                    </a:lnTo>
                    <a:lnTo>
                      <a:pt x="648" y="92"/>
                    </a:lnTo>
                    <a:lnTo>
                      <a:pt x="648" y="89"/>
                    </a:lnTo>
                    <a:lnTo>
                      <a:pt x="648" y="89"/>
                    </a:lnTo>
                    <a:lnTo>
                      <a:pt x="654" y="87"/>
                    </a:lnTo>
                    <a:lnTo>
                      <a:pt x="659" y="90"/>
                    </a:lnTo>
                    <a:lnTo>
                      <a:pt x="667" y="95"/>
                    </a:lnTo>
                    <a:lnTo>
                      <a:pt x="667" y="95"/>
                    </a:lnTo>
                    <a:lnTo>
                      <a:pt x="662" y="89"/>
                    </a:lnTo>
                    <a:lnTo>
                      <a:pt x="658" y="83"/>
                    </a:lnTo>
                    <a:lnTo>
                      <a:pt x="653" y="77"/>
                    </a:lnTo>
                    <a:lnTo>
                      <a:pt x="651" y="72"/>
                    </a:lnTo>
                    <a:lnTo>
                      <a:pt x="650" y="67"/>
                    </a:lnTo>
                    <a:lnTo>
                      <a:pt x="650" y="67"/>
                    </a:lnTo>
                    <a:lnTo>
                      <a:pt x="656" y="69"/>
                    </a:lnTo>
                    <a:lnTo>
                      <a:pt x="661" y="72"/>
                    </a:lnTo>
                    <a:lnTo>
                      <a:pt x="667" y="80"/>
                    </a:lnTo>
                    <a:lnTo>
                      <a:pt x="667" y="80"/>
                    </a:lnTo>
                    <a:lnTo>
                      <a:pt x="673" y="87"/>
                    </a:lnTo>
                    <a:lnTo>
                      <a:pt x="679" y="95"/>
                    </a:lnTo>
                    <a:lnTo>
                      <a:pt x="679" y="95"/>
                    </a:lnTo>
                    <a:lnTo>
                      <a:pt x="676" y="90"/>
                    </a:lnTo>
                    <a:lnTo>
                      <a:pt x="673" y="86"/>
                    </a:lnTo>
                    <a:lnTo>
                      <a:pt x="665" y="77"/>
                    </a:lnTo>
                    <a:lnTo>
                      <a:pt x="659" y="67"/>
                    </a:lnTo>
                    <a:lnTo>
                      <a:pt x="658" y="63"/>
                    </a:lnTo>
                    <a:lnTo>
                      <a:pt x="658" y="57"/>
                    </a:lnTo>
                    <a:lnTo>
                      <a:pt x="658" y="57"/>
                    </a:lnTo>
                    <a:lnTo>
                      <a:pt x="661" y="58"/>
                    </a:lnTo>
                    <a:lnTo>
                      <a:pt x="664" y="58"/>
                    </a:lnTo>
                    <a:lnTo>
                      <a:pt x="665" y="58"/>
                    </a:lnTo>
                    <a:lnTo>
                      <a:pt x="668" y="58"/>
                    </a:lnTo>
                    <a:lnTo>
                      <a:pt x="668" y="58"/>
                    </a:lnTo>
                    <a:lnTo>
                      <a:pt x="679" y="67"/>
                    </a:lnTo>
                    <a:lnTo>
                      <a:pt x="690" y="80"/>
                    </a:lnTo>
                    <a:lnTo>
                      <a:pt x="708" y="101"/>
                    </a:lnTo>
                    <a:lnTo>
                      <a:pt x="708" y="101"/>
                    </a:lnTo>
                    <a:lnTo>
                      <a:pt x="703" y="93"/>
                    </a:lnTo>
                    <a:lnTo>
                      <a:pt x="699" y="87"/>
                    </a:lnTo>
                    <a:lnTo>
                      <a:pt x="688" y="74"/>
                    </a:lnTo>
                    <a:lnTo>
                      <a:pt x="677" y="58"/>
                    </a:lnTo>
                    <a:lnTo>
                      <a:pt x="673" y="51"/>
                    </a:lnTo>
                    <a:lnTo>
                      <a:pt x="670" y="42"/>
                    </a:lnTo>
                    <a:lnTo>
                      <a:pt x="670" y="42"/>
                    </a:lnTo>
                    <a:lnTo>
                      <a:pt x="673" y="42"/>
                    </a:lnTo>
                    <a:lnTo>
                      <a:pt x="674" y="42"/>
                    </a:lnTo>
                    <a:lnTo>
                      <a:pt x="674" y="42"/>
                    </a:lnTo>
                    <a:lnTo>
                      <a:pt x="673" y="31"/>
                    </a:lnTo>
                    <a:lnTo>
                      <a:pt x="673" y="31"/>
                    </a:lnTo>
                    <a:lnTo>
                      <a:pt x="674" y="29"/>
                    </a:lnTo>
                    <a:lnTo>
                      <a:pt x="677" y="29"/>
                    </a:lnTo>
                    <a:lnTo>
                      <a:pt x="677" y="29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9" y="26"/>
                    </a:lnTo>
                    <a:lnTo>
                      <a:pt x="679" y="25"/>
                    </a:lnTo>
                    <a:lnTo>
                      <a:pt x="679" y="25"/>
                    </a:lnTo>
                    <a:lnTo>
                      <a:pt x="682" y="23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3" y="20"/>
                    </a:lnTo>
                    <a:lnTo>
                      <a:pt x="682" y="17"/>
                    </a:lnTo>
                    <a:lnTo>
                      <a:pt x="682" y="13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8" y="10"/>
                    </a:lnTo>
                    <a:lnTo>
                      <a:pt x="688" y="11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700" y="26"/>
                    </a:lnTo>
                    <a:lnTo>
                      <a:pt x="705" y="3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5" y="42"/>
                    </a:lnTo>
                    <a:lnTo>
                      <a:pt x="703" y="43"/>
                    </a:lnTo>
                    <a:lnTo>
                      <a:pt x="703" y="45"/>
                    </a:lnTo>
                    <a:lnTo>
                      <a:pt x="703" y="45"/>
                    </a:lnTo>
                    <a:lnTo>
                      <a:pt x="705" y="51"/>
                    </a:lnTo>
                    <a:lnTo>
                      <a:pt x="703" y="54"/>
                    </a:lnTo>
                    <a:lnTo>
                      <a:pt x="700" y="55"/>
                    </a:lnTo>
                    <a:lnTo>
                      <a:pt x="700" y="55"/>
                    </a:lnTo>
                    <a:lnTo>
                      <a:pt x="705" y="61"/>
                    </a:lnTo>
                    <a:lnTo>
                      <a:pt x="708" y="69"/>
                    </a:lnTo>
                    <a:lnTo>
                      <a:pt x="708" y="69"/>
                    </a:lnTo>
                    <a:lnTo>
                      <a:pt x="706" y="71"/>
                    </a:lnTo>
                    <a:lnTo>
                      <a:pt x="706" y="72"/>
                    </a:lnTo>
                    <a:lnTo>
                      <a:pt x="703" y="72"/>
                    </a:lnTo>
                    <a:lnTo>
                      <a:pt x="703" y="72"/>
                    </a:lnTo>
                    <a:lnTo>
                      <a:pt x="708" y="81"/>
                    </a:lnTo>
                    <a:lnTo>
                      <a:pt x="708" y="81"/>
                    </a:lnTo>
                    <a:lnTo>
                      <a:pt x="708" y="83"/>
                    </a:lnTo>
                    <a:lnTo>
                      <a:pt x="706" y="83"/>
                    </a:lnTo>
                    <a:lnTo>
                      <a:pt x="705" y="84"/>
                    </a:lnTo>
                    <a:lnTo>
                      <a:pt x="705" y="84"/>
                    </a:lnTo>
                    <a:lnTo>
                      <a:pt x="709" y="93"/>
                    </a:lnTo>
                    <a:lnTo>
                      <a:pt x="715" y="101"/>
                    </a:lnTo>
                    <a:lnTo>
                      <a:pt x="720" y="110"/>
                    </a:lnTo>
                    <a:lnTo>
                      <a:pt x="722" y="115"/>
                    </a:lnTo>
                    <a:lnTo>
                      <a:pt x="723" y="119"/>
                    </a:lnTo>
                    <a:lnTo>
                      <a:pt x="723" y="119"/>
                    </a:lnTo>
                    <a:lnTo>
                      <a:pt x="720" y="121"/>
                    </a:lnTo>
                    <a:lnTo>
                      <a:pt x="717" y="119"/>
                    </a:lnTo>
                    <a:lnTo>
                      <a:pt x="712" y="115"/>
                    </a:lnTo>
                    <a:lnTo>
                      <a:pt x="712" y="115"/>
                    </a:lnTo>
                    <a:lnTo>
                      <a:pt x="711" y="116"/>
                    </a:lnTo>
                    <a:lnTo>
                      <a:pt x="708" y="118"/>
                    </a:lnTo>
                    <a:lnTo>
                      <a:pt x="708" y="118"/>
                    </a:lnTo>
                    <a:lnTo>
                      <a:pt x="697" y="106"/>
                    </a:lnTo>
                    <a:lnTo>
                      <a:pt x="693" y="101"/>
                    </a:lnTo>
                    <a:lnTo>
                      <a:pt x="688" y="95"/>
                    </a:lnTo>
                    <a:lnTo>
                      <a:pt x="688" y="95"/>
                    </a:lnTo>
                    <a:lnTo>
                      <a:pt x="694" y="106"/>
                    </a:lnTo>
                    <a:lnTo>
                      <a:pt x="702" y="116"/>
                    </a:lnTo>
                    <a:lnTo>
                      <a:pt x="709" y="125"/>
                    </a:lnTo>
                    <a:lnTo>
                      <a:pt x="715" y="136"/>
                    </a:lnTo>
                    <a:lnTo>
                      <a:pt x="715" y="136"/>
                    </a:lnTo>
                    <a:lnTo>
                      <a:pt x="714" y="139"/>
                    </a:lnTo>
                    <a:lnTo>
                      <a:pt x="715" y="142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5" y="148"/>
                    </a:lnTo>
                    <a:lnTo>
                      <a:pt x="715" y="150"/>
                    </a:lnTo>
                    <a:lnTo>
                      <a:pt x="715" y="150"/>
                    </a:lnTo>
                    <a:lnTo>
                      <a:pt x="703" y="142"/>
                    </a:lnTo>
                    <a:lnTo>
                      <a:pt x="694" y="131"/>
                    </a:lnTo>
                    <a:lnTo>
                      <a:pt x="686" y="121"/>
                    </a:lnTo>
                    <a:lnTo>
                      <a:pt x="676" y="112"/>
                    </a:lnTo>
                    <a:lnTo>
                      <a:pt x="676" y="112"/>
                    </a:lnTo>
                    <a:lnTo>
                      <a:pt x="676" y="110"/>
                    </a:lnTo>
                    <a:lnTo>
                      <a:pt x="676" y="109"/>
                    </a:lnTo>
                    <a:lnTo>
                      <a:pt x="676" y="109"/>
                    </a:lnTo>
                    <a:lnTo>
                      <a:pt x="671" y="106"/>
                    </a:lnTo>
                    <a:lnTo>
                      <a:pt x="667" y="103"/>
                    </a:lnTo>
                    <a:lnTo>
                      <a:pt x="659" y="95"/>
                    </a:lnTo>
                    <a:lnTo>
                      <a:pt x="659" y="95"/>
                    </a:lnTo>
                    <a:lnTo>
                      <a:pt x="661" y="99"/>
                    </a:lnTo>
                    <a:lnTo>
                      <a:pt x="664" y="104"/>
                    </a:lnTo>
                    <a:lnTo>
                      <a:pt x="670" y="113"/>
                    </a:lnTo>
                    <a:lnTo>
                      <a:pt x="670" y="113"/>
                    </a:lnTo>
                    <a:lnTo>
                      <a:pt x="683" y="128"/>
                    </a:lnTo>
                    <a:lnTo>
                      <a:pt x="697" y="142"/>
                    </a:lnTo>
                    <a:lnTo>
                      <a:pt x="711" y="157"/>
                    </a:lnTo>
                    <a:lnTo>
                      <a:pt x="717" y="165"/>
                    </a:lnTo>
                    <a:lnTo>
                      <a:pt x="723" y="174"/>
                    </a:lnTo>
                    <a:lnTo>
                      <a:pt x="723" y="174"/>
                    </a:lnTo>
                    <a:lnTo>
                      <a:pt x="722" y="174"/>
                    </a:lnTo>
                    <a:lnTo>
                      <a:pt x="720" y="176"/>
                    </a:lnTo>
                    <a:lnTo>
                      <a:pt x="720" y="176"/>
                    </a:lnTo>
                    <a:lnTo>
                      <a:pt x="715" y="174"/>
                    </a:lnTo>
                    <a:lnTo>
                      <a:pt x="714" y="171"/>
                    </a:lnTo>
                    <a:lnTo>
                      <a:pt x="711" y="168"/>
                    </a:lnTo>
                    <a:lnTo>
                      <a:pt x="709" y="165"/>
                    </a:lnTo>
                    <a:lnTo>
                      <a:pt x="709" y="165"/>
                    </a:lnTo>
                    <a:lnTo>
                      <a:pt x="731" y="200"/>
                    </a:lnTo>
                    <a:lnTo>
                      <a:pt x="731" y="200"/>
                    </a:lnTo>
                    <a:lnTo>
                      <a:pt x="729" y="202"/>
                    </a:lnTo>
                    <a:lnTo>
                      <a:pt x="728" y="203"/>
                    </a:lnTo>
                    <a:lnTo>
                      <a:pt x="728" y="203"/>
                    </a:lnTo>
                    <a:lnTo>
                      <a:pt x="731" y="208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1" y="215"/>
                    </a:lnTo>
                    <a:lnTo>
                      <a:pt x="729" y="215"/>
                    </a:lnTo>
                    <a:lnTo>
                      <a:pt x="725" y="215"/>
                    </a:lnTo>
                    <a:lnTo>
                      <a:pt x="720" y="214"/>
                    </a:lnTo>
                    <a:lnTo>
                      <a:pt x="715" y="211"/>
                    </a:lnTo>
                    <a:lnTo>
                      <a:pt x="715" y="211"/>
                    </a:lnTo>
                    <a:lnTo>
                      <a:pt x="700" y="196"/>
                    </a:lnTo>
                    <a:lnTo>
                      <a:pt x="685" y="180"/>
                    </a:lnTo>
                    <a:lnTo>
                      <a:pt x="685" y="180"/>
                    </a:lnTo>
                    <a:lnTo>
                      <a:pt x="686" y="185"/>
                    </a:lnTo>
                    <a:lnTo>
                      <a:pt x="690" y="188"/>
                    </a:lnTo>
                    <a:lnTo>
                      <a:pt x="690" y="188"/>
                    </a:lnTo>
                    <a:lnTo>
                      <a:pt x="711" y="208"/>
                    </a:lnTo>
                    <a:lnTo>
                      <a:pt x="720" y="218"/>
                    </a:lnTo>
                    <a:lnTo>
                      <a:pt x="725" y="225"/>
                    </a:lnTo>
                    <a:lnTo>
                      <a:pt x="728" y="231"/>
                    </a:lnTo>
                    <a:lnTo>
                      <a:pt x="728" y="231"/>
                    </a:lnTo>
                    <a:lnTo>
                      <a:pt x="725" y="232"/>
                    </a:lnTo>
                    <a:lnTo>
                      <a:pt x="722" y="231"/>
                    </a:lnTo>
                    <a:lnTo>
                      <a:pt x="719" y="229"/>
                    </a:lnTo>
                    <a:lnTo>
                      <a:pt x="717" y="226"/>
                    </a:lnTo>
                    <a:lnTo>
                      <a:pt x="717" y="226"/>
                    </a:lnTo>
                    <a:lnTo>
                      <a:pt x="706" y="220"/>
                    </a:lnTo>
                    <a:lnTo>
                      <a:pt x="697" y="212"/>
                    </a:lnTo>
                    <a:lnTo>
                      <a:pt x="688" y="205"/>
                    </a:lnTo>
                    <a:lnTo>
                      <a:pt x="677" y="197"/>
                    </a:lnTo>
                    <a:lnTo>
                      <a:pt x="677" y="197"/>
                    </a:lnTo>
                    <a:lnTo>
                      <a:pt x="677" y="196"/>
                    </a:lnTo>
                    <a:lnTo>
                      <a:pt x="676" y="194"/>
                    </a:lnTo>
                    <a:lnTo>
                      <a:pt x="676" y="194"/>
                    </a:lnTo>
                    <a:lnTo>
                      <a:pt x="673" y="192"/>
                    </a:lnTo>
                    <a:lnTo>
                      <a:pt x="670" y="191"/>
                    </a:lnTo>
                    <a:lnTo>
                      <a:pt x="664" y="186"/>
                    </a:lnTo>
                    <a:lnTo>
                      <a:pt x="664" y="186"/>
                    </a:lnTo>
                    <a:lnTo>
                      <a:pt x="665" y="189"/>
                    </a:lnTo>
                    <a:lnTo>
                      <a:pt x="668" y="194"/>
                    </a:lnTo>
                    <a:lnTo>
                      <a:pt x="676" y="200"/>
                    </a:lnTo>
                    <a:lnTo>
                      <a:pt x="676" y="200"/>
                    </a:lnTo>
                    <a:lnTo>
                      <a:pt x="700" y="223"/>
                    </a:lnTo>
                    <a:lnTo>
                      <a:pt x="726" y="246"/>
                    </a:lnTo>
                    <a:lnTo>
                      <a:pt x="726" y="246"/>
                    </a:lnTo>
                    <a:lnTo>
                      <a:pt x="726" y="241"/>
                    </a:lnTo>
                    <a:lnTo>
                      <a:pt x="728" y="240"/>
                    </a:lnTo>
                    <a:lnTo>
                      <a:pt x="728" y="237"/>
                    </a:lnTo>
                    <a:lnTo>
                      <a:pt x="728" y="237"/>
                    </a:lnTo>
                    <a:lnTo>
                      <a:pt x="734" y="241"/>
                    </a:lnTo>
                    <a:lnTo>
                      <a:pt x="738" y="246"/>
                    </a:lnTo>
                    <a:lnTo>
                      <a:pt x="746" y="257"/>
                    </a:lnTo>
                    <a:lnTo>
                      <a:pt x="754" y="269"/>
                    </a:lnTo>
                    <a:lnTo>
                      <a:pt x="758" y="275"/>
                    </a:lnTo>
                    <a:lnTo>
                      <a:pt x="763" y="279"/>
                    </a:lnTo>
                    <a:lnTo>
                      <a:pt x="763" y="279"/>
                    </a:lnTo>
                    <a:lnTo>
                      <a:pt x="749" y="257"/>
                    </a:lnTo>
                    <a:lnTo>
                      <a:pt x="734" y="235"/>
                    </a:lnTo>
                    <a:lnTo>
                      <a:pt x="734" y="235"/>
                    </a:lnTo>
                    <a:lnTo>
                      <a:pt x="734" y="231"/>
                    </a:lnTo>
                    <a:lnTo>
                      <a:pt x="735" y="226"/>
                    </a:lnTo>
                    <a:lnTo>
                      <a:pt x="735" y="226"/>
                    </a:lnTo>
                    <a:lnTo>
                      <a:pt x="741" y="231"/>
                    </a:lnTo>
                    <a:lnTo>
                      <a:pt x="746" y="23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61" y="255"/>
                    </a:lnTo>
                    <a:lnTo>
                      <a:pt x="767" y="264"/>
                    </a:lnTo>
                    <a:lnTo>
                      <a:pt x="767" y="264"/>
                    </a:lnTo>
                    <a:lnTo>
                      <a:pt x="775" y="272"/>
                    </a:lnTo>
                    <a:lnTo>
                      <a:pt x="781" y="281"/>
                    </a:lnTo>
                    <a:lnTo>
                      <a:pt x="789" y="290"/>
                    </a:lnTo>
                    <a:lnTo>
                      <a:pt x="796" y="298"/>
                    </a:lnTo>
                    <a:lnTo>
                      <a:pt x="796" y="298"/>
                    </a:lnTo>
                    <a:lnTo>
                      <a:pt x="792" y="290"/>
                    </a:lnTo>
                    <a:lnTo>
                      <a:pt x="789" y="281"/>
                    </a:lnTo>
                    <a:lnTo>
                      <a:pt x="789" y="281"/>
                    </a:lnTo>
                    <a:lnTo>
                      <a:pt x="787" y="279"/>
                    </a:lnTo>
                    <a:lnTo>
                      <a:pt x="784" y="279"/>
                    </a:lnTo>
                    <a:lnTo>
                      <a:pt x="784" y="279"/>
                    </a:lnTo>
                    <a:lnTo>
                      <a:pt x="781" y="270"/>
                    </a:lnTo>
                    <a:lnTo>
                      <a:pt x="775" y="263"/>
                    </a:lnTo>
                    <a:lnTo>
                      <a:pt x="775" y="263"/>
                    </a:lnTo>
                    <a:lnTo>
                      <a:pt x="766" y="250"/>
                    </a:lnTo>
                    <a:lnTo>
                      <a:pt x="757" y="238"/>
                    </a:lnTo>
                    <a:lnTo>
                      <a:pt x="747" y="225"/>
                    </a:lnTo>
                    <a:lnTo>
                      <a:pt x="740" y="211"/>
                    </a:lnTo>
                    <a:lnTo>
                      <a:pt x="740" y="211"/>
                    </a:lnTo>
                    <a:lnTo>
                      <a:pt x="743" y="209"/>
                    </a:lnTo>
                    <a:lnTo>
                      <a:pt x="743" y="209"/>
                    </a:lnTo>
                    <a:lnTo>
                      <a:pt x="754" y="220"/>
                    </a:lnTo>
                    <a:lnTo>
                      <a:pt x="763" y="231"/>
                    </a:lnTo>
                    <a:lnTo>
                      <a:pt x="781" y="255"/>
                    </a:lnTo>
                    <a:lnTo>
                      <a:pt x="781" y="255"/>
                    </a:lnTo>
                    <a:lnTo>
                      <a:pt x="779" y="250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3" y="241"/>
                    </a:lnTo>
                    <a:lnTo>
                      <a:pt x="770" y="235"/>
                    </a:lnTo>
                    <a:lnTo>
                      <a:pt x="761" y="225"/>
                    </a:lnTo>
                    <a:lnTo>
                      <a:pt x="754" y="214"/>
                    </a:lnTo>
                    <a:lnTo>
                      <a:pt x="752" y="208"/>
                    </a:lnTo>
                    <a:lnTo>
                      <a:pt x="751" y="200"/>
                    </a:lnTo>
                    <a:lnTo>
                      <a:pt x="751" y="200"/>
                    </a:lnTo>
                    <a:lnTo>
                      <a:pt x="754" y="200"/>
                    </a:lnTo>
                    <a:lnTo>
                      <a:pt x="757" y="203"/>
                    </a:lnTo>
                    <a:lnTo>
                      <a:pt x="760" y="208"/>
                    </a:lnTo>
                    <a:lnTo>
                      <a:pt x="760" y="208"/>
                    </a:lnTo>
                    <a:lnTo>
                      <a:pt x="770" y="221"/>
                    </a:lnTo>
                    <a:lnTo>
                      <a:pt x="781" y="235"/>
                    </a:lnTo>
                    <a:lnTo>
                      <a:pt x="792" y="249"/>
                    </a:lnTo>
                    <a:lnTo>
                      <a:pt x="802" y="263"/>
                    </a:lnTo>
                    <a:lnTo>
                      <a:pt x="802" y="263"/>
                    </a:lnTo>
                    <a:lnTo>
                      <a:pt x="795" y="247"/>
                    </a:lnTo>
                    <a:lnTo>
                      <a:pt x="786" y="232"/>
                    </a:lnTo>
                    <a:lnTo>
                      <a:pt x="786" y="232"/>
                    </a:lnTo>
                    <a:lnTo>
                      <a:pt x="775" y="214"/>
                    </a:lnTo>
                    <a:lnTo>
                      <a:pt x="770" y="205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69" y="196"/>
                    </a:lnTo>
                    <a:lnTo>
                      <a:pt x="773" y="197"/>
                    </a:lnTo>
                    <a:lnTo>
                      <a:pt x="776" y="199"/>
                    </a:lnTo>
                    <a:lnTo>
                      <a:pt x="779" y="202"/>
                    </a:lnTo>
                    <a:lnTo>
                      <a:pt x="783" y="205"/>
                    </a:lnTo>
                    <a:lnTo>
                      <a:pt x="783" y="205"/>
                    </a:lnTo>
                    <a:lnTo>
                      <a:pt x="799" y="229"/>
                    </a:lnTo>
                    <a:lnTo>
                      <a:pt x="818" y="253"/>
                    </a:lnTo>
                    <a:lnTo>
                      <a:pt x="818" y="253"/>
                    </a:lnTo>
                    <a:lnTo>
                      <a:pt x="813" y="243"/>
                    </a:lnTo>
                    <a:lnTo>
                      <a:pt x="808" y="232"/>
                    </a:lnTo>
                    <a:lnTo>
                      <a:pt x="808" y="232"/>
                    </a:lnTo>
                    <a:lnTo>
                      <a:pt x="799" y="217"/>
                    </a:lnTo>
                    <a:lnTo>
                      <a:pt x="789" y="200"/>
                    </a:lnTo>
                    <a:lnTo>
                      <a:pt x="789" y="200"/>
                    </a:lnTo>
                    <a:lnTo>
                      <a:pt x="784" y="194"/>
                    </a:lnTo>
                    <a:lnTo>
                      <a:pt x="783" y="191"/>
                    </a:lnTo>
                    <a:lnTo>
                      <a:pt x="783" y="186"/>
                    </a:lnTo>
                    <a:lnTo>
                      <a:pt x="783" y="186"/>
                    </a:lnTo>
                    <a:lnTo>
                      <a:pt x="787" y="186"/>
                    </a:lnTo>
                    <a:lnTo>
                      <a:pt x="792" y="18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804" y="205"/>
                    </a:lnTo>
                    <a:lnTo>
                      <a:pt x="810" y="214"/>
                    </a:lnTo>
                    <a:lnTo>
                      <a:pt x="816" y="223"/>
                    </a:lnTo>
                    <a:lnTo>
                      <a:pt x="824" y="231"/>
                    </a:lnTo>
                    <a:lnTo>
                      <a:pt x="824" y="231"/>
                    </a:lnTo>
                    <a:lnTo>
                      <a:pt x="816" y="217"/>
                    </a:lnTo>
                    <a:lnTo>
                      <a:pt x="808" y="203"/>
                    </a:lnTo>
                    <a:lnTo>
                      <a:pt x="793" y="179"/>
                    </a:lnTo>
                    <a:lnTo>
                      <a:pt x="793" y="179"/>
                    </a:lnTo>
                    <a:lnTo>
                      <a:pt x="793" y="177"/>
                    </a:lnTo>
                    <a:lnTo>
                      <a:pt x="793" y="176"/>
                    </a:lnTo>
                    <a:lnTo>
                      <a:pt x="793" y="174"/>
                    </a:lnTo>
                    <a:lnTo>
                      <a:pt x="793" y="173"/>
                    </a:lnTo>
                    <a:lnTo>
                      <a:pt x="793" y="173"/>
                    </a:lnTo>
                    <a:lnTo>
                      <a:pt x="799" y="176"/>
                    </a:lnTo>
                    <a:lnTo>
                      <a:pt x="805" y="182"/>
                    </a:lnTo>
                    <a:lnTo>
                      <a:pt x="812" y="194"/>
                    </a:lnTo>
                    <a:lnTo>
                      <a:pt x="812" y="194"/>
                    </a:lnTo>
                    <a:lnTo>
                      <a:pt x="836" y="228"/>
                    </a:lnTo>
                    <a:lnTo>
                      <a:pt x="836" y="228"/>
                    </a:lnTo>
                    <a:lnTo>
                      <a:pt x="833" y="218"/>
                    </a:lnTo>
                    <a:lnTo>
                      <a:pt x="828" y="209"/>
                    </a:lnTo>
                    <a:lnTo>
                      <a:pt x="818" y="191"/>
                    </a:lnTo>
                    <a:lnTo>
                      <a:pt x="818" y="191"/>
                    </a:lnTo>
                    <a:lnTo>
                      <a:pt x="810" y="177"/>
                    </a:lnTo>
                    <a:lnTo>
                      <a:pt x="807" y="171"/>
                    </a:lnTo>
                    <a:lnTo>
                      <a:pt x="807" y="164"/>
                    </a:lnTo>
                    <a:lnTo>
                      <a:pt x="807" y="164"/>
                    </a:lnTo>
                    <a:lnTo>
                      <a:pt x="812" y="167"/>
                    </a:lnTo>
                    <a:lnTo>
                      <a:pt x="816" y="171"/>
                    </a:lnTo>
                    <a:lnTo>
                      <a:pt x="824" y="180"/>
                    </a:lnTo>
                    <a:lnTo>
                      <a:pt x="830" y="189"/>
                    </a:lnTo>
                    <a:lnTo>
                      <a:pt x="836" y="199"/>
                    </a:lnTo>
                    <a:lnTo>
                      <a:pt x="836" y="199"/>
                    </a:lnTo>
                    <a:lnTo>
                      <a:pt x="831" y="186"/>
                    </a:lnTo>
                    <a:lnTo>
                      <a:pt x="824" y="176"/>
                    </a:lnTo>
                    <a:lnTo>
                      <a:pt x="818" y="164"/>
                    </a:lnTo>
                    <a:lnTo>
                      <a:pt x="812" y="151"/>
                    </a:lnTo>
                    <a:lnTo>
                      <a:pt x="812" y="151"/>
                    </a:lnTo>
                    <a:lnTo>
                      <a:pt x="815" y="151"/>
                    </a:lnTo>
                    <a:lnTo>
                      <a:pt x="816" y="151"/>
                    </a:lnTo>
                    <a:lnTo>
                      <a:pt x="816" y="151"/>
                    </a:lnTo>
                    <a:lnTo>
                      <a:pt x="825" y="160"/>
                    </a:lnTo>
                    <a:lnTo>
                      <a:pt x="833" y="171"/>
                    </a:lnTo>
                    <a:lnTo>
                      <a:pt x="848" y="192"/>
                    </a:lnTo>
                    <a:lnTo>
                      <a:pt x="848" y="192"/>
                    </a:lnTo>
                    <a:lnTo>
                      <a:pt x="847" y="186"/>
                    </a:lnTo>
                    <a:lnTo>
                      <a:pt x="844" y="180"/>
                    </a:lnTo>
                    <a:lnTo>
                      <a:pt x="836" y="167"/>
                    </a:lnTo>
                    <a:lnTo>
                      <a:pt x="828" y="154"/>
                    </a:lnTo>
                    <a:lnTo>
                      <a:pt x="825" y="148"/>
                    </a:lnTo>
                    <a:lnTo>
                      <a:pt x="824" y="141"/>
                    </a:lnTo>
                    <a:lnTo>
                      <a:pt x="824" y="141"/>
                    </a:lnTo>
                    <a:lnTo>
                      <a:pt x="828" y="142"/>
                    </a:lnTo>
                    <a:lnTo>
                      <a:pt x="831" y="144"/>
                    </a:lnTo>
                    <a:lnTo>
                      <a:pt x="837" y="151"/>
                    </a:lnTo>
                    <a:lnTo>
                      <a:pt x="842" y="160"/>
                    </a:lnTo>
                    <a:lnTo>
                      <a:pt x="848" y="168"/>
                    </a:lnTo>
                    <a:lnTo>
                      <a:pt x="848" y="168"/>
                    </a:lnTo>
                    <a:lnTo>
                      <a:pt x="847" y="162"/>
                    </a:lnTo>
                    <a:lnTo>
                      <a:pt x="842" y="154"/>
                    </a:lnTo>
                    <a:lnTo>
                      <a:pt x="839" y="148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40" y="139"/>
                    </a:lnTo>
                    <a:lnTo>
                      <a:pt x="842" y="138"/>
                    </a:lnTo>
                    <a:lnTo>
                      <a:pt x="844" y="138"/>
                    </a:lnTo>
                    <a:lnTo>
                      <a:pt x="845" y="136"/>
                    </a:lnTo>
                    <a:lnTo>
                      <a:pt x="845" y="136"/>
                    </a:lnTo>
                    <a:lnTo>
                      <a:pt x="848" y="138"/>
                    </a:lnTo>
                    <a:lnTo>
                      <a:pt x="851" y="141"/>
                    </a:lnTo>
                    <a:lnTo>
                      <a:pt x="856" y="151"/>
                    </a:lnTo>
                    <a:lnTo>
                      <a:pt x="860" y="164"/>
                    </a:lnTo>
                    <a:lnTo>
                      <a:pt x="863" y="173"/>
                    </a:lnTo>
                    <a:lnTo>
                      <a:pt x="863" y="173"/>
                    </a:lnTo>
                    <a:lnTo>
                      <a:pt x="860" y="174"/>
                    </a:lnTo>
                    <a:lnTo>
                      <a:pt x="857" y="176"/>
                    </a:lnTo>
                    <a:lnTo>
                      <a:pt x="857" y="176"/>
                    </a:lnTo>
                    <a:lnTo>
                      <a:pt x="859" y="182"/>
                    </a:lnTo>
                    <a:lnTo>
                      <a:pt x="860" y="188"/>
                    </a:lnTo>
                    <a:lnTo>
                      <a:pt x="860" y="188"/>
                    </a:lnTo>
                    <a:lnTo>
                      <a:pt x="857" y="188"/>
                    </a:lnTo>
                    <a:lnTo>
                      <a:pt x="856" y="188"/>
                    </a:lnTo>
                    <a:lnTo>
                      <a:pt x="853" y="186"/>
                    </a:lnTo>
                    <a:lnTo>
                      <a:pt x="853" y="186"/>
                    </a:lnTo>
                    <a:lnTo>
                      <a:pt x="857" y="197"/>
                    </a:lnTo>
                    <a:lnTo>
                      <a:pt x="859" y="202"/>
                    </a:lnTo>
                    <a:lnTo>
                      <a:pt x="859" y="208"/>
                    </a:lnTo>
                    <a:lnTo>
                      <a:pt x="859" y="208"/>
                    </a:lnTo>
                    <a:lnTo>
                      <a:pt x="857" y="208"/>
                    </a:lnTo>
                    <a:lnTo>
                      <a:pt x="856" y="209"/>
                    </a:lnTo>
                    <a:lnTo>
                      <a:pt x="856" y="209"/>
                    </a:lnTo>
                    <a:lnTo>
                      <a:pt x="850" y="205"/>
                    </a:lnTo>
                    <a:lnTo>
                      <a:pt x="845" y="200"/>
                    </a:lnTo>
                    <a:lnTo>
                      <a:pt x="837" y="188"/>
                    </a:lnTo>
                    <a:lnTo>
                      <a:pt x="837" y="188"/>
                    </a:lnTo>
                    <a:lnTo>
                      <a:pt x="842" y="196"/>
                    </a:lnTo>
                    <a:lnTo>
                      <a:pt x="847" y="205"/>
                    </a:lnTo>
                    <a:lnTo>
                      <a:pt x="850" y="215"/>
                    </a:lnTo>
                    <a:lnTo>
                      <a:pt x="851" y="220"/>
                    </a:lnTo>
                    <a:lnTo>
                      <a:pt x="851" y="225"/>
                    </a:lnTo>
                    <a:lnTo>
                      <a:pt x="851" y="225"/>
                    </a:lnTo>
                    <a:lnTo>
                      <a:pt x="850" y="225"/>
                    </a:lnTo>
                    <a:lnTo>
                      <a:pt x="850" y="226"/>
                    </a:lnTo>
                    <a:lnTo>
                      <a:pt x="850" y="226"/>
                    </a:lnTo>
                    <a:lnTo>
                      <a:pt x="845" y="225"/>
                    </a:lnTo>
                    <a:lnTo>
                      <a:pt x="842" y="220"/>
                    </a:lnTo>
                    <a:lnTo>
                      <a:pt x="840" y="217"/>
                    </a:lnTo>
                    <a:lnTo>
                      <a:pt x="837" y="212"/>
                    </a:lnTo>
                    <a:lnTo>
                      <a:pt x="837" y="212"/>
                    </a:lnTo>
                    <a:lnTo>
                      <a:pt x="839" y="218"/>
                    </a:lnTo>
                    <a:lnTo>
                      <a:pt x="842" y="225"/>
                    </a:lnTo>
                    <a:lnTo>
                      <a:pt x="845" y="232"/>
                    </a:lnTo>
                    <a:lnTo>
                      <a:pt x="845" y="240"/>
                    </a:lnTo>
                    <a:lnTo>
                      <a:pt x="845" y="240"/>
                    </a:lnTo>
                    <a:lnTo>
                      <a:pt x="842" y="240"/>
                    </a:lnTo>
                    <a:lnTo>
                      <a:pt x="842" y="241"/>
                    </a:lnTo>
                    <a:lnTo>
                      <a:pt x="842" y="241"/>
                    </a:lnTo>
                    <a:lnTo>
                      <a:pt x="837" y="240"/>
                    </a:lnTo>
                    <a:lnTo>
                      <a:pt x="834" y="237"/>
                    </a:lnTo>
                    <a:lnTo>
                      <a:pt x="831" y="229"/>
                    </a:lnTo>
                    <a:lnTo>
                      <a:pt x="831" y="229"/>
                    </a:lnTo>
                    <a:lnTo>
                      <a:pt x="831" y="234"/>
                    </a:lnTo>
                    <a:lnTo>
                      <a:pt x="831" y="237"/>
                    </a:lnTo>
                    <a:lnTo>
                      <a:pt x="833" y="241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30" y="246"/>
                    </a:lnTo>
                    <a:lnTo>
                      <a:pt x="827" y="246"/>
                    </a:lnTo>
                    <a:lnTo>
                      <a:pt x="824" y="243"/>
                    </a:lnTo>
                    <a:lnTo>
                      <a:pt x="821" y="240"/>
                    </a:lnTo>
                    <a:lnTo>
                      <a:pt x="816" y="232"/>
                    </a:lnTo>
                    <a:lnTo>
                      <a:pt x="815" y="229"/>
                    </a:lnTo>
                    <a:lnTo>
                      <a:pt x="812" y="226"/>
                    </a:lnTo>
                    <a:lnTo>
                      <a:pt x="812" y="226"/>
                    </a:lnTo>
                    <a:lnTo>
                      <a:pt x="821" y="244"/>
                    </a:lnTo>
                    <a:lnTo>
                      <a:pt x="824" y="253"/>
                    </a:lnTo>
                    <a:lnTo>
                      <a:pt x="827" y="264"/>
                    </a:lnTo>
                    <a:lnTo>
                      <a:pt x="827" y="264"/>
                    </a:lnTo>
                    <a:lnTo>
                      <a:pt x="825" y="266"/>
                    </a:lnTo>
                    <a:lnTo>
                      <a:pt x="822" y="266"/>
                    </a:lnTo>
                    <a:lnTo>
                      <a:pt x="818" y="263"/>
                    </a:lnTo>
                    <a:lnTo>
                      <a:pt x="813" y="258"/>
                    </a:lnTo>
                    <a:lnTo>
                      <a:pt x="810" y="253"/>
                    </a:lnTo>
                    <a:lnTo>
                      <a:pt x="810" y="253"/>
                    </a:lnTo>
                    <a:lnTo>
                      <a:pt x="798" y="235"/>
                    </a:lnTo>
                    <a:lnTo>
                      <a:pt x="792" y="225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93" y="232"/>
                    </a:lnTo>
                    <a:lnTo>
                      <a:pt x="801" y="247"/>
                    </a:lnTo>
                    <a:lnTo>
                      <a:pt x="808" y="264"/>
                    </a:lnTo>
                    <a:lnTo>
                      <a:pt x="812" y="272"/>
                    </a:lnTo>
                    <a:lnTo>
                      <a:pt x="813" y="281"/>
                    </a:lnTo>
                    <a:lnTo>
                      <a:pt x="813" y="281"/>
                    </a:lnTo>
                    <a:lnTo>
                      <a:pt x="808" y="279"/>
                    </a:lnTo>
                    <a:lnTo>
                      <a:pt x="805" y="279"/>
                    </a:lnTo>
                    <a:lnTo>
                      <a:pt x="801" y="273"/>
                    </a:lnTo>
                    <a:lnTo>
                      <a:pt x="796" y="266"/>
                    </a:lnTo>
                    <a:lnTo>
                      <a:pt x="793" y="260"/>
                    </a:lnTo>
                    <a:lnTo>
                      <a:pt x="793" y="260"/>
                    </a:lnTo>
                    <a:lnTo>
                      <a:pt x="795" y="266"/>
                    </a:lnTo>
                    <a:lnTo>
                      <a:pt x="798" y="272"/>
                    </a:lnTo>
                    <a:lnTo>
                      <a:pt x="799" y="278"/>
                    </a:lnTo>
                    <a:lnTo>
                      <a:pt x="801" y="284"/>
                    </a:lnTo>
                    <a:lnTo>
                      <a:pt x="801" y="284"/>
                    </a:lnTo>
                    <a:lnTo>
                      <a:pt x="801" y="285"/>
                    </a:lnTo>
                    <a:lnTo>
                      <a:pt x="799" y="285"/>
                    </a:lnTo>
                    <a:lnTo>
                      <a:pt x="798" y="285"/>
                    </a:lnTo>
                    <a:lnTo>
                      <a:pt x="798" y="287"/>
                    </a:lnTo>
                    <a:lnTo>
                      <a:pt x="798" y="287"/>
                    </a:lnTo>
                    <a:lnTo>
                      <a:pt x="798" y="290"/>
                    </a:lnTo>
                    <a:lnTo>
                      <a:pt x="799" y="295"/>
                    </a:lnTo>
                    <a:lnTo>
                      <a:pt x="804" y="301"/>
                    </a:lnTo>
                    <a:lnTo>
                      <a:pt x="807" y="308"/>
                    </a:lnTo>
                    <a:lnTo>
                      <a:pt x="805" y="311"/>
                    </a:lnTo>
                    <a:lnTo>
                      <a:pt x="804" y="313"/>
                    </a:lnTo>
                    <a:lnTo>
                      <a:pt x="804" y="313"/>
                    </a:lnTo>
                    <a:lnTo>
                      <a:pt x="798" y="308"/>
                    </a:lnTo>
                    <a:lnTo>
                      <a:pt x="792" y="302"/>
                    </a:lnTo>
                    <a:lnTo>
                      <a:pt x="781" y="290"/>
                    </a:lnTo>
                    <a:lnTo>
                      <a:pt x="772" y="276"/>
                    </a:lnTo>
                    <a:lnTo>
                      <a:pt x="761" y="264"/>
                    </a:lnTo>
                    <a:lnTo>
                      <a:pt x="761" y="264"/>
                    </a:lnTo>
                    <a:lnTo>
                      <a:pt x="773" y="290"/>
                    </a:lnTo>
                    <a:lnTo>
                      <a:pt x="773" y="290"/>
                    </a:lnTo>
                    <a:lnTo>
                      <a:pt x="778" y="299"/>
                    </a:lnTo>
                    <a:lnTo>
                      <a:pt x="779" y="304"/>
                    </a:lnTo>
                    <a:lnTo>
                      <a:pt x="778" y="310"/>
                    </a:lnTo>
                    <a:lnTo>
                      <a:pt x="778" y="310"/>
                    </a:lnTo>
                    <a:lnTo>
                      <a:pt x="767" y="307"/>
                    </a:lnTo>
                    <a:lnTo>
                      <a:pt x="758" y="302"/>
                    </a:lnTo>
                    <a:lnTo>
                      <a:pt x="758" y="302"/>
                    </a:lnTo>
                    <a:lnTo>
                      <a:pt x="760" y="305"/>
                    </a:lnTo>
                    <a:lnTo>
                      <a:pt x="761" y="308"/>
                    </a:lnTo>
                    <a:lnTo>
                      <a:pt x="763" y="310"/>
                    </a:lnTo>
                    <a:lnTo>
                      <a:pt x="764" y="313"/>
                    </a:lnTo>
                    <a:lnTo>
                      <a:pt x="764" y="313"/>
                    </a:lnTo>
                    <a:lnTo>
                      <a:pt x="763" y="314"/>
                    </a:lnTo>
                    <a:lnTo>
                      <a:pt x="760" y="314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8"/>
                    </a:lnTo>
                    <a:lnTo>
                      <a:pt x="757" y="319"/>
                    </a:lnTo>
                    <a:lnTo>
                      <a:pt x="755" y="321"/>
                    </a:lnTo>
                    <a:lnTo>
                      <a:pt x="755" y="321"/>
                    </a:lnTo>
                    <a:lnTo>
                      <a:pt x="754" y="322"/>
                    </a:lnTo>
                    <a:lnTo>
                      <a:pt x="751" y="322"/>
                    </a:lnTo>
                    <a:lnTo>
                      <a:pt x="743" y="319"/>
                    </a:lnTo>
                    <a:lnTo>
                      <a:pt x="731" y="310"/>
                    </a:lnTo>
                    <a:lnTo>
                      <a:pt x="731" y="310"/>
                    </a:lnTo>
                    <a:lnTo>
                      <a:pt x="711" y="293"/>
                    </a:lnTo>
                    <a:lnTo>
                      <a:pt x="702" y="285"/>
                    </a:lnTo>
                    <a:lnTo>
                      <a:pt x="691" y="281"/>
                    </a:lnTo>
                    <a:lnTo>
                      <a:pt x="691" y="281"/>
                    </a:lnTo>
                    <a:lnTo>
                      <a:pt x="691" y="282"/>
                    </a:lnTo>
                    <a:lnTo>
                      <a:pt x="693" y="284"/>
                    </a:lnTo>
                    <a:lnTo>
                      <a:pt x="696" y="285"/>
                    </a:lnTo>
                    <a:lnTo>
                      <a:pt x="700" y="289"/>
                    </a:lnTo>
                    <a:lnTo>
                      <a:pt x="703" y="293"/>
                    </a:lnTo>
                    <a:lnTo>
                      <a:pt x="703" y="293"/>
                    </a:lnTo>
                    <a:lnTo>
                      <a:pt x="717" y="302"/>
                    </a:lnTo>
                    <a:lnTo>
                      <a:pt x="729" y="311"/>
                    </a:lnTo>
                    <a:lnTo>
                      <a:pt x="752" y="334"/>
                    </a:lnTo>
                    <a:lnTo>
                      <a:pt x="752" y="334"/>
                    </a:lnTo>
                    <a:lnTo>
                      <a:pt x="760" y="340"/>
                    </a:lnTo>
                    <a:lnTo>
                      <a:pt x="763" y="345"/>
                    </a:lnTo>
                    <a:lnTo>
                      <a:pt x="764" y="350"/>
                    </a:lnTo>
                    <a:lnTo>
                      <a:pt x="764" y="350"/>
                    </a:lnTo>
                    <a:lnTo>
                      <a:pt x="761" y="350"/>
                    </a:lnTo>
                    <a:lnTo>
                      <a:pt x="758" y="350"/>
                    </a:lnTo>
                    <a:lnTo>
                      <a:pt x="752" y="346"/>
                    </a:lnTo>
                    <a:lnTo>
                      <a:pt x="752" y="346"/>
                    </a:lnTo>
                    <a:lnTo>
                      <a:pt x="754" y="350"/>
                    </a:lnTo>
                    <a:lnTo>
                      <a:pt x="755" y="351"/>
                    </a:lnTo>
                    <a:lnTo>
                      <a:pt x="758" y="353"/>
                    </a:lnTo>
                    <a:lnTo>
                      <a:pt x="758" y="356"/>
                    </a:lnTo>
                    <a:lnTo>
                      <a:pt x="758" y="356"/>
                    </a:lnTo>
                    <a:lnTo>
                      <a:pt x="761" y="354"/>
                    </a:lnTo>
                    <a:lnTo>
                      <a:pt x="764" y="354"/>
                    </a:lnTo>
                    <a:lnTo>
                      <a:pt x="764" y="354"/>
                    </a:lnTo>
                    <a:lnTo>
                      <a:pt x="767" y="360"/>
                    </a:lnTo>
                    <a:lnTo>
                      <a:pt x="772" y="365"/>
                    </a:lnTo>
                    <a:lnTo>
                      <a:pt x="784" y="372"/>
                    </a:lnTo>
                    <a:lnTo>
                      <a:pt x="784" y="372"/>
                    </a:lnTo>
                    <a:lnTo>
                      <a:pt x="781" y="363"/>
                    </a:lnTo>
                    <a:lnTo>
                      <a:pt x="776" y="353"/>
                    </a:lnTo>
                    <a:lnTo>
                      <a:pt x="773" y="343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5" y="333"/>
                    </a:lnTo>
                    <a:lnTo>
                      <a:pt x="778" y="336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90" y="363"/>
                    </a:lnTo>
                    <a:lnTo>
                      <a:pt x="790" y="363"/>
                    </a:lnTo>
                    <a:lnTo>
                      <a:pt x="796" y="377"/>
                    </a:lnTo>
                    <a:lnTo>
                      <a:pt x="804" y="391"/>
                    </a:lnTo>
                    <a:lnTo>
                      <a:pt x="804" y="391"/>
                    </a:lnTo>
                    <a:lnTo>
                      <a:pt x="801" y="382"/>
                    </a:lnTo>
                    <a:lnTo>
                      <a:pt x="799" y="377"/>
                    </a:lnTo>
                    <a:lnTo>
                      <a:pt x="798" y="374"/>
                    </a:lnTo>
                    <a:lnTo>
                      <a:pt x="798" y="374"/>
                    </a:lnTo>
                    <a:lnTo>
                      <a:pt x="796" y="366"/>
                    </a:lnTo>
                    <a:lnTo>
                      <a:pt x="795" y="360"/>
                    </a:lnTo>
                    <a:lnTo>
                      <a:pt x="789" y="348"/>
                    </a:lnTo>
                    <a:lnTo>
                      <a:pt x="783" y="336"/>
                    </a:lnTo>
                    <a:lnTo>
                      <a:pt x="781" y="328"/>
                    </a:lnTo>
                    <a:lnTo>
                      <a:pt x="779" y="322"/>
                    </a:lnTo>
                    <a:lnTo>
                      <a:pt x="779" y="322"/>
                    </a:lnTo>
                    <a:lnTo>
                      <a:pt x="786" y="325"/>
                    </a:lnTo>
                    <a:lnTo>
                      <a:pt x="790" y="330"/>
                    </a:lnTo>
                    <a:lnTo>
                      <a:pt x="796" y="342"/>
                    </a:lnTo>
                    <a:lnTo>
                      <a:pt x="796" y="342"/>
                    </a:lnTo>
                    <a:lnTo>
                      <a:pt x="813" y="377"/>
                    </a:lnTo>
                    <a:lnTo>
                      <a:pt x="828" y="412"/>
                    </a:lnTo>
                    <a:lnTo>
                      <a:pt x="828" y="412"/>
                    </a:lnTo>
                    <a:lnTo>
                      <a:pt x="825" y="389"/>
                    </a:lnTo>
                    <a:lnTo>
                      <a:pt x="821" y="369"/>
                    </a:lnTo>
                    <a:lnTo>
                      <a:pt x="805" y="330"/>
                    </a:lnTo>
                    <a:lnTo>
                      <a:pt x="805" y="330"/>
                    </a:lnTo>
                    <a:lnTo>
                      <a:pt x="802" y="325"/>
                    </a:lnTo>
                    <a:lnTo>
                      <a:pt x="802" y="322"/>
                    </a:lnTo>
                    <a:lnTo>
                      <a:pt x="804" y="319"/>
                    </a:lnTo>
                    <a:lnTo>
                      <a:pt x="804" y="319"/>
                    </a:lnTo>
                    <a:lnTo>
                      <a:pt x="808" y="321"/>
                    </a:lnTo>
                    <a:lnTo>
                      <a:pt x="812" y="32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25" y="350"/>
                    </a:lnTo>
                    <a:lnTo>
                      <a:pt x="830" y="357"/>
                    </a:lnTo>
                    <a:lnTo>
                      <a:pt x="833" y="366"/>
                    </a:lnTo>
                    <a:lnTo>
                      <a:pt x="833" y="366"/>
                    </a:lnTo>
                    <a:lnTo>
                      <a:pt x="831" y="360"/>
                    </a:lnTo>
                    <a:lnTo>
                      <a:pt x="830" y="354"/>
                    </a:lnTo>
                    <a:lnTo>
                      <a:pt x="824" y="342"/>
                    </a:lnTo>
                    <a:lnTo>
                      <a:pt x="819" y="330"/>
                    </a:lnTo>
                    <a:lnTo>
                      <a:pt x="818" y="325"/>
                    </a:lnTo>
                    <a:lnTo>
                      <a:pt x="819" y="321"/>
                    </a:lnTo>
                    <a:lnTo>
                      <a:pt x="819" y="321"/>
                    </a:lnTo>
                    <a:lnTo>
                      <a:pt x="825" y="325"/>
                    </a:lnTo>
                    <a:lnTo>
                      <a:pt x="831" y="331"/>
                    </a:lnTo>
                    <a:lnTo>
                      <a:pt x="840" y="346"/>
                    </a:lnTo>
                    <a:lnTo>
                      <a:pt x="848" y="362"/>
                    </a:lnTo>
                    <a:lnTo>
                      <a:pt x="856" y="377"/>
                    </a:lnTo>
                    <a:lnTo>
                      <a:pt x="856" y="377"/>
                    </a:lnTo>
                    <a:lnTo>
                      <a:pt x="854" y="368"/>
                    </a:lnTo>
                    <a:lnTo>
                      <a:pt x="851" y="360"/>
                    </a:lnTo>
                    <a:lnTo>
                      <a:pt x="845" y="346"/>
                    </a:lnTo>
                    <a:lnTo>
                      <a:pt x="839" y="331"/>
                    </a:lnTo>
                    <a:lnTo>
                      <a:pt x="837" y="324"/>
                    </a:lnTo>
                    <a:lnTo>
                      <a:pt x="837" y="316"/>
                    </a:lnTo>
                    <a:lnTo>
                      <a:pt x="837" y="316"/>
                    </a:lnTo>
                    <a:lnTo>
                      <a:pt x="844" y="321"/>
                    </a:lnTo>
                    <a:lnTo>
                      <a:pt x="850" y="327"/>
                    </a:lnTo>
                    <a:lnTo>
                      <a:pt x="859" y="342"/>
                    </a:lnTo>
                    <a:lnTo>
                      <a:pt x="866" y="357"/>
                    </a:lnTo>
                    <a:lnTo>
                      <a:pt x="876" y="372"/>
                    </a:lnTo>
                    <a:lnTo>
                      <a:pt x="876" y="372"/>
                    </a:lnTo>
                    <a:lnTo>
                      <a:pt x="876" y="368"/>
                    </a:lnTo>
                    <a:lnTo>
                      <a:pt x="872" y="365"/>
                    </a:lnTo>
                    <a:lnTo>
                      <a:pt x="869" y="359"/>
                    </a:lnTo>
                    <a:lnTo>
                      <a:pt x="869" y="359"/>
                    </a:lnTo>
                    <a:lnTo>
                      <a:pt x="868" y="353"/>
                    </a:lnTo>
                    <a:lnTo>
                      <a:pt x="865" y="346"/>
                    </a:lnTo>
                    <a:lnTo>
                      <a:pt x="865" y="346"/>
                    </a:lnTo>
                    <a:lnTo>
                      <a:pt x="857" y="333"/>
                    </a:lnTo>
                    <a:lnTo>
                      <a:pt x="854" y="325"/>
                    </a:lnTo>
                    <a:lnTo>
                      <a:pt x="854" y="322"/>
                    </a:lnTo>
                    <a:lnTo>
                      <a:pt x="856" y="318"/>
                    </a:lnTo>
                    <a:lnTo>
                      <a:pt x="856" y="318"/>
                    </a:lnTo>
                    <a:lnTo>
                      <a:pt x="859" y="319"/>
                    </a:lnTo>
                    <a:lnTo>
                      <a:pt x="862" y="322"/>
                    </a:lnTo>
                    <a:lnTo>
                      <a:pt x="866" y="328"/>
                    </a:lnTo>
                    <a:lnTo>
                      <a:pt x="876" y="343"/>
                    </a:lnTo>
                    <a:lnTo>
                      <a:pt x="876" y="343"/>
                    </a:lnTo>
                    <a:lnTo>
                      <a:pt x="874" y="337"/>
                    </a:lnTo>
                    <a:lnTo>
                      <a:pt x="871" y="331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9" y="319"/>
                    </a:lnTo>
                    <a:lnTo>
                      <a:pt x="869" y="319"/>
                    </a:lnTo>
                    <a:lnTo>
                      <a:pt x="872" y="319"/>
                    </a:lnTo>
                    <a:lnTo>
                      <a:pt x="876" y="321"/>
                    </a:lnTo>
                    <a:lnTo>
                      <a:pt x="880" y="325"/>
                    </a:lnTo>
                    <a:lnTo>
                      <a:pt x="886" y="336"/>
                    </a:lnTo>
                    <a:lnTo>
                      <a:pt x="886" y="336"/>
                    </a:lnTo>
                    <a:lnTo>
                      <a:pt x="894" y="346"/>
                    </a:lnTo>
                    <a:lnTo>
                      <a:pt x="900" y="357"/>
                    </a:lnTo>
                    <a:lnTo>
                      <a:pt x="900" y="357"/>
                    </a:lnTo>
                    <a:lnTo>
                      <a:pt x="897" y="346"/>
                    </a:lnTo>
                    <a:lnTo>
                      <a:pt x="892" y="337"/>
                    </a:lnTo>
                    <a:lnTo>
                      <a:pt x="888" y="327"/>
                    </a:lnTo>
                    <a:lnTo>
                      <a:pt x="886" y="321"/>
                    </a:lnTo>
                    <a:lnTo>
                      <a:pt x="886" y="314"/>
                    </a:lnTo>
                    <a:lnTo>
                      <a:pt x="886" y="314"/>
                    </a:lnTo>
                    <a:lnTo>
                      <a:pt x="892" y="318"/>
                    </a:lnTo>
                    <a:lnTo>
                      <a:pt x="897" y="321"/>
                    </a:lnTo>
                    <a:lnTo>
                      <a:pt x="903" y="328"/>
                    </a:lnTo>
                    <a:lnTo>
                      <a:pt x="908" y="337"/>
                    </a:lnTo>
                    <a:lnTo>
                      <a:pt x="914" y="346"/>
                    </a:lnTo>
                    <a:lnTo>
                      <a:pt x="914" y="346"/>
                    </a:lnTo>
                    <a:lnTo>
                      <a:pt x="911" y="336"/>
                    </a:lnTo>
                    <a:lnTo>
                      <a:pt x="906" y="327"/>
                    </a:lnTo>
                    <a:lnTo>
                      <a:pt x="903" y="318"/>
                    </a:lnTo>
                    <a:lnTo>
                      <a:pt x="903" y="313"/>
                    </a:lnTo>
                    <a:lnTo>
                      <a:pt x="903" y="307"/>
                    </a:lnTo>
                    <a:lnTo>
                      <a:pt x="903" y="307"/>
                    </a:lnTo>
                    <a:lnTo>
                      <a:pt x="906" y="308"/>
                    </a:lnTo>
                    <a:lnTo>
                      <a:pt x="909" y="311"/>
                    </a:lnTo>
                    <a:lnTo>
                      <a:pt x="915" y="318"/>
                    </a:lnTo>
                    <a:lnTo>
                      <a:pt x="924" y="333"/>
                    </a:lnTo>
                    <a:lnTo>
                      <a:pt x="924" y="333"/>
                    </a:lnTo>
                    <a:lnTo>
                      <a:pt x="923" y="328"/>
                    </a:lnTo>
                    <a:lnTo>
                      <a:pt x="921" y="322"/>
                    </a:lnTo>
                    <a:lnTo>
                      <a:pt x="920" y="316"/>
                    </a:lnTo>
                    <a:lnTo>
                      <a:pt x="920" y="311"/>
                    </a:lnTo>
                    <a:lnTo>
                      <a:pt x="920" y="311"/>
                    </a:lnTo>
                    <a:lnTo>
                      <a:pt x="926" y="313"/>
                    </a:lnTo>
                    <a:lnTo>
                      <a:pt x="929" y="316"/>
                    </a:lnTo>
                    <a:lnTo>
                      <a:pt x="932" y="319"/>
                    </a:lnTo>
                    <a:lnTo>
                      <a:pt x="935" y="324"/>
                    </a:lnTo>
                    <a:lnTo>
                      <a:pt x="935" y="324"/>
                    </a:lnTo>
                    <a:lnTo>
                      <a:pt x="933" y="318"/>
                    </a:lnTo>
                    <a:lnTo>
                      <a:pt x="933" y="308"/>
                    </a:lnTo>
                    <a:lnTo>
                      <a:pt x="933" y="308"/>
                    </a:lnTo>
                    <a:lnTo>
                      <a:pt x="935" y="307"/>
                    </a:lnTo>
                    <a:lnTo>
                      <a:pt x="938" y="307"/>
                    </a:lnTo>
                    <a:lnTo>
                      <a:pt x="938" y="307"/>
                    </a:lnTo>
                    <a:lnTo>
                      <a:pt x="937" y="302"/>
                    </a:lnTo>
                    <a:lnTo>
                      <a:pt x="937" y="298"/>
                    </a:lnTo>
                    <a:lnTo>
                      <a:pt x="937" y="298"/>
                    </a:lnTo>
                    <a:lnTo>
                      <a:pt x="941" y="301"/>
                    </a:lnTo>
                    <a:lnTo>
                      <a:pt x="944" y="304"/>
                    </a:lnTo>
                    <a:lnTo>
                      <a:pt x="947" y="313"/>
                    </a:lnTo>
                    <a:lnTo>
                      <a:pt x="947" y="313"/>
                    </a:lnTo>
                    <a:lnTo>
                      <a:pt x="950" y="322"/>
                    </a:lnTo>
                    <a:lnTo>
                      <a:pt x="952" y="331"/>
                    </a:lnTo>
                    <a:lnTo>
                      <a:pt x="952" y="331"/>
                    </a:lnTo>
                    <a:lnTo>
                      <a:pt x="947" y="333"/>
                    </a:lnTo>
                    <a:lnTo>
                      <a:pt x="944" y="330"/>
                    </a:lnTo>
                    <a:lnTo>
                      <a:pt x="944" y="330"/>
                    </a:lnTo>
                    <a:lnTo>
                      <a:pt x="947" y="339"/>
                    </a:lnTo>
                    <a:lnTo>
                      <a:pt x="949" y="350"/>
                    </a:lnTo>
                    <a:lnTo>
                      <a:pt x="949" y="350"/>
                    </a:lnTo>
                    <a:lnTo>
                      <a:pt x="947" y="350"/>
                    </a:lnTo>
                    <a:lnTo>
                      <a:pt x="946" y="351"/>
                    </a:lnTo>
                    <a:lnTo>
                      <a:pt x="946" y="351"/>
                    </a:lnTo>
                    <a:lnTo>
                      <a:pt x="944" y="351"/>
                    </a:lnTo>
                    <a:lnTo>
                      <a:pt x="944" y="351"/>
                    </a:lnTo>
                    <a:lnTo>
                      <a:pt x="940" y="346"/>
                    </a:lnTo>
                    <a:lnTo>
                      <a:pt x="938" y="342"/>
                    </a:lnTo>
                    <a:lnTo>
                      <a:pt x="935" y="336"/>
                    </a:lnTo>
                    <a:lnTo>
                      <a:pt x="930" y="330"/>
                    </a:lnTo>
                    <a:lnTo>
                      <a:pt x="930" y="330"/>
                    </a:lnTo>
                    <a:lnTo>
                      <a:pt x="935" y="346"/>
                    </a:lnTo>
                    <a:lnTo>
                      <a:pt x="937" y="354"/>
                    </a:lnTo>
                    <a:lnTo>
                      <a:pt x="937" y="362"/>
                    </a:lnTo>
                    <a:lnTo>
                      <a:pt x="937" y="362"/>
                    </a:lnTo>
                    <a:lnTo>
                      <a:pt x="935" y="362"/>
                    </a:lnTo>
                    <a:lnTo>
                      <a:pt x="935" y="362"/>
                    </a:lnTo>
                    <a:lnTo>
                      <a:pt x="932" y="360"/>
                    </a:lnTo>
                    <a:lnTo>
                      <a:pt x="929" y="357"/>
                    </a:lnTo>
                    <a:lnTo>
                      <a:pt x="926" y="353"/>
                    </a:lnTo>
                    <a:lnTo>
                      <a:pt x="924" y="345"/>
                    </a:lnTo>
                    <a:lnTo>
                      <a:pt x="920" y="339"/>
                    </a:lnTo>
                    <a:lnTo>
                      <a:pt x="920" y="339"/>
                    </a:lnTo>
                    <a:lnTo>
                      <a:pt x="921" y="348"/>
                    </a:lnTo>
                    <a:lnTo>
                      <a:pt x="924" y="359"/>
                    </a:lnTo>
                    <a:lnTo>
                      <a:pt x="927" y="369"/>
                    </a:lnTo>
                    <a:lnTo>
                      <a:pt x="927" y="377"/>
                    </a:lnTo>
                    <a:lnTo>
                      <a:pt x="927" y="377"/>
                    </a:lnTo>
                    <a:lnTo>
                      <a:pt x="924" y="377"/>
                    </a:lnTo>
                    <a:lnTo>
                      <a:pt x="921" y="375"/>
                    </a:lnTo>
                    <a:lnTo>
                      <a:pt x="918" y="371"/>
                    </a:lnTo>
                    <a:lnTo>
                      <a:pt x="914" y="360"/>
                    </a:lnTo>
                    <a:lnTo>
                      <a:pt x="914" y="360"/>
                    </a:lnTo>
                    <a:lnTo>
                      <a:pt x="908" y="346"/>
                    </a:lnTo>
                    <a:lnTo>
                      <a:pt x="898" y="334"/>
                    </a:lnTo>
                    <a:lnTo>
                      <a:pt x="898" y="334"/>
                    </a:lnTo>
                    <a:lnTo>
                      <a:pt x="906" y="356"/>
                    </a:lnTo>
                    <a:lnTo>
                      <a:pt x="909" y="366"/>
                    </a:lnTo>
                    <a:lnTo>
                      <a:pt x="911" y="378"/>
                    </a:lnTo>
                    <a:lnTo>
                      <a:pt x="911" y="378"/>
                    </a:lnTo>
                    <a:lnTo>
                      <a:pt x="905" y="380"/>
                    </a:lnTo>
                    <a:lnTo>
                      <a:pt x="905" y="380"/>
                    </a:lnTo>
                    <a:lnTo>
                      <a:pt x="894" y="360"/>
                    </a:lnTo>
                    <a:lnTo>
                      <a:pt x="883" y="339"/>
                    </a:lnTo>
                    <a:lnTo>
                      <a:pt x="883" y="339"/>
                    </a:lnTo>
                    <a:lnTo>
                      <a:pt x="886" y="350"/>
                    </a:lnTo>
                    <a:lnTo>
                      <a:pt x="889" y="360"/>
                    </a:lnTo>
                    <a:lnTo>
                      <a:pt x="894" y="371"/>
                    </a:lnTo>
                    <a:lnTo>
                      <a:pt x="895" y="382"/>
                    </a:lnTo>
                    <a:lnTo>
                      <a:pt x="895" y="382"/>
                    </a:lnTo>
                    <a:lnTo>
                      <a:pt x="891" y="383"/>
                    </a:lnTo>
                    <a:lnTo>
                      <a:pt x="891" y="383"/>
                    </a:lnTo>
                    <a:lnTo>
                      <a:pt x="883" y="368"/>
                    </a:lnTo>
                    <a:lnTo>
                      <a:pt x="876" y="354"/>
                    </a:lnTo>
                    <a:lnTo>
                      <a:pt x="876" y="354"/>
                    </a:lnTo>
                    <a:lnTo>
                      <a:pt x="879" y="363"/>
                    </a:lnTo>
                    <a:lnTo>
                      <a:pt x="882" y="372"/>
                    </a:lnTo>
                    <a:lnTo>
                      <a:pt x="885" y="382"/>
                    </a:lnTo>
                    <a:lnTo>
                      <a:pt x="885" y="392"/>
                    </a:lnTo>
                    <a:lnTo>
                      <a:pt x="885" y="392"/>
                    </a:lnTo>
                    <a:lnTo>
                      <a:pt x="883" y="394"/>
                    </a:lnTo>
                    <a:lnTo>
                      <a:pt x="882" y="395"/>
                    </a:lnTo>
                    <a:lnTo>
                      <a:pt x="880" y="395"/>
                    </a:lnTo>
                    <a:lnTo>
                      <a:pt x="880" y="395"/>
                    </a:lnTo>
                    <a:lnTo>
                      <a:pt x="872" y="382"/>
                    </a:lnTo>
                    <a:lnTo>
                      <a:pt x="865" y="366"/>
                    </a:lnTo>
                    <a:lnTo>
                      <a:pt x="857" y="353"/>
                    </a:lnTo>
                    <a:lnTo>
                      <a:pt x="850" y="337"/>
                    </a:lnTo>
                    <a:lnTo>
                      <a:pt x="850" y="337"/>
                    </a:lnTo>
                    <a:lnTo>
                      <a:pt x="854" y="351"/>
                    </a:lnTo>
                    <a:lnTo>
                      <a:pt x="859" y="365"/>
                    </a:lnTo>
                    <a:lnTo>
                      <a:pt x="863" y="378"/>
                    </a:lnTo>
                    <a:lnTo>
                      <a:pt x="863" y="386"/>
                    </a:lnTo>
                    <a:lnTo>
                      <a:pt x="863" y="394"/>
                    </a:lnTo>
                    <a:lnTo>
                      <a:pt x="863" y="394"/>
                    </a:lnTo>
                    <a:lnTo>
                      <a:pt x="862" y="394"/>
                    </a:lnTo>
                    <a:lnTo>
                      <a:pt x="860" y="395"/>
                    </a:lnTo>
                    <a:lnTo>
                      <a:pt x="860" y="395"/>
                    </a:lnTo>
                    <a:lnTo>
                      <a:pt x="856" y="391"/>
                    </a:lnTo>
                    <a:lnTo>
                      <a:pt x="853" y="386"/>
                    </a:lnTo>
                    <a:lnTo>
                      <a:pt x="848" y="374"/>
                    </a:lnTo>
                    <a:lnTo>
                      <a:pt x="842" y="363"/>
                    </a:lnTo>
                    <a:lnTo>
                      <a:pt x="839" y="357"/>
                    </a:lnTo>
                    <a:lnTo>
                      <a:pt x="836" y="353"/>
                    </a:lnTo>
                    <a:lnTo>
                      <a:pt x="836" y="353"/>
                    </a:lnTo>
                    <a:lnTo>
                      <a:pt x="845" y="380"/>
                    </a:lnTo>
                    <a:lnTo>
                      <a:pt x="850" y="395"/>
                    </a:lnTo>
                    <a:lnTo>
                      <a:pt x="850" y="409"/>
                    </a:lnTo>
                    <a:lnTo>
                      <a:pt x="850" y="409"/>
                    </a:lnTo>
                    <a:lnTo>
                      <a:pt x="847" y="409"/>
                    </a:lnTo>
                    <a:lnTo>
                      <a:pt x="845" y="407"/>
                    </a:lnTo>
                    <a:lnTo>
                      <a:pt x="842" y="403"/>
                    </a:lnTo>
                    <a:lnTo>
                      <a:pt x="837" y="392"/>
                    </a:lnTo>
                    <a:lnTo>
                      <a:pt x="837" y="392"/>
                    </a:lnTo>
                    <a:lnTo>
                      <a:pt x="822" y="357"/>
                    </a:lnTo>
                    <a:lnTo>
                      <a:pt x="822" y="357"/>
                    </a:lnTo>
                    <a:lnTo>
                      <a:pt x="830" y="386"/>
                    </a:lnTo>
                    <a:lnTo>
                      <a:pt x="833" y="401"/>
                    </a:lnTo>
                    <a:lnTo>
                      <a:pt x="834" y="420"/>
                    </a:lnTo>
                    <a:lnTo>
                      <a:pt x="834" y="420"/>
                    </a:lnTo>
                    <a:lnTo>
                      <a:pt x="833" y="421"/>
                    </a:lnTo>
                    <a:lnTo>
                      <a:pt x="830" y="423"/>
                    </a:lnTo>
                    <a:lnTo>
                      <a:pt x="830" y="423"/>
                    </a:lnTo>
                    <a:lnTo>
                      <a:pt x="825" y="418"/>
                    </a:lnTo>
                    <a:lnTo>
                      <a:pt x="822" y="414"/>
                    </a:lnTo>
                    <a:lnTo>
                      <a:pt x="818" y="403"/>
                    </a:lnTo>
                    <a:lnTo>
                      <a:pt x="813" y="391"/>
                    </a:lnTo>
                    <a:lnTo>
                      <a:pt x="807" y="380"/>
                    </a:lnTo>
                    <a:lnTo>
                      <a:pt x="807" y="380"/>
                    </a:lnTo>
                    <a:lnTo>
                      <a:pt x="810" y="392"/>
                    </a:lnTo>
                    <a:lnTo>
                      <a:pt x="813" y="406"/>
                    </a:lnTo>
                    <a:lnTo>
                      <a:pt x="816" y="418"/>
                    </a:lnTo>
                    <a:lnTo>
                      <a:pt x="818" y="432"/>
                    </a:lnTo>
                    <a:lnTo>
                      <a:pt x="818" y="432"/>
                    </a:lnTo>
                    <a:lnTo>
                      <a:pt x="813" y="432"/>
                    </a:lnTo>
                    <a:lnTo>
                      <a:pt x="810" y="430"/>
                    </a:lnTo>
                    <a:lnTo>
                      <a:pt x="807" y="423"/>
                    </a:lnTo>
                    <a:lnTo>
                      <a:pt x="807" y="423"/>
                    </a:lnTo>
                    <a:lnTo>
                      <a:pt x="804" y="423"/>
                    </a:lnTo>
                    <a:lnTo>
                      <a:pt x="801" y="423"/>
                    </a:lnTo>
                    <a:lnTo>
                      <a:pt x="801" y="423"/>
                    </a:lnTo>
                    <a:lnTo>
                      <a:pt x="801" y="429"/>
                    </a:lnTo>
                    <a:lnTo>
                      <a:pt x="802" y="435"/>
                    </a:lnTo>
                    <a:lnTo>
                      <a:pt x="802" y="441"/>
                    </a:lnTo>
                    <a:lnTo>
                      <a:pt x="801" y="446"/>
                    </a:lnTo>
                    <a:lnTo>
                      <a:pt x="801" y="446"/>
                    </a:lnTo>
                    <a:lnTo>
                      <a:pt x="810" y="490"/>
                    </a:lnTo>
                    <a:lnTo>
                      <a:pt x="819" y="534"/>
                    </a:lnTo>
                    <a:lnTo>
                      <a:pt x="819" y="534"/>
                    </a:lnTo>
                    <a:lnTo>
                      <a:pt x="816" y="504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08" y="456"/>
                    </a:lnTo>
                    <a:lnTo>
                      <a:pt x="807" y="449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10" y="441"/>
                    </a:lnTo>
                    <a:lnTo>
                      <a:pt x="813" y="443"/>
                    </a:lnTo>
                    <a:lnTo>
                      <a:pt x="815" y="447"/>
                    </a:lnTo>
                    <a:lnTo>
                      <a:pt x="816" y="459"/>
                    </a:lnTo>
                    <a:lnTo>
                      <a:pt x="816" y="459"/>
                    </a:lnTo>
                    <a:lnTo>
                      <a:pt x="825" y="499"/>
                    </a:lnTo>
                    <a:lnTo>
                      <a:pt x="830" y="517"/>
                    </a:lnTo>
                    <a:lnTo>
                      <a:pt x="833" y="536"/>
                    </a:lnTo>
                    <a:lnTo>
                      <a:pt x="833" y="536"/>
                    </a:lnTo>
                    <a:lnTo>
                      <a:pt x="831" y="514"/>
                    </a:lnTo>
                    <a:lnTo>
                      <a:pt x="827" y="493"/>
                    </a:lnTo>
                    <a:lnTo>
                      <a:pt x="824" y="472"/>
                    </a:lnTo>
                    <a:lnTo>
                      <a:pt x="821" y="450"/>
                    </a:lnTo>
                    <a:lnTo>
                      <a:pt x="821" y="450"/>
                    </a:lnTo>
                    <a:lnTo>
                      <a:pt x="824" y="452"/>
                    </a:lnTo>
                    <a:lnTo>
                      <a:pt x="827" y="455"/>
                    </a:lnTo>
                    <a:lnTo>
                      <a:pt x="830" y="461"/>
                    </a:lnTo>
                    <a:lnTo>
                      <a:pt x="836" y="476"/>
                    </a:lnTo>
                    <a:lnTo>
                      <a:pt x="836" y="476"/>
                    </a:lnTo>
                    <a:lnTo>
                      <a:pt x="839" y="484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0" y="487"/>
                    </a:lnTo>
                    <a:lnTo>
                      <a:pt x="839" y="482"/>
                    </a:lnTo>
                    <a:lnTo>
                      <a:pt x="837" y="476"/>
                    </a:lnTo>
                    <a:lnTo>
                      <a:pt x="839" y="470"/>
                    </a:lnTo>
                    <a:lnTo>
                      <a:pt x="839" y="470"/>
                    </a:lnTo>
                    <a:lnTo>
                      <a:pt x="844" y="470"/>
                    </a:lnTo>
                    <a:lnTo>
                      <a:pt x="845" y="473"/>
                    </a:lnTo>
                    <a:lnTo>
                      <a:pt x="848" y="481"/>
                    </a:lnTo>
                    <a:lnTo>
                      <a:pt x="848" y="481"/>
                    </a:lnTo>
                    <a:lnTo>
                      <a:pt x="853" y="494"/>
                    </a:lnTo>
                    <a:lnTo>
                      <a:pt x="857" y="507"/>
                    </a:lnTo>
                    <a:lnTo>
                      <a:pt x="857" y="507"/>
                    </a:lnTo>
                    <a:lnTo>
                      <a:pt x="857" y="500"/>
                    </a:lnTo>
                    <a:lnTo>
                      <a:pt x="857" y="497"/>
                    </a:lnTo>
                    <a:lnTo>
                      <a:pt x="859" y="496"/>
                    </a:lnTo>
                    <a:lnTo>
                      <a:pt x="859" y="496"/>
                    </a:lnTo>
                    <a:lnTo>
                      <a:pt x="863" y="497"/>
                    </a:lnTo>
                    <a:lnTo>
                      <a:pt x="866" y="502"/>
                    </a:lnTo>
                    <a:lnTo>
                      <a:pt x="871" y="511"/>
                    </a:lnTo>
                    <a:lnTo>
                      <a:pt x="874" y="520"/>
                    </a:lnTo>
                    <a:lnTo>
                      <a:pt x="879" y="529"/>
                    </a:lnTo>
                    <a:lnTo>
                      <a:pt x="879" y="529"/>
                    </a:lnTo>
                    <a:lnTo>
                      <a:pt x="877" y="520"/>
                    </a:lnTo>
                    <a:lnTo>
                      <a:pt x="874" y="510"/>
                    </a:lnTo>
                    <a:lnTo>
                      <a:pt x="872" y="500"/>
                    </a:lnTo>
                    <a:lnTo>
                      <a:pt x="872" y="494"/>
                    </a:lnTo>
                    <a:lnTo>
                      <a:pt x="874" y="490"/>
                    </a:lnTo>
                    <a:lnTo>
                      <a:pt x="874" y="490"/>
                    </a:lnTo>
                    <a:lnTo>
                      <a:pt x="877" y="493"/>
                    </a:lnTo>
                    <a:lnTo>
                      <a:pt x="880" y="494"/>
                    </a:lnTo>
                    <a:lnTo>
                      <a:pt x="885" y="502"/>
                    </a:lnTo>
                    <a:lnTo>
                      <a:pt x="889" y="517"/>
                    </a:lnTo>
                    <a:lnTo>
                      <a:pt x="889" y="517"/>
                    </a:lnTo>
                    <a:lnTo>
                      <a:pt x="891" y="513"/>
                    </a:lnTo>
                    <a:lnTo>
                      <a:pt x="889" y="507"/>
                    </a:lnTo>
                    <a:lnTo>
                      <a:pt x="889" y="499"/>
                    </a:lnTo>
                    <a:lnTo>
                      <a:pt x="891" y="493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7" y="496"/>
                    </a:lnTo>
                    <a:lnTo>
                      <a:pt x="900" y="500"/>
                    </a:lnTo>
                    <a:lnTo>
                      <a:pt x="903" y="508"/>
                    </a:lnTo>
                    <a:lnTo>
                      <a:pt x="906" y="514"/>
                    </a:lnTo>
                    <a:lnTo>
                      <a:pt x="906" y="514"/>
                    </a:lnTo>
                    <a:lnTo>
                      <a:pt x="908" y="510"/>
                    </a:lnTo>
                    <a:lnTo>
                      <a:pt x="908" y="507"/>
                    </a:lnTo>
                    <a:lnTo>
                      <a:pt x="909" y="504"/>
                    </a:lnTo>
                    <a:lnTo>
                      <a:pt x="909" y="504"/>
                    </a:lnTo>
                    <a:lnTo>
                      <a:pt x="911" y="504"/>
                    </a:lnTo>
                    <a:lnTo>
                      <a:pt x="911" y="505"/>
                    </a:lnTo>
                    <a:lnTo>
                      <a:pt x="912" y="505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5" y="510"/>
                    </a:lnTo>
                    <a:lnTo>
                      <a:pt x="917" y="514"/>
                    </a:lnTo>
                    <a:lnTo>
                      <a:pt x="917" y="514"/>
                    </a:lnTo>
                    <a:lnTo>
                      <a:pt x="918" y="511"/>
                    </a:lnTo>
                    <a:lnTo>
                      <a:pt x="920" y="505"/>
                    </a:lnTo>
                    <a:lnTo>
                      <a:pt x="920" y="505"/>
                    </a:lnTo>
                    <a:lnTo>
                      <a:pt x="924" y="507"/>
                    </a:lnTo>
                    <a:lnTo>
                      <a:pt x="926" y="507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27" y="511"/>
                    </a:lnTo>
                    <a:lnTo>
                      <a:pt x="929" y="516"/>
                    </a:lnTo>
                    <a:lnTo>
                      <a:pt x="930" y="528"/>
                    </a:lnTo>
                    <a:lnTo>
                      <a:pt x="932" y="542"/>
                    </a:lnTo>
                    <a:lnTo>
                      <a:pt x="932" y="548"/>
                    </a:lnTo>
                    <a:lnTo>
                      <a:pt x="930" y="554"/>
                    </a:lnTo>
                    <a:lnTo>
                      <a:pt x="930" y="554"/>
                    </a:lnTo>
                    <a:lnTo>
                      <a:pt x="929" y="554"/>
                    </a:lnTo>
                    <a:lnTo>
                      <a:pt x="927" y="552"/>
                    </a:lnTo>
                    <a:lnTo>
                      <a:pt x="927" y="551"/>
                    </a:lnTo>
                    <a:lnTo>
                      <a:pt x="926" y="549"/>
                    </a:lnTo>
                    <a:lnTo>
                      <a:pt x="926" y="549"/>
                    </a:lnTo>
                    <a:lnTo>
                      <a:pt x="926" y="551"/>
                    </a:lnTo>
                    <a:lnTo>
                      <a:pt x="926" y="554"/>
                    </a:lnTo>
                    <a:lnTo>
                      <a:pt x="926" y="555"/>
                    </a:lnTo>
                    <a:lnTo>
                      <a:pt x="924" y="557"/>
                    </a:lnTo>
                    <a:lnTo>
                      <a:pt x="924" y="557"/>
                    </a:lnTo>
                    <a:lnTo>
                      <a:pt x="921" y="557"/>
                    </a:lnTo>
                    <a:lnTo>
                      <a:pt x="921" y="557"/>
                    </a:lnTo>
                    <a:lnTo>
                      <a:pt x="918" y="552"/>
                    </a:lnTo>
                    <a:lnTo>
                      <a:pt x="918" y="548"/>
                    </a:lnTo>
                    <a:lnTo>
                      <a:pt x="917" y="542"/>
                    </a:lnTo>
                    <a:lnTo>
                      <a:pt x="915" y="537"/>
                    </a:lnTo>
                    <a:lnTo>
                      <a:pt x="915" y="537"/>
                    </a:lnTo>
                    <a:lnTo>
                      <a:pt x="915" y="543"/>
                    </a:lnTo>
                    <a:lnTo>
                      <a:pt x="915" y="549"/>
                    </a:lnTo>
                    <a:lnTo>
                      <a:pt x="915" y="555"/>
                    </a:lnTo>
                    <a:lnTo>
                      <a:pt x="914" y="557"/>
                    </a:lnTo>
                    <a:lnTo>
                      <a:pt x="911" y="558"/>
                    </a:lnTo>
                    <a:lnTo>
                      <a:pt x="911" y="558"/>
                    </a:lnTo>
                    <a:lnTo>
                      <a:pt x="908" y="554"/>
                    </a:lnTo>
                    <a:lnTo>
                      <a:pt x="906" y="548"/>
                    </a:lnTo>
                    <a:lnTo>
                      <a:pt x="905" y="534"/>
                    </a:lnTo>
                    <a:lnTo>
                      <a:pt x="905" y="534"/>
                    </a:lnTo>
                    <a:lnTo>
                      <a:pt x="901" y="522"/>
                    </a:lnTo>
                    <a:lnTo>
                      <a:pt x="897" y="511"/>
                    </a:lnTo>
                    <a:lnTo>
                      <a:pt x="897" y="511"/>
                    </a:lnTo>
                    <a:lnTo>
                      <a:pt x="898" y="523"/>
                    </a:lnTo>
                    <a:lnTo>
                      <a:pt x="900" y="536"/>
                    </a:lnTo>
                    <a:lnTo>
                      <a:pt x="901" y="548"/>
                    </a:lnTo>
                    <a:lnTo>
                      <a:pt x="900" y="554"/>
                    </a:lnTo>
                    <a:lnTo>
                      <a:pt x="900" y="560"/>
                    </a:lnTo>
                    <a:lnTo>
                      <a:pt x="900" y="560"/>
                    </a:lnTo>
                    <a:lnTo>
                      <a:pt x="897" y="560"/>
                    </a:lnTo>
                    <a:lnTo>
                      <a:pt x="895" y="560"/>
                    </a:lnTo>
                    <a:lnTo>
                      <a:pt x="895" y="560"/>
                    </a:lnTo>
                    <a:lnTo>
                      <a:pt x="891" y="549"/>
                    </a:lnTo>
                    <a:lnTo>
                      <a:pt x="889" y="540"/>
                    </a:lnTo>
                    <a:lnTo>
                      <a:pt x="888" y="531"/>
                    </a:lnTo>
                    <a:lnTo>
                      <a:pt x="885" y="520"/>
                    </a:lnTo>
                    <a:lnTo>
                      <a:pt x="885" y="520"/>
                    </a:lnTo>
                    <a:lnTo>
                      <a:pt x="886" y="534"/>
                    </a:lnTo>
                    <a:lnTo>
                      <a:pt x="888" y="548"/>
                    </a:lnTo>
                    <a:lnTo>
                      <a:pt x="889" y="561"/>
                    </a:lnTo>
                    <a:lnTo>
                      <a:pt x="889" y="575"/>
                    </a:lnTo>
                    <a:lnTo>
                      <a:pt x="889" y="575"/>
                    </a:lnTo>
                    <a:lnTo>
                      <a:pt x="888" y="575"/>
                    </a:lnTo>
                    <a:lnTo>
                      <a:pt x="886" y="575"/>
                    </a:lnTo>
                    <a:lnTo>
                      <a:pt x="885" y="577"/>
                    </a:lnTo>
                    <a:lnTo>
                      <a:pt x="885" y="577"/>
                    </a:lnTo>
                    <a:lnTo>
                      <a:pt x="880" y="565"/>
                    </a:lnTo>
                    <a:lnTo>
                      <a:pt x="877" y="551"/>
                    </a:lnTo>
                    <a:lnTo>
                      <a:pt x="874" y="537"/>
                    </a:lnTo>
                    <a:lnTo>
                      <a:pt x="869" y="525"/>
                    </a:lnTo>
                    <a:lnTo>
                      <a:pt x="869" y="525"/>
                    </a:lnTo>
                    <a:lnTo>
                      <a:pt x="871" y="537"/>
                    </a:lnTo>
                    <a:lnTo>
                      <a:pt x="872" y="549"/>
                    </a:lnTo>
                    <a:lnTo>
                      <a:pt x="874" y="561"/>
                    </a:lnTo>
                    <a:lnTo>
                      <a:pt x="876" y="575"/>
                    </a:lnTo>
                    <a:lnTo>
                      <a:pt x="876" y="575"/>
                    </a:lnTo>
                    <a:lnTo>
                      <a:pt x="872" y="577"/>
                    </a:lnTo>
                    <a:lnTo>
                      <a:pt x="869" y="577"/>
                    </a:lnTo>
                    <a:lnTo>
                      <a:pt x="868" y="574"/>
                    </a:lnTo>
                    <a:lnTo>
                      <a:pt x="866" y="571"/>
                    </a:lnTo>
                    <a:lnTo>
                      <a:pt x="866" y="571"/>
                    </a:lnTo>
                    <a:lnTo>
                      <a:pt x="862" y="548"/>
                    </a:lnTo>
                    <a:lnTo>
                      <a:pt x="860" y="537"/>
                    </a:lnTo>
                    <a:lnTo>
                      <a:pt x="857" y="528"/>
                    </a:lnTo>
                    <a:lnTo>
                      <a:pt x="857" y="528"/>
                    </a:lnTo>
                    <a:lnTo>
                      <a:pt x="857" y="537"/>
                    </a:lnTo>
                    <a:lnTo>
                      <a:pt x="857" y="546"/>
                    </a:lnTo>
                    <a:lnTo>
                      <a:pt x="859" y="557"/>
                    </a:lnTo>
                    <a:lnTo>
                      <a:pt x="857" y="566"/>
                    </a:lnTo>
                    <a:lnTo>
                      <a:pt x="857" y="566"/>
                    </a:lnTo>
                    <a:lnTo>
                      <a:pt x="856" y="566"/>
                    </a:lnTo>
                    <a:lnTo>
                      <a:pt x="851" y="566"/>
                    </a:lnTo>
                    <a:lnTo>
                      <a:pt x="851" y="566"/>
                    </a:lnTo>
                    <a:lnTo>
                      <a:pt x="847" y="545"/>
                    </a:lnTo>
                    <a:lnTo>
                      <a:pt x="842" y="523"/>
                    </a:lnTo>
                    <a:lnTo>
                      <a:pt x="839" y="504"/>
                    </a:lnTo>
                    <a:lnTo>
                      <a:pt x="833" y="484"/>
                    </a:lnTo>
                    <a:lnTo>
                      <a:pt x="833" y="484"/>
                    </a:lnTo>
                    <a:lnTo>
                      <a:pt x="834" y="504"/>
                    </a:lnTo>
                    <a:lnTo>
                      <a:pt x="837" y="522"/>
                    </a:lnTo>
                    <a:lnTo>
                      <a:pt x="839" y="542"/>
                    </a:lnTo>
                    <a:lnTo>
                      <a:pt x="839" y="551"/>
                    </a:lnTo>
                    <a:lnTo>
                      <a:pt x="837" y="561"/>
                    </a:lnTo>
                    <a:lnTo>
                      <a:pt x="837" y="561"/>
                    </a:lnTo>
                    <a:lnTo>
                      <a:pt x="836" y="561"/>
                    </a:lnTo>
                    <a:lnTo>
                      <a:pt x="834" y="561"/>
                    </a:lnTo>
                    <a:lnTo>
                      <a:pt x="834" y="561"/>
                    </a:lnTo>
                    <a:lnTo>
                      <a:pt x="833" y="558"/>
                    </a:lnTo>
                    <a:lnTo>
                      <a:pt x="830" y="554"/>
                    </a:lnTo>
                    <a:lnTo>
                      <a:pt x="828" y="545"/>
                    </a:lnTo>
                    <a:lnTo>
                      <a:pt x="827" y="534"/>
                    </a:lnTo>
                    <a:lnTo>
                      <a:pt x="825" y="525"/>
                    </a:lnTo>
                    <a:lnTo>
                      <a:pt x="825" y="525"/>
                    </a:lnTo>
                    <a:lnTo>
                      <a:pt x="825" y="540"/>
                    </a:lnTo>
                    <a:lnTo>
                      <a:pt x="825" y="540"/>
                    </a:lnTo>
                    <a:lnTo>
                      <a:pt x="827" y="557"/>
                    </a:lnTo>
                    <a:lnTo>
                      <a:pt x="825" y="563"/>
                    </a:lnTo>
                    <a:lnTo>
                      <a:pt x="824" y="566"/>
                    </a:lnTo>
                    <a:lnTo>
                      <a:pt x="822" y="568"/>
                    </a:lnTo>
                    <a:lnTo>
                      <a:pt x="822" y="568"/>
                    </a:lnTo>
                    <a:lnTo>
                      <a:pt x="819" y="565"/>
                    </a:lnTo>
                    <a:lnTo>
                      <a:pt x="818" y="560"/>
                    </a:lnTo>
                    <a:lnTo>
                      <a:pt x="815" y="549"/>
                    </a:lnTo>
                    <a:lnTo>
                      <a:pt x="813" y="537"/>
                    </a:lnTo>
                    <a:lnTo>
                      <a:pt x="812" y="526"/>
                    </a:lnTo>
                    <a:lnTo>
                      <a:pt x="812" y="526"/>
                    </a:lnTo>
                    <a:lnTo>
                      <a:pt x="812" y="537"/>
                    </a:lnTo>
                    <a:lnTo>
                      <a:pt x="812" y="546"/>
                    </a:lnTo>
                    <a:lnTo>
                      <a:pt x="812" y="557"/>
                    </a:lnTo>
                    <a:lnTo>
                      <a:pt x="810" y="566"/>
                    </a:lnTo>
                    <a:lnTo>
                      <a:pt x="810" y="566"/>
                    </a:lnTo>
                    <a:lnTo>
                      <a:pt x="807" y="566"/>
                    </a:lnTo>
                    <a:lnTo>
                      <a:pt x="804" y="563"/>
                    </a:lnTo>
                    <a:lnTo>
                      <a:pt x="802" y="560"/>
                    </a:lnTo>
                    <a:lnTo>
                      <a:pt x="802" y="555"/>
                    </a:lnTo>
                    <a:lnTo>
                      <a:pt x="799" y="539"/>
                    </a:lnTo>
                    <a:lnTo>
                      <a:pt x="799" y="539"/>
                    </a:lnTo>
                    <a:lnTo>
                      <a:pt x="793" y="497"/>
                    </a:lnTo>
                    <a:lnTo>
                      <a:pt x="793" y="497"/>
                    </a:lnTo>
                    <a:lnTo>
                      <a:pt x="793" y="496"/>
                    </a:lnTo>
                    <a:lnTo>
                      <a:pt x="795" y="494"/>
                    </a:lnTo>
                    <a:lnTo>
                      <a:pt x="795" y="494"/>
                    </a:lnTo>
                    <a:lnTo>
                      <a:pt x="793" y="491"/>
                    </a:lnTo>
                    <a:lnTo>
                      <a:pt x="792" y="488"/>
                    </a:lnTo>
                    <a:lnTo>
                      <a:pt x="792" y="484"/>
                    </a:lnTo>
                    <a:lnTo>
                      <a:pt x="790" y="482"/>
                    </a:lnTo>
                    <a:lnTo>
                      <a:pt x="790" y="482"/>
                    </a:lnTo>
                    <a:lnTo>
                      <a:pt x="790" y="494"/>
                    </a:lnTo>
                    <a:lnTo>
                      <a:pt x="790" y="507"/>
                    </a:lnTo>
                    <a:lnTo>
                      <a:pt x="792" y="529"/>
                    </a:lnTo>
                    <a:lnTo>
                      <a:pt x="792" y="529"/>
                    </a:lnTo>
                    <a:lnTo>
                      <a:pt x="792" y="531"/>
                    </a:lnTo>
                    <a:lnTo>
                      <a:pt x="793" y="532"/>
                    </a:lnTo>
                    <a:lnTo>
                      <a:pt x="795" y="534"/>
                    </a:lnTo>
                    <a:lnTo>
                      <a:pt x="795" y="534"/>
                    </a:lnTo>
                    <a:lnTo>
                      <a:pt x="793" y="537"/>
                    </a:lnTo>
                    <a:lnTo>
                      <a:pt x="793" y="542"/>
                    </a:lnTo>
                    <a:lnTo>
                      <a:pt x="793" y="551"/>
                    </a:lnTo>
                    <a:lnTo>
                      <a:pt x="793" y="558"/>
                    </a:lnTo>
                    <a:lnTo>
                      <a:pt x="793" y="563"/>
                    </a:lnTo>
                    <a:lnTo>
                      <a:pt x="792" y="568"/>
                    </a:lnTo>
                    <a:lnTo>
                      <a:pt x="792" y="568"/>
                    </a:lnTo>
                    <a:lnTo>
                      <a:pt x="789" y="566"/>
                    </a:lnTo>
                    <a:lnTo>
                      <a:pt x="786" y="565"/>
                    </a:lnTo>
                    <a:lnTo>
                      <a:pt x="783" y="557"/>
                    </a:lnTo>
                    <a:lnTo>
                      <a:pt x="781" y="549"/>
                    </a:lnTo>
                    <a:lnTo>
                      <a:pt x="779" y="548"/>
                    </a:lnTo>
                    <a:lnTo>
                      <a:pt x="775" y="546"/>
                    </a:lnTo>
                    <a:lnTo>
                      <a:pt x="775" y="546"/>
                    </a:lnTo>
                    <a:lnTo>
                      <a:pt x="776" y="554"/>
                    </a:lnTo>
                    <a:lnTo>
                      <a:pt x="776" y="557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6" y="565"/>
                    </a:lnTo>
                    <a:lnTo>
                      <a:pt x="778" y="566"/>
                    </a:lnTo>
                    <a:lnTo>
                      <a:pt x="779" y="569"/>
                    </a:lnTo>
                    <a:lnTo>
                      <a:pt x="781" y="574"/>
                    </a:lnTo>
                    <a:lnTo>
                      <a:pt x="781" y="574"/>
                    </a:lnTo>
                    <a:lnTo>
                      <a:pt x="778" y="574"/>
                    </a:lnTo>
                    <a:lnTo>
                      <a:pt x="775" y="574"/>
                    </a:lnTo>
                    <a:lnTo>
                      <a:pt x="769" y="571"/>
                    </a:lnTo>
                    <a:lnTo>
                      <a:pt x="761" y="563"/>
                    </a:lnTo>
                    <a:lnTo>
                      <a:pt x="761" y="563"/>
                    </a:lnTo>
                    <a:lnTo>
                      <a:pt x="746" y="552"/>
                    </a:lnTo>
                    <a:lnTo>
                      <a:pt x="738" y="548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1" y="540"/>
                    </a:lnTo>
                    <a:lnTo>
                      <a:pt x="729" y="540"/>
                    </a:lnTo>
                    <a:lnTo>
                      <a:pt x="729" y="539"/>
                    </a:lnTo>
                    <a:lnTo>
                      <a:pt x="729" y="539"/>
                    </a:lnTo>
                    <a:lnTo>
                      <a:pt x="725" y="536"/>
                    </a:lnTo>
                    <a:lnTo>
                      <a:pt x="719" y="531"/>
                    </a:lnTo>
                    <a:lnTo>
                      <a:pt x="708" y="522"/>
                    </a:lnTo>
                    <a:lnTo>
                      <a:pt x="708" y="522"/>
                    </a:lnTo>
                    <a:lnTo>
                      <a:pt x="708" y="520"/>
                    </a:lnTo>
                    <a:lnTo>
                      <a:pt x="708" y="519"/>
                    </a:lnTo>
                    <a:lnTo>
                      <a:pt x="708" y="519"/>
                    </a:lnTo>
                    <a:lnTo>
                      <a:pt x="702" y="517"/>
                    </a:lnTo>
                    <a:lnTo>
                      <a:pt x="697" y="513"/>
                    </a:lnTo>
                    <a:lnTo>
                      <a:pt x="694" y="510"/>
                    </a:lnTo>
                    <a:lnTo>
                      <a:pt x="690" y="505"/>
                    </a:lnTo>
                    <a:lnTo>
                      <a:pt x="690" y="505"/>
                    </a:lnTo>
                    <a:lnTo>
                      <a:pt x="723" y="545"/>
                    </a:lnTo>
                    <a:lnTo>
                      <a:pt x="740" y="566"/>
                    </a:lnTo>
                    <a:lnTo>
                      <a:pt x="754" y="589"/>
                    </a:lnTo>
                    <a:lnTo>
                      <a:pt x="754" y="589"/>
                    </a:lnTo>
                    <a:lnTo>
                      <a:pt x="763" y="595"/>
                    </a:lnTo>
                    <a:lnTo>
                      <a:pt x="769" y="603"/>
                    </a:lnTo>
                    <a:lnTo>
                      <a:pt x="781" y="619"/>
                    </a:lnTo>
                    <a:lnTo>
                      <a:pt x="781" y="619"/>
                    </a:lnTo>
                    <a:lnTo>
                      <a:pt x="781" y="621"/>
                    </a:lnTo>
                    <a:lnTo>
                      <a:pt x="779" y="622"/>
                    </a:lnTo>
                    <a:lnTo>
                      <a:pt x="778" y="622"/>
                    </a:lnTo>
                    <a:lnTo>
                      <a:pt x="776" y="624"/>
                    </a:lnTo>
                    <a:lnTo>
                      <a:pt x="776" y="624"/>
                    </a:lnTo>
                    <a:lnTo>
                      <a:pt x="778" y="627"/>
                    </a:lnTo>
                    <a:lnTo>
                      <a:pt x="781" y="629"/>
                    </a:lnTo>
                    <a:lnTo>
                      <a:pt x="783" y="630"/>
                    </a:lnTo>
                    <a:lnTo>
                      <a:pt x="784" y="633"/>
                    </a:lnTo>
                    <a:lnTo>
                      <a:pt x="784" y="633"/>
                    </a:lnTo>
                    <a:lnTo>
                      <a:pt x="787" y="632"/>
                    </a:lnTo>
                    <a:lnTo>
                      <a:pt x="787" y="632"/>
                    </a:lnTo>
                    <a:lnTo>
                      <a:pt x="787" y="630"/>
                    </a:lnTo>
                    <a:lnTo>
                      <a:pt x="790" y="630"/>
                    </a:lnTo>
                    <a:lnTo>
                      <a:pt x="790" y="630"/>
                    </a:lnTo>
                    <a:lnTo>
                      <a:pt x="792" y="632"/>
                    </a:lnTo>
                    <a:lnTo>
                      <a:pt x="793" y="633"/>
                    </a:lnTo>
                    <a:lnTo>
                      <a:pt x="793" y="638"/>
                    </a:lnTo>
                    <a:lnTo>
                      <a:pt x="792" y="644"/>
                    </a:lnTo>
                    <a:lnTo>
                      <a:pt x="792" y="648"/>
                    </a:lnTo>
                    <a:lnTo>
                      <a:pt x="792" y="648"/>
                    </a:lnTo>
                    <a:lnTo>
                      <a:pt x="787" y="671"/>
                    </a:lnTo>
                    <a:lnTo>
                      <a:pt x="783" y="694"/>
                    </a:lnTo>
                    <a:lnTo>
                      <a:pt x="783" y="694"/>
                    </a:lnTo>
                    <a:lnTo>
                      <a:pt x="787" y="680"/>
                    </a:lnTo>
                    <a:lnTo>
                      <a:pt x="790" y="667"/>
                    </a:lnTo>
                    <a:lnTo>
                      <a:pt x="795" y="653"/>
                    </a:lnTo>
                    <a:lnTo>
                      <a:pt x="799" y="642"/>
                    </a:lnTo>
                    <a:lnTo>
                      <a:pt x="799" y="642"/>
                    </a:lnTo>
                    <a:lnTo>
                      <a:pt x="802" y="644"/>
                    </a:lnTo>
                    <a:lnTo>
                      <a:pt x="802" y="645"/>
                    </a:lnTo>
                    <a:lnTo>
                      <a:pt x="804" y="651"/>
                    </a:lnTo>
                    <a:lnTo>
                      <a:pt x="804" y="662"/>
                    </a:lnTo>
                    <a:lnTo>
                      <a:pt x="804" y="662"/>
                    </a:lnTo>
                    <a:lnTo>
                      <a:pt x="802" y="677"/>
                    </a:lnTo>
                    <a:lnTo>
                      <a:pt x="799" y="694"/>
                    </a:lnTo>
                    <a:lnTo>
                      <a:pt x="799" y="694"/>
                    </a:lnTo>
                    <a:lnTo>
                      <a:pt x="802" y="685"/>
                    </a:lnTo>
                    <a:lnTo>
                      <a:pt x="804" y="676"/>
                    </a:lnTo>
                    <a:lnTo>
                      <a:pt x="805" y="665"/>
                    </a:lnTo>
                    <a:lnTo>
                      <a:pt x="808" y="661"/>
                    </a:lnTo>
                    <a:lnTo>
                      <a:pt x="810" y="656"/>
                    </a:lnTo>
                    <a:lnTo>
                      <a:pt x="810" y="656"/>
                    </a:lnTo>
                    <a:lnTo>
                      <a:pt x="813" y="658"/>
                    </a:lnTo>
                    <a:lnTo>
                      <a:pt x="815" y="661"/>
                    </a:lnTo>
                    <a:lnTo>
                      <a:pt x="816" y="668"/>
                    </a:lnTo>
                    <a:lnTo>
                      <a:pt x="816" y="677"/>
                    </a:lnTo>
                    <a:lnTo>
                      <a:pt x="818" y="685"/>
                    </a:lnTo>
                    <a:lnTo>
                      <a:pt x="818" y="685"/>
                    </a:lnTo>
                    <a:lnTo>
                      <a:pt x="819" y="683"/>
                    </a:lnTo>
                    <a:lnTo>
                      <a:pt x="819" y="682"/>
                    </a:lnTo>
                    <a:lnTo>
                      <a:pt x="822" y="677"/>
                    </a:lnTo>
                    <a:lnTo>
                      <a:pt x="822" y="677"/>
                    </a:lnTo>
                    <a:lnTo>
                      <a:pt x="824" y="679"/>
                    </a:lnTo>
                    <a:lnTo>
                      <a:pt x="825" y="682"/>
                    </a:lnTo>
                    <a:lnTo>
                      <a:pt x="827" y="688"/>
                    </a:lnTo>
                    <a:lnTo>
                      <a:pt x="827" y="702"/>
                    </a:lnTo>
                    <a:lnTo>
                      <a:pt x="827" y="702"/>
                    </a:lnTo>
                    <a:lnTo>
                      <a:pt x="828" y="700"/>
                    </a:lnTo>
                    <a:lnTo>
                      <a:pt x="828" y="697"/>
                    </a:lnTo>
                    <a:lnTo>
                      <a:pt x="830" y="694"/>
                    </a:lnTo>
                    <a:lnTo>
                      <a:pt x="833" y="693"/>
                    </a:lnTo>
                    <a:lnTo>
                      <a:pt x="833" y="693"/>
                    </a:lnTo>
                    <a:lnTo>
                      <a:pt x="834" y="694"/>
                    </a:lnTo>
                    <a:lnTo>
                      <a:pt x="836" y="697"/>
                    </a:lnTo>
                    <a:lnTo>
                      <a:pt x="836" y="703"/>
                    </a:lnTo>
                    <a:lnTo>
                      <a:pt x="836" y="709"/>
                    </a:lnTo>
                    <a:lnTo>
                      <a:pt x="836" y="715"/>
                    </a:lnTo>
                    <a:lnTo>
                      <a:pt x="836" y="715"/>
                    </a:lnTo>
                    <a:lnTo>
                      <a:pt x="837" y="711"/>
                    </a:lnTo>
                    <a:lnTo>
                      <a:pt x="839" y="706"/>
                    </a:lnTo>
                    <a:lnTo>
                      <a:pt x="839" y="706"/>
                    </a:lnTo>
                    <a:lnTo>
                      <a:pt x="840" y="708"/>
                    </a:lnTo>
                    <a:lnTo>
                      <a:pt x="842" y="711"/>
                    </a:lnTo>
                    <a:lnTo>
                      <a:pt x="842" y="715"/>
                    </a:lnTo>
                    <a:lnTo>
                      <a:pt x="837" y="728"/>
                    </a:lnTo>
                    <a:lnTo>
                      <a:pt x="837" y="728"/>
                    </a:lnTo>
                    <a:lnTo>
                      <a:pt x="837" y="731"/>
                    </a:lnTo>
                    <a:lnTo>
                      <a:pt x="836" y="732"/>
                    </a:lnTo>
                    <a:lnTo>
                      <a:pt x="834" y="734"/>
                    </a:lnTo>
                    <a:lnTo>
                      <a:pt x="834" y="734"/>
                    </a:lnTo>
                    <a:lnTo>
                      <a:pt x="834" y="737"/>
                    </a:lnTo>
                    <a:lnTo>
                      <a:pt x="834" y="740"/>
                    </a:lnTo>
                    <a:lnTo>
                      <a:pt x="831" y="746"/>
                    </a:lnTo>
                    <a:lnTo>
                      <a:pt x="831" y="746"/>
                    </a:lnTo>
                    <a:lnTo>
                      <a:pt x="830" y="746"/>
                    </a:lnTo>
                    <a:lnTo>
                      <a:pt x="827" y="747"/>
                    </a:lnTo>
                    <a:lnTo>
                      <a:pt x="827" y="747"/>
                    </a:lnTo>
                    <a:lnTo>
                      <a:pt x="827" y="735"/>
                    </a:lnTo>
                    <a:lnTo>
                      <a:pt x="827" y="735"/>
                    </a:lnTo>
                    <a:lnTo>
                      <a:pt x="824" y="737"/>
                    </a:lnTo>
                    <a:lnTo>
                      <a:pt x="821" y="738"/>
                    </a:lnTo>
                    <a:lnTo>
                      <a:pt x="821" y="738"/>
                    </a:lnTo>
                    <a:lnTo>
                      <a:pt x="819" y="729"/>
                    </a:lnTo>
                    <a:lnTo>
                      <a:pt x="821" y="722"/>
                    </a:lnTo>
                    <a:lnTo>
                      <a:pt x="821" y="706"/>
                    </a:lnTo>
                    <a:lnTo>
                      <a:pt x="821" y="706"/>
                    </a:lnTo>
                    <a:lnTo>
                      <a:pt x="819" y="711"/>
                    </a:lnTo>
                    <a:lnTo>
                      <a:pt x="818" y="715"/>
                    </a:lnTo>
                    <a:lnTo>
                      <a:pt x="816" y="726"/>
                    </a:lnTo>
                    <a:lnTo>
                      <a:pt x="816" y="726"/>
                    </a:lnTo>
                    <a:lnTo>
                      <a:pt x="813" y="734"/>
                    </a:lnTo>
                    <a:lnTo>
                      <a:pt x="810" y="737"/>
                    </a:lnTo>
                    <a:lnTo>
                      <a:pt x="805" y="738"/>
                    </a:lnTo>
                    <a:lnTo>
                      <a:pt x="805" y="738"/>
                    </a:lnTo>
                    <a:lnTo>
                      <a:pt x="807" y="722"/>
                    </a:lnTo>
                    <a:lnTo>
                      <a:pt x="808" y="706"/>
                    </a:lnTo>
                    <a:lnTo>
                      <a:pt x="810" y="691"/>
                    </a:lnTo>
                    <a:lnTo>
                      <a:pt x="810" y="676"/>
                    </a:lnTo>
                    <a:lnTo>
                      <a:pt x="810" y="676"/>
                    </a:lnTo>
                    <a:lnTo>
                      <a:pt x="804" y="705"/>
                    </a:lnTo>
                    <a:lnTo>
                      <a:pt x="796" y="734"/>
                    </a:lnTo>
                    <a:lnTo>
                      <a:pt x="796" y="734"/>
                    </a:lnTo>
                    <a:lnTo>
                      <a:pt x="793" y="741"/>
                    </a:lnTo>
                    <a:lnTo>
                      <a:pt x="792" y="744"/>
                    </a:lnTo>
                    <a:lnTo>
                      <a:pt x="789" y="746"/>
                    </a:lnTo>
                    <a:lnTo>
                      <a:pt x="789" y="746"/>
                    </a:lnTo>
                    <a:lnTo>
                      <a:pt x="787" y="744"/>
                    </a:lnTo>
                    <a:lnTo>
                      <a:pt x="786" y="741"/>
                    </a:lnTo>
                    <a:lnTo>
                      <a:pt x="786" y="737"/>
                    </a:lnTo>
                    <a:lnTo>
                      <a:pt x="790" y="725"/>
                    </a:lnTo>
                    <a:lnTo>
                      <a:pt x="790" y="725"/>
                    </a:lnTo>
                    <a:lnTo>
                      <a:pt x="795" y="694"/>
                    </a:lnTo>
                    <a:lnTo>
                      <a:pt x="798" y="667"/>
                    </a:lnTo>
                    <a:lnTo>
                      <a:pt x="798" y="667"/>
                    </a:lnTo>
                    <a:lnTo>
                      <a:pt x="792" y="683"/>
                    </a:lnTo>
                    <a:lnTo>
                      <a:pt x="786" y="702"/>
                    </a:lnTo>
                    <a:lnTo>
                      <a:pt x="781" y="720"/>
                    </a:lnTo>
                    <a:lnTo>
                      <a:pt x="773" y="737"/>
                    </a:lnTo>
                    <a:lnTo>
                      <a:pt x="773" y="737"/>
                    </a:lnTo>
                    <a:lnTo>
                      <a:pt x="772" y="737"/>
                    </a:lnTo>
                    <a:lnTo>
                      <a:pt x="770" y="737"/>
                    </a:lnTo>
                    <a:lnTo>
                      <a:pt x="770" y="737"/>
                    </a:lnTo>
                    <a:lnTo>
                      <a:pt x="772" y="717"/>
                    </a:lnTo>
                    <a:lnTo>
                      <a:pt x="775" y="699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1" y="664"/>
                    </a:lnTo>
                    <a:lnTo>
                      <a:pt x="779" y="665"/>
                    </a:lnTo>
                    <a:lnTo>
                      <a:pt x="778" y="673"/>
                    </a:lnTo>
                    <a:lnTo>
                      <a:pt x="778" y="673"/>
                    </a:lnTo>
                    <a:lnTo>
                      <a:pt x="769" y="696"/>
                    </a:lnTo>
                    <a:lnTo>
                      <a:pt x="766" y="708"/>
                    </a:lnTo>
                    <a:lnTo>
                      <a:pt x="763" y="722"/>
                    </a:lnTo>
                    <a:lnTo>
                      <a:pt x="763" y="722"/>
                    </a:lnTo>
                    <a:lnTo>
                      <a:pt x="760" y="722"/>
                    </a:lnTo>
                    <a:lnTo>
                      <a:pt x="757" y="722"/>
                    </a:lnTo>
                    <a:lnTo>
                      <a:pt x="757" y="722"/>
                    </a:lnTo>
                    <a:lnTo>
                      <a:pt x="757" y="715"/>
                    </a:lnTo>
                    <a:lnTo>
                      <a:pt x="757" y="709"/>
                    </a:lnTo>
                    <a:lnTo>
                      <a:pt x="760" y="696"/>
                    </a:lnTo>
                    <a:lnTo>
                      <a:pt x="763" y="680"/>
                    </a:lnTo>
                    <a:lnTo>
                      <a:pt x="764" y="665"/>
                    </a:lnTo>
                    <a:lnTo>
                      <a:pt x="764" y="665"/>
                    </a:lnTo>
                    <a:lnTo>
                      <a:pt x="758" y="662"/>
                    </a:lnTo>
                    <a:lnTo>
                      <a:pt x="758" y="662"/>
                    </a:lnTo>
                    <a:lnTo>
                      <a:pt x="757" y="668"/>
                    </a:lnTo>
                    <a:lnTo>
                      <a:pt x="755" y="671"/>
                    </a:lnTo>
                    <a:lnTo>
                      <a:pt x="757" y="673"/>
                    </a:lnTo>
                    <a:lnTo>
                      <a:pt x="757" y="673"/>
                    </a:lnTo>
                    <a:lnTo>
                      <a:pt x="752" y="683"/>
                    </a:lnTo>
                    <a:lnTo>
                      <a:pt x="747" y="696"/>
                    </a:lnTo>
                    <a:lnTo>
                      <a:pt x="741" y="720"/>
                    </a:lnTo>
                    <a:lnTo>
                      <a:pt x="741" y="720"/>
                    </a:lnTo>
                    <a:lnTo>
                      <a:pt x="738" y="720"/>
                    </a:lnTo>
                    <a:lnTo>
                      <a:pt x="735" y="720"/>
                    </a:lnTo>
                    <a:lnTo>
                      <a:pt x="735" y="720"/>
                    </a:lnTo>
                    <a:lnTo>
                      <a:pt x="737" y="708"/>
                    </a:lnTo>
                    <a:lnTo>
                      <a:pt x="740" y="697"/>
                    </a:lnTo>
                    <a:lnTo>
                      <a:pt x="743" y="686"/>
                    </a:lnTo>
                    <a:lnTo>
                      <a:pt x="746" y="676"/>
                    </a:lnTo>
                    <a:lnTo>
                      <a:pt x="746" y="676"/>
                    </a:lnTo>
                    <a:lnTo>
                      <a:pt x="744" y="673"/>
                    </a:lnTo>
                    <a:lnTo>
                      <a:pt x="741" y="671"/>
                    </a:lnTo>
                    <a:lnTo>
                      <a:pt x="741" y="671"/>
                    </a:lnTo>
                    <a:lnTo>
                      <a:pt x="740" y="673"/>
                    </a:lnTo>
                    <a:lnTo>
                      <a:pt x="740" y="674"/>
                    </a:lnTo>
                    <a:lnTo>
                      <a:pt x="743" y="677"/>
                    </a:lnTo>
                    <a:lnTo>
                      <a:pt x="743" y="677"/>
                    </a:lnTo>
                    <a:lnTo>
                      <a:pt x="740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34" y="699"/>
                    </a:lnTo>
                    <a:lnTo>
                      <a:pt x="734" y="699"/>
                    </a:lnTo>
                    <a:lnTo>
                      <a:pt x="731" y="706"/>
                    </a:lnTo>
                    <a:lnTo>
                      <a:pt x="729" y="709"/>
                    </a:lnTo>
                    <a:lnTo>
                      <a:pt x="725" y="711"/>
                    </a:lnTo>
                    <a:lnTo>
                      <a:pt x="725" y="711"/>
                    </a:lnTo>
                    <a:lnTo>
                      <a:pt x="725" y="705"/>
                    </a:lnTo>
                    <a:lnTo>
                      <a:pt x="726" y="697"/>
                    </a:lnTo>
                    <a:lnTo>
                      <a:pt x="726" y="697"/>
                    </a:lnTo>
                    <a:lnTo>
                      <a:pt x="725" y="697"/>
                    </a:lnTo>
                    <a:lnTo>
                      <a:pt x="725" y="696"/>
                    </a:lnTo>
                    <a:lnTo>
                      <a:pt x="722" y="694"/>
                    </a:lnTo>
                    <a:lnTo>
                      <a:pt x="722" y="694"/>
                    </a:lnTo>
                    <a:lnTo>
                      <a:pt x="720" y="694"/>
                    </a:lnTo>
                    <a:lnTo>
                      <a:pt x="719" y="696"/>
                    </a:lnTo>
                    <a:lnTo>
                      <a:pt x="717" y="697"/>
                    </a:lnTo>
                    <a:lnTo>
                      <a:pt x="715" y="697"/>
                    </a:lnTo>
                    <a:lnTo>
                      <a:pt x="715" y="697"/>
                    </a:lnTo>
                    <a:lnTo>
                      <a:pt x="711" y="694"/>
                    </a:lnTo>
                    <a:lnTo>
                      <a:pt x="706" y="691"/>
                    </a:lnTo>
                    <a:lnTo>
                      <a:pt x="702" y="688"/>
                    </a:lnTo>
                    <a:lnTo>
                      <a:pt x="696" y="685"/>
                    </a:lnTo>
                    <a:lnTo>
                      <a:pt x="696" y="685"/>
                    </a:lnTo>
                    <a:lnTo>
                      <a:pt x="696" y="683"/>
                    </a:lnTo>
                    <a:lnTo>
                      <a:pt x="696" y="683"/>
                    </a:lnTo>
                    <a:lnTo>
                      <a:pt x="694" y="680"/>
                    </a:lnTo>
                    <a:lnTo>
                      <a:pt x="694" y="680"/>
                    </a:lnTo>
                    <a:lnTo>
                      <a:pt x="683" y="676"/>
                    </a:lnTo>
                    <a:lnTo>
                      <a:pt x="677" y="673"/>
                    </a:lnTo>
                    <a:lnTo>
                      <a:pt x="673" y="668"/>
                    </a:lnTo>
                    <a:lnTo>
                      <a:pt x="673" y="668"/>
                    </a:lnTo>
                    <a:lnTo>
                      <a:pt x="665" y="664"/>
                    </a:lnTo>
                    <a:lnTo>
                      <a:pt x="658" y="658"/>
                    </a:lnTo>
                    <a:lnTo>
                      <a:pt x="651" y="651"/>
                    </a:lnTo>
                    <a:lnTo>
                      <a:pt x="645" y="645"/>
                    </a:lnTo>
                    <a:lnTo>
                      <a:pt x="645" y="645"/>
                    </a:lnTo>
                    <a:lnTo>
                      <a:pt x="636" y="638"/>
                    </a:lnTo>
                    <a:lnTo>
                      <a:pt x="632" y="633"/>
                    </a:lnTo>
                    <a:lnTo>
                      <a:pt x="630" y="629"/>
                    </a:lnTo>
                    <a:lnTo>
                      <a:pt x="630" y="629"/>
                    </a:lnTo>
                    <a:lnTo>
                      <a:pt x="618" y="619"/>
                    </a:lnTo>
                    <a:lnTo>
                      <a:pt x="612" y="613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603" y="604"/>
                    </a:lnTo>
                    <a:lnTo>
                      <a:pt x="598" y="601"/>
                    </a:lnTo>
                    <a:lnTo>
                      <a:pt x="595" y="600"/>
                    </a:lnTo>
                    <a:lnTo>
                      <a:pt x="595" y="600"/>
                    </a:lnTo>
                    <a:lnTo>
                      <a:pt x="590" y="597"/>
                    </a:lnTo>
                    <a:lnTo>
                      <a:pt x="586" y="593"/>
                    </a:lnTo>
                    <a:lnTo>
                      <a:pt x="577" y="586"/>
                    </a:lnTo>
                    <a:lnTo>
                      <a:pt x="577" y="586"/>
                    </a:lnTo>
                    <a:lnTo>
                      <a:pt x="574" y="584"/>
                    </a:lnTo>
                    <a:lnTo>
                      <a:pt x="574" y="580"/>
                    </a:lnTo>
                    <a:lnTo>
                      <a:pt x="574" y="580"/>
                    </a:lnTo>
                    <a:lnTo>
                      <a:pt x="566" y="578"/>
                    </a:lnTo>
                    <a:lnTo>
                      <a:pt x="561" y="575"/>
                    </a:lnTo>
                    <a:lnTo>
                      <a:pt x="552" y="568"/>
                    </a:lnTo>
                    <a:lnTo>
                      <a:pt x="552" y="568"/>
                    </a:lnTo>
                    <a:lnTo>
                      <a:pt x="554" y="572"/>
                    </a:lnTo>
                    <a:lnTo>
                      <a:pt x="558" y="577"/>
                    </a:lnTo>
                    <a:lnTo>
                      <a:pt x="565" y="581"/>
                    </a:lnTo>
                    <a:lnTo>
                      <a:pt x="568" y="587"/>
                    </a:lnTo>
                    <a:lnTo>
                      <a:pt x="568" y="587"/>
                    </a:lnTo>
                    <a:lnTo>
                      <a:pt x="587" y="601"/>
                    </a:lnTo>
                    <a:lnTo>
                      <a:pt x="606" y="615"/>
                    </a:lnTo>
                    <a:lnTo>
                      <a:pt x="622" y="630"/>
                    </a:lnTo>
                    <a:lnTo>
                      <a:pt x="641" y="644"/>
                    </a:lnTo>
                    <a:lnTo>
                      <a:pt x="641" y="644"/>
                    </a:lnTo>
                    <a:lnTo>
                      <a:pt x="641" y="645"/>
                    </a:lnTo>
                    <a:lnTo>
                      <a:pt x="639" y="645"/>
                    </a:lnTo>
                    <a:lnTo>
                      <a:pt x="638" y="647"/>
                    </a:lnTo>
                    <a:lnTo>
                      <a:pt x="638" y="648"/>
                    </a:lnTo>
                    <a:lnTo>
                      <a:pt x="638" y="648"/>
                    </a:lnTo>
                    <a:lnTo>
                      <a:pt x="641" y="651"/>
                    </a:lnTo>
                    <a:lnTo>
                      <a:pt x="642" y="653"/>
                    </a:lnTo>
                    <a:lnTo>
                      <a:pt x="645" y="654"/>
                    </a:lnTo>
                    <a:lnTo>
                      <a:pt x="645" y="658"/>
                    </a:lnTo>
                    <a:lnTo>
                      <a:pt x="645" y="658"/>
                    </a:lnTo>
                    <a:lnTo>
                      <a:pt x="642" y="659"/>
                    </a:lnTo>
                    <a:lnTo>
                      <a:pt x="639" y="661"/>
                    </a:lnTo>
                    <a:lnTo>
                      <a:pt x="636" y="659"/>
                    </a:lnTo>
                    <a:lnTo>
                      <a:pt x="636" y="659"/>
                    </a:lnTo>
                    <a:lnTo>
                      <a:pt x="639" y="664"/>
                    </a:lnTo>
                    <a:lnTo>
                      <a:pt x="642" y="668"/>
                    </a:lnTo>
                    <a:lnTo>
                      <a:pt x="651" y="674"/>
                    </a:lnTo>
                    <a:lnTo>
                      <a:pt x="651" y="674"/>
                    </a:lnTo>
                    <a:lnTo>
                      <a:pt x="647" y="679"/>
                    </a:lnTo>
                    <a:lnTo>
                      <a:pt x="641" y="682"/>
                    </a:lnTo>
                    <a:lnTo>
                      <a:pt x="641" y="682"/>
                    </a:lnTo>
                    <a:lnTo>
                      <a:pt x="638" y="680"/>
                    </a:lnTo>
                    <a:lnTo>
                      <a:pt x="635" y="680"/>
                    </a:lnTo>
                    <a:lnTo>
                      <a:pt x="635" y="680"/>
                    </a:lnTo>
                    <a:lnTo>
                      <a:pt x="635" y="683"/>
                    </a:lnTo>
                    <a:lnTo>
                      <a:pt x="636" y="685"/>
                    </a:lnTo>
                    <a:lnTo>
                      <a:pt x="642" y="690"/>
                    </a:lnTo>
                    <a:lnTo>
                      <a:pt x="642" y="690"/>
                    </a:lnTo>
                    <a:lnTo>
                      <a:pt x="642" y="691"/>
                    </a:lnTo>
                    <a:lnTo>
                      <a:pt x="641" y="693"/>
                    </a:lnTo>
                    <a:lnTo>
                      <a:pt x="641" y="693"/>
                    </a:lnTo>
                    <a:lnTo>
                      <a:pt x="639" y="694"/>
                    </a:lnTo>
                    <a:lnTo>
                      <a:pt x="639" y="694"/>
                    </a:lnTo>
                    <a:lnTo>
                      <a:pt x="629" y="690"/>
                    </a:lnTo>
                    <a:lnTo>
                      <a:pt x="616" y="683"/>
                    </a:lnTo>
                    <a:lnTo>
                      <a:pt x="616" y="683"/>
                    </a:lnTo>
                    <a:lnTo>
                      <a:pt x="619" y="688"/>
                    </a:lnTo>
                    <a:lnTo>
                      <a:pt x="624" y="691"/>
                    </a:lnTo>
                    <a:lnTo>
                      <a:pt x="635" y="697"/>
                    </a:lnTo>
                    <a:lnTo>
                      <a:pt x="635" y="697"/>
                    </a:lnTo>
                    <a:lnTo>
                      <a:pt x="656" y="711"/>
                    </a:lnTo>
                    <a:lnTo>
                      <a:pt x="656" y="711"/>
                    </a:lnTo>
                    <a:lnTo>
                      <a:pt x="656" y="714"/>
                    </a:lnTo>
                    <a:lnTo>
                      <a:pt x="659" y="717"/>
                    </a:lnTo>
                    <a:lnTo>
                      <a:pt x="661" y="719"/>
                    </a:lnTo>
                    <a:lnTo>
                      <a:pt x="664" y="720"/>
                    </a:lnTo>
                    <a:lnTo>
                      <a:pt x="664" y="720"/>
                    </a:lnTo>
                    <a:lnTo>
                      <a:pt x="662" y="722"/>
                    </a:lnTo>
                    <a:lnTo>
                      <a:pt x="661" y="723"/>
                    </a:lnTo>
                    <a:lnTo>
                      <a:pt x="656" y="725"/>
                    </a:lnTo>
                    <a:lnTo>
                      <a:pt x="651" y="725"/>
                    </a:lnTo>
                    <a:lnTo>
                      <a:pt x="647" y="723"/>
                    </a:lnTo>
                    <a:lnTo>
                      <a:pt x="647" y="723"/>
                    </a:lnTo>
                    <a:lnTo>
                      <a:pt x="647" y="726"/>
                    </a:lnTo>
                    <a:lnTo>
                      <a:pt x="648" y="729"/>
                    </a:lnTo>
                    <a:lnTo>
                      <a:pt x="653" y="735"/>
                    </a:lnTo>
                    <a:lnTo>
                      <a:pt x="659" y="740"/>
                    </a:lnTo>
                    <a:lnTo>
                      <a:pt x="662" y="741"/>
                    </a:lnTo>
                    <a:lnTo>
                      <a:pt x="664" y="746"/>
                    </a:lnTo>
                    <a:lnTo>
                      <a:pt x="664" y="746"/>
                    </a:lnTo>
                    <a:lnTo>
                      <a:pt x="659" y="747"/>
                    </a:lnTo>
                    <a:lnTo>
                      <a:pt x="654" y="749"/>
                    </a:lnTo>
                    <a:lnTo>
                      <a:pt x="650" y="747"/>
                    </a:lnTo>
                    <a:lnTo>
                      <a:pt x="644" y="746"/>
                    </a:lnTo>
                    <a:lnTo>
                      <a:pt x="635" y="740"/>
                    </a:lnTo>
                    <a:lnTo>
                      <a:pt x="625" y="735"/>
                    </a:lnTo>
                    <a:lnTo>
                      <a:pt x="625" y="735"/>
                    </a:lnTo>
                    <a:lnTo>
                      <a:pt x="636" y="744"/>
                    </a:lnTo>
                    <a:lnTo>
                      <a:pt x="648" y="755"/>
                    </a:lnTo>
                    <a:lnTo>
                      <a:pt x="661" y="76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5" y="776"/>
                    </a:lnTo>
                    <a:lnTo>
                      <a:pt x="661" y="778"/>
                    </a:lnTo>
                    <a:lnTo>
                      <a:pt x="658" y="776"/>
                    </a:lnTo>
                    <a:lnTo>
                      <a:pt x="653" y="773"/>
                    </a:lnTo>
                    <a:lnTo>
                      <a:pt x="647" y="769"/>
                    </a:lnTo>
                    <a:lnTo>
                      <a:pt x="641" y="764"/>
                    </a:lnTo>
                    <a:lnTo>
                      <a:pt x="641" y="764"/>
                    </a:lnTo>
                    <a:lnTo>
                      <a:pt x="632" y="761"/>
                    </a:lnTo>
                    <a:lnTo>
                      <a:pt x="624" y="758"/>
                    </a:lnTo>
                    <a:lnTo>
                      <a:pt x="624" y="758"/>
                    </a:lnTo>
                    <a:lnTo>
                      <a:pt x="610" y="754"/>
                    </a:lnTo>
                    <a:lnTo>
                      <a:pt x="598" y="751"/>
                    </a:lnTo>
                    <a:lnTo>
                      <a:pt x="598" y="751"/>
                    </a:lnTo>
                    <a:lnTo>
                      <a:pt x="604" y="755"/>
                    </a:lnTo>
                    <a:lnTo>
                      <a:pt x="612" y="760"/>
                    </a:lnTo>
                    <a:lnTo>
                      <a:pt x="629" y="769"/>
                    </a:lnTo>
                    <a:lnTo>
                      <a:pt x="644" y="779"/>
                    </a:lnTo>
                    <a:lnTo>
                      <a:pt x="651" y="786"/>
                    </a:lnTo>
                    <a:lnTo>
                      <a:pt x="658" y="792"/>
                    </a:lnTo>
                    <a:lnTo>
                      <a:pt x="658" y="792"/>
                    </a:lnTo>
                    <a:lnTo>
                      <a:pt x="656" y="793"/>
                    </a:lnTo>
                    <a:lnTo>
                      <a:pt x="651" y="795"/>
                    </a:lnTo>
                    <a:lnTo>
                      <a:pt x="651" y="795"/>
                    </a:lnTo>
                    <a:lnTo>
                      <a:pt x="653" y="796"/>
                    </a:lnTo>
                    <a:lnTo>
                      <a:pt x="654" y="798"/>
                    </a:lnTo>
                    <a:lnTo>
                      <a:pt x="658" y="799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802"/>
                    </a:lnTo>
                    <a:lnTo>
                      <a:pt x="656" y="804"/>
                    </a:lnTo>
                    <a:lnTo>
                      <a:pt x="654" y="805"/>
                    </a:lnTo>
                    <a:lnTo>
                      <a:pt x="654" y="805"/>
                    </a:lnTo>
                    <a:lnTo>
                      <a:pt x="662" y="810"/>
                    </a:lnTo>
                    <a:lnTo>
                      <a:pt x="667" y="813"/>
                    </a:lnTo>
                    <a:lnTo>
                      <a:pt x="670" y="818"/>
                    </a:lnTo>
                    <a:lnTo>
                      <a:pt x="670" y="818"/>
                    </a:lnTo>
                    <a:lnTo>
                      <a:pt x="665" y="818"/>
                    </a:lnTo>
                    <a:lnTo>
                      <a:pt x="659" y="816"/>
                    </a:lnTo>
                    <a:lnTo>
                      <a:pt x="650" y="812"/>
                    </a:lnTo>
                    <a:lnTo>
                      <a:pt x="641" y="805"/>
                    </a:lnTo>
                    <a:lnTo>
                      <a:pt x="632" y="801"/>
                    </a:lnTo>
                    <a:lnTo>
                      <a:pt x="632" y="801"/>
                    </a:lnTo>
                    <a:lnTo>
                      <a:pt x="633" y="805"/>
                    </a:lnTo>
                    <a:lnTo>
                      <a:pt x="636" y="808"/>
                    </a:lnTo>
                    <a:lnTo>
                      <a:pt x="644" y="813"/>
                    </a:lnTo>
                    <a:lnTo>
                      <a:pt x="653" y="819"/>
                    </a:lnTo>
                    <a:lnTo>
                      <a:pt x="661" y="824"/>
                    </a:lnTo>
                    <a:lnTo>
                      <a:pt x="661" y="824"/>
                    </a:lnTo>
                    <a:lnTo>
                      <a:pt x="661" y="825"/>
                    </a:lnTo>
                    <a:lnTo>
                      <a:pt x="659" y="827"/>
                    </a:lnTo>
                    <a:lnTo>
                      <a:pt x="658" y="827"/>
                    </a:lnTo>
                    <a:lnTo>
                      <a:pt x="658" y="827"/>
                    </a:lnTo>
                    <a:lnTo>
                      <a:pt x="648" y="824"/>
                    </a:lnTo>
                    <a:lnTo>
                      <a:pt x="642" y="821"/>
                    </a:lnTo>
                    <a:lnTo>
                      <a:pt x="635" y="816"/>
                    </a:lnTo>
                    <a:lnTo>
                      <a:pt x="627" y="813"/>
                    </a:lnTo>
                    <a:lnTo>
                      <a:pt x="627" y="813"/>
                    </a:lnTo>
                    <a:lnTo>
                      <a:pt x="635" y="819"/>
                    </a:lnTo>
                    <a:lnTo>
                      <a:pt x="644" y="824"/>
                    </a:lnTo>
                    <a:lnTo>
                      <a:pt x="653" y="830"/>
                    </a:lnTo>
                    <a:lnTo>
                      <a:pt x="661" y="836"/>
                    </a:lnTo>
                    <a:lnTo>
                      <a:pt x="661" y="836"/>
                    </a:lnTo>
                    <a:lnTo>
                      <a:pt x="659" y="839"/>
                    </a:lnTo>
                    <a:lnTo>
                      <a:pt x="658" y="842"/>
                    </a:lnTo>
                    <a:lnTo>
                      <a:pt x="658" y="845"/>
                    </a:lnTo>
                    <a:lnTo>
                      <a:pt x="656" y="848"/>
                    </a:lnTo>
                    <a:lnTo>
                      <a:pt x="656" y="848"/>
                    </a:lnTo>
                    <a:lnTo>
                      <a:pt x="654" y="848"/>
                    </a:lnTo>
                    <a:lnTo>
                      <a:pt x="651" y="848"/>
                    </a:lnTo>
                    <a:lnTo>
                      <a:pt x="648" y="845"/>
                    </a:lnTo>
                    <a:lnTo>
                      <a:pt x="648" y="845"/>
                    </a:lnTo>
                    <a:lnTo>
                      <a:pt x="648" y="847"/>
                    </a:lnTo>
                    <a:lnTo>
                      <a:pt x="650" y="848"/>
                    </a:lnTo>
                    <a:lnTo>
                      <a:pt x="651" y="851"/>
                    </a:lnTo>
                    <a:lnTo>
                      <a:pt x="650" y="853"/>
                    </a:lnTo>
                    <a:lnTo>
                      <a:pt x="650" y="853"/>
                    </a:lnTo>
                    <a:lnTo>
                      <a:pt x="645" y="853"/>
                    </a:lnTo>
                    <a:lnTo>
                      <a:pt x="642" y="851"/>
                    </a:lnTo>
                    <a:lnTo>
                      <a:pt x="635" y="847"/>
                    </a:lnTo>
                    <a:lnTo>
                      <a:pt x="629" y="842"/>
                    </a:lnTo>
                    <a:lnTo>
                      <a:pt x="621" y="839"/>
                    </a:lnTo>
                    <a:lnTo>
                      <a:pt x="621" y="839"/>
                    </a:lnTo>
                    <a:lnTo>
                      <a:pt x="621" y="837"/>
                    </a:lnTo>
                    <a:lnTo>
                      <a:pt x="619" y="837"/>
                    </a:lnTo>
                    <a:lnTo>
                      <a:pt x="618" y="836"/>
                    </a:lnTo>
                    <a:lnTo>
                      <a:pt x="618" y="834"/>
                    </a:lnTo>
                    <a:lnTo>
                      <a:pt x="618" y="834"/>
                    </a:lnTo>
                    <a:lnTo>
                      <a:pt x="612" y="833"/>
                    </a:lnTo>
                    <a:lnTo>
                      <a:pt x="610" y="831"/>
                    </a:lnTo>
                    <a:lnTo>
                      <a:pt x="610" y="828"/>
                    </a:lnTo>
                    <a:lnTo>
                      <a:pt x="610" y="828"/>
                    </a:lnTo>
                    <a:lnTo>
                      <a:pt x="613" y="828"/>
                    </a:lnTo>
                    <a:lnTo>
                      <a:pt x="615" y="830"/>
                    </a:lnTo>
                    <a:lnTo>
                      <a:pt x="616" y="831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1"/>
                    </a:lnTo>
                    <a:lnTo>
                      <a:pt x="618" y="827"/>
                    </a:lnTo>
                    <a:lnTo>
                      <a:pt x="618" y="827"/>
                    </a:lnTo>
                    <a:lnTo>
                      <a:pt x="619" y="827"/>
                    </a:lnTo>
                    <a:lnTo>
                      <a:pt x="622" y="827"/>
                    </a:lnTo>
                    <a:lnTo>
                      <a:pt x="627" y="828"/>
                    </a:lnTo>
                    <a:lnTo>
                      <a:pt x="627" y="828"/>
                    </a:lnTo>
                    <a:lnTo>
                      <a:pt x="621" y="822"/>
                    </a:lnTo>
                    <a:lnTo>
                      <a:pt x="613" y="818"/>
                    </a:lnTo>
                    <a:lnTo>
                      <a:pt x="598" y="812"/>
                    </a:lnTo>
                    <a:lnTo>
                      <a:pt x="598" y="812"/>
                    </a:lnTo>
                    <a:lnTo>
                      <a:pt x="597" y="808"/>
                    </a:lnTo>
                    <a:lnTo>
                      <a:pt x="597" y="805"/>
                    </a:lnTo>
                    <a:lnTo>
                      <a:pt x="597" y="804"/>
                    </a:lnTo>
                    <a:lnTo>
                      <a:pt x="597" y="804"/>
                    </a:lnTo>
                    <a:lnTo>
                      <a:pt x="590" y="799"/>
                    </a:lnTo>
                    <a:lnTo>
                      <a:pt x="583" y="796"/>
                    </a:lnTo>
                    <a:lnTo>
                      <a:pt x="577" y="792"/>
                    </a:lnTo>
                    <a:lnTo>
                      <a:pt x="571" y="786"/>
                    </a:lnTo>
                    <a:lnTo>
                      <a:pt x="571" y="786"/>
                    </a:lnTo>
                    <a:lnTo>
                      <a:pt x="575" y="784"/>
                    </a:lnTo>
                    <a:lnTo>
                      <a:pt x="578" y="784"/>
                    </a:lnTo>
                    <a:lnTo>
                      <a:pt x="586" y="787"/>
                    </a:lnTo>
                    <a:lnTo>
                      <a:pt x="593" y="790"/>
                    </a:lnTo>
                    <a:lnTo>
                      <a:pt x="601" y="793"/>
                    </a:lnTo>
                    <a:lnTo>
                      <a:pt x="601" y="793"/>
                    </a:lnTo>
                    <a:lnTo>
                      <a:pt x="592" y="786"/>
                    </a:lnTo>
                    <a:lnTo>
                      <a:pt x="581" y="778"/>
                    </a:lnTo>
                    <a:lnTo>
                      <a:pt x="571" y="770"/>
                    </a:lnTo>
                    <a:lnTo>
                      <a:pt x="561" y="761"/>
                    </a:lnTo>
                    <a:lnTo>
                      <a:pt x="561" y="761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5" y="758"/>
                    </a:lnTo>
                    <a:lnTo>
                      <a:pt x="566" y="757"/>
                    </a:lnTo>
                    <a:lnTo>
                      <a:pt x="566" y="757"/>
                    </a:lnTo>
                    <a:lnTo>
                      <a:pt x="558" y="754"/>
                    </a:lnTo>
                    <a:lnTo>
                      <a:pt x="554" y="751"/>
                    </a:lnTo>
                    <a:lnTo>
                      <a:pt x="554" y="747"/>
                    </a:lnTo>
                    <a:lnTo>
                      <a:pt x="554" y="746"/>
                    </a:lnTo>
                    <a:lnTo>
                      <a:pt x="554" y="746"/>
                    </a:lnTo>
                    <a:lnTo>
                      <a:pt x="558" y="746"/>
                    </a:lnTo>
                    <a:lnTo>
                      <a:pt x="563" y="746"/>
                    </a:lnTo>
                    <a:lnTo>
                      <a:pt x="563" y="746"/>
                    </a:lnTo>
                    <a:lnTo>
                      <a:pt x="565" y="744"/>
                    </a:lnTo>
                    <a:lnTo>
                      <a:pt x="565" y="743"/>
                    </a:lnTo>
                    <a:lnTo>
                      <a:pt x="565" y="741"/>
                    </a:lnTo>
                    <a:lnTo>
                      <a:pt x="568" y="741"/>
                    </a:lnTo>
                    <a:lnTo>
                      <a:pt x="568" y="741"/>
                    </a:lnTo>
                    <a:lnTo>
                      <a:pt x="563" y="738"/>
                    </a:lnTo>
                    <a:lnTo>
                      <a:pt x="557" y="735"/>
                    </a:lnTo>
                    <a:lnTo>
                      <a:pt x="552" y="732"/>
                    </a:lnTo>
                    <a:lnTo>
                      <a:pt x="548" y="729"/>
                    </a:lnTo>
                    <a:lnTo>
                      <a:pt x="548" y="729"/>
                    </a:lnTo>
                    <a:lnTo>
                      <a:pt x="540" y="726"/>
                    </a:lnTo>
                    <a:lnTo>
                      <a:pt x="539" y="725"/>
                    </a:lnTo>
                    <a:lnTo>
                      <a:pt x="537" y="720"/>
                    </a:lnTo>
                    <a:lnTo>
                      <a:pt x="537" y="720"/>
                    </a:lnTo>
                    <a:lnTo>
                      <a:pt x="542" y="720"/>
                    </a:lnTo>
                    <a:lnTo>
                      <a:pt x="546" y="720"/>
                    </a:lnTo>
                    <a:lnTo>
                      <a:pt x="554" y="725"/>
                    </a:lnTo>
                    <a:lnTo>
                      <a:pt x="563" y="729"/>
                    </a:lnTo>
                    <a:lnTo>
                      <a:pt x="571" y="732"/>
                    </a:lnTo>
                    <a:lnTo>
                      <a:pt x="571" y="732"/>
                    </a:lnTo>
                    <a:lnTo>
                      <a:pt x="566" y="726"/>
                    </a:lnTo>
                    <a:lnTo>
                      <a:pt x="560" y="722"/>
                    </a:lnTo>
                    <a:lnTo>
                      <a:pt x="555" y="717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9" y="711"/>
                    </a:lnTo>
                    <a:lnTo>
                      <a:pt x="549" y="711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36" y="703"/>
                    </a:lnTo>
                    <a:lnTo>
                      <a:pt x="525" y="696"/>
                    </a:lnTo>
                    <a:lnTo>
                      <a:pt x="514" y="688"/>
                    </a:lnTo>
                    <a:lnTo>
                      <a:pt x="504" y="680"/>
                    </a:lnTo>
                    <a:lnTo>
                      <a:pt x="504" y="680"/>
                    </a:lnTo>
                    <a:lnTo>
                      <a:pt x="508" y="685"/>
                    </a:lnTo>
                    <a:lnTo>
                      <a:pt x="514" y="690"/>
                    </a:lnTo>
                    <a:lnTo>
                      <a:pt x="525" y="699"/>
                    </a:lnTo>
                    <a:lnTo>
                      <a:pt x="525" y="699"/>
                    </a:lnTo>
                    <a:lnTo>
                      <a:pt x="523" y="700"/>
                    </a:lnTo>
                    <a:lnTo>
                      <a:pt x="522" y="703"/>
                    </a:lnTo>
                    <a:lnTo>
                      <a:pt x="522" y="703"/>
                    </a:lnTo>
                    <a:lnTo>
                      <a:pt x="510" y="700"/>
                    </a:lnTo>
                    <a:lnTo>
                      <a:pt x="504" y="700"/>
                    </a:lnTo>
                    <a:lnTo>
                      <a:pt x="497" y="700"/>
                    </a:lnTo>
                    <a:lnTo>
                      <a:pt x="497" y="700"/>
                    </a:lnTo>
                    <a:lnTo>
                      <a:pt x="455" y="676"/>
                    </a:lnTo>
                    <a:lnTo>
                      <a:pt x="455" y="676"/>
                    </a:lnTo>
                    <a:lnTo>
                      <a:pt x="468" y="688"/>
                    </a:lnTo>
                    <a:lnTo>
                      <a:pt x="484" y="703"/>
                    </a:lnTo>
                    <a:lnTo>
                      <a:pt x="499" y="717"/>
                    </a:lnTo>
                    <a:lnTo>
                      <a:pt x="511" y="731"/>
                    </a:lnTo>
                    <a:lnTo>
                      <a:pt x="511" y="731"/>
                    </a:lnTo>
                    <a:lnTo>
                      <a:pt x="510" y="732"/>
                    </a:lnTo>
                    <a:lnTo>
                      <a:pt x="507" y="732"/>
                    </a:lnTo>
                    <a:lnTo>
                      <a:pt x="500" y="731"/>
                    </a:lnTo>
                    <a:lnTo>
                      <a:pt x="496" y="728"/>
                    </a:lnTo>
                    <a:lnTo>
                      <a:pt x="490" y="725"/>
                    </a:lnTo>
                    <a:lnTo>
                      <a:pt x="490" y="725"/>
                    </a:lnTo>
                    <a:lnTo>
                      <a:pt x="493" y="729"/>
                    </a:lnTo>
                    <a:lnTo>
                      <a:pt x="499" y="732"/>
                    </a:lnTo>
                    <a:lnTo>
                      <a:pt x="504" y="735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2" y="740"/>
                    </a:lnTo>
                    <a:lnTo>
                      <a:pt x="497" y="740"/>
                    </a:lnTo>
                    <a:lnTo>
                      <a:pt x="488" y="737"/>
                    </a:lnTo>
                    <a:lnTo>
                      <a:pt x="479" y="731"/>
                    </a:lnTo>
                    <a:lnTo>
                      <a:pt x="472" y="726"/>
                    </a:lnTo>
                    <a:lnTo>
                      <a:pt x="472" y="726"/>
                    </a:lnTo>
                    <a:lnTo>
                      <a:pt x="461" y="717"/>
                    </a:lnTo>
                    <a:lnTo>
                      <a:pt x="455" y="714"/>
                    </a:lnTo>
                    <a:lnTo>
                      <a:pt x="450" y="711"/>
                    </a:lnTo>
                    <a:lnTo>
                      <a:pt x="450" y="711"/>
                    </a:lnTo>
                    <a:lnTo>
                      <a:pt x="458" y="719"/>
                    </a:lnTo>
                    <a:lnTo>
                      <a:pt x="468" y="725"/>
                    </a:lnTo>
                    <a:lnTo>
                      <a:pt x="478" y="732"/>
                    </a:lnTo>
                    <a:lnTo>
                      <a:pt x="485" y="740"/>
                    </a:lnTo>
                    <a:lnTo>
                      <a:pt x="485" y="740"/>
                    </a:lnTo>
                    <a:lnTo>
                      <a:pt x="493" y="746"/>
                    </a:lnTo>
                    <a:lnTo>
                      <a:pt x="494" y="751"/>
                    </a:lnTo>
                    <a:lnTo>
                      <a:pt x="494" y="755"/>
                    </a:lnTo>
                    <a:lnTo>
                      <a:pt x="494" y="755"/>
                    </a:lnTo>
                    <a:lnTo>
                      <a:pt x="491" y="755"/>
                    </a:lnTo>
                    <a:lnTo>
                      <a:pt x="490" y="755"/>
                    </a:lnTo>
                    <a:lnTo>
                      <a:pt x="488" y="754"/>
                    </a:lnTo>
                    <a:lnTo>
                      <a:pt x="485" y="752"/>
                    </a:lnTo>
                    <a:lnTo>
                      <a:pt x="485" y="752"/>
                    </a:lnTo>
                    <a:lnTo>
                      <a:pt x="484" y="754"/>
                    </a:lnTo>
                    <a:lnTo>
                      <a:pt x="485" y="754"/>
                    </a:lnTo>
                    <a:lnTo>
                      <a:pt x="485" y="755"/>
                    </a:lnTo>
                    <a:lnTo>
                      <a:pt x="484" y="755"/>
                    </a:lnTo>
                    <a:lnTo>
                      <a:pt x="484" y="755"/>
                    </a:lnTo>
                    <a:lnTo>
                      <a:pt x="475" y="751"/>
                    </a:lnTo>
                    <a:lnTo>
                      <a:pt x="470" y="749"/>
                    </a:lnTo>
                    <a:lnTo>
                      <a:pt x="464" y="751"/>
                    </a:lnTo>
                    <a:lnTo>
                      <a:pt x="464" y="751"/>
                    </a:lnTo>
                    <a:lnTo>
                      <a:pt x="472" y="757"/>
                    </a:lnTo>
                    <a:lnTo>
                      <a:pt x="479" y="763"/>
                    </a:lnTo>
                    <a:lnTo>
                      <a:pt x="485" y="769"/>
                    </a:lnTo>
                    <a:lnTo>
                      <a:pt x="488" y="773"/>
                    </a:lnTo>
                    <a:lnTo>
                      <a:pt x="490" y="779"/>
                    </a:lnTo>
                    <a:lnTo>
                      <a:pt x="490" y="779"/>
                    </a:lnTo>
                    <a:lnTo>
                      <a:pt x="484" y="779"/>
                    </a:lnTo>
                    <a:lnTo>
                      <a:pt x="479" y="778"/>
                    </a:lnTo>
                    <a:lnTo>
                      <a:pt x="468" y="773"/>
                    </a:lnTo>
                    <a:lnTo>
                      <a:pt x="468" y="773"/>
                    </a:lnTo>
                    <a:lnTo>
                      <a:pt x="470" y="776"/>
                    </a:lnTo>
                    <a:lnTo>
                      <a:pt x="473" y="779"/>
                    </a:lnTo>
                    <a:lnTo>
                      <a:pt x="476" y="783"/>
                    </a:lnTo>
                    <a:lnTo>
                      <a:pt x="479" y="786"/>
                    </a:lnTo>
                    <a:lnTo>
                      <a:pt x="479" y="786"/>
                    </a:lnTo>
                    <a:lnTo>
                      <a:pt x="479" y="789"/>
                    </a:lnTo>
                    <a:lnTo>
                      <a:pt x="478" y="789"/>
                    </a:lnTo>
                    <a:lnTo>
                      <a:pt x="475" y="790"/>
                    </a:lnTo>
                    <a:lnTo>
                      <a:pt x="475" y="790"/>
                    </a:lnTo>
                    <a:lnTo>
                      <a:pt x="478" y="795"/>
                    </a:lnTo>
                    <a:lnTo>
                      <a:pt x="482" y="799"/>
                    </a:lnTo>
                    <a:lnTo>
                      <a:pt x="485" y="804"/>
                    </a:lnTo>
                    <a:lnTo>
                      <a:pt x="487" y="810"/>
                    </a:lnTo>
                    <a:lnTo>
                      <a:pt x="487" y="810"/>
                    </a:lnTo>
                    <a:lnTo>
                      <a:pt x="482" y="810"/>
                    </a:lnTo>
                    <a:lnTo>
                      <a:pt x="479" y="810"/>
                    </a:lnTo>
                    <a:lnTo>
                      <a:pt x="470" y="805"/>
                    </a:lnTo>
                    <a:lnTo>
                      <a:pt x="462" y="801"/>
                    </a:lnTo>
                    <a:lnTo>
                      <a:pt x="455" y="796"/>
                    </a:lnTo>
                    <a:lnTo>
                      <a:pt x="455" y="796"/>
                    </a:lnTo>
                    <a:lnTo>
                      <a:pt x="462" y="805"/>
                    </a:lnTo>
                    <a:lnTo>
                      <a:pt x="470" y="813"/>
                    </a:lnTo>
                    <a:lnTo>
                      <a:pt x="478" y="822"/>
                    </a:lnTo>
                    <a:lnTo>
                      <a:pt x="481" y="827"/>
                    </a:lnTo>
                    <a:lnTo>
                      <a:pt x="482" y="831"/>
                    </a:lnTo>
                    <a:lnTo>
                      <a:pt x="482" y="831"/>
                    </a:lnTo>
                    <a:lnTo>
                      <a:pt x="482" y="833"/>
                    </a:lnTo>
                    <a:lnTo>
                      <a:pt x="481" y="833"/>
                    </a:lnTo>
                    <a:lnTo>
                      <a:pt x="481" y="833"/>
                    </a:lnTo>
                    <a:lnTo>
                      <a:pt x="479" y="834"/>
                    </a:lnTo>
                    <a:lnTo>
                      <a:pt x="479" y="834"/>
                    </a:lnTo>
                    <a:lnTo>
                      <a:pt x="473" y="831"/>
                    </a:lnTo>
                    <a:lnTo>
                      <a:pt x="465" y="828"/>
                    </a:lnTo>
                    <a:lnTo>
                      <a:pt x="452" y="824"/>
                    </a:lnTo>
                    <a:lnTo>
                      <a:pt x="452" y="824"/>
                    </a:lnTo>
                    <a:lnTo>
                      <a:pt x="455" y="830"/>
                    </a:lnTo>
                    <a:lnTo>
                      <a:pt x="461" y="836"/>
                    </a:lnTo>
                    <a:lnTo>
                      <a:pt x="464" y="842"/>
                    </a:lnTo>
                    <a:lnTo>
                      <a:pt x="465" y="845"/>
                    </a:lnTo>
                    <a:lnTo>
                      <a:pt x="467" y="850"/>
                    </a:lnTo>
                    <a:lnTo>
                      <a:pt x="467" y="850"/>
                    </a:lnTo>
                    <a:lnTo>
                      <a:pt x="464" y="850"/>
                    </a:lnTo>
                    <a:lnTo>
                      <a:pt x="464" y="851"/>
                    </a:lnTo>
                    <a:lnTo>
                      <a:pt x="464" y="851"/>
                    </a:lnTo>
                    <a:lnTo>
                      <a:pt x="458" y="848"/>
                    </a:lnTo>
                    <a:lnTo>
                      <a:pt x="452" y="845"/>
                    </a:lnTo>
                    <a:lnTo>
                      <a:pt x="446" y="844"/>
                    </a:lnTo>
                    <a:lnTo>
                      <a:pt x="443" y="839"/>
                    </a:lnTo>
                    <a:lnTo>
                      <a:pt x="443" y="839"/>
                    </a:lnTo>
                    <a:lnTo>
                      <a:pt x="444" y="845"/>
                    </a:lnTo>
                    <a:lnTo>
                      <a:pt x="447" y="851"/>
                    </a:lnTo>
                    <a:lnTo>
                      <a:pt x="447" y="851"/>
                    </a:lnTo>
                    <a:lnTo>
                      <a:pt x="443" y="854"/>
                    </a:lnTo>
                    <a:lnTo>
                      <a:pt x="439" y="854"/>
                    </a:lnTo>
                    <a:lnTo>
                      <a:pt x="435" y="851"/>
                    </a:lnTo>
                    <a:lnTo>
                      <a:pt x="432" y="848"/>
                    </a:lnTo>
                    <a:lnTo>
                      <a:pt x="432" y="848"/>
                    </a:lnTo>
                    <a:lnTo>
                      <a:pt x="420" y="839"/>
                    </a:lnTo>
                    <a:lnTo>
                      <a:pt x="411" y="830"/>
                    </a:lnTo>
                    <a:lnTo>
                      <a:pt x="411" y="830"/>
                    </a:lnTo>
                    <a:lnTo>
                      <a:pt x="418" y="842"/>
                    </a:lnTo>
                    <a:lnTo>
                      <a:pt x="427" y="853"/>
                    </a:lnTo>
                    <a:lnTo>
                      <a:pt x="444" y="873"/>
                    </a:lnTo>
                    <a:lnTo>
                      <a:pt x="444" y="873"/>
                    </a:lnTo>
                    <a:lnTo>
                      <a:pt x="444" y="874"/>
                    </a:lnTo>
                    <a:lnTo>
                      <a:pt x="443" y="876"/>
                    </a:lnTo>
                    <a:lnTo>
                      <a:pt x="441" y="877"/>
                    </a:lnTo>
                    <a:lnTo>
                      <a:pt x="441" y="877"/>
                    </a:lnTo>
                    <a:lnTo>
                      <a:pt x="436" y="874"/>
                    </a:lnTo>
                    <a:lnTo>
                      <a:pt x="432" y="871"/>
                    </a:lnTo>
                    <a:lnTo>
                      <a:pt x="432" y="871"/>
                    </a:lnTo>
                    <a:lnTo>
                      <a:pt x="435" y="877"/>
                    </a:lnTo>
                    <a:lnTo>
                      <a:pt x="433" y="880"/>
                    </a:lnTo>
                    <a:lnTo>
                      <a:pt x="430" y="882"/>
                    </a:lnTo>
                    <a:lnTo>
                      <a:pt x="430" y="882"/>
                    </a:lnTo>
                    <a:lnTo>
                      <a:pt x="414" y="860"/>
                    </a:lnTo>
                    <a:lnTo>
                      <a:pt x="406" y="850"/>
                    </a:lnTo>
                    <a:lnTo>
                      <a:pt x="404" y="844"/>
                    </a:lnTo>
                    <a:lnTo>
                      <a:pt x="401" y="836"/>
                    </a:lnTo>
                    <a:lnTo>
                      <a:pt x="401" y="836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6" y="834"/>
                    </a:lnTo>
                    <a:lnTo>
                      <a:pt x="398" y="824"/>
                    </a:lnTo>
                    <a:lnTo>
                      <a:pt x="395" y="818"/>
                    </a:lnTo>
                    <a:lnTo>
                      <a:pt x="395" y="815"/>
                    </a:lnTo>
                    <a:lnTo>
                      <a:pt x="397" y="812"/>
                    </a:lnTo>
                    <a:lnTo>
                      <a:pt x="397" y="812"/>
                    </a:lnTo>
                    <a:lnTo>
                      <a:pt x="403" y="813"/>
                    </a:lnTo>
                    <a:lnTo>
                      <a:pt x="407" y="816"/>
                    </a:lnTo>
                    <a:lnTo>
                      <a:pt x="412" y="821"/>
                    </a:lnTo>
                    <a:lnTo>
                      <a:pt x="417" y="824"/>
                    </a:lnTo>
                    <a:lnTo>
                      <a:pt x="417" y="824"/>
                    </a:lnTo>
                    <a:lnTo>
                      <a:pt x="412" y="818"/>
                    </a:lnTo>
                    <a:lnTo>
                      <a:pt x="406" y="810"/>
                    </a:lnTo>
                    <a:lnTo>
                      <a:pt x="401" y="802"/>
                    </a:lnTo>
                    <a:lnTo>
                      <a:pt x="400" y="798"/>
                    </a:lnTo>
                    <a:lnTo>
                      <a:pt x="401" y="793"/>
                    </a:lnTo>
                    <a:lnTo>
                      <a:pt x="401" y="793"/>
                    </a:lnTo>
                    <a:lnTo>
                      <a:pt x="395" y="786"/>
                    </a:lnTo>
                    <a:lnTo>
                      <a:pt x="388" y="778"/>
                    </a:lnTo>
                    <a:lnTo>
                      <a:pt x="382" y="769"/>
                    </a:lnTo>
                    <a:lnTo>
                      <a:pt x="377" y="758"/>
                    </a:lnTo>
                    <a:lnTo>
                      <a:pt x="377" y="758"/>
                    </a:lnTo>
                    <a:lnTo>
                      <a:pt x="383" y="758"/>
                    </a:lnTo>
                    <a:lnTo>
                      <a:pt x="388" y="760"/>
                    </a:lnTo>
                    <a:lnTo>
                      <a:pt x="397" y="766"/>
                    </a:lnTo>
                    <a:lnTo>
                      <a:pt x="397" y="766"/>
                    </a:lnTo>
                    <a:lnTo>
                      <a:pt x="394" y="763"/>
                    </a:lnTo>
                    <a:lnTo>
                      <a:pt x="391" y="758"/>
                    </a:lnTo>
                    <a:lnTo>
                      <a:pt x="380" y="752"/>
                    </a:lnTo>
                    <a:lnTo>
                      <a:pt x="380" y="752"/>
                    </a:lnTo>
                    <a:lnTo>
                      <a:pt x="371" y="744"/>
                    </a:lnTo>
                    <a:lnTo>
                      <a:pt x="368" y="740"/>
                    </a:lnTo>
                    <a:lnTo>
                      <a:pt x="366" y="735"/>
                    </a:lnTo>
                    <a:lnTo>
                      <a:pt x="366" y="735"/>
                    </a:lnTo>
                    <a:lnTo>
                      <a:pt x="374" y="737"/>
                    </a:lnTo>
                    <a:lnTo>
                      <a:pt x="380" y="741"/>
                    </a:lnTo>
                    <a:lnTo>
                      <a:pt x="386" y="746"/>
                    </a:lnTo>
                    <a:lnTo>
                      <a:pt x="392" y="751"/>
                    </a:lnTo>
                    <a:lnTo>
                      <a:pt x="392" y="751"/>
                    </a:lnTo>
                    <a:lnTo>
                      <a:pt x="383" y="737"/>
                    </a:lnTo>
                    <a:lnTo>
                      <a:pt x="374" y="720"/>
                    </a:lnTo>
                    <a:lnTo>
                      <a:pt x="374" y="720"/>
                    </a:lnTo>
                    <a:lnTo>
                      <a:pt x="368" y="717"/>
                    </a:lnTo>
                    <a:lnTo>
                      <a:pt x="363" y="712"/>
                    </a:lnTo>
                    <a:lnTo>
                      <a:pt x="359" y="709"/>
                    </a:lnTo>
                    <a:lnTo>
                      <a:pt x="357" y="706"/>
                    </a:lnTo>
                    <a:lnTo>
                      <a:pt x="356" y="703"/>
                    </a:lnTo>
                    <a:lnTo>
                      <a:pt x="356" y="703"/>
                    </a:lnTo>
                    <a:lnTo>
                      <a:pt x="362" y="703"/>
                    </a:lnTo>
                    <a:lnTo>
                      <a:pt x="365" y="705"/>
                    </a:lnTo>
                    <a:lnTo>
                      <a:pt x="372" y="709"/>
                    </a:lnTo>
                    <a:lnTo>
                      <a:pt x="380" y="715"/>
                    </a:lnTo>
                    <a:lnTo>
                      <a:pt x="386" y="722"/>
                    </a:lnTo>
                    <a:lnTo>
                      <a:pt x="386" y="722"/>
                    </a:lnTo>
                    <a:lnTo>
                      <a:pt x="395" y="726"/>
                    </a:lnTo>
                    <a:lnTo>
                      <a:pt x="404" y="732"/>
                    </a:lnTo>
                    <a:lnTo>
                      <a:pt x="412" y="738"/>
                    </a:lnTo>
                    <a:lnTo>
                      <a:pt x="423" y="743"/>
                    </a:lnTo>
                    <a:lnTo>
                      <a:pt x="423" y="743"/>
                    </a:lnTo>
                    <a:lnTo>
                      <a:pt x="411" y="731"/>
                    </a:lnTo>
                    <a:lnTo>
                      <a:pt x="395" y="719"/>
                    </a:lnTo>
                    <a:lnTo>
                      <a:pt x="395" y="719"/>
                    </a:lnTo>
                    <a:lnTo>
                      <a:pt x="380" y="703"/>
                    </a:lnTo>
                    <a:lnTo>
                      <a:pt x="372" y="697"/>
                    </a:lnTo>
                    <a:lnTo>
                      <a:pt x="363" y="691"/>
                    </a:lnTo>
                    <a:lnTo>
                      <a:pt x="363" y="691"/>
                    </a:lnTo>
                    <a:lnTo>
                      <a:pt x="363" y="690"/>
                    </a:lnTo>
                    <a:lnTo>
                      <a:pt x="362" y="688"/>
                    </a:lnTo>
                    <a:lnTo>
                      <a:pt x="362" y="686"/>
                    </a:lnTo>
                    <a:lnTo>
                      <a:pt x="362" y="685"/>
                    </a:lnTo>
                    <a:lnTo>
                      <a:pt x="362" y="685"/>
                    </a:lnTo>
                    <a:lnTo>
                      <a:pt x="365" y="683"/>
                    </a:lnTo>
                    <a:lnTo>
                      <a:pt x="368" y="680"/>
                    </a:lnTo>
                    <a:lnTo>
                      <a:pt x="368" y="680"/>
                    </a:lnTo>
                    <a:lnTo>
                      <a:pt x="375" y="683"/>
                    </a:lnTo>
                    <a:lnTo>
                      <a:pt x="383" y="688"/>
                    </a:lnTo>
                    <a:lnTo>
                      <a:pt x="398" y="697"/>
                    </a:lnTo>
                    <a:lnTo>
                      <a:pt x="398" y="697"/>
                    </a:lnTo>
                    <a:lnTo>
                      <a:pt x="432" y="715"/>
                    </a:lnTo>
                    <a:lnTo>
                      <a:pt x="432" y="715"/>
                    </a:lnTo>
                    <a:lnTo>
                      <a:pt x="429" y="711"/>
                    </a:lnTo>
                    <a:lnTo>
                      <a:pt x="424" y="706"/>
                    </a:lnTo>
                    <a:lnTo>
                      <a:pt x="412" y="697"/>
                    </a:lnTo>
                    <a:lnTo>
                      <a:pt x="412" y="697"/>
                    </a:lnTo>
                    <a:lnTo>
                      <a:pt x="414" y="696"/>
                    </a:lnTo>
                    <a:lnTo>
                      <a:pt x="414" y="696"/>
                    </a:lnTo>
                    <a:lnTo>
                      <a:pt x="407" y="693"/>
                    </a:lnTo>
                    <a:lnTo>
                      <a:pt x="403" y="690"/>
                    </a:lnTo>
                    <a:lnTo>
                      <a:pt x="395" y="680"/>
                    </a:lnTo>
                    <a:lnTo>
                      <a:pt x="395" y="680"/>
                    </a:lnTo>
                    <a:lnTo>
                      <a:pt x="388" y="676"/>
                    </a:lnTo>
                    <a:lnTo>
                      <a:pt x="382" y="670"/>
                    </a:lnTo>
                    <a:lnTo>
                      <a:pt x="382" y="670"/>
                    </a:lnTo>
                    <a:lnTo>
                      <a:pt x="377" y="668"/>
                    </a:lnTo>
                    <a:lnTo>
                      <a:pt x="374" y="667"/>
                    </a:lnTo>
                    <a:lnTo>
                      <a:pt x="374" y="667"/>
                    </a:lnTo>
                    <a:lnTo>
                      <a:pt x="374" y="664"/>
                    </a:lnTo>
                    <a:lnTo>
                      <a:pt x="374" y="664"/>
                    </a:lnTo>
                    <a:lnTo>
                      <a:pt x="366" y="661"/>
                    </a:lnTo>
                    <a:lnTo>
                      <a:pt x="360" y="658"/>
                    </a:lnTo>
                    <a:lnTo>
                      <a:pt x="350" y="648"/>
                    </a:lnTo>
                    <a:lnTo>
                      <a:pt x="339" y="639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39" y="642"/>
                    </a:lnTo>
                    <a:lnTo>
                      <a:pt x="351" y="654"/>
                    </a:lnTo>
                    <a:lnTo>
                      <a:pt x="351" y="654"/>
                    </a:lnTo>
                    <a:lnTo>
                      <a:pt x="359" y="661"/>
                    </a:lnTo>
                    <a:lnTo>
                      <a:pt x="363" y="664"/>
                    </a:lnTo>
                    <a:lnTo>
                      <a:pt x="365" y="668"/>
                    </a:lnTo>
                    <a:lnTo>
                      <a:pt x="365" y="668"/>
                    </a:lnTo>
                    <a:lnTo>
                      <a:pt x="359" y="670"/>
                    </a:lnTo>
                    <a:lnTo>
                      <a:pt x="354" y="668"/>
                    </a:lnTo>
                    <a:lnTo>
                      <a:pt x="345" y="662"/>
                    </a:lnTo>
                    <a:lnTo>
                      <a:pt x="345" y="662"/>
                    </a:lnTo>
                    <a:lnTo>
                      <a:pt x="346" y="665"/>
                    </a:lnTo>
                    <a:lnTo>
                      <a:pt x="350" y="668"/>
                    </a:lnTo>
                    <a:lnTo>
                      <a:pt x="353" y="671"/>
                    </a:lnTo>
                    <a:lnTo>
                      <a:pt x="354" y="676"/>
                    </a:lnTo>
                    <a:lnTo>
                      <a:pt x="354" y="676"/>
                    </a:lnTo>
                    <a:lnTo>
                      <a:pt x="353" y="679"/>
                    </a:lnTo>
                    <a:lnTo>
                      <a:pt x="353" y="679"/>
                    </a:lnTo>
                    <a:lnTo>
                      <a:pt x="345" y="676"/>
                    </a:lnTo>
                    <a:lnTo>
                      <a:pt x="337" y="671"/>
                    </a:lnTo>
                    <a:lnTo>
                      <a:pt x="325" y="662"/>
                    </a:lnTo>
                    <a:lnTo>
                      <a:pt x="325" y="662"/>
                    </a:lnTo>
                    <a:lnTo>
                      <a:pt x="325" y="665"/>
                    </a:lnTo>
                    <a:lnTo>
                      <a:pt x="325" y="667"/>
                    </a:lnTo>
                    <a:lnTo>
                      <a:pt x="328" y="671"/>
                    </a:lnTo>
                    <a:lnTo>
                      <a:pt x="333" y="674"/>
                    </a:lnTo>
                    <a:lnTo>
                      <a:pt x="336" y="679"/>
                    </a:lnTo>
                    <a:lnTo>
                      <a:pt x="336" y="679"/>
                    </a:lnTo>
                    <a:lnTo>
                      <a:pt x="334" y="680"/>
                    </a:lnTo>
                    <a:lnTo>
                      <a:pt x="334" y="680"/>
                    </a:lnTo>
                    <a:lnTo>
                      <a:pt x="333" y="682"/>
                    </a:lnTo>
                    <a:lnTo>
                      <a:pt x="333" y="682"/>
                    </a:lnTo>
                    <a:lnTo>
                      <a:pt x="325" y="680"/>
                    </a:lnTo>
                    <a:lnTo>
                      <a:pt x="319" y="677"/>
                    </a:lnTo>
                    <a:lnTo>
                      <a:pt x="308" y="668"/>
                    </a:lnTo>
                    <a:lnTo>
                      <a:pt x="308" y="668"/>
                    </a:lnTo>
                    <a:lnTo>
                      <a:pt x="308" y="670"/>
                    </a:lnTo>
                    <a:lnTo>
                      <a:pt x="310" y="673"/>
                    </a:lnTo>
                    <a:lnTo>
                      <a:pt x="314" y="677"/>
                    </a:lnTo>
                    <a:lnTo>
                      <a:pt x="319" y="680"/>
                    </a:lnTo>
                    <a:lnTo>
                      <a:pt x="322" y="685"/>
                    </a:lnTo>
                    <a:lnTo>
                      <a:pt x="322" y="685"/>
                    </a:lnTo>
                    <a:lnTo>
                      <a:pt x="319" y="686"/>
                    </a:lnTo>
                    <a:lnTo>
                      <a:pt x="316" y="688"/>
                    </a:lnTo>
                    <a:lnTo>
                      <a:pt x="310" y="686"/>
                    </a:lnTo>
                    <a:lnTo>
                      <a:pt x="305" y="682"/>
                    </a:lnTo>
                    <a:lnTo>
                      <a:pt x="299" y="677"/>
                    </a:lnTo>
                    <a:lnTo>
                      <a:pt x="299" y="677"/>
                    </a:lnTo>
                    <a:lnTo>
                      <a:pt x="273" y="656"/>
                    </a:lnTo>
                    <a:lnTo>
                      <a:pt x="249" y="636"/>
                    </a:lnTo>
                    <a:lnTo>
                      <a:pt x="249" y="636"/>
                    </a:lnTo>
                    <a:lnTo>
                      <a:pt x="257" y="645"/>
                    </a:lnTo>
                    <a:lnTo>
                      <a:pt x="266" y="654"/>
                    </a:lnTo>
                    <a:lnTo>
                      <a:pt x="273" y="664"/>
                    </a:lnTo>
                    <a:lnTo>
                      <a:pt x="281" y="673"/>
                    </a:lnTo>
                    <a:lnTo>
                      <a:pt x="281" y="673"/>
                    </a:lnTo>
                    <a:lnTo>
                      <a:pt x="289" y="679"/>
                    </a:lnTo>
                    <a:lnTo>
                      <a:pt x="298" y="685"/>
                    </a:lnTo>
                    <a:lnTo>
                      <a:pt x="311" y="700"/>
                    </a:lnTo>
                    <a:lnTo>
                      <a:pt x="311" y="700"/>
                    </a:lnTo>
                    <a:lnTo>
                      <a:pt x="308" y="705"/>
                    </a:lnTo>
                    <a:lnTo>
                      <a:pt x="305" y="709"/>
                    </a:lnTo>
                    <a:lnTo>
                      <a:pt x="305" y="709"/>
                    </a:lnTo>
                    <a:lnTo>
                      <a:pt x="301" y="708"/>
                    </a:lnTo>
                    <a:lnTo>
                      <a:pt x="299" y="706"/>
                    </a:lnTo>
                    <a:lnTo>
                      <a:pt x="299" y="703"/>
                    </a:lnTo>
                    <a:lnTo>
                      <a:pt x="299" y="703"/>
                    </a:lnTo>
                    <a:lnTo>
                      <a:pt x="276" y="686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66" y="682"/>
                    </a:lnTo>
                    <a:lnTo>
                      <a:pt x="279" y="696"/>
                    </a:lnTo>
                    <a:lnTo>
                      <a:pt x="293" y="709"/>
                    </a:lnTo>
                    <a:lnTo>
                      <a:pt x="305" y="725"/>
                    </a:lnTo>
                    <a:lnTo>
                      <a:pt x="305" y="725"/>
                    </a:lnTo>
                    <a:lnTo>
                      <a:pt x="302" y="728"/>
                    </a:lnTo>
                    <a:lnTo>
                      <a:pt x="301" y="729"/>
                    </a:lnTo>
                    <a:lnTo>
                      <a:pt x="295" y="731"/>
                    </a:lnTo>
                    <a:lnTo>
                      <a:pt x="295" y="731"/>
                    </a:lnTo>
                    <a:lnTo>
                      <a:pt x="282" y="720"/>
                    </a:lnTo>
                    <a:lnTo>
                      <a:pt x="270" y="711"/>
                    </a:lnTo>
                    <a:lnTo>
                      <a:pt x="246" y="690"/>
                    </a:lnTo>
                    <a:lnTo>
                      <a:pt x="246" y="690"/>
                    </a:lnTo>
                    <a:lnTo>
                      <a:pt x="267" y="714"/>
                    </a:lnTo>
                    <a:lnTo>
                      <a:pt x="276" y="726"/>
                    </a:lnTo>
                    <a:lnTo>
                      <a:pt x="285" y="740"/>
                    </a:lnTo>
                    <a:lnTo>
                      <a:pt x="285" y="740"/>
                    </a:lnTo>
                    <a:lnTo>
                      <a:pt x="282" y="743"/>
                    </a:lnTo>
                    <a:lnTo>
                      <a:pt x="279" y="744"/>
                    </a:lnTo>
                    <a:lnTo>
                      <a:pt x="279" y="744"/>
                    </a:lnTo>
                    <a:lnTo>
                      <a:pt x="281" y="747"/>
                    </a:lnTo>
                    <a:lnTo>
                      <a:pt x="282" y="752"/>
                    </a:lnTo>
                    <a:lnTo>
                      <a:pt x="285" y="755"/>
                    </a:lnTo>
                    <a:lnTo>
                      <a:pt x="287" y="760"/>
                    </a:lnTo>
                    <a:lnTo>
                      <a:pt x="287" y="760"/>
                    </a:lnTo>
                    <a:lnTo>
                      <a:pt x="279" y="764"/>
                    </a:lnTo>
                    <a:lnTo>
                      <a:pt x="279" y="764"/>
                    </a:lnTo>
                    <a:lnTo>
                      <a:pt x="269" y="758"/>
                    </a:lnTo>
                    <a:lnTo>
                      <a:pt x="260" y="751"/>
                    </a:lnTo>
                    <a:lnTo>
                      <a:pt x="260" y="751"/>
                    </a:lnTo>
                    <a:lnTo>
                      <a:pt x="261" y="757"/>
                    </a:lnTo>
                    <a:lnTo>
                      <a:pt x="266" y="763"/>
                    </a:lnTo>
                    <a:lnTo>
                      <a:pt x="269" y="769"/>
                    </a:lnTo>
                    <a:lnTo>
                      <a:pt x="270" y="772"/>
                    </a:lnTo>
                    <a:lnTo>
                      <a:pt x="270" y="775"/>
                    </a:lnTo>
                    <a:lnTo>
                      <a:pt x="270" y="775"/>
                    </a:lnTo>
                    <a:lnTo>
                      <a:pt x="269" y="775"/>
                    </a:lnTo>
                    <a:lnTo>
                      <a:pt x="267" y="776"/>
                    </a:lnTo>
                    <a:lnTo>
                      <a:pt x="267" y="776"/>
                    </a:lnTo>
                    <a:lnTo>
                      <a:pt x="264" y="775"/>
                    </a:lnTo>
                    <a:lnTo>
                      <a:pt x="261" y="772"/>
                    </a:lnTo>
                    <a:lnTo>
                      <a:pt x="257" y="767"/>
                    </a:lnTo>
                    <a:lnTo>
                      <a:pt x="253" y="763"/>
                    </a:lnTo>
                    <a:lnTo>
                      <a:pt x="250" y="760"/>
                    </a:lnTo>
                    <a:lnTo>
                      <a:pt x="246" y="758"/>
                    </a:lnTo>
                    <a:lnTo>
                      <a:pt x="246" y="758"/>
                    </a:lnTo>
                    <a:lnTo>
                      <a:pt x="250" y="766"/>
                    </a:lnTo>
                    <a:lnTo>
                      <a:pt x="255" y="773"/>
                    </a:lnTo>
                    <a:lnTo>
                      <a:pt x="260" y="78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60" y="792"/>
                    </a:lnTo>
                    <a:lnTo>
                      <a:pt x="260" y="792"/>
                    </a:lnTo>
                    <a:lnTo>
                      <a:pt x="247" y="779"/>
                    </a:lnTo>
                    <a:lnTo>
                      <a:pt x="235" y="767"/>
                    </a:lnTo>
                    <a:lnTo>
                      <a:pt x="214" y="741"/>
                    </a:lnTo>
                    <a:lnTo>
                      <a:pt x="214" y="741"/>
                    </a:lnTo>
                    <a:lnTo>
                      <a:pt x="223" y="763"/>
                    </a:lnTo>
                    <a:lnTo>
                      <a:pt x="232" y="784"/>
                    </a:lnTo>
                    <a:lnTo>
                      <a:pt x="232" y="784"/>
                    </a:lnTo>
                    <a:lnTo>
                      <a:pt x="238" y="796"/>
                    </a:lnTo>
                    <a:lnTo>
                      <a:pt x="240" y="802"/>
                    </a:lnTo>
                    <a:lnTo>
                      <a:pt x="240" y="808"/>
                    </a:lnTo>
                    <a:lnTo>
                      <a:pt x="240" y="808"/>
                    </a:lnTo>
                    <a:lnTo>
                      <a:pt x="235" y="807"/>
                    </a:lnTo>
                    <a:lnTo>
                      <a:pt x="234" y="805"/>
                    </a:lnTo>
                    <a:lnTo>
                      <a:pt x="229" y="799"/>
                    </a:lnTo>
                    <a:lnTo>
                      <a:pt x="226" y="793"/>
                    </a:lnTo>
                    <a:lnTo>
                      <a:pt x="221" y="789"/>
                    </a:lnTo>
                    <a:lnTo>
                      <a:pt x="221" y="789"/>
                    </a:lnTo>
                    <a:lnTo>
                      <a:pt x="225" y="798"/>
                    </a:lnTo>
                    <a:lnTo>
                      <a:pt x="228" y="805"/>
                    </a:lnTo>
                    <a:lnTo>
                      <a:pt x="231" y="813"/>
                    </a:lnTo>
                    <a:lnTo>
                      <a:pt x="231" y="819"/>
                    </a:lnTo>
                    <a:lnTo>
                      <a:pt x="231" y="819"/>
                    </a:lnTo>
                    <a:lnTo>
                      <a:pt x="228" y="819"/>
                    </a:lnTo>
                    <a:lnTo>
                      <a:pt x="225" y="816"/>
                    </a:lnTo>
                    <a:lnTo>
                      <a:pt x="220" y="810"/>
                    </a:lnTo>
                    <a:lnTo>
                      <a:pt x="215" y="802"/>
                    </a:lnTo>
                    <a:lnTo>
                      <a:pt x="211" y="796"/>
                    </a:lnTo>
                    <a:lnTo>
                      <a:pt x="211" y="796"/>
                    </a:lnTo>
                    <a:lnTo>
                      <a:pt x="214" y="805"/>
                    </a:lnTo>
                    <a:lnTo>
                      <a:pt x="217" y="816"/>
                    </a:lnTo>
                    <a:lnTo>
                      <a:pt x="221" y="825"/>
                    </a:lnTo>
                    <a:lnTo>
                      <a:pt x="223" y="836"/>
                    </a:lnTo>
                    <a:lnTo>
                      <a:pt x="223" y="836"/>
                    </a:lnTo>
                    <a:lnTo>
                      <a:pt x="221" y="836"/>
                    </a:lnTo>
                    <a:lnTo>
                      <a:pt x="220" y="836"/>
                    </a:lnTo>
                    <a:lnTo>
                      <a:pt x="220" y="837"/>
                    </a:lnTo>
                    <a:lnTo>
                      <a:pt x="220" y="837"/>
                    </a:lnTo>
                    <a:lnTo>
                      <a:pt x="212" y="822"/>
                    </a:lnTo>
                    <a:lnTo>
                      <a:pt x="208" y="815"/>
                    </a:lnTo>
                    <a:lnTo>
                      <a:pt x="203" y="808"/>
                    </a:lnTo>
                    <a:lnTo>
                      <a:pt x="203" y="808"/>
                    </a:lnTo>
                    <a:lnTo>
                      <a:pt x="206" y="808"/>
                    </a:lnTo>
                    <a:lnTo>
                      <a:pt x="206" y="807"/>
                    </a:lnTo>
                    <a:lnTo>
                      <a:pt x="205" y="807"/>
                    </a:lnTo>
                    <a:lnTo>
                      <a:pt x="205" y="807"/>
                    </a:lnTo>
                    <a:lnTo>
                      <a:pt x="206" y="805"/>
                    </a:lnTo>
                    <a:lnTo>
                      <a:pt x="206" y="807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6" y="801"/>
                    </a:lnTo>
                    <a:lnTo>
                      <a:pt x="203" y="795"/>
                    </a:lnTo>
                    <a:lnTo>
                      <a:pt x="202" y="787"/>
                    </a:lnTo>
                    <a:lnTo>
                      <a:pt x="200" y="779"/>
                    </a:lnTo>
                    <a:lnTo>
                      <a:pt x="200" y="779"/>
                    </a:lnTo>
                    <a:lnTo>
                      <a:pt x="205" y="779"/>
                    </a:lnTo>
                    <a:lnTo>
                      <a:pt x="208" y="783"/>
                    </a:lnTo>
                    <a:lnTo>
                      <a:pt x="211" y="786"/>
                    </a:lnTo>
                    <a:lnTo>
                      <a:pt x="214" y="789"/>
                    </a:lnTo>
                    <a:lnTo>
                      <a:pt x="214" y="789"/>
                    </a:lnTo>
                    <a:lnTo>
                      <a:pt x="212" y="783"/>
                    </a:lnTo>
                    <a:lnTo>
                      <a:pt x="209" y="776"/>
                    </a:lnTo>
                    <a:lnTo>
                      <a:pt x="203" y="766"/>
                    </a:lnTo>
                    <a:lnTo>
                      <a:pt x="203" y="766"/>
                    </a:lnTo>
                    <a:lnTo>
                      <a:pt x="197" y="755"/>
                    </a:lnTo>
                    <a:lnTo>
                      <a:pt x="196" y="749"/>
                    </a:lnTo>
                    <a:lnTo>
                      <a:pt x="192" y="743"/>
                    </a:lnTo>
                    <a:lnTo>
                      <a:pt x="192" y="743"/>
                    </a:lnTo>
                    <a:lnTo>
                      <a:pt x="199" y="744"/>
                    </a:lnTo>
                    <a:lnTo>
                      <a:pt x="203" y="749"/>
                    </a:lnTo>
                    <a:lnTo>
                      <a:pt x="209" y="758"/>
                    </a:lnTo>
                    <a:lnTo>
                      <a:pt x="209" y="758"/>
                    </a:lnTo>
                    <a:lnTo>
                      <a:pt x="215" y="769"/>
                    </a:lnTo>
                    <a:lnTo>
                      <a:pt x="221" y="776"/>
                    </a:lnTo>
                    <a:lnTo>
                      <a:pt x="221" y="776"/>
                    </a:lnTo>
                    <a:lnTo>
                      <a:pt x="209" y="747"/>
                    </a:lnTo>
                    <a:lnTo>
                      <a:pt x="209" y="747"/>
                    </a:lnTo>
                    <a:lnTo>
                      <a:pt x="202" y="732"/>
                    </a:lnTo>
                    <a:lnTo>
                      <a:pt x="199" y="725"/>
                    </a:lnTo>
                    <a:lnTo>
                      <a:pt x="196" y="717"/>
                    </a:lnTo>
                    <a:lnTo>
                      <a:pt x="196" y="717"/>
                    </a:lnTo>
                    <a:lnTo>
                      <a:pt x="202" y="720"/>
                    </a:lnTo>
                    <a:lnTo>
                      <a:pt x="205" y="722"/>
                    </a:lnTo>
                    <a:lnTo>
                      <a:pt x="211" y="729"/>
                    </a:lnTo>
                    <a:lnTo>
                      <a:pt x="217" y="735"/>
                    </a:lnTo>
                    <a:lnTo>
                      <a:pt x="223" y="743"/>
                    </a:lnTo>
                    <a:lnTo>
                      <a:pt x="223" y="743"/>
                    </a:lnTo>
                    <a:lnTo>
                      <a:pt x="221" y="737"/>
                    </a:lnTo>
                    <a:lnTo>
                      <a:pt x="220" y="732"/>
                    </a:lnTo>
                    <a:lnTo>
                      <a:pt x="212" y="723"/>
                    </a:lnTo>
                    <a:lnTo>
                      <a:pt x="206" y="714"/>
                    </a:lnTo>
                    <a:lnTo>
                      <a:pt x="203" y="709"/>
                    </a:lnTo>
                    <a:lnTo>
                      <a:pt x="203" y="703"/>
                    </a:lnTo>
                    <a:lnTo>
                      <a:pt x="203" y="703"/>
                    </a:lnTo>
                    <a:lnTo>
                      <a:pt x="208" y="706"/>
                    </a:lnTo>
                    <a:lnTo>
                      <a:pt x="212" y="709"/>
                    </a:lnTo>
                    <a:lnTo>
                      <a:pt x="220" y="717"/>
                    </a:lnTo>
                    <a:lnTo>
                      <a:pt x="228" y="725"/>
                    </a:lnTo>
                    <a:lnTo>
                      <a:pt x="235" y="732"/>
                    </a:lnTo>
                    <a:lnTo>
                      <a:pt x="235" y="732"/>
                    </a:lnTo>
                    <a:lnTo>
                      <a:pt x="229" y="725"/>
                    </a:lnTo>
                    <a:lnTo>
                      <a:pt x="221" y="715"/>
                    </a:lnTo>
                    <a:lnTo>
                      <a:pt x="221" y="715"/>
                    </a:lnTo>
                    <a:lnTo>
                      <a:pt x="221" y="714"/>
                    </a:lnTo>
                    <a:lnTo>
                      <a:pt x="221" y="714"/>
                    </a:lnTo>
                    <a:lnTo>
                      <a:pt x="215" y="702"/>
                    </a:lnTo>
                    <a:lnTo>
                      <a:pt x="206" y="693"/>
                    </a:lnTo>
                    <a:lnTo>
                      <a:pt x="199" y="682"/>
                    </a:lnTo>
                    <a:lnTo>
                      <a:pt x="194" y="671"/>
                    </a:lnTo>
                    <a:lnTo>
                      <a:pt x="194" y="671"/>
                    </a:lnTo>
                    <a:lnTo>
                      <a:pt x="199" y="671"/>
                    </a:lnTo>
                    <a:lnTo>
                      <a:pt x="202" y="673"/>
                    </a:lnTo>
                    <a:lnTo>
                      <a:pt x="209" y="679"/>
                    </a:lnTo>
                    <a:lnTo>
                      <a:pt x="220" y="691"/>
                    </a:lnTo>
                    <a:lnTo>
                      <a:pt x="220" y="691"/>
                    </a:lnTo>
                    <a:lnTo>
                      <a:pt x="229" y="696"/>
                    </a:lnTo>
                    <a:lnTo>
                      <a:pt x="237" y="702"/>
                    </a:lnTo>
                    <a:lnTo>
                      <a:pt x="243" y="708"/>
                    </a:lnTo>
                    <a:lnTo>
                      <a:pt x="249" y="714"/>
                    </a:lnTo>
                    <a:lnTo>
                      <a:pt x="249" y="714"/>
                    </a:lnTo>
                    <a:lnTo>
                      <a:pt x="238" y="699"/>
                    </a:lnTo>
                    <a:lnTo>
                      <a:pt x="228" y="683"/>
                    </a:lnTo>
                    <a:lnTo>
                      <a:pt x="203" y="653"/>
                    </a:lnTo>
                    <a:lnTo>
                      <a:pt x="203" y="653"/>
                    </a:lnTo>
                    <a:lnTo>
                      <a:pt x="203" y="651"/>
                    </a:lnTo>
                    <a:lnTo>
                      <a:pt x="203" y="650"/>
                    </a:lnTo>
                    <a:lnTo>
                      <a:pt x="202" y="648"/>
                    </a:lnTo>
                    <a:lnTo>
                      <a:pt x="203" y="647"/>
                    </a:lnTo>
                    <a:lnTo>
                      <a:pt x="203" y="647"/>
                    </a:lnTo>
                    <a:lnTo>
                      <a:pt x="208" y="648"/>
                    </a:lnTo>
                    <a:lnTo>
                      <a:pt x="214" y="651"/>
                    </a:lnTo>
                    <a:lnTo>
                      <a:pt x="221" y="659"/>
                    </a:lnTo>
                    <a:lnTo>
                      <a:pt x="221" y="659"/>
                    </a:lnTo>
                    <a:lnTo>
                      <a:pt x="270" y="705"/>
                    </a:lnTo>
                    <a:lnTo>
                      <a:pt x="270" y="705"/>
                    </a:lnTo>
                    <a:lnTo>
                      <a:pt x="273" y="705"/>
                    </a:lnTo>
                    <a:lnTo>
                      <a:pt x="275" y="706"/>
                    </a:lnTo>
                    <a:lnTo>
                      <a:pt x="279" y="711"/>
                    </a:lnTo>
                    <a:lnTo>
                      <a:pt x="279" y="711"/>
                    </a:lnTo>
                    <a:lnTo>
                      <a:pt x="263" y="690"/>
                    </a:lnTo>
                    <a:lnTo>
                      <a:pt x="246" y="670"/>
                    </a:lnTo>
                    <a:lnTo>
                      <a:pt x="229" y="651"/>
                    </a:lnTo>
                    <a:lnTo>
                      <a:pt x="211" y="633"/>
                    </a:lnTo>
                    <a:lnTo>
                      <a:pt x="211" y="633"/>
                    </a:lnTo>
                    <a:lnTo>
                      <a:pt x="211" y="632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7"/>
                    </a:lnTo>
                    <a:lnTo>
                      <a:pt x="211" y="627"/>
                    </a:lnTo>
                    <a:lnTo>
                      <a:pt x="221" y="632"/>
                    </a:lnTo>
                    <a:lnTo>
                      <a:pt x="229" y="638"/>
                    </a:lnTo>
                    <a:lnTo>
                      <a:pt x="244" y="653"/>
                    </a:lnTo>
                    <a:lnTo>
                      <a:pt x="244" y="653"/>
                    </a:lnTo>
                    <a:lnTo>
                      <a:pt x="253" y="659"/>
                    </a:lnTo>
                    <a:lnTo>
                      <a:pt x="263" y="667"/>
                    </a:lnTo>
                    <a:lnTo>
                      <a:pt x="282" y="682"/>
                    </a:lnTo>
                    <a:lnTo>
                      <a:pt x="282" y="682"/>
                    </a:lnTo>
                    <a:lnTo>
                      <a:pt x="264" y="661"/>
                    </a:lnTo>
                    <a:lnTo>
                      <a:pt x="244" y="641"/>
                    </a:lnTo>
                    <a:lnTo>
                      <a:pt x="202" y="603"/>
                    </a:lnTo>
                    <a:lnTo>
                      <a:pt x="202" y="603"/>
                    </a:lnTo>
                    <a:lnTo>
                      <a:pt x="202" y="601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200" y="598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3" y="597"/>
                    </a:lnTo>
                    <a:lnTo>
                      <a:pt x="191" y="572"/>
                    </a:lnTo>
                    <a:lnTo>
                      <a:pt x="180" y="549"/>
                    </a:lnTo>
                    <a:lnTo>
                      <a:pt x="165" y="528"/>
                    </a:lnTo>
                    <a:lnTo>
                      <a:pt x="157" y="517"/>
                    </a:lnTo>
                    <a:lnTo>
                      <a:pt x="150" y="508"/>
                    </a:lnTo>
                    <a:lnTo>
                      <a:pt x="150" y="508"/>
                    </a:lnTo>
                    <a:lnTo>
                      <a:pt x="176" y="563"/>
                    </a:lnTo>
                    <a:lnTo>
                      <a:pt x="188" y="592"/>
                    </a:lnTo>
                    <a:lnTo>
                      <a:pt x="197" y="621"/>
                    </a:lnTo>
                    <a:lnTo>
                      <a:pt x="197" y="621"/>
                    </a:lnTo>
                    <a:lnTo>
                      <a:pt x="199" y="626"/>
                    </a:lnTo>
                    <a:lnTo>
                      <a:pt x="200" y="629"/>
                    </a:lnTo>
                    <a:lnTo>
                      <a:pt x="199" y="630"/>
                    </a:lnTo>
                    <a:lnTo>
                      <a:pt x="199" y="630"/>
                    </a:lnTo>
                    <a:lnTo>
                      <a:pt x="197" y="630"/>
                    </a:lnTo>
                    <a:lnTo>
                      <a:pt x="196" y="632"/>
                    </a:lnTo>
                    <a:lnTo>
                      <a:pt x="196" y="632"/>
                    </a:lnTo>
                    <a:lnTo>
                      <a:pt x="191" y="622"/>
                    </a:lnTo>
                    <a:lnTo>
                      <a:pt x="186" y="615"/>
                    </a:lnTo>
                    <a:lnTo>
                      <a:pt x="183" y="606"/>
                    </a:lnTo>
                    <a:lnTo>
                      <a:pt x="179" y="597"/>
                    </a:lnTo>
                    <a:lnTo>
                      <a:pt x="179" y="597"/>
                    </a:lnTo>
                    <a:lnTo>
                      <a:pt x="170" y="578"/>
                    </a:lnTo>
                    <a:lnTo>
                      <a:pt x="159" y="561"/>
                    </a:lnTo>
                    <a:lnTo>
                      <a:pt x="138" y="528"/>
                    </a:lnTo>
                    <a:lnTo>
                      <a:pt x="138" y="528"/>
                    </a:lnTo>
                    <a:lnTo>
                      <a:pt x="147" y="552"/>
                    </a:lnTo>
                    <a:lnTo>
                      <a:pt x="157" y="578"/>
                    </a:lnTo>
                    <a:lnTo>
                      <a:pt x="167" y="604"/>
                    </a:lnTo>
                    <a:lnTo>
                      <a:pt x="170" y="616"/>
                    </a:lnTo>
                    <a:lnTo>
                      <a:pt x="173" y="629"/>
                    </a:lnTo>
                    <a:lnTo>
                      <a:pt x="173" y="629"/>
                    </a:lnTo>
                    <a:lnTo>
                      <a:pt x="174" y="635"/>
                    </a:lnTo>
                    <a:lnTo>
                      <a:pt x="174" y="638"/>
                    </a:lnTo>
                    <a:lnTo>
                      <a:pt x="171" y="639"/>
                    </a:lnTo>
                    <a:lnTo>
                      <a:pt x="171" y="639"/>
                    </a:lnTo>
                    <a:lnTo>
                      <a:pt x="164" y="627"/>
                    </a:lnTo>
                    <a:lnTo>
                      <a:pt x="160" y="619"/>
                    </a:lnTo>
                    <a:lnTo>
                      <a:pt x="159" y="613"/>
                    </a:lnTo>
                    <a:lnTo>
                      <a:pt x="159" y="613"/>
                    </a:lnTo>
                    <a:lnTo>
                      <a:pt x="150" y="601"/>
                    </a:lnTo>
                    <a:lnTo>
                      <a:pt x="144" y="587"/>
                    </a:lnTo>
                    <a:lnTo>
                      <a:pt x="136" y="575"/>
                    </a:lnTo>
                    <a:lnTo>
                      <a:pt x="127" y="565"/>
                    </a:lnTo>
                    <a:lnTo>
                      <a:pt x="127" y="565"/>
                    </a:lnTo>
                    <a:lnTo>
                      <a:pt x="142" y="603"/>
                    </a:lnTo>
                    <a:lnTo>
                      <a:pt x="150" y="624"/>
                    </a:lnTo>
                    <a:lnTo>
                      <a:pt x="151" y="635"/>
                    </a:lnTo>
                    <a:lnTo>
                      <a:pt x="153" y="645"/>
                    </a:lnTo>
                    <a:lnTo>
                      <a:pt x="153" y="645"/>
                    </a:lnTo>
                    <a:lnTo>
                      <a:pt x="151" y="647"/>
                    </a:lnTo>
                    <a:lnTo>
                      <a:pt x="150" y="647"/>
                    </a:lnTo>
                    <a:lnTo>
                      <a:pt x="150" y="647"/>
                    </a:lnTo>
                    <a:lnTo>
                      <a:pt x="147" y="644"/>
                    </a:lnTo>
                    <a:lnTo>
                      <a:pt x="144" y="639"/>
                    </a:lnTo>
                    <a:lnTo>
                      <a:pt x="139" y="629"/>
                    </a:lnTo>
                    <a:lnTo>
                      <a:pt x="139" y="629"/>
                    </a:lnTo>
                    <a:lnTo>
                      <a:pt x="130" y="609"/>
                    </a:lnTo>
                    <a:lnTo>
                      <a:pt x="119" y="590"/>
                    </a:lnTo>
                    <a:lnTo>
                      <a:pt x="119" y="590"/>
                    </a:lnTo>
                    <a:lnTo>
                      <a:pt x="124" y="607"/>
                    </a:lnTo>
                    <a:lnTo>
                      <a:pt x="131" y="626"/>
                    </a:lnTo>
                    <a:lnTo>
                      <a:pt x="138" y="645"/>
                    </a:lnTo>
                    <a:lnTo>
                      <a:pt x="141" y="667"/>
                    </a:lnTo>
                    <a:lnTo>
                      <a:pt x="141" y="667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24" y="642"/>
                    </a:lnTo>
                    <a:lnTo>
                      <a:pt x="118" y="630"/>
                    </a:lnTo>
                    <a:lnTo>
                      <a:pt x="110" y="619"/>
                    </a:lnTo>
                    <a:lnTo>
                      <a:pt x="110" y="619"/>
                    </a:lnTo>
                    <a:lnTo>
                      <a:pt x="112" y="626"/>
                    </a:lnTo>
                    <a:lnTo>
                      <a:pt x="113" y="632"/>
                    </a:lnTo>
                    <a:lnTo>
                      <a:pt x="118" y="647"/>
                    </a:lnTo>
                    <a:lnTo>
                      <a:pt x="118" y="647"/>
                    </a:lnTo>
                    <a:lnTo>
                      <a:pt x="119" y="661"/>
                    </a:lnTo>
                    <a:lnTo>
                      <a:pt x="118" y="667"/>
                    </a:lnTo>
                    <a:lnTo>
                      <a:pt x="115" y="671"/>
                    </a:lnTo>
                    <a:lnTo>
                      <a:pt x="115" y="671"/>
                    </a:lnTo>
                    <a:lnTo>
                      <a:pt x="110" y="667"/>
                    </a:lnTo>
                    <a:lnTo>
                      <a:pt x="107" y="661"/>
                    </a:lnTo>
                    <a:lnTo>
                      <a:pt x="104" y="653"/>
                    </a:lnTo>
                    <a:lnTo>
                      <a:pt x="99" y="648"/>
                    </a:lnTo>
                    <a:lnTo>
                      <a:pt x="99" y="648"/>
                    </a:lnTo>
                    <a:lnTo>
                      <a:pt x="101" y="661"/>
                    </a:lnTo>
                    <a:lnTo>
                      <a:pt x="103" y="667"/>
                    </a:lnTo>
                    <a:lnTo>
                      <a:pt x="101" y="674"/>
                    </a:lnTo>
                    <a:lnTo>
                      <a:pt x="101" y="674"/>
                    </a:lnTo>
                    <a:lnTo>
                      <a:pt x="98" y="674"/>
                    </a:lnTo>
                    <a:lnTo>
                      <a:pt x="95" y="676"/>
                    </a:lnTo>
                    <a:lnTo>
                      <a:pt x="95" y="676"/>
                    </a:lnTo>
                    <a:lnTo>
                      <a:pt x="90" y="664"/>
                    </a:lnTo>
                    <a:lnTo>
                      <a:pt x="87" y="659"/>
                    </a:lnTo>
                    <a:lnTo>
                      <a:pt x="84" y="654"/>
                    </a:lnTo>
                    <a:lnTo>
                      <a:pt x="84" y="654"/>
                    </a:lnTo>
                    <a:lnTo>
                      <a:pt x="84" y="661"/>
                    </a:lnTo>
                    <a:lnTo>
                      <a:pt x="84" y="668"/>
                    </a:lnTo>
                    <a:lnTo>
                      <a:pt x="84" y="676"/>
                    </a:lnTo>
                    <a:lnTo>
                      <a:pt x="83" y="677"/>
                    </a:lnTo>
                    <a:lnTo>
                      <a:pt x="80" y="680"/>
                    </a:lnTo>
                    <a:lnTo>
                      <a:pt x="80" y="680"/>
                    </a:lnTo>
                    <a:lnTo>
                      <a:pt x="78" y="679"/>
                    </a:lnTo>
                    <a:lnTo>
                      <a:pt x="75" y="676"/>
                    </a:lnTo>
                    <a:lnTo>
                      <a:pt x="75" y="673"/>
                    </a:lnTo>
                    <a:lnTo>
                      <a:pt x="72" y="671"/>
                    </a:lnTo>
                    <a:lnTo>
                      <a:pt x="72" y="671"/>
                    </a:lnTo>
                    <a:lnTo>
                      <a:pt x="75" y="683"/>
                    </a:lnTo>
                    <a:lnTo>
                      <a:pt x="75" y="690"/>
                    </a:lnTo>
                    <a:lnTo>
                      <a:pt x="74" y="696"/>
                    </a:lnTo>
                    <a:lnTo>
                      <a:pt x="74" y="696"/>
                    </a:lnTo>
                    <a:lnTo>
                      <a:pt x="71" y="696"/>
                    </a:lnTo>
                    <a:lnTo>
                      <a:pt x="71" y="696"/>
                    </a:lnTo>
                    <a:lnTo>
                      <a:pt x="69" y="694"/>
                    </a:lnTo>
                    <a:lnTo>
                      <a:pt x="67" y="693"/>
                    </a:lnTo>
                    <a:lnTo>
                      <a:pt x="66" y="686"/>
                    </a:lnTo>
                    <a:lnTo>
                      <a:pt x="66" y="686"/>
                    </a:lnTo>
                    <a:lnTo>
                      <a:pt x="60" y="677"/>
                    </a:lnTo>
                    <a:lnTo>
                      <a:pt x="58" y="671"/>
                    </a:lnTo>
                    <a:lnTo>
                      <a:pt x="57" y="667"/>
                    </a:lnTo>
                    <a:lnTo>
                      <a:pt x="57" y="667"/>
                    </a:lnTo>
                    <a:lnTo>
                      <a:pt x="60" y="667"/>
                    </a:lnTo>
                    <a:lnTo>
                      <a:pt x="61" y="670"/>
                    </a:lnTo>
                    <a:lnTo>
                      <a:pt x="61" y="677"/>
                    </a:lnTo>
                    <a:lnTo>
                      <a:pt x="61" y="677"/>
                    </a:lnTo>
                    <a:lnTo>
                      <a:pt x="64" y="676"/>
                    </a:lnTo>
                    <a:lnTo>
                      <a:pt x="66" y="677"/>
                    </a:lnTo>
                    <a:lnTo>
                      <a:pt x="66" y="677"/>
                    </a:lnTo>
                    <a:lnTo>
                      <a:pt x="66" y="674"/>
                    </a:lnTo>
                    <a:lnTo>
                      <a:pt x="66" y="671"/>
                    </a:lnTo>
                    <a:lnTo>
                      <a:pt x="64" y="664"/>
                    </a:lnTo>
                    <a:lnTo>
                      <a:pt x="64" y="656"/>
                    </a:lnTo>
                    <a:lnTo>
                      <a:pt x="64" y="651"/>
                    </a:lnTo>
                    <a:lnTo>
                      <a:pt x="66" y="648"/>
                    </a:lnTo>
                    <a:lnTo>
                      <a:pt x="66" y="648"/>
                    </a:lnTo>
                    <a:lnTo>
                      <a:pt x="67" y="650"/>
                    </a:lnTo>
                    <a:lnTo>
                      <a:pt x="71" y="650"/>
                    </a:lnTo>
                    <a:lnTo>
                      <a:pt x="72" y="653"/>
                    </a:lnTo>
                    <a:lnTo>
                      <a:pt x="74" y="658"/>
                    </a:lnTo>
                    <a:lnTo>
                      <a:pt x="77" y="661"/>
                    </a:lnTo>
                    <a:lnTo>
                      <a:pt x="77" y="661"/>
                    </a:lnTo>
                    <a:lnTo>
                      <a:pt x="77" y="658"/>
                    </a:lnTo>
                    <a:lnTo>
                      <a:pt x="78" y="651"/>
                    </a:lnTo>
                    <a:lnTo>
                      <a:pt x="75" y="642"/>
                    </a:lnTo>
                    <a:lnTo>
                      <a:pt x="74" y="633"/>
                    </a:lnTo>
                    <a:lnTo>
                      <a:pt x="74" y="629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8" y="626"/>
                    </a:lnTo>
                    <a:lnTo>
                      <a:pt x="80" y="627"/>
                    </a:lnTo>
                    <a:lnTo>
                      <a:pt x="81" y="633"/>
                    </a:lnTo>
                    <a:lnTo>
                      <a:pt x="81" y="633"/>
                    </a:lnTo>
                    <a:lnTo>
                      <a:pt x="92" y="653"/>
                    </a:lnTo>
                    <a:lnTo>
                      <a:pt x="92" y="653"/>
                    </a:lnTo>
                    <a:lnTo>
                      <a:pt x="92" y="647"/>
                    </a:lnTo>
                    <a:lnTo>
                      <a:pt x="92" y="641"/>
                    </a:lnTo>
                    <a:lnTo>
                      <a:pt x="87" y="629"/>
                    </a:lnTo>
                    <a:lnTo>
                      <a:pt x="84" y="618"/>
                    </a:lnTo>
                    <a:lnTo>
                      <a:pt x="83" y="612"/>
                    </a:lnTo>
                    <a:lnTo>
                      <a:pt x="83" y="607"/>
                    </a:lnTo>
                    <a:lnTo>
                      <a:pt x="83" y="607"/>
                    </a:lnTo>
                    <a:lnTo>
                      <a:pt x="89" y="610"/>
                    </a:lnTo>
                    <a:lnTo>
                      <a:pt x="92" y="615"/>
                    </a:lnTo>
                    <a:lnTo>
                      <a:pt x="98" y="629"/>
                    </a:lnTo>
                    <a:lnTo>
                      <a:pt x="98" y="629"/>
                    </a:lnTo>
                    <a:lnTo>
                      <a:pt x="104" y="641"/>
                    </a:lnTo>
                    <a:lnTo>
                      <a:pt x="110" y="651"/>
                    </a:lnTo>
                    <a:lnTo>
                      <a:pt x="110" y="651"/>
                    </a:lnTo>
                    <a:lnTo>
                      <a:pt x="110" y="644"/>
                    </a:lnTo>
                    <a:lnTo>
                      <a:pt x="109" y="636"/>
                    </a:lnTo>
                    <a:lnTo>
                      <a:pt x="104" y="621"/>
                    </a:lnTo>
                    <a:lnTo>
                      <a:pt x="99" y="606"/>
                    </a:lnTo>
                    <a:lnTo>
                      <a:pt x="99" y="598"/>
                    </a:lnTo>
                    <a:lnTo>
                      <a:pt x="99" y="589"/>
                    </a:lnTo>
                    <a:lnTo>
                      <a:pt x="99" y="589"/>
                    </a:lnTo>
                    <a:lnTo>
                      <a:pt x="104" y="593"/>
                    </a:lnTo>
                    <a:lnTo>
                      <a:pt x="109" y="598"/>
                    </a:lnTo>
                    <a:lnTo>
                      <a:pt x="113" y="610"/>
                    </a:lnTo>
                    <a:lnTo>
                      <a:pt x="113" y="610"/>
                    </a:lnTo>
                    <a:lnTo>
                      <a:pt x="119" y="624"/>
                    </a:lnTo>
                    <a:lnTo>
                      <a:pt x="125" y="635"/>
                    </a:lnTo>
                    <a:lnTo>
                      <a:pt x="125" y="635"/>
                    </a:lnTo>
                    <a:lnTo>
                      <a:pt x="124" y="626"/>
                    </a:lnTo>
                    <a:lnTo>
                      <a:pt x="122" y="616"/>
                    </a:lnTo>
                    <a:lnTo>
                      <a:pt x="115" y="600"/>
                    </a:lnTo>
                    <a:lnTo>
                      <a:pt x="107" y="581"/>
                    </a:lnTo>
                    <a:lnTo>
                      <a:pt x="106" y="574"/>
                    </a:lnTo>
                    <a:lnTo>
                      <a:pt x="104" y="565"/>
                    </a:lnTo>
                    <a:lnTo>
                      <a:pt x="104" y="565"/>
                    </a:lnTo>
                    <a:lnTo>
                      <a:pt x="107" y="566"/>
                    </a:lnTo>
                    <a:lnTo>
                      <a:pt x="110" y="568"/>
                    </a:lnTo>
                    <a:lnTo>
                      <a:pt x="115" y="574"/>
                    </a:lnTo>
                    <a:lnTo>
                      <a:pt x="122" y="587"/>
                    </a:lnTo>
                    <a:lnTo>
                      <a:pt x="122" y="587"/>
                    </a:lnTo>
                    <a:lnTo>
                      <a:pt x="131" y="601"/>
                    </a:lnTo>
                    <a:lnTo>
                      <a:pt x="139" y="616"/>
                    </a:lnTo>
                    <a:lnTo>
                      <a:pt x="139" y="616"/>
                    </a:lnTo>
                    <a:lnTo>
                      <a:pt x="136" y="604"/>
                    </a:lnTo>
                    <a:lnTo>
                      <a:pt x="131" y="590"/>
                    </a:lnTo>
                    <a:lnTo>
                      <a:pt x="121" y="566"/>
                    </a:lnTo>
                    <a:lnTo>
                      <a:pt x="121" y="566"/>
                    </a:lnTo>
                    <a:lnTo>
                      <a:pt x="115" y="552"/>
                    </a:lnTo>
                    <a:lnTo>
                      <a:pt x="112" y="546"/>
                    </a:lnTo>
                    <a:lnTo>
                      <a:pt x="112" y="540"/>
                    </a:lnTo>
                    <a:lnTo>
                      <a:pt x="112" y="540"/>
                    </a:lnTo>
                    <a:lnTo>
                      <a:pt x="119" y="543"/>
                    </a:lnTo>
                    <a:lnTo>
                      <a:pt x="121" y="545"/>
                    </a:lnTo>
                    <a:lnTo>
                      <a:pt x="122" y="548"/>
                    </a:lnTo>
                    <a:lnTo>
                      <a:pt x="122" y="548"/>
                    </a:lnTo>
                    <a:lnTo>
                      <a:pt x="133" y="561"/>
                    </a:lnTo>
                    <a:lnTo>
                      <a:pt x="142" y="577"/>
                    </a:lnTo>
                    <a:lnTo>
                      <a:pt x="150" y="590"/>
                    </a:lnTo>
                    <a:lnTo>
                      <a:pt x="159" y="606"/>
                    </a:lnTo>
                    <a:lnTo>
                      <a:pt x="159" y="606"/>
                    </a:lnTo>
                    <a:lnTo>
                      <a:pt x="156" y="592"/>
                    </a:lnTo>
                    <a:lnTo>
                      <a:pt x="151" y="580"/>
                    </a:lnTo>
                    <a:lnTo>
                      <a:pt x="142" y="555"/>
                    </a:lnTo>
                    <a:lnTo>
                      <a:pt x="131" y="531"/>
                    </a:lnTo>
                    <a:lnTo>
                      <a:pt x="128" y="519"/>
                    </a:lnTo>
                    <a:lnTo>
                      <a:pt x="125" y="505"/>
                    </a:lnTo>
                    <a:lnTo>
                      <a:pt x="125" y="505"/>
                    </a:lnTo>
                    <a:lnTo>
                      <a:pt x="128" y="507"/>
                    </a:lnTo>
                    <a:lnTo>
                      <a:pt x="131" y="510"/>
                    </a:lnTo>
                    <a:lnTo>
                      <a:pt x="136" y="516"/>
                    </a:lnTo>
                    <a:lnTo>
                      <a:pt x="136" y="516"/>
                    </a:lnTo>
                    <a:lnTo>
                      <a:pt x="147" y="532"/>
                    </a:lnTo>
                    <a:lnTo>
                      <a:pt x="147" y="532"/>
                    </a:lnTo>
                    <a:lnTo>
                      <a:pt x="177" y="583"/>
                    </a:lnTo>
                    <a:lnTo>
                      <a:pt x="177" y="583"/>
                    </a:lnTo>
                    <a:lnTo>
                      <a:pt x="164" y="552"/>
                    </a:lnTo>
                    <a:lnTo>
                      <a:pt x="148" y="520"/>
                    </a:lnTo>
                    <a:lnTo>
                      <a:pt x="148" y="520"/>
                    </a:lnTo>
                    <a:lnTo>
                      <a:pt x="141" y="507"/>
                    </a:lnTo>
                    <a:lnTo>
                      <a:pt x="138" y="499"/>
                    </a:lnTo>
                    <a:lnTo>
                      <a:pt x="136" y="491"/>
                    </a:lnTo>
                    <a:lnTo>
                      <a:pt x="136" y="491"/>
                    </a:lnTo>
                    <a:lnTo>
                      <a:pt x="144" y="494"/>
                    </a:lnTo>
                    <a:lnTo>
                      <a:pt x="148" y="497"/>
                    </a:lnTo>
                    <a:lnTo>
                      <a:pt x="157" y="508"/>
                    </a:lnTo>
                    <a:lnTo>
                      <a:pt x="165" y="517"/>
                    </a:lnTo>
                    <a:lnTo>
                      <a:pt x="173" y="528"/>
                    </a:lnTo>
                    <a:lnTo>
                      <a:pt x="173" y="528"/>
                    </a:lnTo>
                    <a:lnTo>
                      <a:pt x="168" y="517"/>
                    </a:lnTo>
                    <a:lnTo>
                      <a:pt x="164" y="507"/>
                    </a:lnTo>
                    <a:lnTo>
                      <a:pt x="160" y="494"/>
                    </a:lnTo>
                    <a:lnTo>
                      <a:pt x="157" y="482"/>
                    </a:lnTo>
                    <a:lnTo>
                      <a:pt x="157" y="482"/>
                    </a:lnTo>
                    <a:lnTo>
                      <a:pt x="164" y="482"/>
                    </a:lnTo>
                    <a:lnTo>
                      <a:pt x="168" y="484"/>
                    </a:lnTo>
                    <a:lnTo>
                      <a:pt x="173" y="487"/>
                    </a:lnTo>
                    <a:lnTo>
                      <a:pt x="179" y="490"/>
                    </a:lnTo>
                    <a:lnTo>
                      <a:pt x="179" y="490"/>
                    </a:lnTo>
                    <a:lnTo>
                      <a:pt x="177" y="485"/>
                    </a:lnTo>
                    <a:lnTo>
                      <a:pt x="176" y="482"/>
                    </a:lnTo>
                    <a:lnTo>
                      <a:pt x="173" y="478"/>
                    </a:lnTo>
                    <a:lnTo>
                      <a:pt x="173" y="473"/>
                    </a:lnTo>
                    <a:lnTo>
                      <a:pt x="173" y="473"/>
                    </a:lnTo>
                    <a:lnTo>
                      <a:pt x="173" y="464"/>
                    </a:lnTo>
                    <a:lnTo>
                      <a:pt x="173" y="459"/>
                    </a:lnTo>
                    <a:lnTo>
                      <a:pt x="173" y="455"/>
                    </a:lnTo>
                    <a:lnTo>
                      <a:pt x="173" y="455"/>
                    </a:lnTo>
                    <a:lnTo>
                      <a:pt x="177" y="453"/>
                    </a:lnTo>
                    <a:lnTo>
                      <a:pt x="182" y="453"/>
                    </a:lnTo>
                    <a:lnTo>
                      <a:pt x="186" y="455"/>
                    </a:lnTo>
                    <a:lnTo>
                      <a:pt x="189" y="458"/>
                    </a:lnTo>
                    <a:lnTo>
                      <a:pt x="189" y="458"/>
                    </a:lnTo>
                    <a:lnTo>
                      <a:pt x="194" y="455"/>
                    </a:lnTo>
                    <a:lnTo>
                      <a:pt x="197" y="453"/>
                    </a:lnTo>
                    <a:lnTo>
                      <a:pt x="200" y="455"/>
                    </a:lnTo>
                    <a:lnTo>
                      <a:pt x="200" y="455"/>
                    </a:lnTo>
                    <a:lnTo>
                      <a:pt x="196" y="449"/>
                    </a:lnTo>
                    <a:lnTo>
                      <a:pt x="189" y="443"/>
                    </a:lnTo>
                    <a:lnTo>
                      <a:pt x="176" y="435"/>
                    </a:lnTo>
                    <a:lnTo>
                      <a:pt x="176" y="435"/>
                    </a:lnTo>
                    <a:lnTo>
                      <a:pt x="176" y="432"/>
                    </a:lnTo>
                    <a:lnTo>
                      <a:pt x="174" y="430"/>
                    </a:lnTo>
                    <a:lnTo>
                      <a:pt x="174" y="430"/>
                    </a:lnTo>
                    <a:lnTo>
                      <a:pt x="177" y="429"/>
                    </a:lnTo>
                    <a:lnTo>
                      <a:pt x="180" y="429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5" y="427"/>
                    </a:lnTo>
                    <a:lnTo>
                      <a:pt x="180" y="426"/>
                    </a:lnTo>
                    <a:lnTo>
                      <a:pt x="176" y="423"/>
                    </a:lnTo>
                    <a:lnTo>
                      <a:pt x="173" y="418"/>
                    </a:lnTo>
                    <a:lnTo>
                      <a:pt x="173" y="418"/>
                    </a:lnTo>
                    <a:lnTo>
                      <a:pt x="168" y="424"/>
                    </a:lnTo>
                    <a:lnTo>
                      <a:pt x="167" y="432"/>
                    </a:lnTo>
                    <a:lnTo>
                      <a:pt x="164" y="439"/>
                    </a:lnTo>
                    <a:lnTo>
                      <a:pt x="160" y="444"/>
                    </a:lnTo>
                    <a:lnTo>
                      <a:pt x="160" y="444"/>
                    </a:lnTo>
                    <a:lnTo>
                      <a:pt x="157" y="453"/>
                    </a:lnTo>
                    <a:lnTo>
                      <a:pt x="154" y="461"/>
                    </a:lnTo>
                    <a:lnTo>
                      <a:pt x="148" y="467"/>
                    </a:lnTo>
                    <a:lnTo>
                      <a:pt x="145" y="468"/>
                    </a:lnTo>
                    <a:lnTo>
                      <a:pt x="141" y="470"/>
                    </a:lnTo>
                    <a:lnTo>
                      <a:pt x="141" y="470"/>
                    </a:lnTo>
                    <a:lnTo>
                      <a:pt x="141" y="467"/>
                    </a:lnTo>
                    <a:lnTo>
                      <a:pt x="139" y="464"/>
                    </a:lnTo>
                    <a:lnTo>
                      <a:pt x="141" y="455"/>
                    </a:lnTo>
                    <a:lnTo>
                      <a:pt x="141" y="455"/>
                    </a:lnTo>
                    <a:lnTo>
                      <a:pt x="136" y="464"/>
                    </a:lnTo>
                    <a:lnTo>
                      <a:pt x="133" y="475"/>
                    </a:lnTo>
                    <a:lnTo>
                      <a:pt x="128" y="485"/>
                    </a:lnTo>
                    <a:lnTo>
                      <a:pt x="125" y="490"/>
                    </a:lnTo>
                    <a:lnTo>
                      <a:pt x="122" y="493"/>
                    </a:lnTo>
                    <a:lnTo>
                      <a:pt x="122" y="493"/>
                    </a:lnTo>
                    <a:lnTo>
                      <a:pt x="118" y="491"/>
                    </a:lnTo>
                    <a:lnTo>
                      <a:pt x="118" y="488"/>
                    </a:lnTo>
                    <a:lnTo>
                      <a:pt x="118" y="488"/>
                    </a:lnTo>
                    <a:lnTo>
                      <a:pt x="115" y="491"/>
                    </a:lnTo>
                    <a:lnTo>
                      <a:pt x="112" y="496"/>
                    </a:lnTo>
                    <a:lnTo>
                      <a:pt x="109" y="499"/>
                    </a:lnTo>
                    <a:lnTo>
                      <a:pt x="107" y="500"/>
                    </a:lnTo>
                    <a:lnTo>
                      <a:pt x="104" y="500"/>
                    </a:lnTo>
                    <a:lnTo>
                      <a:pt x="104" y="500"/>
                    </a:lnTo>
                    <a:lnTo>
                      <a:pt x="103" y="493"/>
                    </a:lnTo>
                    <a:lnTo>
                      <a:pt x="104" y="487"/>
                    </a:lnTo>
                    <a:lnTo>
                      <a:pt x="104" y="473"/>
                    </a:lnTo>
                    <a:lnTo>
                      <a:pt x="104" y="473"/>
                    </a:lnTo>
                    <a:lnTo>
                      <a:pt x="99" y="485"/>
                    </a:lnTo>
                    <a:lnTo>
                      <a:pt x="96" y="491"/>
                    </a:lnTo>
                    <a:lnTo>
                      <a:pt x="93" y="496"/>
                    </a:lnTo>
                    <a:lnTo>
                      <a:pt x="93" y="496"/>
                    </a:lnTo>
                    <a:lnTo>
                      <a:pt x="87" y="496"/>
                    </a:lnTo>
                    <a:lnTo>
                      <a:pt x="87" y="496"/>
                    </a:lnTo>
                    <a:lnTo>
                      <a:pt x="87" y="479"/>
                    </a:lnTo>
                    <a:lnTo>
                      <a:pt x="86" y="461"/>
                    </a:lnTo>
                    <a:lnTo>
                      <a:pt x="86" y="461"/>
                    </a:lnTo>
                    <a:lnTo>
                      <a:pt x="78" y="481"/>
                    </a:lnTo>
                    <a:lnTo>
                      <a:pt x="78" y="481"/>
                    </a:lnTo>
                    <a:lnTo>
                      <a:pt x="75" y="491"/>
                    </a:lnTo>
                    <a:lnTo>
                      <a:pt x="72" y="496"/>
                    </a:lnTo>
                    <a:lnTo>
                      <a:pt x="69" y="497"/>
                    </a:lnTo>
                    <a:lnTo>
                      <a:pt x="67" y="497"/>
                    </a:lnTo>
                    <a:lnTo>
                      <a:pt x="67" y="497"/>
                    </a:lnTo>
                    <a:lnTo>
                      <a:pt x="67" y="485"/>
                    </a:lnTo>
                    <a:lnTo>
                      <a:pt x="67" y="473"/>
                    </a:lnTo>
                    <a:lnTo>
                      <a:pt x="69" y="447"/>
                    </a:lnTo>
                    <a:lnTo>
                      <a:pt x="69" y="447"/>
                    </a:lnTo>
                    <a:lnTo>
                      <a:pt x="66" y="452"/>
                    </a:lnTo>
                    <a:lnTo>
                      <a:pt x="64" y="458"/>
                    </a:lnTo>
                    <a:lnTo>
                      <a:pt x="61" y="470"/>
                    </a:lnTo>
                    <a:lnTo>
                      <a:pt x="61" y="470"/>
                    </a:lnTo>
                    <a:lnTo>
                      <a:pt x="58" y="482"/>
                    </a:lnTo>
                    <a:lnTo>
                      <a:pt x="55" y="487"/>
                    </a:lnTo>
                    <a:lnTo>
                      <a:pt x="52" y="488"/>
                    </a:lnTo>
                    <a:lnTo>
                      <a:pt x="49" y="488"/>
                    </a:lnTo>
                    <a:lnTo>
                      <a:pt x="49" y="488"/>
                    </a:lnTo>
                    <a:lnTo>
                      <a:pt x="49" y="482"/>
                    </a:lnTo>
                    <a:lnTo>
                      <a:pt x="49" y="476"/>
                    </a:lnTo>
                    <a:lnTo>
                      <a:pt x="51" y="472"/>
                    </a:lnTo>
                    <a:lnTo>
                      <a:pt x="51" y="465"/>
                    </a:lnTo>
                    <a:lnTo>
                      <a:pt x="51" y="465"/>
                    </a:lnTo>
                    <a:lnTo>
                      <a:pt x="48" y="472"/>
                    </a:lnTo>
                    <a:lnTo>
                      <a:pt x="46" y="478"/>
                    </a:lnTo>
                    <a:lnTo>
                      <a:pt x="43" y="482"/>
                    </a:lnTo>
                    <a:lnTo>
                      <a:pt x="40" y="488"/>
                    </a:lnTo>
                    <a:lnTo>
                      <a:pt x="40" y="488"/>
                    </a:lnTo>
                    <a:lnTo>
                      <a:pt x="35" y="488"/>
                    </a:lnTo>
                    <a:lnTo>
                      <a:pt x="35" y="488"/>
                    </a:lnTo>
                    <a:lnTo>
                      <a:pt x="37" y="481"/>
                    </a:lnTo>
                    <a:lnTo>
                      <a:pt x="37" y="472"/>
                    </a:lnTo>
                    <a:lnTo>
                      <a:pt x="38" y="464"/>
                    </a:lnTo>
                    <a:lnTo>
                      <a:pt x="38" y="458"/>
                    </a:lnTo>
                    <a:lnTo>
                      <a:pt x="38" y="458"/>
                    </a:lnTo>
                    <a:lnTo>
                      <a:pt x="35" y="462"/>
                    </a:lnTo>
                    <a:lnTo>
                      <a:pt x="32" y="468"/>
                    </a:lnTo>
                    <a:lnTo>
                      <a:pt x="29" y="475"/>
                    </a:lnTo>
                    <a:lnTo>
                      <a:pt x="28" y="476"/>
                    </a:lnTo>
                    <a:lnTo>
                      <a:pt x="25" y="478"/>
                    </a:lnTo>
                    <a:lnTo>
                      <a:pt x="25" y="478"/>
                    </a:lnTo>
                    <a:lnTo>
                      <a:pt x="23" y="475"/>
                    </a:lnTo>
                    <a:lnTo>
                      <a:pt x="23" y="472"/>
                    </a:lnTo>
                    <a:lnTo>
                      <a:pt x="25" y="464"/>
                    </a:lnTo>
                    <a:lnTo>
                      <a:pt x="25" y="464"/>
                    </a:lnTo>
                    <a:lnTo>
                      <a:pt x="20" y="468"/>
                    </a:lnTo>
                    <a:lnTo>
                      <a:pt x="17" y="475"/>
                    </a:lnTo>
                    <a:lnTo>
                      <a:pt x="17" y="475"/>
                    </a:lnTo>
                    <a:lnTo>
                      <a:pt x="14" y="475"/>
                    </a:lnTo>
                    <a:lnTo>
                      <a:pt x="11" y="473"/>
                    </a:lnTo>
                    <a:lnTo>
                      <a:pt x="11" y="473"/>
                    </a:lnTo>
                    <a:lnTo>
                      <a:pt x="8" y="478"/>
                    </a:lnTo>
                    <a:lnTo>
                      <a:pt x="8" y="482"/>
                    </a:lnTo>
                    <a:lnTo>
                      <a:pt x="5" y="485"/>
                    </a:lnTo>
                    <a:lnTo>
                      <a:pt x="3" y="487"/>
                    </a:lnTo>
                    <a:lnTo>
                      <a:pt x="0" y="487"/>
                    </a:lnTo>
                    <a:lnTo>
                      <a:pt x="0" y="487"/>
                    </a:lnTo>
                    <a:lnTo>
                      <a:pt x="0" y="472"/>
                    </a:lnTo>
                    <a:lnTo>
                      <a:pt x="3" y="458"/>
                    </a:lnTo>
                    <a:lnTo>
                      <a:pt x="3" y="458"/>
                    </a:lnTo>
                    <a:lnTo>
                      <a:pt x="6" y="458"/>
                    </a:lnTo>
                    <a:lnTo>
                      <a:pt x="8" y="459"/>
                    </a:lnTo>
                    <a:lnTo>
                      <a:pt x="8" y="459"/>
                    </a:lnTo>
                    <a:lnTo>
                      <a:pt x="11" y="455"/>
                    </a:lnTo>
                    <a:lnTo>
                      <a:pt x="13" y="450"/>
                    </a:lnTo>
                    <a:lnTo>
                      <a:pt x="13" y="450"/>
                    </a:lnTo>
                    <a:lnTo>
                      <a:pt x="17" y="452"/>
                    </a:lnTo>
                    <a:lnTo>
                      <a:pt x="19" y="453"/>
                    </a:lnTo>
                    <a:lnTo>
                      <a:pt x="19" y="456"/>
                    </a:lnTo>
                    <a:lnTo>
                      <a:pt x="19" y="456"/>
                    </a:lnTo>
                    <a:lnTo>
                      <a:pt x="22" y="452"/>
                    </a:lnTo>
                    <a:lnTo>
                      <a:pt x="23" y="447"/>
                    </a:lnTo>
                    <a:lnTo>
                      <a:pt x="28" y="436"/>
                    </a:lnTo>
                    <a:lnTo>
                      <a:pt x="28" y="436"/>
                    </a:lnTo>
                    <a:lnTo>
                      <a:pt x="29" y="436"/>
                    </a:lnTo>
                    <a:lnTo>
                      <a:pt x="31" y="438"/>
                    </a:lnTo>
                    <a:lnTo>
                      <a:pt x="31" y="438"/>
                    </a:lnTo>
                    <a:lnTo>
                      <a:pt x="32" y="438"/>
                    </a:lnTo>
                    <a:lnTo>
                      <a:pt x="32" y="43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7" y="438"/>
                    </a:lnTo>
                    <a:lnTo>
                      <a:pt x="38" y="435"/>
                    </a:lnTo>
                    <a:lnTo>
                      <a:pt x="42" y="432"/>
                    </a:lnTo>
                    <a:lnTo>
                      <a:pt x="42" y="432"/>
                    </a:lnTo>
                    <a:lnTo>
                      <a:pt x="43" y="433"/>
                    </a:lnTo>
                    <a:lnTo>
                      <a:pt x="45" y="436"/>
                    </a:lnTo>
                    <a:lnTo>
                      <a:pt x="46" y="443"/>
                    </a:lnTo>
                    <a:lnTo>
                      <a:pt x="45" y="450"/>
                    </a:lnTo>
                    <a:lnTo>
                      <a:pt x="45" y="458"/>
                    </a:lnTo>
                    <a:lnTo>
                      <a:pt x="45" y="458"/>
                    </a:lnTo>
                    <a:lnTo>
                      <a:pt x="48" y="447"/>
                    </a:lnTo>
                    <a:lnTo>
                      <a:pt x="51" y="436"/>
                    </a:lnTo>
                    <a:lnTo>
                      <a:pt x="52" y="424"/>
                    </a:lnTo>
                    <a:lnTo>
                      <a:pt x="55" y="414"/>
                    </a:lnTo>
                    <a:lnTo>
                      <a:pt x="55" y="414"/>
                    </a:lnTo>
                    <a:lnTo>
                      <a:pt x="58" y="414"/>
                    </a:lnTo>
                    <a:lnTo>
                      <a:pt x="60" y="415"/>
                    </a:lnTo>
                    <a:lnTo>
                      <a:pt x="60" y="415"/>
                    </a:lnTo>
                    <a:lnTo>
                      <a:pt x="58" y="438"/>
                    </a:lnTo>
                    <a:lnTo>
                      <a:pt x="57" y="450"/>
                    </a:lnTo>
                    <a:lnTo>
                      <a:pt x="57" y="461"/>
                    </a:lnTo>
                    <a:lnTo>
                      <a:pt x="57" y="461"/>
                    </a:lnTo>
                    <a:lnTo>
                      <a:pt x="61" y="447"/>
                    </a:lnTo>
                    <a:lnTo>
                      <a:pt x="66" y="432"/>
                    </a:lnTo>
                    <a:lnTo>
                      <a:pt x="69" y="418"/>
                    </a:lnTo>
                    <a:lnTo>
                      <a:pt x="75" y="404"/>
                    </a:lnTo>
                    <a:lnTo>
                      <a:pt x="75" y="404"/>
                    </a:lnTo>
                    <a:lnTo>
                      <a:pt x="77" y="406"/>
                    </a:lnTo>
                    <a:lnTo>
                      <a:pt x="78" y="409"/>
                    </a:lnTo>
                    <a:lnTo>
                      <a:pt x="78" y="414"/>
                    </a:lnTo>
                    <a:lnTo>
                      <a:pt x="77" y="429"/>
                    </a:lnTo>
                    <a:lnTo>
                      <a:pt x="77" y="429"/>
                    </a:lnTo>
                    <a:lnTo>
                      <a:pt x="75" y="453"/>
                    </a:lnTo>
                    <a:lnTo>
                      <a:pt x="72" y="476"/>
                    </a:lnTo>
                    <a:lnTo>
                      <a:pt x="72" y="476"/>
                    </a:lnTo>
                    <a:lnTo>
                      <a:pt x="78" y="468"/>
                    </a:lnTo>
                    <a:lnTo>
                      <a:pt x="81" y="459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89" y="421"/>
                    </a:lnTo>
                    <a:lnTo>
                      <a:pt x="90" y="412"/>
                    </a:lnTo>
                    <a:lnTo>
                      <a:pt x="95" y="404"/>
                    </a:lnTo>
                    <a:lnTo>
                      <a:pt x="95" y="404"/>
                    </a:lnTo>
                    <a:lnTo>
                      <a:pt x="96" y="406"/>
                    </a:lnTo>
                    <a:lnTo>
                      <a:pt x="98" y="407"/>
                    </a:lnTo>
                    <a:lnTo>
                      <a:pt x="98" y="412"/>
                    </a:lnTo>
                    <a:lnTo>
                      <a:pt x="96" y="421"/>
                    </a:lnTo>
                    <a:lnTo>
                      <a:pt x="96" y="421"/>
                    </a:lnTo>
                    <a:lnTo>
                      <a:pt x="92" y="450"/>
                    </a:lnTo>
                    <a:lnTo>
                      <a:pt x="92" y="467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99" y="468"/>
                    </a:lnTo>
                    <a:lnTo>
                      <a:pt x="104" y="452"/>
                    </a:lnTo>
                    <a:lnTo>
                      <a:pt x="107" y="435"/>
                    </a:lnTo>
                    <a:lnTo>
                      <a:pt x="110" y="417"/>
                    </a:lnTo>
                    <a:lnTo>
                      <a:pt x="110" y="417"/>
                    </a:lnTo>
                    <a:lnTo>
                      <a:pt x="112" y="407"/>
                    </a:lnTo>
                    <a:lnTo>
                      <a:pt x="113" y="404"/>
                    </a:lnTo>
                    <a:lnTo>
                      <a:pt x="115" y="401"/>
                    </a:lnTo>
                    <a:lnTo>
                      <a:pt x="115" y="401"/>
                    </a:lnTo>
                    <a:lnTo>
                      <a:pt x="118" y="403"/>
                    </a:lnTo>
                    <a:lnTo>
                      <a:pt x="119" y="406"/>
                    </a:lnTo>
                    <a:lnTo>
                      <a:pt x="118" y="414"/>
                    </a:lnTo>
                    <a:lnTo>
                      <a:pt x="118" y="414"/>
                    </a:lnTo>
                    <a:lnTo>
                      <a:pt x="113" y="447"/>
                    </a:lnTo>
                    <a:lnTo>
                      <a:pt x="109" y="484"/>
                    </a:lnTo>
                    <a:lnTo>
                      <a:pt x="109" y="484"/>
                    </a:lnTo>
                    <a:lnTo>
                      <a:pt x="113" y="476"/>
                    </a:lnTo>
                    <a:lnTo>
                      <a:pt x="118" y="465"/>
                    </a:lnTo>
                    <a:lnTo>
                      <a:pt x="121" y="453"/>
                    </a:lnTo>
                    <a:lnTo>
                      <a:pt x="122" y="439"/>
                    </a:lnTo>
                    <a:lnTo>
                      <a:pt x="122" y="439"/>
                    </a:lnTo>
                    <a:lnTo>
                      <a:pt x="124" y="418"/>
                    </a:lnTo>
                    <a:lnTo>
                      <a:pt x="125" y="409"/>
                    </a:lnTo>
                    <a:lnTo>
                      <a:pt x="127" y="404"/>
                    </a:lnTo>
                    <a:lnTo>
                      <a:pt x="130" y="401"/>
                    </a:lnTo>
                    <a:lnTo>
                      <a:pt x="130" y="401"/>
                    </a:lnTo>
                    <a:lnTo>
                      <a:pt x="131" y="403"/>
                    </a:lnTo>
                    <a:lnTo>
                      <a:pt x="133" y="404"/>
                    </a:lnTo>
                    <a:lnTo>
                      <a:pt x="133" y="409"/>
                    </a:lnTo>
                    <a:lnTo>
                      <a:pt x="131" y="420"/>
                    </a:lnTo>
                    <a:lnTo>
                      <a:pt x="131" y="420"/>
                    </a:lnTo>
                    <a:lnTo>
                      <a:pt x="127" y="449"/>
                    </a:lnTo>
                    <a:lnTo>
                      <a:pt x="124" y="476"/>
                    </a:lnTo>
                    <a:lnTo>
                      <a:pt x="124" y="476"/>
                    </a:lnTo>
                    <a:lnTo>
                      <a:pt x="127" y="472"/>
                    </a:lnTo>
                    <a:lnTo>
                      <a:pt x="130" y="465"/>
                    </a:lnTo>
                    <a:lnTo>
                      <a:pt x="135" y="453"/>
                    </a:lnTo>
                    <a:lnTo>
                      <a:pt x="135" y="453"/>
                    </a:lnTo>
                    <a:lnTo>
                      <a:pt x="141" y="429"/>
                    </a:lnTo>
                    <a:lnTo>
                      <a:pt x="145" y="401"/>
                    </a:lnTo>
                    <a:lnTo>
                      <a:pt x="145" y="401"/>
                    </a:lnTo>
                    <a:lnTo>
                      <a:pt x="148" y="400"/>
                    </a:lnTo>
                    <a:lnTo>
                      <a:pt x="150" y="397"/>
                    </a:lnTo>
                    <a:lnTo>
                      <a:pt x="150" y="397"/>
                    </a:lnTo>
                    <a:lnTo>
                      <a:pt x="150" y="395"/>
                    </a:lnTo>
                    <a:lnTo>
                      <a:pt x="151" y="397"/>
                    </a:lnTo>
                    <a:lnTo>
                      <a:pt x="154" y="398"/>
                    </a:lnTo>
                    <a:lnTo>
                      <a:pt x="154" y="398"/>
                    </a:lnTo>
                    <a:lnTo>
                      <a:pt x="148" y="427"/>
                    </a:lnTo>
                    <a:lnTo>
                      <a:pt x="145" y="459"/>
                    </a:lnTo>
                    <a:lnTo>
                      <a:pt x="145" y="459"/>
                    </a:lnTo>
                    <a:lnTo>
                      <a:pt x="150" y="453"/>
                    </a:lnTo>
                    <a:lnTo>
                      <a:pt x="154" y="446"/>
                    </a:lnTo>
                    <a:lnTo>
                      <a:pt x="162" y="429"/>
                    </a:lnTo>
                    <a:lnTo>
                      <a:pt x="168" y="412"/>
                    </a:lnTo>
                    <a:lnTo>
                      <a:pt x="174" y="397"/>
                    </a:lnTo>
                    <a:lnTo>
                      <a:pt x="174" y="397"/>
                    </a:lnTo>
                    <a:lnTo>
                      <a:pt x="173" y="392"/>
                    </a:lnTo>
                    <a:lnTo>
                      <a:pt x="174" y="391"/>
                    </a:lnTo>
                    <a:lnTo>
                      <a:pt x="174" y="391"/>
                    </a:lnTo>
                    <a:lnTo>
                      <a:pt x="180" y="383"/>
                    </a:lnTo>
                    <a:lnTo>
                      <a:pt x="182" y="377"/>
                    </a:lnTo>
                    <a:lnTo>
                      <a:pt x="183" y="371"/>
                    </a:lnTo>
                    <a:lnTo>
                      <a:pt x="183" y="371"/>
                    </a:lnTo>
                    <a:lnTo>
                      <a:pt x="186" y="371"/>
                    </a:lnTo>
                    <a:lnTo>
                      <a:pt x="189" y="371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2" y="371"/>
                    </a:lnTo>
                    <a:lnTo>
                      <a:pt x="191" y="368"/>
                    </a:lnTo>
                    <a:lnTo>
                      <a:pt x="191" y="365"/>
                    </a:lnTo>
                    <a:lnTo>
                      <a:pt x="191" y="362"/>
                    </a:lnTo>
                    <a:lnTo>
                      <a:pt x="191" y="362"/>
                    </a:lnTo>
                    <a:lnTo>
                      <a:pt x="182" y="356"/>
                    </a:lnTo>
                    <a:lnTo>
                      <a:pt x="174" y="351"/>
                    </a:lnTo>
                    <a:lnTo>
                      <a:pt x="167" y="345"/>
                    </a:lnTo>
                    <a:lnTo>
                      <a:pt x="164" y="340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5" y="334"/>
                    </a:lnTo>
                    <a:lnTo>
                      <a:pt x="168" y="336"/>
                    </a:lnTo>
                    <a:lnTo>
                      <a:pt x="173" y="337"/>
                    </a:lnTo>
                    <a:lnTo>
                      <a:pt x="177" y="340"/>
                    </a:lnTo>
                    <a:lnTo>
                      <a:pt x="183" y="342"/>
                    </a:lnTo>
                    <a:lnTo>
                      <a:pt x="183" y="342"/>
                    </a:lnTo>
                    <a:lnTo>
                      <a:pt x="167" y="324"/>
                    </a:lnTo>
                    <a:lnTo>
                      <a:pt x="167" y="324"/>
                    </a:lnTo>
                    <a:lnTo>
                      <a:pt x="164" y="328"/>
                    </a:lnTo>
                    <a:lnTo>
                      <a:pt x="160" y="334"/>
                    </a:lnTo>
                    <a:lnTo>
                      <a:pt x="156" y="339"/>
                    </a:lnTo>
                    <a:lnTo>
                      <a:pt x="153" y="342"/>
                    </a:lnTo>
                    <a:lnTo>
                      <a:pt x="150" y="342"/>
                    </a:lnTo>
                    <a:lnTo>
                      <a:pt x="150" y="342"/>
                    </a:lnTo>
                    <a:lnTo>
                      <a:pt x="151" y="336"/>
                    </a:lnTo>
                    <a:lnTo>
                      <a:pt x="153" y="328"/>
                    </a:lnTo>
                    <a:lnTo>
                      <a:pt x="157" y="314"/>
                    </a:lnTo>
                    <a:lnTo>
                      <a:pt x="171" y="287"/>
                    </a:lnTo>
                    <a:lnTo>
                      <a:pt x="171" y="287"/>
                    </a:lnTo>
                    <a:lnTo>
                      <a:pt x="176" y="275"/>
                    </a:lnTo>
                    <a:lnTo>
                      <a:pt x="177" y="270"/>
                    </a:lnTo>
                    <a:lnTo>
                      <a:pt x="179" y="264"/>
                    </a:lnTo>
                    <a:lnTo>
                      <a:pt x="179" y="264"/>
                    </a:lnTo>
                    <a:lnTo>
                      <a:pt x="170" y="278"/>
                    </a:lnTo>
                    <a:lnTo>
                      <a:pt x="162" y="292"/>
                    </a:lnTo>
                    <a:lnTo>
                      <a:pt x="148" y="321"/>
                    </a:lnTo>
                    <a:lnTo>
                      <a:pt x="148" y="321"/>
                    </a:lnTo>
                    <a:lnTo>
                      <a:pt x="142" y="330"/>
                    </a:lnTo>
                    <a:lnTo>
                      <a:pt x="139" y="334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5" y="333"/>
                    </a:lnTo>
                    <a:lnTo>
                      <a:pt x="136" y="327"/>
                    </a:lnTo>
                    <a:lnTo>
                      <a:pt x="141" y="316"/>
                    </a:lnTo>
                    <a:lnTo>
                      <a:pt x="153" y="296"/>
                    </a:lnTo>
                    <a:lnTo>
                      <a:pt x="153" y="296"/>
                    </a:lnTo>
                    <a:lnTo>
                      <a:pt x="156" y="290"/>
                    </a:lnTo>
                    <a:lnTo>
                      <a:pt x="159" y="282"/>
                    </a:lnTo>
                    <a:lnTo>
                      <a:pt x="167" y="269"/>
                    </a:lnTo>
                    <a:lnTo>
                      <a:pt x="167" y="269"/>
                    </a:lnTo>
                    <a:lnTo>
                      <a:pt x="162" y="273"/>
                    </a:lnTo>
                    <a:lnTo>
                      <a:pt x="159" y="278"/>
                    </a:lnTo>
                    <a:lnTo>
                      <a:pt x="151" y="290"/>
                    </a:lnTo>
                    <a:lnTo>
                      <a:pt x="145" y="304"/>
                    </a:lnTo>
                    <a:lnTo>
                      <a:pt x="139" y="316"/>
                    </a:lnTo>
                    <a:lnTo>
                      <a:pt x="139" y="316"/>
                    </a:lnTo>
                    <a:lnTo>
                      <a:pt x="138" y="316"/>
                    </a:lnTo>
                    <a:lnTo>
                      <a:pt x="135" y="316"/>
                    </a:lnTo>
                    <a:lnTo>
                      <a:pt x="135" y="316"/>
                    </a:lnTo>
                    <a:lnTo>
                      <a:pt x="135" y="310"/>
                    </a:lnTo>
                    <a:lnTo>
                      <a:pt x="136" y="302"/>
                    </a:lnTo>
                    <a:lnTo>
                      <a:pt x="139" y="295"/>
                    </a:lnTo>
                    <a:lnTo>
                      <a:pt x="144" y="289"/>
                    </a:lnTo>
                    <a:lnTo>
                      <a:pt x="144" y="289"/>
                    </a:lnTo>
                    <a:lnTo>
                      <a:pt x="147" y="279"/>
                    </a:lnTo>
                    <a:lnTo>
                      <a:pt x="150" y="269"/>
                    </a:lnTo>
                    <a:lnTo>
                      <a:pt x="154" y="260"/>
                    </a:lnTo>
                    <a:lnTo>
                      <a:pt x="157" y="247"/>
                    </a:lnTo>
                    <a:lnTo>
                      <a:pt x="157" y="247"/>
                    </a:lnTo>
                    <a:lnTo>
                      <a:pt x="138" y="282"/>
                    </a:lnTo>
                    <a:lnTo>
                      <a:pt x="118" y="319"/>
                    </a:lnTo>
                    <a:lnTo>
                      <a:pt x="118" y="319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5" y="310"/>
                    </a:lnTo>
                    <a:lnTo>
                      <a:pt x="119" y="302"/>
                    </a:lnTo>
                    <a:lnTo>
                      <a:pt x="127" y="285"/>
                    </a:lnTo>
                    <a:lnTo>
                      <a:pt x="136" y="270"/>
                    </a:lnTo>
                    <a:lnTo>
                      <a:pt x="139" y="261"/>
                    </a:lnTo>
                    <a:lnTo>
                      <a:pt x="141" y="252"/>
                    </a:lnTo>
                    <a:lnTo>
                      <a:pt x="141" y="252"/>
                    </a:lnTo>
                    <a:lnTo>
                      <a:pt x="135" y="261"/>
                    </a:lnTo>
                    <a:lnTo>
                      <a:pt x="130" y="272"/>
                    </a:lnTo>
                    <a:lnTo>
                      <a:pt x="121" y="295"/>
                    </a:lnTo>
                    <a:lnTo>
                      <a:pt x="121" y="295"/>
                    </a:lnTo>
                    <a:lnTo>
                      <a:pt x="115" y="295"/>
                    </a:lnTo>
                    <a:lnTo>
                      <a:pt x="115" y="295"/>
                    </a:lnTo>
                    <a:lnTo>
                      <a:pt x="115" y="289"/>
                    </a:lnTo>
                    <a:lnTo>
                      <a:pt x="118" y="284"/>
                    </a:lnTo>
                    <a:lnTo>
                      <a:pt x="118" y="284"/>
                    </a:lnTo>
                    <a:lnTo>
                      <a:pt x="110" y="292"/>
                    </a:lnTo>
                    <a:lnTo>
                      <a:pt x="106" y="302"/>
                    </a:lnTo>
                    <a:lnTo>
                      <a:pt x="106" y="302"/>
                    </a:lnTo>
                    <a:lnTo>
                      <a:pt x="99" y="304"/>
                    </a:lnTo>
                    <a:lnTo>
                      <a:pt x="99" y="304"/>
                    </a:lnTo>
                    <a:lnTo>
                      <a:pt x="99" y="296"/>
                    </a:lnTo>
                    <a:lnTo>
                      <a:pt x="101" y="287"/>
                    </a:lnTo>
                    <a:lnTo>
                      <a:pt x="107" y="269"/>
                    </a:lnTo>
                    <a:lnTo>
                      <a:pt x="107" y="269"/>
                    </a:lnTo>
                    <a:lnTo>
                      <a:pt x="103" y="276"/>
                    </a:lnTo>
                    <a:lnTo>
                      <a:pt x="99" y="284"/>
                    </a:lnTo>
                    <a:lnTo>
                      <a:pt x="95" y="292"/>
                    </a:lnTo>
                    <a:lnTo>
                      <a:pt x="92" y="293"/>
                    </a:lnTo>
                    <a:lnTo>
                      <a:pt x="87" y="295"/>
                    </a:lnTo>
                    <a:lnTo>
                      <a:pt x="87" y="295"/>
                    </a:lnTo>
                    <a:lnTo>
                      <a:pt x="89" y="292"/>
                    </a:lnTo>
                    <a:lnTo>
                      <a:pt x="87" y="289"/>
                    </a:lnTo>
                    <a:lnTo>
                      <a:pt x="87" y="289"/>
                    </a:lnTo>
                    <a:lnTo>
                      <a:pt x="86" y="290"/>
                    </a:lnTo>
                    <a:lnTo>
                      <a:pt x="84" y="293"/>
                    </a:lnTo>
                    <a:lnTo>
                      <a:pt x="81" y="29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78"/>
                    </a:lnTo>
                    <a:lnTo>
                      <a:pt x="77" y="278"/>
                    </a:lnTo>
                    <a:lnTo>
                      <a:pt x="72" y="281"/>
                    </a:lnTo>
                    <a:lnTo>
                      <a:pt x="69" y="285"/>
                    </a:lnTo>
                    <a:lnTo>
                      <a:pt x="66" y="290"/>
                    </a:lnTo>
                    <a:lnTo>
                      <a:pt x="63" y="292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58" y="287"/>
                    </a:lnTo>
                    <a:lnTo>
                      <a:pt x="58" y="282"/>
                    </a:lnTo>
                    <a:lnTo>
                      <a:pt x="58" y="282"/>
                    </a:lnTo>
                    <a:lnTo>
                      <a:pt x="57" y="281"/>
                    </a:lnTo>
                    <a:lnTo>
                      <a:pt x="55" y="281"/>
                    </a:lnTo>
                    <a:lnTo>
                      <a:pt x="54" y="282"/>
                    </a:lnTo>
                    <a:lnTo>
                      <a:pt x="52" y="281"/>
                    </a:lnTo>
                    <a:lnTo>
                      <a:pt x="52" y="281"/>
                    </a:lnTo>
                    <a:lnTo>
                      <a:pt x="51" y="279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49" y="278"/>
                    </a:lnTo>
                    <a:lnTo>
                      <a:pt x="48" y="281"/>
                    </a:lnTo>
                    <a:lnTo>
                      <a:pt x="45" y="282"/>
                    </a:lnTo>
                    <a:lnTo>
                      <a:pt x="40" y="282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2" y="272"/>
                    </a:lnTo>
                    <a:lnTo>
                      <a:pt x="42" y="272"/>
                    </a:lnTo>
                    <a:lnTo>
                      <a:pt x="37" y="275"/>
                    </a:lnTo>
                    <a:lnTo>
                      <a:pt x="35" y="276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1" y="270"/>
                    </a:lnTo>
                    <a:lnTo>
                      <a:pt x="34" y="264"/>
                    </a:lnTo>
                    <a:lnTo>
                      <a:pt x="35" y="258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40" y="252"/>
                    </a:lnTo>
                    <a:lnTo>
                      <a:pt x="42" y="250"/>
                    </a:lnTo>
                    <a:lnTo>
                      <a:pt x="43" y="247"/>
                    </a:lnTo>
                    <a:lnTo>
                      <a:pt x="46" y="247"/>
                    </a:lnTo>
                    <a:lnTo>
                      <a:pt x="46" y="247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57"/>
                    </a:lnTo>
                    <a:lnTo>
                      <a:pt x="48" y="263"/>
                    </a:lnTo>
                    <a:lnTo>
                      <a:pt x="48" y="263"/>
                    </a:lnTo>
                    <a:lnTo>
                      <a:pt x="51" y="258"/>
                    </a:lnTo>
                    <a:lnTo>
                      <a:pt x="54" y="253"/>
                    </a:lnTo>
                    <a:lnTo>
                      <a:pt x="55" y="247"/>
                    </a:lnTo>
                    <a:lnTo>
                      <a:pt x="57" y="243"/>
                    </a:lnTo>
                    <a:lnTo>
                      <a:pt x="57" y="243"/>
                    </a:lnTo>
                    <a:lnTo>
                      <a:pt x="60" y="244"/>
                    </a:lnTo>
                    <a:lnTo>
                      <a:pt x="61" y="246"/>
                    </a:lnTo>
                    <a:lnTo>
                      <a:pt x="61" y="252"/>
                    </a:lnTo>
                    <a:lnTo>
                      <a:pt x="60" y="258"/>
                    </a:lnTo>
                    <a:lnTo>
                      <a:pt x="60" y="261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64" y="260"/>
                    </a:lnTo>
                    <a:lnTo>
                      <a:pt x="66" y="255"/>
                    </a:lnTo>
                    <a:lnTo>
                      <a:pt x="69" y="243"/>
                    </a:lnTo>
                    <a:lnTo>
                      <a:pt x="69" y="243"/>
                    </a:lnTo>
                    <a:lnTo>
                      <a:pt x="74" y="244"/>
                    </a:lnTo>
                    <a:lnTo>
                      <a:pt x="75" y="246"/>
                    </a:lnTo>
                    <a:lnTo>
                      <a:pt x="75" y="246"/>
                    </a:lnTo>
                    <a:lnTo>
                      <a:pt x="75" y="252"/>
                    </a:lnTo>
                    <a:lnTo>
                      <a:pt x="72" y="258"/>
                    </a:lnTo>
                    <a:lnTo>
                      <a:pt x="71" y="264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72" y="269"/>
                    </a:lnTo>
                    <a:lnTo>
                      <a:pt x="74" y="264"/>
                    </a:lnTo>
                    <a:lnTo>
                      <a:pt x="78" y="257"/>
                    </a:lnTo>
                    <a:lnTo>
                      <a:pt x="81" y="247"/>
                    </a:lnTo>
                    <a:lnTo>
                      <a:pt x="86" y="238"/>
                    </a:lnTo>
                    <a:lnTo>
                      <a:pt x="86" y="238"/>
                    </a:lnTo>
                    <a:lnTo>
                      <a:pt x="89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86" y="260"/>
                    </a:lnTo>
                    <a:lnTo>
                      <a:pt x="84" y="26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7" y="275"/>
                    </a:lnTo>
                    <a:lnTo>
                      <a:pt x="90" y="270"/>
                    </a:lnTo>
                    <a:lnTo>
                      <a:pt x="96" y="260"/>
                    </a:lnTo>
                    <a:lnTo>
                      <a:pt x="104" y="237"/>
                    </a:lnTo>
                    <a:lnTo>
                      <a:pt x="104" y="237"/>
                    </a:lnTo>
                    <a:lnTo>
                      <a:pt x="107" y="237"/>
                    </a:lnTo>
                    <a:lnTo>
                      <a:pt x="109" y="238"/>
                    </a:lnTo>
                    <a:lnTo>
                      <a:pt x="109" y="241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19" y="232"/>
                    </a:lnTo>
                    <a:lnTo>
                      <a:pt x="122" y="234"/>
                    </a:lnTo>
                    <a:lnTo>
                      <a:pt x="122" y="234"/>
                    </a:lnTo>
                    <a:lnTo>
                      <a:pt x="119" y="246"/>
                    </a:lnTo>
                    <a:lnTo>
                      <a:pt x="118" y="257"/>
                    </a:lnTo>
                    <a:lnTo>
                      <a:pt x="110" y="276"/>
                    </a:lnTo>
                    <a:lnTo>
                      <a:pt x="110" y="276"/>
                    </a:lnTo>
                    <a:lnTo>
                      <a:pt x="118" y="266"/>
                    </a:lnTo>
                    <a:lnTo>
                      <a:pt x="124" y="255"/>
                    </a:lnTo>
                    <a:lnTo>
                      <a:pt x="135" y="229"/>
                    </a:lnTo>
                    <a:lnTo>
                      <a:pt x="135" y="229"/>
                    </a:lnTo>
                    <a:lnTo>
                      <a:pt x="139" y="231"/>
                    </a:lnTo>
                    <a:lnTo>
                      <a:pt x="141" y="235"/>
                    </a:lnTo>
                    <a:lnTo>
                      <a:pt x="141" y="235"/>
                    </a:lnTo>
                    <a:lnTo>
                      <a:pt x="142" y="234"/>
                    </a:lnTo>
                    <a:lnTo>
                      <a:pt x="144" y="232"/>
                    </a:lnTo>
                    <a:lnTo>
                      <a:pt x="145" y="231"/>
                    </a:lnTo>
                    <a:lnTo>
                      <a:pt x="147" y="229"/>
                    </a:lnTo>
                    <a:lnTo>
                      <a:pt x="147" y="229"/>
                    </a:lnTo>
                    <a:lnTo>
                      <a:pt x="150" y="231"/>
                    </a:lnTo>
                    <a:lnTo>
                      <a:pt x="150" y="234"/>
                    </a:lnTo>
                    <a:lnTo>
                      <a:pt x="150" y="238"/>
                    </a:lnTo>
                    <a:lnTo>
                      <a:pt x="148" y="250"/>
                    </a:lnTo>
                    <a:lnTo>
                      <a:pt x="148" y="250"/>
                    </a:lnTo>
                    <a:lnTo>
                      <a:pt x="151" y="246"/>
                    </a:lnTo>
                    <a:lnTo>
                      <a:pt x="154" y="240"/>
                    </a:lnTo>
                    <a:lnTo>
                      <a:pt x="157" y="235"/>
                    </a:lnTo>
                    <a:lnTo>
                      <a:pt x="160" y="229"/>
                    </a:lnTo>
                    <a:lnTo>
                      <a:pt x="160" y="229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5" y="241"/>
                    </a:lnTo>
                    <a:lnTo>
                      <a:pt x="162" y="250"/>
                    </a:lnTo>
                    <a:lnTo>
                      <a:pt x="157" y="267"/>
                    </a:lnTo>
                    <a:lnTo>
                      <a:pt x="157" y="267"/>
                    </a:lnTo>
                    <a:lnTo>
                      <a:pt x="162" y="263"/>
                    </a:lnTo>
                    <a:lnTo>
                      <a:pt x="168" y="255"/>
                    </a:lnTo>
                    <a:lnTo>
                      <a:pt x="179" y="240"/>
                    </a:lnTo>
                    <a:lnTo>
                      <a:pt x="179" y="240"/>
                    </a:lnTo>
                    <a:lnTo>
                      <a:pt x="180" y="240"/>
                    </a:lnTo>
                    <a:lnTo>
                      <a:pt x="182" y="241"/>
                    </a:lnTo>
                    <a:lnTo>
                      <a:pt x="182" y="241"/>
                    </a:lnTo>
                    <a:lnTo>
                      <a:pt x="186" y="237"/>
                    </a:lnTo>
                    <a:lnTo>
                      <a:pt x="188" y="232"/>
                    </a:lnTo>
                    <a:lnTo>
                      <a:pt x="191" y="228"/>
                    </a:lnTo>
                    <a:lnTo>
                      <a:pt x="194" y="225"/>
                    </a:lnTo>
                    <a:lnTo>
                      <a:pt x="194" y="225"/>
                    </a:lnTo>
                    <a:lnTo>
                      <a:pt x="196" y="229"/>
                    </a:lnTo>
                    <a:lnTo>
                      <a:pt x="196" y="234"/>
                    </a:lnTo>
                    <a:lnTo>
                      <a:pt x="192" y="243"/>
                    </a:lnTo>
                    <a:lnTo>
                      <a:pt x="188" y="252"/>
                    </a:lnTo>
                    <a:lnTo>
                      <a:pt x="186" y="257"/>
                    </a:lnTo>
                    <a:lnTo>
                      <a:pt x="186" y="261"/>
                    </a:lnTo>
                    <a:lnTo>
                      <a:pt x="186" y="261"/>
                    </a:lnTo>
                    <a:lnTo>
                      <a:pt x="186" y="263"/>
                    </a:lnTo>
                    <a:lnTo>
                      <a:pt x="188" y="263"/>
                    </a:lnTo>
                    <a:lnTo>
                      <a:pt x="191" y="263"/>
                    </a:lnTo>
                    <a:lnTo>
                      <a:pt x="191" y="263"/>
                    </a:lnTo>
                    <a:lnTo>
                      <a:pt x="196" y="258"/>
                    </a:lnTo>
                    <a:lnTo>
                      <a:pt x="197" y="255"/>
                    </a:lnTo>
                    <a:lnTo>
                      <a:pt x="196" y="252"/>
                    </a:lnTo>
                    <a:lnTo>
                      <a:pt x="196" y="252"/>
                    </a:lnTo>
                    <a:lnTo>
                      <a:pt x="200" y="249"/>
                    </a:lnTo>
                    <a:lnTo>
                      <a:pt x="203" y="244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11" y="237"/>
                    </a:lnTo>
                    <a:lnTo>
                      <a:pt x="212" y="240"/>
                    </a:lnTo>
                    <a:lnTo>
                      <a:pt x="212" y="244"/>
                    </a:lnTo>
                    <a:lnTo>
                      <a:pt x="211" y="249"/>
                    </a:lnTo>
                    <a:lnTo>
                      <a:pt x="211" y="253"/>
                    </a:lnTo>
                    <a:lnTo>
                      <a:pt x="211" y="253"/>
                    </a:lnTo>
                    <a:lnTo>
                      <a:pt x="215" y="252"/>
                    </a:lnTo>
                    <a:lnTo>
                      <a:pt x="217" y="250"/>
                    </a:lnTo>
                    <a:lnTo>
                      <a:pt x="221" y="246"/>
                    </a:lnTo>
                    <a:lnTo>
                      <a:pt x="221" y="246"/>
                    </a:lnTo>
                    <a:lnTo>
                      <a:pt x="228" y="247"/>
                    </a:lnTo>
                    <a:lnTo>
                      <a:pt x="228" y="247"/>
                    </a:lnTo>
                    <a:lnTo>
                      <a:pt x="228" y="253"/>
                    </a:lnTo>
                    <a:lnTo>
                      <a:pt x="228" y="260"/>
                    </a:lnTo>
                    <a:lnTo>
                      <a:pt x="228" y="260"/>
                    </a:lnTo>
                    <a:lnTo>
                      <a:pt x="229" y="261"/>
                    </a:lnTo>
                    <a:lnTo>
                      <a:pt x="234" y="263"/>
                    </a:lnTo>
                    <a:lnTo>
                      <a:pt x="237" y="264"/>
                    </a:lnTo>
                    <a:lnTo>
                      <a:pt x="240" y="266"/>
                    </a:lnTo>
                    <a:lnTo>
                      <a:pt x="240" y="266"/>
                    </a:lnTo>
                    <a:lnTo>
                      <a:pt x="240" y="263"/>
                    </a:lnTo>
                    <a:lnTo>
                      <a:pt x="238" y="260"/>
                    </a:lnTo>
                    <a:lnTo>
                      <a:pt x="235" y="255"/>
                    </a:lnTo>
                    <a:lnTo>
                      <a:pt x="231" y="249"/>
                    </a:lnTo>
                    <a:lnTo>
                      <a:pt x="229" y="246"/>
                    </a:lnTo>
                    <a:lnTo>
                      <a:pt x="229" y="241"/>
                    </a:lnTo>
                    <a:lnTo>
                      <a:pt x="229" y="241"/>
                    </a:lnTo>
                    <a:lnTo>
                      <a:pt x="235" y="240"/>
                    </a:lnTo>
                    <a:lnTo>
                      <a:pt x="243" y="240"/>
                    </a:lnTo>
                    <a:lnTo>
                      <a:pt x="243" y="240"/>
                    </a:lnTo>
                    <a:lnTo>
                      <a:pt x="243" y="238"/>
                    </a:lnTo>
                    <a:lnTo>
                      <a:pt x="240" y="237"/>
                    </a:lnTo>
                    <a:lnTo>
                      <a:pt x="238" y="234"/>
                    </a:lnTo>
                    <a:lnTo>
                      <a:pt x="237" y="229"/>
                    </a:lnTo>
                    <a:lnTo>
                      <a:pt x="237" y="229"/>
                    </a:lnTo>
                    <a:lnTo>
                      <a:pt x="246" y="231"/>
                    </a:lnTo>
                    <a:lnTo>
                      <a:pt x="253" y="234"/>
                    </a:lnTo>
                    <a:lnTo>
                      <a:pt x="270" y="241"/>
                    </a:lnTo>
                    <a:lnTo>
                      <a:pt x="270" y="241"/>
                    </a:lnTo>
                    <a:lnTo>
                      <a:pt x="264" y="235"/>
                    </a:lnTo>
                    <a:lnTo>
                      <a:pt x="258" y="231"/>
                    </a:lnTo>
                    <a:lnTo>
                      <a:pt x="252" y="226"/>
                    </a:lnTo>
                    <a:lnTo>
                      <a:pt x="249" y="221"/>
                    </a:lnTo>
                    <a:lnTo>
                      <a:pt x="247" y="218"/>
                    </a:lnTo>
                    <a:lnTo>
                      <a:pt x="247" y="218"/>
                    </a:lnTo>
                    <a:lnTo>
                      <a:pt x="253" y="215"/>
                    </a:lnTo>
                    <a:lnTo>
                      <a:pt x="261" y="215"/>
                    </a:lnTo>
                    <a:lnTo>
                      <a:pt x="267" y="217"/>
                    </a:lnTo>
                    <a:lnTo>
                      <a:pt x="273" y="218"/>
                    </a:lnTo>
                    <a:lnTo>
                      <a:pt x="273" y="218"/>
                    </a:lnTo>
                    <a:lnTo>
                      <a:pt x="273" y="215"/>
                    </a:lnTo>
                    <a:lnTo>
                      <a:pt x="272" y="214"/>
                    </a:lnTo>
                    <a:lnTo>
                      <a:pt x="272" y="212"/>
                    </a:lnTo>
                    <a:lnTo>
                      <a:pt x="270" y="211"/>
                    </a:lnTo>
                    <a:lnTo>
                      <a:pt x="270" y="211"/>
                    </a:lnTo>
                    <a:lnTo>
                      <a:pt x="276" y="211"/>
                    </a:lnTo>
                    <a:lnTo>
                      <a:pt x="282" y="212"/>
                    </a:lnTo>
                    <a:lnTo>
                      <a:pt x="293" y="217"/>
                    </a:lnTo>
                    <a:lnTo>
                      <a:pt x="304" y="220"/>
                    </a:lnTo>
                    <a:lnTo>
                      <a:pt x="310" y="221"/>
                    </a:lnTo>
                    <a:lnTo>
                      <a:pt x="318" y="223"/>
                    </a:lnTo>
                    <a:lnTo>
                      <a:pt x="318" y="223"/>
                    </a:lnTo>
                    <a:lnTo>
                      <a:pt x="322" y="225"/>
                    </a:lnTo>
                    <a:lnTo>
                      <a:pt x="327" y="228"/>
                    </a:lnTo>
                    <a:lnTo>
                      <a:pt x="339" y="231"/>
                    </a:lnTo>
                    <a:lnTo>
                      <a:pt x="339" y="231"/>
                    </a:lnTo>
                    <a:lnTo>
                      <a:pt x="333" y="228"/>
                    </a:lnTo>
                    <a:lnTo>
                      <a:pt x="327" y="225"/>
                    </a:lnTo>
                    <a:lnTo>
                      <a:pt x="321" y="221"/>
                    </a:lnTo>
                    <a:lnTo>
                      <a:pt x="319" y="218"/>
                    </a:lnTo>
                    <a:lnTo>
                      <a:pt x="318" y="215"/>
                    </a:lnTo>
                    <a:lnTo>
                      <a:pt x="318" y="215"/>
                    </a:lnTo>
                    <a:lnTo>
                      <a:pt x="298" y="212"/>
                    </a:lnTo>
                    <a:lnTo>
                      <a:pt x="287" y="209"/>
                    </a:lnTo>
                    <a:lnTo>
                      <a:pt x="278" y="208"/>
                    </a:lnTo>
                    <a:lnTo>
                      <a:pt x="278" y="208"/>
                    </a:lnTo>
                    <a:lnTo>
                      <a:pt x="273" y="205"/>
                    </a:lnTo>
                    <a:lnTo>
                      <a:pt x="269" y="202"/>
                    </a:lnTo>
                    <a:lnTo>
                      <a:pt x="266" y="199"/>
                    </a:lnTo>
                    <a:lnTo>
                      <a:pt x="264" y="192"/>
                    </a:lnTo>
                    <a:lnTo>
                      <a:pt x="264" y="192"/>
                    </a:lnTo>
                    <a:lnTo>
                      <a:pt x="260" y="191"/>
                    </a:lnTo>
                    <a:lnTo>
                      <a:pt x="257" y="189"/>
                    </a:lnTo>
                    <a:lnTo>
                      <a:pt x="257" y="186"/>
                    </a:lnTo>
                    <a:lnTo>
                      <a:pt x="257" y="186"/>
                    </a:lnTo>
                    <a:lnTo>
                      <a:pt x="261" y="183"/>
                    </a:lnTo>
                    <a:lnTo>
                      <a:pt x="269" y="183"/>
                    </a:lnTo>
                    <a:lnTo>
                      <a:pt x="282" y="185"/>
                    </a:lnTo>
                    <a:lnTo>
                      <a:pt x="282" y="185"/>
                    </a:lnTo>
                    <a:lnTo>
                      <a:pt x="282" y="183"/>
                    </a:lnTo>
                    <a:lnTo>
                      <a:pt x="281" y="182"/>
                    </a:lnTo>
                    <a:lnTo>
                      <a:pt x="281" y="179"/>
                    </a:lnTo>
                    <a:lnTo>
                      <a:pt x="281" y="176"/>
                    </a:lnTo>
                    <a:lnTo>
                      <a:pt x="281" y="176"/>
                    </a:lnTo>
                    <a:lnTo>
                      <a:pt x="264" y="174"/>
                    </a:lnTo>
                    <a:lnTo>
                      <a:pt x="247" y="173"/>
                    </a:lnTo>
                    <a:lnTo>
                      <a:pt x="232" y="170"/>
                    </a:lnTo>
                    <a:lnTo>
                      <a:pt x="217" y="165"/>
                    </a:lnTo>
                    <a:lnTo>
                      <a:pt x="217" y="165"/>
                    </a:lnTo>
                    <a:lnTo>
                      <a:pt x="215" y="160"/>
                    </a:lnTo>
                    <a:lnTo>
                      <a:pt x="214" y="157"/>
                    </a:lnTo>
                    <a:lnTo>
                      <a:pt x="214" y="154"/>
                    </a:lnTo>
                    <a:lnTo>
                      <a:pt x="214" y="154"/>
                    </a:lnTo>
                    <a:lnTo>
                      <a:pt x="211" y="154"/>
                    </a:lnTo>
                    <a:lnTo>
                      <a:pt x="206" y="153"/>
                    </a:lnTo>
                    <a:lnTo>
                      <a:pt x="206" y="153"/>
                    </a:lnTo>
                    <a:lnTo>
                      <a:pt x="206" y="151"/>
                    </a:lnTo>
                    <a:lnTo>
                      <a:pt x="205" y="150"/>
                    </a:lnTo>
                    <a:lnTo>
                      <a:pt x="205" y="148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3" y="145"/>
                    </a:lnTo>
                    <a:lnTo>
                      <a:pt x="200" y="142"/>
                    </a:lnTo>
                    <a:lnTo>
                      <a:pt x="200" y="142"/>
                    </a:lnTo>
                    <a:lnTo>
                      <a:pt x="208" y="138"/>
                    </a:lnTo>
                    <a:lnTo>
                      <a:pt x="215" y="135"/>
                    </a:lnTo>
                    <a:lnTo>
                      <a:pt x="226" y="133"/>
                    </a:lnTo>
                    <a:lnTo>
                      <a:pt x="235" y="133"/>
                    </a:lnTo>
                    <a:lnTo>
                      <a:pt x="257" y="131"/>
                    </a:lnTo>
                    <a:lnTo>
                      <a:pt x="266" y="130"/>
                    </a:lnTo>
                    <a:lnTo>
                      <a:pt x="275" y="127"/>
                    </a:lnTo>
                    <a:lnTo>
                      <a:pt x="275" y="127"/>
                    </a:lnTo>
                    <a:lnTo>
                      <a:pt x="232" y="125"/>
                    </a:lnTo>
                    <a:lnTo>
                      <a:pt x="188" y="125"/>
                    </a:lnTo>
                    <a:lnTo>
                      <a:pt x="188" y="125"/>
                    </a:lnTo>
                    <a:lnTo>
                      <a:pt x="186" y="124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91" y="118"/>
                    </a:lnTo>
                    <a:lnTo>
                      <a:pt x="199" y="116"/>
                    </a:lnTo>
                    <a:lnTo>
                      <a:pt x="215" y="118"/>
                    </a:lnTo>
                    <a:lnTo>
                      <a:pt x="231" y="118"/>
                    </a:lnTo>
                    <a:lnTo>
                      <a:pt x="238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32" y="113"/>
                    </a:lnTo>
                    <a:lnTo>
                      <a:pt x="217" y="113"/>
                    </a:lnTo>
                    <a:lnTo>
                      <a:pt x="200" y="115"/>
                    </a:lnTo>
                    <a:lnTo>
                      <a:pt x="182" y="115"/>
                    </a:lnTo>
                    <a:lnTo>
                      <a:pt x="182" y="115"/>
                    </a:lnTo>
                    <a:lnTo>
                      <a:pt x="180" y="112"/>
                    </a:lnTo>
                    <a:lnTo>
                      <a:pt x="179" y="110"/>
                    </a:lnTo>
                    <a:lnTo>
                      <a:pt x="179" y="110"/>
                    </a:lnTo>
                    <a:lnTo>
                      <a:pt x="179" y="109"/>
                    </a:lnTo>
                    <a:lnTo>
                      <a:pt x="180" y="107"/>
                    </a:lnTo>
                    <a:lnTo>
                      <a:pt x="183" y="107"/>
                    </a:lnTo>
                    <a:lnTo>
                      <a:pt x="183" y="107"/>
                    </a:lnTo>
                    <a:lnTo>
                      <a:pt x="180" y="106"/>
                    </a:lnTo>
                    <a:lnTo>
                      <a:pt x="179" y="104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9" y="101"/>
                    </a:lnTo>
                    <a:lnTo>
                      <a:pt x="179" y="99"/>
                    </a:lnTo>
                    <a:lnTo>
                      <a:pt x="179" y="99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191" y="93"/>
                    </a:lnTo>
                    <a:lnTo>
                      <a:pt x="180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0" y="95"/>
                    </a:lnTo>
                    <a:lnTo>
                      <a:pt x="171" y="98"/>
                    </a:lnTo>
                    <a:lnTo>
                      <a:pt x="171" y="98"/>
                    </a:lnTo>
                    <a:lnTo>
                      <a:pt x="168" y="96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9" y="93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77" y="89"/>
                    </a:lnTo>
                    <a:lnTo>
                      <a:pt x="196" y="89"/>
                    </a:lnTo>
                    <a:lnTo>
                      <a:pt x="214" y="90"/>
                    </a:lnTo>
                    <a:lnTo>
                      <a:pt x="231" y="95"/>
                    </a:lnTo>
                    <a:lnTo>
                      <a:pt x="231" y="95"/>
                    </a:lnTo>
                    <a:lnTo>
                      <a:pt x="229" y="98"/>
                    </a:lnTo>
                    <a:lnTo>
                      <a:pt x="226" y="99"/>
                    </a:lnTo>
                    <a:lnTo>
                      <a:pt x="217" y="101"/>
                    </a:lnTo>
                    <a:lnTo>
                      <a:pt x="217" y="101"/>
                    </a:lnTo>
                    <a:lnTo>
                      <a:pt x="221" y="103"/>
                    </a:lnTo>
                    <a:lnTo>
                      <a:pt x="228" y="103"/>
                    </a:lnTo>
                    <a:lnTo>
                      <a:pt x="238" y="104"/>
                    </a:lnTo>
                    <a:lnTo>
                      <a:pt x="238" y="104"/>
                    </a:lnTo>
                    <a:lnTo>
                      <a:pt x="240" y="106"/>
                    </a:lnTo>
                    <a:lnTo>
                      <a:pt x="240" y="109"/>
                    </a:lnTo>
                    <a:lnTo>
                      <a:pt x="240" y="109"/>
                    </a:lnTo>
                    <a:lnTo>
                      <a:pt x="250" y="109"/>
                    </a:lnTo>
                    <a:lnTo>
                      <a:pt x="260" y="109"/>
                    </a:lnTo>
                    <a:lnTo>
                      <a:pt x="260" y="109"/>
                    </a:lnTo>
                    <a:lnTo>
                      <a:pt x="258" y="113"/>
                    </a:lnTo>
                    <a:lnTo>
                      <a:pt x="255" y="116"/>
                    </a:lnTo>
                    <a:lnTo>
                      <a:pt x="247" y="119"/>
                    </a:lnTo>
                    <a:lnTo>
                      <a:pt x="247" y="119"/>
                    </a:lnTo>
                    <a:lnTo>
                      <a:pt x="258" y="121"/>
                    </a:lnTo>
                    <a:lnTo>
                      <a:pt x="269" y="122"/>
                    </a:lnTo>
                    <a:lnTo>
                      <a:pt x="279" y="122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90" y="127"/>
                    </a:lnTo>
                    <a:lnTo>
                      <a:pt x="287" y="130"/>
                    </a:lnTo>
                    <a:lnTo>
                      <a:pt x="282" y="131"/>
                    </a:lnTo>
                    <a:lnTo>
                      <a:pt x="282" y="131"/>
                    </a:lnTo>
                    <a:lnTo>
                      <a:pt x="284" y="133"/>
                    </a:lnTo>
                    <a:lnTo>
                      <a:pt x="289" y="135"/>
                    </a:lnTo>
                    <a:lnTo>
                      <a:pt x="295" y="133"/>
                    </a:lnTo>
                    <a:lnTo>
                      <a:pt x="302" y="131"/>
                    </a:lnTo>
                    <a:lnTo>
                      <a:pt x="305" y="131"/>
                    </a:lnTo>
                    <a:lnTo>
                      <a:pt x="308" y="131"/>
                    </a:lnTo>
                    <a:lnTo>
                      <a:pt x="308" y="131"/>
                    </a:lnTo>
                    <a:lnTo>
                      <a:pt x="307" y="136"/>
                    </a:lnTo>
                    <a:lnTo>
                      <a:pt x="302" y="138"/>
                    </a:lnTo>
                    <a:lnTo>
                      <a:pt x="293" y="141"/>
                    </a:lnTo>
                    <a:lnTo>
                      <a:pt x="293" y="141"/>
                    </a:lnTo>
                    <a:lnTo>
                      <a:pt x="296" y="144"/>
                    </a:lnTo>
                    <a:lnTo>
                      <a:pt x="296" y="144"/>
                    </a:lnTo>
                    <a:lnTo>
                      <a:pt x="289" y="142"/>
                    </a:lnTo>
                    <a:lnTo>
                      <a:pt x="281" y="145"/>
                    </a:lnTo>
                    <a:lnTo>
                      <a:pt x="281" y="145"/>
                    </a:lnTo>
                    <a:lnTo>
                      <a:pt x="285" y="145"/>
                    </a:lnTo>
                    <a:lnTo>
                      <a:pt x="292" y="147"/>
                    </a:lnTo>
                    <a:lnTo>
                      <a:pt x="301" y="147"/>
                    </a:lnTo>
                    <a:lnTo>
                      <a:pt x="301" y="147"/>
                    </a:lnTo>
                    <a:lnTo>
                      <a:pt x="302" y="145"/>
                    </a:lnTo>
                    <a:lnTo>
                      <a:pt x="301" y="145"/>
                    </a:lnTo>
                    <a:lnTo>
                      <a:pt x="301" y="144"/>
                    </a:lnTo>
                    <a:lnTo>
                      <a:pt x="301" y="144"/>
                    </a:lnTo>
                    <a:lnTo>
                      <a:pt x="308" y="147"/>
                    </a:lnTo>
                    <a:lnTo>
                      <a:pt x="318" y="147"/>
                    </a:lnTo>
                    <a:lnTo>
                      <a:pt x="328" y="147"/>
                    </a:lnTo>
                    <a:lnTo>
                      <a:pt x="339" y="148"/>
                    </a:lnTo>
                    <a:lnTo>
                      <a:pt x="339" y="148"/>
                    </a:lnTo>
                    <a:lnTo>
                      <a:pt x="337" y="153"/>
                    </a:lnTo>
                    <a:lnTo>
                      <a:pt x="334" y="156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31" y="162"/>
                    </a:lnTo>
                    <a:lnTo>
                      <a:pt x="339" y="164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6" y="162"/>
                    </a:lnTo>
                    <a:lnTo>
                      <a:pt x="354" y="160"/>
                    </a:lnTo>
                    <a:lnTo>
                      <a:pt x="354" y="159"/>
                    </a:lnTo>
                    <a:lnTo>
                      <a:pt x="354" y="157"/>
                    </a:lnTo>
                    <a:lnTo>
                      <a:pt x="354" y="157"/>
                    </a:lnTo>
                    <a:lnTo>
                      <a:pt x="360" y="157"/>
                    </a:lnTo>
                    <a:lnTo>
                      <a:pt x="366" y="159"/>
                    </a:lnTo>
                    <a:lnTo>
                      <a:pt x="382" y="167"/>
                    </a:lnTo>
                    <a:lnTo>
                      <a:pt x="382" y="167"/>
                    </a:lnTo>
                    <a:lnTo>
                      <a:pt x="397" y="174"/>
                    </a:lnTo>
                    <a:lnTo>
                      <a:pt x="411" y="180"/>
                    </a:lnTo>
                    <a:lnTo>
                      <a:pt x="411" y="180"/>
                    </a:lnTo>
                    <a:lnTo>
                      <a:pt x="429" y="189"/>
                    </a:lnTo>
                    <a:lnTo>
                      <a:pt x="447" y="199"/>
                    </a:lnTo>
                    <a:lnTo>
                      <a:pt x="467" y="209"/>
                    </a:lnTo>
                    <a:lnTo>
                      <a:pt x="484" y="218"/>
                    </a:lnTo>
                    <a:lnTo>
                      <a:pt x="484" y="218"/>
                    </a:lnTo>
                    <a:lnTo>
                      <a:pt x="487" y="217"/>
                    </a:lnTo>
                    <a:lnTo>
                      <a:pt x="490" y="217"/>
                    </a:lnTo>
                    <a:lnTo>
                      <a:pt x="490" y="217"/>
                    </a:lnTo>
                    <a:lnTo>
                      <a:pt x="510" y="229"/>
                    </a:lnTo>
                    <a:lnTo>
                      <a:pt x="531" y="240"/>
                    </a:lnTo>
                    <a:lnTo>
                      <a:pt x="575" y="261"/>
                    </a:lnTo>
                    <a:lnTo>
                      <a:pt x="575" y="261"/>
                    </a:lnTo>
                    <a:lnTo>
                      <a:pt x="572" y="258"/>
                    </a:lnTo>
                    <a:lnTo>
                      <a:pt x="568" y="255"/>
                    </a:lnTo>
                    <a:lnTo>
                      <a:pt x="563" y="252"/>
                    </a:lnTo>
                    <a:lnTo>
                      <a:pt x="560" y="247"/>
                    </a:lnTo>
                    <a:lnTo>
                      <a:pt x="560" y="247"/>
                    </a:lnTo>
                    <a:lnTo>
                      <a:pt x="554" y="243"/>
                    </a:lnTo>
                    <a:lnTo>
                      <a:pt x="549" y="240"/>
                    </a:lnTo>
                    <a:lnTo>
                      <a:pt x="543" y="235"/>
                    </a:lnTo>
                    <a:lnTo>
                      <a:pt x="536" y="232"/>
                    </a:lnTo>
                    <a:lnTo>
                      <a:pt x="536" y="232"/>
                    </a:lnTo>
                    <a:lnTo>
                      <a:pt x="536" y="231"/>
                    </a:lnTo>
                    <a:lnTo>
                      <a:pt x="534" y="229"/>
                    </a:lnTo>
                    <a:lnTo>
                      <a:pt x="534" y="229"/>
                    </a:lnTo>
                    <a:lnTo>
                      <a:pt x="526" y="226"/>
                    </a:lnTo>
                    <a:lnTo>
                      <a:pt x="523" y="225"/>
                    </a:lnTo>
                    <a:lnTo>
                      <a:pt x="522" y="221"/>
                    </a:lnTo>
                    <a:lnTo>
                      <a:pt x="522" y="221"/>
                    </a:lnTo>
                    <a:lnTo>
                      <a:pt x="517" y="221"/>
                    </a:lnTo>
                    <a:lnTo>
                      <a:pt x="514" y="220"/>
                    </a:lnTo>
                    <a:lnTo>
                      <a:pt x="510" y="218"/>
                    </a:lnTo>
                    <a:lnTo>
                      <a:pt x="507" y="215"/>
                    </a:lnTo>
                    <a:lnTo>
                      <a:pt x="507" y="215"/>
                    </a:lnTo>
                    <a:lnTo>
                      <a:pt x="500" y="214"/>
                    </a:lnTo>
                    <a:lnTo>
                      <a:pt x="496" y="211"/>
                    </a:lnTo>
                    <a:lnTo>
                      <a:pt x="490" y="208"/>
                    </a:lnTo>
                    <a:lnTo>
                      <a:pt x="485" y="206"/>
                    </a:lnTo>
                    <a:lnTo>
                      <a:pt x="485" y="206"/>
                    </a:lnTo>
                    <a:lnTo>
                      <a:pt x="484" y="205"/>
                    </a:lnTo>
                    <a:lnTo>
                      <a:pt x="484" y="205"/>
                    </a:lnTo>
                    <a:lnTo>
                      <a:pt x="484" y="203"/>
                    </a:lnTo>
                    <a:lnTo>
                      <a:pt x="484" y="203"/>
                    </a:lnTo>
                    <a:lnTo>
                      <a:pt x="479" y="203"/>
                    </a:lnTo>
                    <a:lnTo>
                      <a:pt x="479" y="203"/>
                    </a:lnTo>
                    <a:lnTo>
                      <a:pt x="472" y="199"/>
                    </a:lnTo>
                    <a:lnTo>
                      <a:pt x="464" y="194"/>
                    </a:lnTo>
                    <a:lnTo>
                      <a:pt x="446" y="186"/>
                    </a:lnTo>
                    <a:lnTo>
                      <a:pt x="446" y="186"/>
                    </a:lnTo>
                    <a:lnTo>
                      <a:pt x="430" y="180"/>
                    </a:lnTo>
                    <a:lnTo>
                      <a:pt x="427" y="179"/>
                    </a:lnTo>
                    <a:lnTo>
                      <a:pt x="426" y="177"/>
                    </a:lnTo>
                    <a:lnTo>
                      <a:pt x="426" y="174"/>
                    </a:lnTo>
                    <a:lnTo>
                      <a:pt x="427" y="171"/>
                    </a:lnTo>
                    <a:lnTo>
                      <a:pt x="427" y="171"/>
                    </a:lnTo>
                    <a:lnTo>
                      <a:pt x="411" y="160"/>
                    </a:lnTo>
                    <a:lnTo>
                      <a:pt x="395" y="148"/>
                    </a:lnTo>
                    <a:lnTo>
                      <a:pt x="388" y="142"/>
                    </a:lnTo>
                    <a:lnTo>
                      <a:pt x="382" y="135"/>
                    </a:lnTo>
                    <a:lnTo>
                      <a:pt x="375" y="125"/>
                    </a:lnTo>
                    <a:lnTo>
                      <a:pt x="372" y="116"/>
                    </a:lnTo>
                    <a:lnTo>
                      <a:pt x="372" y="116"/>
                    </a:lnTo>
                    <a:lnTo>
                      <a:pt x="375" y="115"/>
                    </a:lnTo>
                    <a:lnTo>
                      <a:pt x="378" y="115"/>
                    </a:lnTo>
                    <a:lnTo>
                      <a:pt x="385" y="118"/>
                    </a:lnTo>
                    <a:lnTo>
                      <a:pt x="385" y="118"/>
                    </a:lnTo>
                    <a:lnTo>
                      <a:pt x="382" y="115"/>
                    </a:lnTo>
                    <a:lnTo>
                      <a:pt x="378" y="113"/>
                    </a:lnTo>
                    <a:lnTo>
                      <a:pt x="371" y="110"/>
                    </a:lnTo>
                    <a:lnTo>
                      <a:pt x="363" y="107"/>
                    </a:lnTo>
                    <a:lnTo>
                      <a:pt x="360" y="104"/>
                    </a:lnTo>
                    <a:lnTo>
                      <a:pt x="360" y="101"/>
                    </a:lnTo>
                    <a:lnTo>
                      <a:pt x="360" y="101"/>
                    </a:lnTo>
                    <a:lnTo>
                      <a:pt x="372" y="103"/>
                    </a:lnTo>
                    <a:lnTo>
                      <a:pt x="385" y="107"/>
                    </a:lnTo>
                    <a:lnTo>
                      <a:pt x="407" y="118"/>
                    </a:lnTo>
                    <a:lnTo>
                      <a:pt x="407" y="118"/>
                    </a:lnTo>
                    <a:lnTo>
                      <a:pt x="411" y="118"/>
                    </a:lnTo>
                    <a:lnTo>
                      <a:pt x="411" y="118"/>
                    </a:lnTo>
                    <a:lnTo>
                      <a:pt x="423" y="122"/>
                    </a:lnTo>
                    <a:lnTo>
                      <a:pt x="436" y="128"/>
                    </a:lnTo>
                    <a:lnTo>
                      <a:pt x="462" y="138"/>
                    </a:lnTo>
                    <a:lnTo>
                      <a:pt x="462" y="138"/>
                    </a:lnTo>
                    <a:lnTo>
                      <a:pt x="436" y="124"/>
                    </a:lnTo>
                    <a:lnTo>
                      <a:pt x="409" y="110"/>
                    </a:lnTo>
                    <a:lnTo>
                      <a:pt x="409" y="110"/>
                    </a:lnTo>
                    <a:lnTo>
                      <a:pt x="394" y="106"/>
                    </a:lnTo>
                    <a:lnTo>
                      <a:pt x="394" y="106"/>
                    </a:lnTo>
                    <a:lnTo>
                      <a:pt x="383" y="99"/>
                    </a:lnTo>
                    <a:lnTo>
                      <a:pt x="372" y="93"/>
                    </a:lnTo>
                    <a:lnTo>
                      <a:pt x="372" y="93"/>
                    </a:lnTo>
                    <a:lnTo>
                      <a:pt x="362" y="90"/>
                    </a:lnTo>
                    <a:lnTo>
                      <a:pt x="357" y="87"/>
                    </a:lnTo>
                    <a:lnTo>
                      <a:pt x="354" y="83"/>
                    </a:lnTo>
                    <a:lnTo>
                      <a:pt x="354" y="83"/>
                    </a:lnTo>
                    <a:lnTo>
                      <a:pt x="357" y="83"/>
                    </a:lnTo>
                    <a:lnTo>
                      <a:pt x="362" y="81"/>
                    </a:lnTo>
                    <a:lnTo>
                      <a:pt x="369" y="84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94" y="96"/>
                    </a:lnTo>
                    <a:lnTo>
                      <a:pt x="404" y="99"/>
                    </a:lnTo>
                    <a:lnTo>
                      <a:pt x="415" y="103"/>
                    </a:lnTo>
                    <a:lnTo>
                      <a:pt x="424" y="107"/>
                    </a:lnTo>
                    <a:lnTo>
                      <a:pt x="424" y="107"/>
                    </a:lnTo>
                    <a:lnTo>
                      <a:pt x="411" y="99"/>
                    </a:lnTo>
                    <a:lnTo>
                      <a:pt x="397" y="93"/>
                    </a:lnTo>
                    <a:lnTo>
                      <a:pt x="382" y="86"/>
                    </a:lnTo>
                    <a:lnTo>
                      <a:pt x="368" y="78"/>
                    </a:lnTo>
                    <a:lnTo>
                      <a:pt x="368" y="78"/>
                    </a:lnTo>
                    <a:lnTo>
                      <a:pt x="363" y="78"/>
                    </a:lnTo>
                    <a:lnTo>
                      <a:pt x="360" y="75"/>
                    </a:lnTo>
                    <a:lnTo>
                      <a:pt x="359" y="72"/>
                    </a:lnTo>
                    <a:lnTo>
                      <a:pt x="359" y="69"/>
                    </a:lnTo>
                    <a:lnTo>
                      <a:pt x="359" y="69"/>
                    </a:lnTo>
                    <a:lnTo>
                      <a:pt x="368" y="69"/>
                    </a:lnTo>
                    <a:lnTo>
                      <a:pt x="378" y="71"/>
                    </a:lnTo>
                    <a:lnTo>
                      <a:pt x="398" y="77"/>
                    </a:lnTo>
                    <a:lnTo>
                      <a:pt x="417" y="84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20" y="81"/>
                    </a:lnTo>
                    <a:lnTo>
                      <a:pt x="400" y="72"/>
                    </a:lnTo>
                    <a:lnTo>
                      <a:pt x="382" y="64"/>
                    </a:lnTo>
                    <a:lnTo>
                      <a:pt x="363" y="54"/>
                    </a:lnTo>
                    <a:lnTo>
                      <a:pt x="363" y="54"/>
                    </a:lnTo>
                    <a:lnTo>
                      <a:pt x="362" y="51"/>
                    </a:lnTo>
                    <a:lnTo>
                      <a:pt x="362" y="49"/>
                    </a:lnTo>
                    <a:lnTo>
                      <a:pt x="363" y="48"/>
                    </a:lnTo>
                    <a:lnTo>
                      <a:pt x="363" y="48"/>
                    </a:lnTo>
                    <a:lnTo>
                      <a:pt x="357" y="45"/>
                    </a:lnTo>
                    <a:lnTo>
                      <a:pt x="354" y="42"/>
                    </a:lnTo>
                    <a:lnTo>
                      <a:pt x="354" y="38"/>
                    </a:lnTo>
                    <a:lnTo>
                      <a:pt x="354" y="38"/>
                    </a:lnTo>
                    <a:lnTo>
                      <a:pt x="374" y="43"/>
                    </a:lnTo>
                    <a:lnTo>
                      <a:pt x="394" y="51"/>
                    </a:lnTo>
                    <a:lnTo>
                      <a:pt x="414" y="58"/>
                    </a:lnTo>
                    <a:lnTo>
                      <a:pt x="435" y="64"/>
                    </a:lnTo>
                    <a:lnTo>
                      <a:pt x="435" y="64"/>
                    </a:lnTo>
                    <a:lnTo>
                      <a:pt x="418" y="55"/>
                    </a:lnTo>
                    <a:lnTo>
                      <a:pt x="400" y="46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1" y="29"/>
                    </a:lnTo>
                    <a:lnTo>
                      <a:pt x="348" y="26"/>
                    </a:lnTo>
                    <a:lnTo>
                      <a:pt x="348" y="25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66" y="26"/>
                    </a:lnTo>
                    <a:lnTo>
                      <a:pt x="385" y="34"/>
                    </a:lnTo>
                    <a:lnTo>
                      <a:pt x="403" y="40"/>
                    </a:lnTo>
                    <a:lnTo>
                      <a:pt x="420" y="48"/>
                    </a:lnTo>
                    <a:lnTo>
                      <a:pt x="420" y="48"/>
                    </a:lnTo>
                    <a:lnTo>
                      <a:pt x="388" y="29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3" y="8"/>
                    </a:lnTo>
                    <a:lnTo>
                      <a:pt x="351" y="0"/>
                    </a:lnTo>
                    <a:lnTo>
                      <a:pt x="351" y="0"/>
                    </a:lnTo>
                    <a:lnTo>
                      <a:pt x="360" y="2"/>
                    </a:lnTo>
                    <a:lnTo>
                      <a:pt x="369" y="3"/>
                    </a:lnTo>
                    <a:lnTo>
                      <a:pt x="385" y="10"/>
                    </a:lnTo>
                    <a:lnTo>
                      <a:pt x="401" y="17"/>
                    </a:lnTo>
                    <a:lnTo>
                      <a:pt x="418" y="22"/>
                    </a:lnTo>
                    <a:lnTo>
                      <a:pt x="418" y="22"/>
                    </a:lnTo>
                    <a:lnTo>
                      <a:pt x="417" y="26"/>
                    </a:lnTo>
                    <a:lnTo>
                      <a:pt x="415" y="28"/>
                    </a:lnTo>
                    <a:lnTo>
                      <a:pt x="415" y="28"/>
                    </a:lnTo>
                    <a:lnTo>
                      <a:pt x="418" y="31"/>
                    </a:lnTo>
                    <a:lnTo>
                      <a:pt x="423" y="34"/>
                    </a:lnTo>
                    <a:lnTo>
                      <a:pt x="423" y="34"/>
                    </a:lnTo>
                    <a:lnTo>
                      <a:pt x="421" y="37"/>
                    </a:lnTo>
                    <a:lnTo>
                      <a:pt x="420" y="40"/>
                    </a:lnTo>
                    <a:lnTo>
                      <a:pt x="420" y="40"/>
                    </a:lnTo>
                    <a:lnTo>
                      <a:pt x="424" y="43"/>
                    </a:lnTo>
                    <a:lnTo>
                      <a:pt x="430" y="46"/>
                    </a:lnTo>
                    <a:lnTo>
                      <a:pt x="438" y="51"/>
                    </a:lnTo>
                    <a:lnTo>
                      <a:pt x="444" y="54"/>
                    </a:lnTo>
                    <a:lnTo>
                      <a:pt x="444" y="54"/>
                    </a:lnTo>
                    <a:lnTo>
                      <a:pt x="441" y="57"/>
                    </a:lnTo>
                    <a:lnTo>
                      <a:pt x="439" y="58"/>
                    </a:lnTo>
                    <a:lnTo>
                      <a:pt x="438" y="58"/>
                    </a:lnTo>
                    <a:lnTo>
                      <a:pt x="438" y="58"/>
                    </a:lnTo>
                    <a:close/>
                    <a:moveTo>
                      <a:pt x="433" y="109"/>
                    </a:moveTo>
                    <a:lnTo>
                      <a:pt x="433" y="109"/>
                    </a:lnTo>
                    <a:lnTo>
                      <a:pt x="430" y="107"/>
                    </a:lnTo>
                    <a:lnTo>
                      <a:pt x="429" y="109"/>
                    </a:lnTo>
                    <a:lnTo>
                      <a:pt x="429" y="109"/>
                    </a:lnTo>
                    <a:lnTo>
                      <a:pt x="432" y="110"/>
                    </a:lnTo>
                    <a:lnTo>
                      <a:pt x="433" y="110"/>
                    </a:lnTo>
                    <a:lnTo>
                      <a:pt x="433" y="109"/>
                    </a:lnTo>
                    <a:lnTo>
                      <a:pt x="433" y="109"/>
                    </a:lnTo>
                    <a:close/>
                    <a:moveTo>
                      <a:pt x="667" y="141"/>
                    </a:moveTo>
                    <a:lnTo>
                      <a:pt x="667" y="141"/>
                    </a:lnTo>
                    <a:lnTo>
                      <a:pt x="658" y="128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50" y="125"/>
                    </a:lnTo>
                    <a:lnTo>
                      <a:pt x="654" y="131"/>
                    </a:lnTo>
                    <a:lnTo>
                      <a:pt x="659" y="138"/>
                    </a:lnTo>
                    <a:lnTo>
                      <a:pt x="662" y="139"/>
                    </a:lnTo>
                    <a:lnTo>
                      <a:pt x="667" y="141"/>
                    </a:lnTo>
                    <a:lnTo>
                      <a:pt x="667" y="141"/>
                    </a:lnTo>
                    <a:close/>
                    <a:moveTo>
                      <a:pt x="455" y="179"/>
                    </a:moveTo>
                    <a:lnTo>
                      <a:pt x="455" y="179"/>
                    </a:lnTo>
                    <a:lnTo>
                      <a:pt x="453" y="176"/>
                    </a:lnTo>
                    <a:lnTo>
                      <a:pt x="453" y="176"/>
                    </a:lnTo>
                    <a:lnTo>
                      <a:pt x="455" y="174"/>
                    </a:lnTo>
                    <a:lnTo>
                      <a:pt x="455" y="174"/>
                    </a:lnTo>
                    <a:lnTo>
                      <a:pt x="462" y="176"/>
                    </a:lnTo>
                    <a:lnTo>
                      <a:pt x="468" y="177"/>
                    </a:lnTo>
                    <a:lnTo>
                      <a:pt x="479" y="183"/>
                    </a:lnTo>
                    <a:lnTo>
                      <a:pt x="490" y="189"/>
                    </a:lnTo>
                    <a:lnTo>
                      <a:pt x="496" y="191"/>
                    </a:lnTo>
                    <a:lnTo>
                      <a:pt x="502" y="192"/>
                    </a:lnTo>
                    <a:lnTo>
                      <a:pt x="502" y="192"/>
                    </a:lnTo>
                    <a:lnTo>
                      <a:pt x="526" y="208"/>
                    </a:lnTo>
                    <a:lnTo>
                      <a:pt x="552" y="221"/>
                    </a:lnTo>
                    <a:lnTo>
                      <a:pt x="604" y="247"/>
                    </a:lnTo>
                    <a:lnTo>
                      <a:pt x="604" y="247"/>
                    </a:lnTo>
                    <a:lnTo>
                      <a:pt x="590" y="235"/>
                    </a:lnTo>
                    <a:lnTo>
                      <a:pt x="575" y="223"/>
                    </a:lnTo>
                    <a:lnTo>
                      <a:pt x="560" y="211"/>
                    </a:lnTo>
                    <a:lnTo>
                      <a:pt x="543" y="200"/>
                    </a:lnTo>
                    <a:lnTo>
                      <a:pt x="508" y="182"/>
                    </a:lnTo>
                    <a:lnTo>
                      <a:pt x="470" y="164"/>
                    </a:lnTo>
                    <a:lnTo>
                      <a:pt x="470" y="164"/>
                    </a:lnTo>
                    <a:lnTo>
                      <a:pt x="468" y="167"/>
                    </a:lnTo>
                    <a:lnTo>
                      <a:pt x="467" y="168"/>
                    </a:lnTo>
                    <a:lnTo>
                      <a:pt x="465" y="168"/>
                    </a:lnTo>
                    <a:lnTo>
                      <a:pt x="465" y="168"/>
                    </a:lnTo>
                    <a:lnTo>
                      <a:pt x="427" y="147"/>
                    </a:lnTo>
                    <a:lnTo>
                      <a:pt x="406" y="136"/>
                    </a:lnTo>
                    <a:lnTo>
                      <a:pt x="383" y="128"/>
                    </a:lnTo>
                    <a:lnTo>
                      <a:pt x="383" y="128"/>
                    </a:lnTo>
                    <a:lnTo>
                      <a:pt x="398" y="144"/>
                    </a:lnTo>
                    <a:lnTo>
                      <a:pt x="415" y="157"/>
                    </a:lnTo>
                    <a:lnTo>
                      <a:pt x="433" y="170"/>
                    </a:lnTo>
                    <a:lnTo>
                      <a:pt x="444" y="174"/>
                    </a:lnTo>
                    <a:lnTo>
                      <a:pt x="455" y="179"/>
                    </a:lnTo>
                    <a:lnTo>
                      <a:pt x="455" y="179"/>
                    </a:lnTo>
                    <a:close/>
                    <a:moveTo>
                      <a:pt x="676" y="139"/>
                    </a:moveTo>
                    <a:lnTo>
                      <a:pt x="676" y="139"/>
                    </a:lnTo>
                    <a:lnTo>
                      <a:pt x="671" y="135"/>
                    </a:lnTo>
                    <a:lnTo>
                      <a:pt x="670" y="131"/>
                    </a:lnTo>
                    <a:lnTo>
                      <a:pt x="667" y="131"/>
                    </a:lnTo>
                    <a:lnTo>
                      <a:pt x="667" y="131"/>
                    </a:lnTo>
                    <a:lnTo>
                      <a:pt x="671" y="136"/>
                    </a:lnTo>
                    <a:lnTo>
                      <a:pt x="674" y="138"/>
                    </a:lnTo>
                    <a:lnTo>
                      <a:pt x="676" y="139"/>
                    </a:lnTo>
                    <a:lnTo>
                      <a:pt x="676" y="139"/>
                    </a:lnTo>
                    <a:close/>
                    <a:moveTo>
                      <a:pt x="439" y="135"/>
                    </a:moveTo>
                    <a:lnTo>
                      <a:pt x="439" y="135"/>
                    </a:lnTo>
                    <a:lnTo>
                      <a:pt x="436" y="133"/>
                    </a:lnTo>
                    <a:lnTo>
                      <a:pt x="433" y="133"/>
                    </a:lnTo>
                    <a:lnTo>
                      <a:pt x="433" y="133"/>
                    </a:lnTo>
                    <a:lnTo>
                      <a:pt x="435" y="135"/>
                    </a:lnTo>
                    <a:lnTo>
                      <a:pt x="436" y="135"/>
                    </a:lnTo>
                    <a:lnTo>
                      <a:pt x="438" y="135"/>
                    </a:lnTo>
                    <a:lnTo>
                      <a:pt x="439" y="135"/>
                    </a:lnTo>
                    <a:lnTo>
                      <a:pt x="439" y="135"/>
                    </a:lnTo>
                    <a:close/>
                    <a:moveTo>
                      <a:pt x="270" y="135"/>
                    </a:moveTo>
                    <a:lnTo>
                      <a:pt x="270" y="135"/>
                    </a:lnTo>
                    <a:lnTo>
                      <a:pt x="275" y="135"/>
                    </a:lnTo>
                    <a:lnTo>
                      <a:pt x="276" y="135"/>
                    </a:lnTo>
                    <a:lnTo>
                      <a:pt x="276" y="133"/>
                    </a:lnTo>
                    <a:lnTo>
                      <a:pt x="276" y="133"/>
                    </a:lnTo>
                    <a:lnTo>
                      <a:pt x="273" y="133"/>
                    </a:lnTo>
                    <a:lnTo>
                      <a:pt x="272" y="135"/>
                    </a:lnTo>
                    <a:lnTo>
                      <a:pt x="270" y="135"/>
                    </a:lnTo>
                    <a:lnTo>
                      <a:pt x="270" y="135"/>
                    </a:lnTo>
                    <a:close/>
                    <a:moveTo>
                      <a:pt x="462" y="144"/>
                    </a:moveTo>
                    <a:lnTo>
                      <a:pt x="462" y="144"/>
                    </a:lnTo>
                    <a:lnTo>
                      <a:pt x="452" y="139"/>
                    </a:lnTo>
                    <a:lnTo>
                      <a:pt x="446" y="136"/>
                    </a:lnTo>
                    <a:lnTo>
                      <a:pt x="441" y="136"/>
                    </a:lnTo>
                    <a:lnTo>
                      <a:pt x="441" y="136"/>
                    </a:lnTo>
                    <a:lnTo>
                      <a:pt x="446" y="138"/>
                    </a:lnTo>
                    <a:lnTo>
                      <a:pt x="450" y="141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2" y="144"/>
                    </a:lnTo>
                    <a:close/>
                    <a:moveTo>
                      <a:pt x="456" y="153"/>
                    </a:moveTo>
                    <a:lnTo>
                      <a:pt x="456" y="153"/>
                    </a:lnTo>
                    <a:lnTo>
                      <a:pt x="452" y="148"/>
                    </a:lnTo>
                    <a:lnTo>
                      <a:pt x="446" y="147"/>
                    </a:lnTo>
                    <a:lnTo>
                      <a:pt x="435" y="144"/>
                    </a:lnTo>
                    <a:lnTo>
                      <a:pt x="435" y="144"/>
                    </a:lnTo>
                    <a:lnTo>
                      <a:pt x="446" y="148"/>
                    </a:lnTo>
                    <a:lnTo>
                      <a:pt x="450" y="151"/>
                    </a:lnTo>
                    <a:lnTo>
                      <a:pt x="456" y="153"/>
                    </a:lnTo>
                    <a:lnTo>
                      <a:pt x="456" y="153"/>
                    </a:lnTo>
                    <a:close/>
                    <a:moveTo>
                      <a:pt x="651" y="173"/>
                    </a:moveTo>
                    <a:lnTo>
                      <a:pt x="651" y="173"/>
                    </a:lnTo>
                    <a:lnTo>
                      <a:pt x="654" y="174"/>
                    </a:lnTo>
                    <a:lnTo>
                      <a:pt x="659" y="176"/>
                    </a:lnTo>
                    <a:lnTo>
                      <a:pt x="659" y="176"/>
                    </a:lnTo>
                    <a:lnTo>
                      <a:pt x="665" y="182"/>
                    </a:lnTo>
                    <a:lnTo>
                      <a:pt x="665" y="182"/>
                    </a:lnTo>
                    <a:lnTo>
                      <a:pt x="671" y="186"/>
                    </a:lnTo>
                    <a:lnTo>
                      <a:pt x="674" y="188"/>
                    </a:lnTo>
                    <a:lnTo>
                      <a:pt x="677" y="188"/>
                    </a:lnTo>
                    <a:lnTo>
                      <a:pt x="677" y="188"/>
                    </a:lnTo>
                    <a:lnTo>
                      <a:pt x="667" y="177"/>
                    </a:lnTo>
                    <a:lnTo>
                      <a:pt x="658" y="167"/>
                    </a:lnTo>
                    <a:lnTo>
                      <a:pt x="647" y="154"/>
                    </a:lnTo>
                    <a:lnTo>
                      <a:pt x="641" y="150"/>
                    </a:lnTo>
                    <a:lnTo>
                      <a:pt x="635" y="145"/>
                    </a:lnTo>
                    <a:lnTo>
                      <a:pt x="635" y="145"/>
                    </a:lnTo>
                    <a:lnTo>
                      <a:pt x="638" y="153"/>
                    </a:lnTo>
                    <a:lnTo>
                      <a:pt x="642" y="159"/>
                    </a:lnTo>
                    <a:lnTo>
                      <a:pt x="651" y="173"/>
                    </a:lnTo>
                    <a:lnTo>
                      <a:pt x="651" y="173"/>
                    </a:lnTo>
                    <a:close/>
                    <a:moveTo>
                      <a:pt x="676" y="168"/>
                    </a:moveTo>
                    <a:lnTo>
                      <a:pt x="676" y="168"/>
                    </a:lnTo>
                    <a:lnTo>
                      <a:pt x="667" y="157"/>
                    </a:lnTo>
                    <a:lnTo>
                      <a:pt x="654" y="147"/>
                    </a:lnTo>
                    <a:lnTo>
                      <a:pt x="654" y="147"/>
                    </a:lnTo>
                    <a:lnTo>
                      <a:pt x="664" y="159"/>
                    </a:lnTo>
                    <a:lnTo>
                      <a:pt x="670" y="164"/>
                    </a:lnTo>
                    <a:lnTo>
                      <a:pt x="676" y="168"/>
                    </a:lnTo>
                    <a:lnTo>
                      <a:pt x="676" y="168"/>
                    </a:lnTo>
                    <a:close/>
                    <a:moveTo>
                      <a:pt x="240" y="153"/>
                    </a:moveTo>
                    <a:lnTo>
                      <a:pt x="240" y="153"/>
                    </a:lnTo>
                    <a:lnTo>
                      <a:pt x="276" y="156"/>
                    </a:lnTo>
                    <a:lnTo>
                      <a:pt x="296" y="157"/>
                    </a:lnTo>
                    <a:lnTo>
                      <a:pt x="307" y="157"/>
                    </a:lnTo>
                    <a:lnTo>
                      <a:pt x="316" y="156"/>
                    </a:lnTo>
                    <a:lnTo>
                      <a:pt x="316" y="156"/>
                    </a:lnTo>
                    <a:lnTo>
                      <a:pt x="316" y="154"/>
                    </a:lnTo>
                    <a:lnTo>
                      <a:pt x="314" y="154"/>
                    </a:lnTo>
                    <a:lnTo>
                      <a:pt x="313" y="153"/>
                    </a:lnTo>
                    <a:lnTo>
                      <a:pt x="313" y="151"/>
                    </a:lnTo>
                    <a:lnTo>
                      <a:pt x="313" y="151"/>
                    </a:lnTo>
                    <a:lnTo>
                      <a:pt x="314" y="151"/>
                    </a:lnTo>
                    <a:lnTo>
                      <a:pt x="316" y="153"/>
                    </a:lnTo>
                    <a:lnTo>
                      <a:pt x="318" y="154"/>
                    </a:lnTo>
                    <a:lnTo>
                      <a:pt x="319" y="154"/>
                    </a:lnTo>
                    <a:lnTo>
                      <a:pt x="319" y="154"/>
                    </a:lnTo>
                    <a:lnTo>
                      <a:pt x="324" y="153"/>
                    </a:lnTo>
                    <a:lnTo>
                      <a:pt x="325" y="153"/>
                    </a:lnTo>
                    <a:lnTo>
                      <a:pt x="327" y="151"/>
                    </a:lnTo>
                    <a:lnTo>
                      <a:pt x="327" y="151"/>
                    </a:lnTo>
                    <a:lnTo>
                      <a:pt x="284" y="150"/>
                    </a:lnTo>
                    <a:lnTo>
                      <a:pt x="261" y="150"/>
                    </a:lnTo>
                    <a:lnTo>
                      <a:pt x="240" y="153"/>
                    </a:lnTo>
                    <a:lnTo>
                      <a:pt x="240" y="153"/>
                    </a:lnTo>
                    <a:close/>
                    <a:moveTo>
                      <a:pt x="318" y="160"/>
                    </a:moveTo>
                    <a:lnTo>
                      <a:pt x="318" y="160"/>
                    </a:lnTo>
                    <a:lnTo>
                      <a:pt x="322" y="162"/>
                    </a:lnTo>
                    <a:lnTo>
                      <a:pt x="325" y="162"/>
                    </a:lnTo>
                    <a:lnTo>
                      <a:pt x="327" y="160"/>
                    </a:lnTo>
                    <a:lnTo>
                      <a:pt x="327" y="160"/>
                    </a:lnTo>
                    <a:lnTo>
                      <a:pt x="325" y="160"/>
                    </a:lnTo>
                    <a:lnTo>
                      <a:pt x="322" y="159"/>
                    </a:lnTo>
                    <a:lnTo>
                      <a:pt x="319" y="159"/>
                    </a:lnTo>
                    <a:lnTo>
                      <a:pt x="318" y="160"/>
                    </a:lnTo>
                    <a:lnTo>
                      <a:pt x="318" y="160"/>
                    </a:lnTo>
                    <a:close/>
                    <a:moveTo>
                      <a:pt x="500" y="171"/>
                    </a:moveTo>
                    <a:lnTo>
                      <a:pt x="500" y="171"/>
                    </a:lnTo>
                    <a:lnTo>
                      <a:pt x="502" y="170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499" y="168"/>
                    </a:lnTo>
                    <a:lnTo>
                      <a:pt x="499" y="168"/>
                    </a:lnTo>
                    <a:lnTo>
                      <a:pt x="497" y="165"/>
                    </a:lnTo>
                    <a:lnTo>
                      <a:pt x="494" y="164"/>
                    </a:lnTo>
                    <a:lnTo>
                      <a:pt x="490" y="164"/>
                    </a:lnTo>
                    <a:lnTo>
                      <a:pt x="490" y="164"/>
                    </a:lnTo>
                    <a:lnTo>
                      <a:pt x="496" y="167"/>
                    </a:lnTo>
                    <a:lnTo>
                      <a:pt x="499" y="168"/>
                    </a:lnTo>
                    <a:lnTo>
                      <a:pt x="500" y="171"/>
                    </a:lnTo>
                    <a:lnTo>
                      <a:pt x="500" y="171"/>
                    </a:lnTo>
                    <a:close/>
                    <a:moveTo>
                      <a:pt x="253" y="165"/>
                    </a:moveTo>
                    <a:lnTo>
                      <a:pt x="253" y="165"/>
                    </a:lnTo>
                    <a:lnTo>
                      <a:pt x="261" y="170"/>
                    </a:lnTo>
                    <a:lnTo>
                      <a:pt x="270" y="171"/>
                    </a:lnTo>
                    <a:lnTo>
                      <a:pt x="290" y="173"/>
                    </a:lnTo>
                    <a:lnTo>
                      <a:pt x="290" y="173"/>
                    </a:lnTo>
                    <a:lnTo>
                      <a:pt x="324" y="179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1" y="182"/>
                    </a:lnTo>
                    <a:lnTo>
                      <a:pt x="345" y="179"/>
                    </a:lnTo>
                    <a:lnTo>
                      <a:pt x="340" y="174"/>
                    </a:lnTo>
                    <a:lnTo>
                      <a:pt x="339" y="171"/>
                    </a:lnTo>
                    <a:lnTo>
                      <a:pt x="339" y="168"/>
                    </a:lnTo>
                    <a:lnTo>
                      <a:pt x="339" y="168"/>
                    </a:lnTo>
                    <a:lnTo>
                      <a:pt x="318" y="168"/>
                    </a:lnTo>
                    <a:lnTo>
                      <a:pt x="298" y="165"/>
                    </a:lnTo>
                    <a:lnTo>
                      <a:pt x="276" y="165"/>
                    </a:lnTo>
                    <a:lnTo>
                      <a:pt x="253" y="165"/>
                    </a:lnTo>
                    <a:lnTo>
                      <a:pt x="253" y="165"/>
                    </a:lnTo>
                    <a:close/>
                    <a:moveTo>
                      <a:pt x="659" y="196"/>
                    </a:moveTo>
                    <a:lnTo>
                      <a:pt x="659" y="196"/>
                    </a:lnTo>
                    <a:lnTo>
                      <a:pt x="651" y="188"/>
                    </a:lnTo>
                    <a:lnTo>
                      <a:pt x="644" y="180"/>
                    </a:lnTo>
                    <a:lnTo>
                      <a:pt x="629" y="165"/>
                    </a:lnTo>
                    <a:lnTo>
                      <a:pt x="629" y="165"/>
                    </a:lnTo>
                    <a:lnTo>
                      <a:pt x="630" y="170"/>
                    </a:lnTo>
                    <a:lnTo>
                      <a:pt x="633" y="176"/>
                    </a:lnTo>
                    <a:lnTo>
                      <a:pt x="636" y="180"/>
                    </a:lnTo>
                    <a:lnTo>
                      <a:pt x="641" y="183"/>
                    </a:lnTo>
                    <a:lnTo>
                      <a:pt x="650" y="189"/>
                    </a:lnTo>
                    <a:lnTo>
                      <a:pt x="659" y="196"/>
                    </a:lnTo>
                    <a:lnTo>
                      <a:pt x="659" y="196"/>
                    </a:lnTo>
                    <a:close/>
                    <a:moveTo>
                      <a:pt x="365" y="168"/>
                    </a:moveTo>
                    <a:lnTo>
                      <a:pt x="365" y="168"/>
                    </a:lnTo>
                    <a:lnTo>
                      <a:pt x="363" y="170"/>
                    </a:lnTo>
                    <a:lnTo>
                      <a:pt x="363" y="170"/>
                    </a:lnTo>
                    <a:lnTo>
                      <a:pt x="356" y="170"/>
                    </a:lnTo>
                    <a:lnTo>
                      <a:pt x="353" y="170"/>
                    </a:lnTo>
                    <a:lnTo>
                      <a:pt x="350" y="171"/>
                    </a:lnTo>
                    <a:lnTo>
                      <a:pt x="350" y="171"/>
                    </a:lnTo>
                    <a:lnTo>
                      <a:pt x="382" y="186"/>
                    </a:lnTo>
                    <a:lnTo>
                      <a:pt x="397" y="194"/>
                    </a:lnTo>
                    <a:lnTo>
                      <a:pt x="414" y="200"/>
                    </a:lnTo>
                    <a:lnTo>
                      <a:pt x="414" y="200"/>
                    </a:lnTo>
                    <a:lnTo>
                      <a:pt x="414" y="199"/>
                    </a:lnTo>
                    <a:lnTo>
                      <a:pt x="414" y="197"/>
                    </a:lnTo>
                    <a:lnTo>
                      <a:pt x="412" y="196"/>
                    </a:lnTo>
                    <a:lnTo>
                      <a:pt x="414" y="194"/>
                    </a:lnTo>
                    <a:lnTo>
                      <a:pt x="414" y="194"/>
                    </a:lnTo>
                    <a:lnTo>
                      <a:pt x="417" y="194"/>
                    </a:lnTo>
                    <a:lnTo>
                      <a:pt x="418" y="192"/>
                    </a:lnTo>
                    <a:lnTo>
                      <a:pt x="418" y="192"/>
                    </a:lnTo>
                    <a:lnTo>
                      <a:pt x="392" y="180"/>
                    </a:lnTo>
                    <a:lnTo>
                      <a:pt x="378" y="174"/>
                    </a:lnTo>
                    <a:lnTo>
                      <a:pt x="365" y="168"/>
                    </a:lnTo>
                    <a:lnTo>
                      <a:pt x="365" y="168"/>
                    </a:lnTo>
                    <a:close/>
                    <a:moveTo>
                      <a:pt x="508" y="173"/>
                    </a:moveTo>
                    <a:lnTo>
                      <a:pt x="508" y="173"/>
                    </a:lnTo>
                    <a:lnTo>
                      <a:pt x="511" y="173"/>
                    </a:lnTo>
                    <a:lnTo>
                      <a:pt x="513" y="176"/>
                    </a:lnTo>
                    <a:lnTo>
                      <a:pt x="516" y="176"/>
                    </a:lnTo>
                    <a:lnTo>
                      <a:pt x="517" y="176"/>
                    </a:lnTo>
                    <a:lnTo>
                      <a:pt x="517" y="176"/>
                    </a:lnTo>
                    <a:lnTo>
                      <a:pt x="514" y="174"/>
                    </a:lnTo>
                    <a:lnTo>
                      <a:pt x="513" y="173"/>
                    </a:lnTo>
                    <a:lnTo>
                      <a:pt x="510" y="171"/>
                    </a:lnTo>
                    <a:lnTo>
                      <a:pt x="508" y="173"/>
                    </a:lnTo>
                    <a:lnTo>
                      <a:pt x="508" y="173"/>
                    </a:lnTo>
                    <a:close/>
                    <a:moveTo>
                      <a:pt x="536" y="179"/>
                    </a:moveTo>
                    <a:lnTo>
                      <a:pt x="536" y="179"/>
                    </a:lnTo>
                    <a:lnTo>
                      <a:pt x="534" y="179"/>
                    </a:lnTo>
                    <a:lnTo>
                      <a:pt x="532" y="177"/>
                    </a:lnTo>
                    <a:lnTo>
                      <a:pt x="529" y="176"/>
                    </a:lnTo>
                    <a:lnTo>
                      <a:pt x="528" y="176"/>
                    </a:lnTo>
                    <a:lnTo>
                      <a:pt x="528" y="176"/>
                    </a:lnTo>
                    <a:lnTo>
                      <a:pt x="529" y="177"/>
                    </a:lnTo>
                    <a:lnTo>
                      <a:pt x="531" y="179"/>
                    </a:lnTo>
                    <a:lnTo>
                      <a:pt x="534" y="180"/>
                    </a:lnTo>
                    <a:lnTo>
                      <a:pt x="536" y="179"/>
                    </a:lnTo>
                    <a:lnTo>
                      <a:pt x="536" y="179"/>
                    </a:lnTo>
                    <a:close/>
                    <a:moveTo>
                      <a:pt x="536" y="188"/>
                    </a:moveTo>
                    <a:lnTo>
                      <a:pt x="536" y="188"/>
                    </a:lnTo>
                    <a:lnTo>
                      <a:pt x="548" y="194"/>
                    </a:lnTo>
                    <a:lnTo>
                      <a:pt x="554" y="197"/>
                    </a:lnTo>
                    <a:lnTo>
                      <a:pt x="557" y="199"/>
                    </a:lnTo>
                    <a:lnTo>
                      <a:pt x="560" y="197"/>
                    </a:lnTo>
                    <a:lnTo>
                      <a:pt x="560" y="197"/>
                    </a:lnTo>
                    <a:lnTo>
                      <a:pt x="539" y="186"/>
                    </a:lnTo>
                    <a:lnTo>
                      <a:pt x="528" y="180"/>
                    </a:lnTo>
                    <a:lnTo>
                      <a:pt x="517" y="177"/>
                    </a:lnTo>
                    <a:lnTo>
                      <a:pt x="517" y="177"/>
                    </a:lnTo>
                    <a:lnTo>
                      <a:pt x="526" y="183"/>
                    </a:lnTo>
                    <a:lnTo>
                      <a:pt x="529" y="185"/>
                    </a:lnTo>
                    <a:lnTo>
                      <a:pt x="536" y="188"/>
                    </a:lnTo>
                    <a:lnTo>
                      <a:pt x="536" y="188"/>
                    </a:lnTo>
                    <a:close/>
                    <a:moveTo>
                      <a:pt x="354" y="189"/>
                    </a:moveTo>
                    <a:lnTo>
                      <a:pt x="354" y="189"/>
                    </a:lnTo>
                    <a:lnTo>
                      <a:pt x="340" y="185"/>
                    </a:lnTo>
                    <a:lnTo>
                      <a:pt x="325" y="182"/>
                    </a:lnTo>
                    <a:lnTo>
                      <a:pt x="295" y="179"/>
                    </a:lnTo>
                    <a:lnTo>
                      <a:pt x="295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305" y="185"/>
                    </a:lnTo>
                    <a:lnTo>
                      <a:pt x="321" y="188"/>
                    </a:lnTo>
                    <a:lnTo>
                      <a:pt x="336" y="189"/>
                    </a:lnTo>
                    <a:lnTo>
                      <a:pt x="354" y="189"/>
                    </a:lnTo>
                    <a:lnTo>
                      <a:pt x="354" y="189"/>
                    </a:lnTo>
                    <a:close/>
                    <a:moveTo>
                      <a:pt x="295" y="186"/>
                    </a:moveTo>
                    <a:lnTo>
                      <a:pt x="295" y="186"/>
                    </a:lnTo>
                    <a:lnTo>
                      <a:pt x="295" y="183"/>
                    </a:lnTo>
                    <a:lnTo>
                      <a:pt x="292" y="182"/>
                    </a:lnTo>
                    <a:lnTo>
                      <a:pt x="292" y="182"/>
                    </a:lnTo>
                    <a:lnTo>
                      <a:pt x="292" y="183"/>
                    </a:lnTo>
                    <a:lnTo>
                      <a:pt x="292" y="185"/>
                    </a:lnTo>
                    <a:lnTo>
                      <a:pt x="295" y="186"/>
                    </a:lnTo>
                    <a:lnTo>
                      <a:pt x="295" y="186"/>
                    </a:lnTo>
                    <a:close/>
                    <a:moveTo>
                      <a:pt x="586" y="206"/>
                    </a:moveTo>
                    <a:lnTo>
                      <a:pt x="586" y="206"/>
                    </a:lnTo>
                    <a:lnTo>
                      <a:pt x="597" y="214"/>
                    </a:lnTo>
                    <a:lnTo>
                      <a:pt x="597" y="214"/>
                    </a:lnTo>
                    <a:lnTo>
                      <a:pt x="609" y="220"/>
                    </a:lnTo>
                    <a:lnTo>
                      <a:pt x="619" y="225"/>
                    </a:lnTo>
                    <a:lnTo>
                      <a:pt x="619" y="225"/>
                    </a:lnTo>
                    <a:lnTo>
                      <a:pt x="606" y="214"/>
                    </a:lnTo>
                    <a:lnTo>
                      <a:pt x="592" y="205"/>
                    </a:lnTo>
                    <a:lnTo>
                      <a:pt x="578" y="197"/>
                    </a:lnTo>
                    <a:lnTo>
                      <a:pt x="561" y="188"/>
                    </a:lnTo>
                    <a:lnTo>
                      <a:pt x="561" y="188"/>
                    </a:lnTo>
                    <a:lnTo>
                      <a:pt x="568" y="194"/>
                    </a:lnTo>
                    <a:lnTo>
                      <a:pt x="574" y="199"/>
                    </a:lnTo>
                    <a:lnTo>
                      <a:pt x="586" y="206"/>
                    </a:lnTo>
                    <a:lnTo>
                      <a:pt x="586" y="206"/>
                    </a:lnTo>
                    <a:close/>
                    <a:moveTo>
                      <a:pt x="394" y="203"/>
                    </a:moveTo>
                    <a:lnTo>
                      <a:pt x="394" y="203"/>
                    </a:lnTo>
                    <a:lnTo>
                      <a:pt x="389" y="200"/>
                    </a:lnTo>
                    <a:lnTo>
                      <a:pt x="383" y="197"/>
                    </a:lnTo>
                    <a:lnTo>
                      <a:pt x="377" y="194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68" y="194"/>
                    </a:lnTo>
                    <a:lnTo>
                      <a:pt x="365" y="196"/>
                    </a:lnTo>
                    <a:lnTo>
                      <a:pt x="356" y="196"/>
                    </a:lnTo>
                    <a:lnTo>
                      <a:pt x="346" y="196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51" y="200"/>
                    </a:lnTo>
                    <a:lnTo>
                      <a:pt x="365" y="205"/>
                    </a:lnTo>
                    <a:lnTo>
                      <a:pt x="378" y="208"/>
                    </a:lnTo>
                    <a:lnTo>
                      <a:pt x="385" y="211"/>
                    </a:lnTo>
                    <a:lnTo>
                      <a:pt x="391" y="215"/>
                    </a:lnTo>
                    <a:lnTo>
                      <a:pt x="391" y="215"/>
                    </a:lnTo>
                    <a:lnTo>
                      <a:pt x="397" y="214"/>
                    </a:lnTo>
                    <a:lnTo>
                      <a:pt x="401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09" y="214"/>
                    </a:lnTo>
                    <a:lnTo>
                      <a:pt x="404" y="212"/>
                    </a:lnTo>
                    <a:lnTo>
                      <a:pt x="403" y="209"/>
                    </a:lnTo>
                    <a:lnTo>
                      <a:pt x="401" y="208"/>
                    </a:lnTo>
                    <a:lnTo>
                      <a:pt x="403" y="206"/>
                    </a:lnTo>
                    <a:lnTo>
                      <a:pt x="403" y="206"/>
                    </a:lnTo>
                    <a:lnTo>
                      <a:pt x="398" y="20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8" y="205"/>
                    </a:lnTo>
                    <a:lnTo>
                      <a:pt x="398" y="205"/>
                    </a:lnTo>
                    <a:lnTo>
                      <a:pt x="397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5"/>
                    </a:lnTo>
                    <a:lnTo>
                      <a:pt x="394" y="203"/>
                    </a:lnTo>
                    <a:lnTo>
                      <a:pt x="394" y="203"/>
                    </a:lnTo>
                    <a:close/>
                    <a:moveTo>
                      <a:pt x="490" y="200"/>
                    </a:moveTo>
                    <a:lnTo>
                      <a:pt x="490" y="200"/>
                    </a:lnTo>
                    <a:lnTo>
                      <a:pt x="494" y="202"/>
                    </a:lnTo>
                    <a:lnTo>
                      <a:pt x="499" y="203"/>
                    </a:lnTo>
                    <a:lnTo>
                      <a:pt x="508" y="209"/>
                    </a:lnTo>
                    <a:lnTo>
                      <a:pt x="508" y="209"/>
                    </a:lnTo>
                    <a:lnTo>
                      <a:pt x="519" y="214"/>
                    </a:lnTo>
                    <a:lnTo>
                      <a:pt x="523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16" y="211"/>
                    </a:lnTo>
                    <a:lnTo>
                      <a:pt x="504" y="205"/>
                    </a:lnTo>
                    <a:lnTo>
                      <a:pt x="493" y="199"/>
                    </a:lnTo>
                    <a:lnTo>
                      <a:pt x="481" y="194"/>
                    </a:lnTo>
                    <a:lnTo>
                      <a:pt x="481" y="194"/>
                    </a:lnTo>
                    <a:lnTo>
                      <a:pt x="485" y="197"/>
                    </a:lnTo>
                    <a:lnTo>
                      <a:pt x="490" y="200"/>
                    </a:lnTo>
                    <a:lnTo>
                      <a:pt x="490" y="200"/>
                    </a:lnTo>
                    <a:close/>
                    <a:moveTo>
                      <a:pt x="272" y="197"/>
                    </a:moveTo>
                    <a:lnTo>
                      <a:pt x="272" y="197"/>
                    </a:lnTo>
                    <a:lnTo>
                      <a:pt x="301" y="206"/>
                    </a:lnTo>
                    <a:lnTo>
                      <a:pt x="316" y="209"/>
                    </a:lnTo>
                    <a:lnTo>
                      <a:pt x="333" y="212"/>
                    </a:lnTo>
                    <a:lnTo>
                      <a:pt x="333" y="212"/>
                    </a:lnTo>
                    <a:lnTo>
                      <a:pt x="321" y="205"/>
                    </a:lnTo>
                    <a:lnTo>
                      <a:pt x="305" y="199"/>
                    </a:lnTo>
                    <a:lnTo>
                      <a:pt x="298" y="196"/>
                    </a:lnTo>
                    <a:lnTo>
                      <a:pt x="290" y="196"/>
                    </a:lnTo>
                    <a:lnTo>
                      <a:pt x="281" y="196"/>
                    </a:lnTo>
                    <a:lnTo>
                      <a:pt x="272" y="197"/>
                    </a:lnTo>
                    <a:lnTo>
                      <a:pt x="272" y="197"/>
                    </a:lnTo>
                    <a:close/>
                    <a:moveTo>
                      <a:pt x="650" y="200"/>
                    </a:moveTo>
                    <a:lnTo>
                      <a:pt x="650" y="200"/>
                    </a:lnTo>
                    <a:lnTo>
                      <a:pt x="647" y="197"/>
                    </a:lnTo>
                    <a:lnTo>
                      <a:pt x="642" y="194"/>
                    </a:lnTo>
                    <a:lnTo>
                      <a:pt x="642" y="194"/>
                    </a:lnTo>
                    <a:lnTo>
                      <a:pt x="647" y="199"/>
                    </a:lnTo>
                    <a:lnTo>
                      <a:pt x="648" y="200"/>
                    </a:lnTo>
                    <a:lnTo>
                      <a:pt x="650" y="200"/>
                    </a:lnTo>
                    <a:lnTo>
                      <a:pt x="650" y="200"/>
                    </a:lnTo>
                    <a:close/>
                    <a:moveTo>
                      <a:pt x="461" y="225"/>
                    </a:moveTo>
                    <a:lnTo>
                      <a:pt x="461" y="225"/>
                    </a:lnTo>
                    <a:lnTo>
                      <a:pt x="476" y="232"/>
                    </a:lnTo>
                    <a:lnTo>
                      <a:pt x="491" y="241"/>
                    </a:lnTo>
                    <a:lnTo>
                      <a:pt x="522" y="257"/>
                    </a:lnTo>
                    <a:lnTo>
                      <a:pt x="522" y="257"/>
                    </a:lnTo>
                    <a:lnTo>
                      <a:pt x="508" y="244"/>
                    </a:lnTo>
                    <a:lnTo>
                      <a:pt x="508" y="244"/>
                    </a:lnTo>
                    <a:lnTo>
                      <a:pt x="513" y="244"/>
                    </a:lnTo>
                    <a:lnTo>
                      <a:pt x="513" y="244"/>
                    </a:lnTo>
                    <a:lnTo>
                      <a:pt x="511" y="243"/>
                    </a:lnTo>
                    <a:lnTo>
                      <a:pt x="510" y="241"/>
                    </a:lnTo>
                    <a:lnTo>
                      <a:pt x="507" y="240"/>
                    </a:lnTo>
                    <a:lnTo>
                      <a:pt x="507" y="240"/>
                    </a:lnTo>
                    <a:lnTo>
                      <a:pt x="507" y="241"/>
                    </a:lnTo>
                    <a:lnTo>
                      <a:pt x="508" y="241"/>
                    </a:lnTo>
                    <a:lnTo>
                      <a:pt x="508" y="243"/>
                    </a:lnTo>
                    <a:lnTo>
                      <a:pt x="507" y="243"/>
                    </a:lnTo>
                    <a:lnTo>
                      <a:pt x="507" y="243"/>
                    </a:lnTo>
                    <a:lnTo>
                      <a:pt x="496" y="234"/>
                    </a:lnTo>
                    <a:lnTo>
                      <a:pt x="490" y="229"/>
                    </a:lnTo>
                    <a:lnTo>
                      <a:pt x="485" y="225"/>
                    </a:lnTo>
                    <a:lnTo>
                      <a:pt x="485" y="225"/>
                    </a:lnTo>
                    <a:lnTo>
                      <a:pt x="470" y="218"/>
                    </a:lnTo>
                    <a:lnTo>
                      <a:pt x="456" y="211"/>
                    </a:lnTo>
                    <a:lnTo>
                      <a:pt x="441" y="205"/>
                    </a:lnTo>
                    <a:lnTo>
                      <a:pt x="433" y="203"/>
                    </a:lnTo>
                    <a:lnTo>
                      <a:pt x="424" y="202"/>
                    </a:lnTo>
                    <a:lnTo>
                      <a:pt x="424" y="202"/>
                    </a:lnTo>
                    <a:lnTo>
                      <a:pt x="432" y="209"/>
                    </a:lnTo>
                    <a:lnTo>
                      <a:pt x="439" y="215"/>
                    </a:lnTo>
                    <a:lnTo>
                      <a:pt x="450" y="220"/>
                    </a:lnTo>
                    <a:lnTo>
                      <a:pt x="461" y="225"/>
                    </a:lnTo>
                    <a:lnTo>
                      <a:pt x="461" y="225"/>
                    </a:lnTo>
                    <a:close/>
                    <a:moveTo>
                      <a:pt x="714" y="217"/>
                    </a:moveTo>
                    <a:lnTo>
                      <a:pt x="714" y="217"/>
                    </a:lnTo>
                    <a:lnTo>
                      <a:pt x="709" y="214"/>
                    </a:lnTo>
                    <a:lnTo>
                      <a:pt x="705" y="209"/>
                    </a:lnTo>
                    <a:lnTo>
                      <a:pt x="700" y="205"/>
                    </a:lnTo>
                    <a:lnTo>
                      <a:pt x="696" y="203"/>
                    </a:lnTo>
                    <a:lnTo>
                      <a:pt x="696" y="203"/>
                    </a:lnTo>
                    <a:lnTo>
                      <a:pt x="703" y="211"/>
                    </a:lnTo>
                    <a:lnTo>
                      <a:pt x="709" y="215"/>
                    </a:lnTo>
                    <a:lnTo>
                      <a:pt x="714" y="217"/>
                    </a:lnTo>
                    <a:lnTo>
                      <a:pt x="714" y="217"/>
                    </a:lnTo>
                    <a:close/>
                    <a:moveTo>
                      <a:pt x="648" y="215"/>
                    </a:moveTo>
                    <a:lnTo>
                      <a:pt x="648" y="215"/>
                    </a:lnTo>
                    <a:lnTo>
                      <a:pt x="641" y="209"/>
                    </a:lnTo>
                    <a:lnTo>
                      <a:pt x="636" y="206"/>
                    </a:lnTo>
                    <a:lnTo>
                      <a:pt x="633" y="205"/>
                    </a:lnTo>
                    <a:lnTo>
                      <a:pt x="633" y="205"/>
                    </a:lnTo>
                    <a:lnTo>
                      <a:pt x="641" y="211"/>
                    </a:lnTo>
                    <a:lnTo>
                      <a:pt x="645" y="214"/>
                    </a:lnTo>
                    <a:lnTo>
                      <a:pt x="648" y="215"/>
                    </a:lnTo>
                    <a:lnTo>
                      <a:pt x="648" y="215"/>
                    </a:lnTo>
                    <a:close/>
                    <a:moveTo>
                      <a:pt x="647" y="206"/>
                    </a:moveTo>
                    <a:lnTo>
                      <a:pt x="647" y="206"/>
                    </a:lnTo>
                    <a:lnTo>
                      <a:pt x="654" y="212"/>
                    </a:lnTo>
                    <a:lnTo>
                      <a:pt x="659" y="215"/>
                    </a:lnTo>
                    <a:lnTo>
                      <a:pt x="664" y="217"/>
                    </a:lnTo>
                    <a:lnTo>
                      <a:pt x="664" y="217"/>
                    </a:lnTo>
                    <a:lnTo>
                      <a:pt x="656" y="211"/>
                    </a:lnTo>
                    <a:lnTo>
                      <a:pt x="648" y="205"/>
                    </a:lnTo>
                    <a:lnTo>
                      <a:pt x="648" y="205"/>
                    </a:lnTo>
                    <a:lnTo>
                      <a:pt x="647" y="206"/>
                    </a:lnTo>
                    <a:lnTo>
                      <a:pt x="647" y="206"/>
                    </a:lnTo>
                    <a:close/>
                    <a:moveTo>
                      <a:pt x="345" y="214"/>
                    </a:moveTo>
                    <a:lnTo>
                      <a:pt x="345" y="214"/>
                    </a:lnTo>
                    <a:lnTo>
                      <a:pt x="342" y="211"/>
                    </a:lnTo>
                    <a:lnTo>
                      <a:pt x="337" y="209"/>
                    </a:lnTo>
                    <a:lnTo>
                      <a:pt x="330" y="206"/>
                    </a:lnTo>
                    <a:lnTo>
                      <a:pt x="330" y="206"/>
                    </a:lnTo>
                    <a:lnTo>
                      <a:pt x="336" y="211"/>
                    </a:lnTo>
                    <a:lnTo>
                      <a:pt x="345" y="214"/>
                    </a:lnTo>
                    <a:lnTo>
                      <a:pt x="345" y="214"/>
                    </a:lnTo>
                    <a:close/>
                    <a:moveTo>
                      <a:pt x="725" y="211"/>
                    </a:moveTo>
                    <a:lnTo>
                      <a:pt x="725" y="211"/>
                    </a:lnTo>
                    <a:lnTo>
                      <a:pt x="725" y="208"/>
                    </a:lnTo>
                    <a:lnTo>
                      <a:pt x="722" y="208"/>
                    </a:lnTo>
                    <a:lnTo>
                      <a:pt x="722" y="208"/>
                    </a:lnTo>
                    <a:lnTo>
                      <a:pt x="723" y="209"/>
                    </a:lnTo>
                    <a:lnTo>
                      <a:pt x="725" y="211"/>
                    </a:lnTo>
                    <a:lnTo>
                      <a:pt x="725" y="211"/>
                    </a:lnTo>
                    <a:close/>
                    <a:moveTo>
                      <a:pt x="443" y="225"/>
                    </a:moveTo>
                    <a:lnTo>
                      <a:pt x="443" y="225"/>
                    </a:lnTo>
                    <a:lnTo>
                      <a:pt x="444" y="226"/>
                    </a:lnTo>
                    <a:lnTo>
                      <a:pt x="446" y="226"/>
                    </a:lnTo>
                    <a:lnTo>
                      <a:pt x="447" y="225"/>
                    </a:lnTo>
                    <a:lnTo>
                      <a:pt x="447" y="225"/>
                    </a:lnTo>
                    <a:lnTo>
                      <a:pt x="441" y="221"/>
                    </a:lnTo>
                    <a:lnTo>
                      <a:pt x="433" y="217"/>
                    </a:lnTo>
                    <a:lnTo>
                      <a:pt x="427" y="214"/>
                    </a:lnTo>
                    <a:lnTo>
                      <a:pt x="420" y="212"/>
                    </a:lnTo>
                    <a:lnTo>
                      <a:pt x="420" y="212"/>
                    </a:lnTo>
                    <a:lnTo>
                      <a:pt x="430" y="218"/>
                    </a:lnTo>
                    <a:lnTo>
                      <a:pt x="443" y="225"/>
                    </a:lnTo>
                    <a:lnTo>
                      <a:pt x="443" y="225"/>
                    </a:lnTo>
                    <a:close/>
                    <a:moveTo>
                      <a:pt x="406" y="234"/>
                    </a:moveTo>
                    <a:lnTo>
                      <a:pt x="406" y="234"/>
                    </a:lnTo>
                    <a:lnTo>
                      <a:pt x="403" y="231"/>
                    </a:lnTo>
                    <a:lnTo>
                      <a:pt x="398" y="228"/>
                    </a:lnTo>
                    <a:lnTo>
                      <a:pt x="395" y="225"/>
                    </a:lnTo>
                    <a:lnTo>
                      <a:pt x="392" y="223"/>
                    </a:lnTo>
                    <a:lnTo>
                      <a:pt x="392" y="223"/>
                    </a:lnTo>
                    <a:lnTo>
                      <a:pt x="386" y="220"/>
                    </a:lnTo>
                    <a:lnTo>
                      <a:pt x="380" y="218"/>
                    </a:lnTo>
                    <a:lnTo>
                      <a:pt x="375" y="215"/>
                    </a:lnTo>
                    <a:lnTo>
                      <a:pt x="371" y="214"/>
                    </a:lnTo>
                    <a:lnTo>
                      <a:pt x="371" y="214"/>
                    </a:lnTo>
                    <a:lnTo>
                      <a:pt x="378" y="220"/>
                    </a:lnTo>
                    <a:lnTo>
                      <a:pt x="388" y="226"/>
                    </a:lnTo>
                    <a:lnTo>
                      <a:pt x="397" y="231"/>
                    </a:lnTo>
                    <a:lnTo>
                      <a:pt x="406" y="234"/>
                    </a:lnTo>
                    <a:lnTo>
                      <a:pt x="406" y="234"/>
                    </a:lnTo>
                    <a:close/>
                    <a:moveTo>
                      <a:pt x="699" y="226"/>
                    </a:moveTo>
                    <a:lnTo>
                      <a:pt x="699" y="226"/>
                    </a:lnTo>
                    <a:lnTo>
                      <a:pt x="694" y="223"/>
                    </a:lnTo>
                    <a:lnTo>
                      <a:pt x="690" y="220"/>
                    </a:lnTo>
                    <a:lnTo>
                      <a:pt x="682" y="212"/>
                    </a:lnTo>
                    <a:lnTo>
                      <a:pt x="682" y="212"/>
                    </a:lnTo>
                    <a:lnTo>
                      <a:pt x="685" y="217"/>
                    </a:lnTo>
                    <a:lnTo>
                      <a:pt x="690" y="221"/>
                    </a:lnTo>
                    <a:lnTo>
                      <a:pt x="694" y="225"/>
                    </a:lnTo>
                    <a:lnTo>
                      <a:pt x="699" y="226"/>
                    </a:lnTo>
                    <a:lnTo>
                      <a:pt x="699" y="226"/>
                    </a:lnTo>
                    <a:close/>
                    <a:moveTo>
                      <a:pt x="386" y="240"/>
                    </a:moveTo>
                    <a:lnTo>
                      <a:pt x="386" y="240"/>
                    </a:lnTo>
                    <a:lnTo>
                      <a:pt x="388" y="243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407" y="255"/>
                    </a:lnTo>
                    <a:lnTo>
                      <a:pt x="423" y="261"/>
                    </a:lnTo>
                    <a:lnTo>
                      <a:pt x="423" y="261"/>
                    </a:lnTo>
                    <a:lnTo>
                      <a:pt x="417" y="255"/>
                    </a:lnTo>
                    <a:lnTo>
                      <a:pt x="409" y="250"/>
                    </a:lnTo>
                    <a:lnTo>
                      <a:pt x="403" y="246"/>
                    </a:lnTo>
                    <a:lnTo>
                      <a:pt x="401" y="241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86" y="234"/>
                    </a:lnTo>
                    <a:lnTo>
                      <a:pt x="374" y="228"/>
                    </a:lnTo>
                    <a:lnTo>
                      <a:pt x="362" y="221"/>
                    </a:lnTo>
                    <a:lnTo>
                      <a:pt x="350" y="217"/>
                    </a:lnTo>
                    <a:lnTo>
                      <a:pt x="350" y="217"/>
                    </a:lnTo>
                    <a:lnTo>
                      <a:pt x="357" y="223"/>
                    </a:lnTo>
                    <a:lnTo>
                      <a:pt x="366" y="229"/>
                    </a:lnTo>
                    <a:lnTo>
                      <a:pt x="375" y="234"/>
                    </a:lnTo>
                    <a:lnTo>
                      <a:pt x="386" y="240"/>
                    </a:lnTo>
                    <a:lnTo>
                      <a:pt x="386" y="240"/>
                    </a:lnTo>
                    <a:close/>
                    <a:moveTo>
                      <a:pt x="458" y="238"/>
                    </a:moveTo>
                    <a:lnTo>
                      <a:pt x="458" y="238"/>
                    </a:lnTo>
                    <a:lnTo>
                      <a:pt x="438" y="226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26" y="223"/>
                    </a:lnTo>
                    <a:lnTo>
                      <a:pt x="436" y="228"/>
                    </a:lnTo>
                    <a:lnTo>
                      <a:pt x="447" y="234"/>
                    </a:lnTo>
                    <a:lnTo>
                      <a:pt x="458" y="238"/>
                    </a:lnTo>
                    <a:lnTo>
                      <a:pt x="458" y="238"/>
                    </a:lnTo>
                    <a:close/>
                    <a:moveTo>
                      <a:pt x="366" y="234"/>
                    </a:moveTo>
                    <a:lnTo>
                      <a:pt x="366" y="234"/>
                    </a:lnTo>
                    <a:lnTo>
                      <a:pt x="368" y="234"/>
                    </a:lnTo>
                    <a:lnTo>
                      <a:pt x="366" y="232"/>
                    </a:lnTo>
                    <a:lnTo>
                      <a:pt x="363" y="231"/>
                    </a:lnTo>
                    <a:lnTo>
                      <a:pt x="363" y="231"/>
                    </a:lnTo>
                    <a:lnTo>
                      <a:pt x="351" y="223"/>
                    </a:lnTo>
                    <a:lnTo>
                      <a:pt x="345" y="220"/>
                    </a:lnTo>
                    <a:lnTo>
                      <a:pt x="337" y="218"/>
                    </a:lnTo>
                    <a:lnTo>
                      <a:pt x="337" y="218"/>
                    </a:lnTo>
                    <a:lnTo>
                      <a:pt x="343" y="223"/>
                    </a:lnTo>
                    <a:lnTo>
                      <a:pt x="351" y="226"/>
                    </a:lnTo>
                    <a:lnTo>
                      <a:pt x="359" y="231"/>
                    </a:lnTo>
                    <a:lnTo>
                      <a:pt x="366" y="234"/>
                    </a:lnTo>
                    <a:lnTo>
                      <a:pt x="366" y="234"/>
                    </a:lnTo>
                    <a:close/>
                    <a:moveTo>
                      <a:pt x="314" y="243"/>
                    </a:moveTo>
                    <a:lnTo>
                      <a:pt x="314" y="243"/>
                    </a:lnTo>
                    <a:lnTo>
                      <a:pt x="302" y="237"/>
                    </a:lnTo>
                    <a:lnTo>
                      <a:pt x="290" y="229"/>
                    </a:lnTo>
                    <a:lnTo>
                      <a:pt x="284" y="226"/>
                    </a:lnTo>
                    <a:lnTo>
                      <a:pt x="276" y="223"/>
                    </a:lnTo>
                    <a:lnTo>
                      <a:pt x="267" y="221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70" y="234"/>
                    </a:lnTo>
                    <a:lnTo>
                      <a:pt x="284" y="244"/>
                    </a:lnTo>
                    <a:lnTo>
                      <a:pt x="298" y="253"/>
                    </a:lnTo>
                    <a:lnTo>
                      <a:pt x="311" y="263"/>
                    </a:lnTo>
                    <a:lnTo>
                      <a:pt x="343" y="278"/>
                    </a:lnTo>
                    <a:lnTo>
                      <a:pt x="374" y="295"/>
                    </a:lnTo>
                    <a:lnTo>
                      <a:pt x="374" y="295"/>
                    </a:lnTo>
                    <a:lnTo>
                      <a:pt x="397" y="308"/>
                    </a:lnTo>
                    <a:lnTo>
                      <a:pt x="409" y="314"/>
                    </a:lnTo>
                    <a:lnTo>
                      <a:pt x="423" y="321"/>
                    </a:lnTo>
                    <a:lnTo>
                      <a:pt x="423" y="321"/>
                    </a:lnTo>
                    <a:lnTo>
                      <a:pt x="404" y="307"/>
                    </a:lnTo>
                    <a:lnTo>
                      <a:pt x="383" y="292"/>
                    </a:lnTo>
                    <a:lnTo>
                      <a:pt x="339" y="264"/>
                    </a:lnTo>
                    <a:lnTo>
                      <a:pt x="339" y="264"/>
                    </a:lnTo>
                    <a:lnTo>
                      <a:pt x="330" y="261"/>
                    </a:lnTo>
                    <a:lnTo>
                      <a:pt x="327" y="258"/>
                    </a:lnTo>
                    <a:lnTo>
                      <a:pt x="324" y="257"/>
                    </a:lnTo>
                    <a:lnTo>
                      <a:pt x="324" y="257"/>
                    </a:lnTo>
                    <a:lnTo>
                      <a:pt x="324" y="252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2" y="249"/>
                    </a:lnTo>
                    <a:lnTo>
                      <a:pt x="319" y="247"/>
                    </a:lnTo>
                    <a:lnTo>
                      <a:pt x="314" y="243"/>
                    </a:lnTo>
                    <a:lnTo>
                      <a:pt x="314" y="243"/>
                    </a:lnTo>
                    <a:close/>
                    <a:moveTo>
                      <a:pt x="449" y="249"/>
                    </a:moveTo>
                    <a:lnTo>
                      <a:pt x="449" y="249"/>
                    </a:lnTo>
                    <a:lnTo>
                      <a:pt x="446" y="244"/>
                    </a:lnTo>
                    <a:lnTo>
                      <a:pt x="441" y="240"/>
                    </a:lnTo>
                    <a:lnTo>
                      <a:pt x="429" y="234"/>
                    </a:lnTo>
                    <a:lnTo>
                      <a:pt x="417" y="229"/>
                    </a:lnTo>
                    <a:lnTo>
                      <a:pt x="404" y="225"/>
                    </a:lnTo>
                    <a:lnTo>
                      <a:pt x="404" y="225"/>
                    </a:lnTo>
                    <a:lnTo>
                      <a:pt x="449" y="249"/>
                    </a:lnTo>
                    <a:lnTo>
                      <a:pt x="449" y="249"/>
                    </a:lnTo>
                    <a:close/>
                    <a:moveTo>
                      <a:pt x="642" y="231"/>
                    </a:moveTo>
                    <a:lnTo>
                      <a:pt x="642" y="231"/>
                    </a:lnTo>
                    <a:lnTo>
                      <a:pt x="641" y="228"/>
                    </a:lnTo>
                    <a:lnTo>
                      <a:pt x="638" y="226"/>
                    </a:lnTo>
                    <a:lnTo>
                      <a:pt x="638" y="226"/>
                    </a:lnTo>
                    <a:lnTo>
                      <a:pt x="638" y="228"/>
                    </a:lnTo>
                    <a:lnTo>
                      <a:pt x="639" y="229"/>
                    </a:lnTo>
                    <a:lnTo>
                      <a:pt x="642" y="231"/>
                    </a:lnTo>
                    <a:lnTo>
                      <a:pt x="642" y="231"/>
                    </a:lnTo>
                    <a:close/>
                    <a:moveTo>
                      <a:pt x="667" y="255"/>
                    </a:moveTo>
                    <a:lnTo>
                      <a:pt x="667" y="255"/>
                    </a:lnTo>
                    <a:lnTo>
                      <a:pt x="630" y="228"/>
                    </a:lnTo>
                    <a:lnTo>
                      <a:pt x="630" y="228"/>
                    </a:lnTo>
                    <a:lnTo>
                      <a:pt x="630" y="229"/>
                    </a:lnTo>
                    <a:lnTo>
                      <a:pt x="632" y="229"/>
                    </a:lnTo>
                    <a:lnTo>
                      <a:pt x="632" y="229"/>
                    </a:lnTo>
                    <a:lnTo>
                      <a:pt x="647" y="244"/>
                    </a:lnTo>
                    <a:lnTo>
                      <a:pt x="656" y="250"/>
                    </a:lnTo>
                    <a:lnTo>
                      <a:pt x="667" y="255"/>
                    </a:lnTo>
                    <a:lnTo>
                      <a:pt x="667" y="255"/>
                    </a:lnTo>
                    <a:close/>
                    <a:moveTo>
                      <a:pt x="690" y="269"/>
                    </a:moveTo>
                    <a:lnTo>
                      <a:pt x="690" y="269"/>
                    </a:lnTo>
                    <a:lnTo>
                      <a:pt x="699" y="275"/>
                    </a:lnTo>
                    <a:lnTo>
                      <a:pt x="706" y="281"/>
                    </a:lnTo>
                    <a:lnTo>
                      <a:pt x="714" y="287"/>
                    </a:lnTo>
                    <a:lnTo>
                      <a:pt x="719" y="290"/>
                    </a:lnTo>
                    <a:lnTo>
                      <a:pt x="723" y="292"/>
                    </a:lnTo>
                    <a:lnTo>
                      <a:pt x="723" y="292"/>
                    </a:lnTo>
                    <a:lnTo>
                      <a:pt x="699" y="269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68" y="246"/>
                    </a:lnTo>
                    <a:lnTo>
                      <a:pt x="659" y="240"/>
                    </a:lnTo>
                    <a:lnTo>
                      <a:pt x="651" y="235"/>
                    </a:lnTo>
                    <a:lnTo>
                      <a:pt x="642" y="231"/>
                    </a:lnTo>
                    <a:lnTo>
                      <a:pt x="642" y="231"/>
                    </a:lnTo>
                    <a:lnTo>
                      <a:pt x="654" y="240"/>
                    </a:lnTo>
                    <a:lnTo>
                      <a:pt x="667" y="249"/>
                    </a:lnTo>
                    <a:lnTo>
                      <a:pt x="679" y="260"/>
                    </a:lnTo>
                    <a:lnTo>
                      <a:pt x="690" y="269"/>
                    </a:lnTo>
                    <a:lnTo>
                      <a:pt x="690" y="269"/>
                    </a:lnTo>
                    <a:close/>
                    <a:moveTo>
                      <a:pt x="568" y="237"/>
                    </a:moveTo>
                    <a:lnTo>
                      <a:pt x="568" y="237"/>
                    </a:lnTo>
                    <a:lnTo>
                      <a:pt x="563" y="234"/>
                    </a:lnTo>
                    <a:lnTo>
                      <a:pt x="557" y="231"/>
                    </a:lnTo>
                    <a:lnTo>
                      <a:pt x="557" y="231"/>
                    </a:lnTo>
                    <a:lnTo>
                      <a:pt x="561" y="235"/>
                    </a:lnTo>
                    <a:lnTo>
                      <a:pt x="568" y="237"/>
                    </a:lnTo>
                    <a:lnTo>
                      <a:pt x="568" y="237"/>
                    </a:lnTo>
                    <a:close/>
                    <a:moveTo>
                      <a:pt x="618" y="246"/>
                    </a:moveTo>
                    <a:lnTo>
                      <a:pt x="618" y="246"/>
                    </a:lnTo>
                    <a:lnTo>
                      <a:pt x="629" y="253"/>
                    </a:lnTo>
                    <a:lnTo>
                      <a:pt x="635" y="257"/>
                    </a:lnTo>
                    <a:lnTo>
                      <a:pt x="639" y="257"/>
                    </a:lnTo>
                    <a:lnTo>
                      <a:pt x="639" y="257"/>
                    </a:lnTo>
                    <a:lnTo>
                      <a:pt x="622" y="243"/>
                    </a:lnTo>
                    <a:lnTo>
                      <a:pt x="603" y="232"/>
                    </a:lnTo>
                    <a:lnTo>
                      <a:pt x="603" y="232"/>
                    </a:lnTo>
                    <a:lnTo>
                      <a:pt x="618" y="246"/>
                    </a:lnTo>
                    <a:lnTo>
                      <a:pt x="618" y="246"/>
                    </a:lnTo>
                    <a:close/>
                    <a:moveTo>
                      <a:pt x="339" y="243"/>
                    </a:moveTo>
                    <a:lnTo>
                      <a:pt x="339" y="243"/>
                    </a:lnTo>
                    <a:lnTo>
                      <a:pt x="337" y="241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3" y="240"/>
                    </a:lnTo>
                    <a:lnTo>
                      <a:pt x="331" y="240"/>
                    </a:lnTo>
                    <a:lnTo>
                      <a:pt x="328" y="237"/>
                    </a:lnTo>
                    <a:lnTo>
                      <a:pt x="328" y="237"/>
                    </a:lnTo>
                    <a:lnTo>
                      <a:pt x="324" y="237"/>
                    </a:lnTo>
                    <a:lnTo>
                      <a:pt x="322" y="235"/>
                    </a:lnTo>
                    <a:lnTo>
                      <a:pt x="324" y="237"/>
                    </a:lnTo>
                    <a:lnTo>
                      <a:pt x="324" y="237"/>
                    </a:lnTo>
                    <a:lnTo>
                      <a:pt x="339" y="246"/>
                    </a:lnTo>
                    <a:lnTo>
                      <a:pt x="353" y="255"/>
                    </a:lnTo>
                    <a:lnTo>
                      <a:pt x="383" y="272"/>
                    </a:lnTo>
                    <a:lnTo>
                      <a:pt x="383" y="272"/>
                    </a:lnTo>
                    <a:lnTo>
                      <a:pt x="398" y="282"/>
                    </a:lnTo>
                    <a:lnTo>
                      <a:pt x="415" y="292"/>
                    </a:lnTo>
                    <a:lnTo>
                      <a:pt x="432" y="301"/>
                    </a:lnTo>
                    <a:lnTo>
                      <a:pt x="449" y="310"/>
                    </a:lnTo>
                    <a:lnTo>
                      <a:pt x="449" y="310"/>
                    </a:lnTo>
                    <a:lnTo>
                      <a:pt x="423" y="292"/>
                    </a:lnTo>
                    <a:lnTo>
                      <a:pt x="397" y="273"/>
                    </a:lnTo>
                    <a:lnTo>
                      <a:pt x="368" y="258"/>
                    </a:lnTo>
                    <a:lnTo>
                      <a:pt x="339" y="243"/>
                    </a:lnTo>
                    <a:lnTo>
                      <a:pt x="339" y="243"/>
                    </a:lnTo>
                    <a:close/>
                    <a:moveTo>
                      <a:pt x="552" y="302"/>
                    </a:moveTo>
                    <a:lnTo>
                      <a:pt x="552" y="302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40" y="295"/>
                    </a:lnTo>
                    <a:lnTo>
                      <a:pt x="528" y="287"/>
                    </a:lnTo>
                    <a:lnTo>
                      <a:pt x="516" y="279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488" y="263"/>
                    </a:lnTo>
                    <a:lnTo>
                      <a:pt x="481" y="258"/>
                    </a:lnTo>
                    <a:lnTo>
                      <a:pt x="475" y="253"/>
                    </a:lnTo>
                    <a:lnTo>
                      <a:pt x="475" y="253"/>
                    </a:lnTo>
                    <a:lnTo>
                      <a:pt x="468" y="252"/>
                    </a:lnTo>
                    <a:lnTo>
                      <a:pt x="462" y="250"/>
                    </a:lnTo>
                    <a:lnTo>
                      <a:pt x="456" y="247"/>
                    </a:lnTo>
                    <a:lnTo>
                      <a:pt x="452" y="246"/>
                    </a:lnTo>
                    <a:lnTo>
                      <a:pt x="452" y="246"/>
                    </a:lnTo>
                    <a:lnTo>
                      <a:pt x="456" y="249"/>
                    </a:lnTo>
                    <a:lnTo>
                      <a:pt x="459" y="253"/>
                    </a:lnTo>
                    <a:lnTo>
                      <a:pt x="459" y="253"/>
                    </a:lnTo>
                    <a:lnTo>
                      <a:pt x="455" y="257"/>
                    </a:lnTo>
                    <a:lnTo>
                      <a:pt x="455" y="257"/>
                    </a:lnTo>
                    <a:lnTo>
                      <a:pt x="446" y="252"/>
                    </a:lnTo>
                    <a:lnTo>
                      <a:pt x="435" y="247"/>
                    </a:lnTo>
                    <a:lnTo>
                      <a:pt x="418" y="237"/>
                    </a:lnTo>
                    <a:lnTo>
                      <a:pt x="418" y="237"/>
                    </a:lnTo>
                    <a:lnTo>
                      <a:pt x="420" y="240"/>
                    </a:lnTo>
                    <a:lnTo>
                      <a:pt x="421" y="243"/>
                    </a:lnTo>
                    <a:lnTo>
                      <a:pt x="427" y="247"/>
                    </a:lnTo>
                    <a:lnTo>
                      <a:pt x="427" y="247"/>
                    </a:lnTo>
                    <a:lnTo>
                      <a:pt x="441" y="253"/>
                    </a:lnTo>
                    <a:lnTo>
                      <a:pt x="456" y="261"/>
                    </a:lnTo>
                    <a:lnTo>
                      <a:pt x="482" y="278"/>
                    </a:lnTo>
                    <a:lnTo>
                      <a:pt x="482" y="278"/>
                    </a:lnTo>
                    <a:lnTo>
                      <a:pt x="487" y="279"/>
                    </a:lnTo>
                    <a:lnTo>
                      <a:pt x="488" y="279"/>
                    </a:lnTo>
                    <a:lnTo>
                      <a:pt x="490" y="279"/>
                    </a:lnTo>
                    <a:lnTo>
                      <a:pt x="490" y="279"/>
                    </a:lnTo>
                    <a:lnTo>
                      <a:pt x="485" y="276"/>
                    </a:lnTo>
                    <a:lnTo>
                      <a:pt x="481" y="273"/>
                    </a:lnTo>
                    <a:lnTo>
                      <a:pt x="478" y="269"/>
                    </a:lnTo>
                    <a:lnTo>
                      <a:pt x="476" y="264"/>
                    </a:lnTo>
                    <a:lnTo>
                      <a:pt x="476" y="264"/>
                    </a:lnTo>
                    <a:lnTo>
                      <a:pt x="478" y="263"/>
                    </a:lnTo>
                    <a:lnTo>
                      <a:pt x="482" y="263"/>
                    </a:lnTo>
                    <a:lnTo>
                      <a:pt x="482" y="263"/>
                    </a:lnTo>
                    <a:lnTo>
                      <a:pt x="510" y="287"/>
                    </a:lnTo>
                    <a:lnTo>
                      <a:pt x="540" y="308"/>
                    </a:lnTo>
                    <a:lnTo>
                      <a:pt x="571" y="330"/>
                    </a:lnTo>
                    <a:lnTo>
                      <a:pt x="603" y="348"/>
                    </a:lnTo>
                    <a:lnTo>
                      <a:pt x="603" y="348"/>
                    </a:lnTo>
                    <a:lnTo>
                      <a:pt x="590" y="337"/>
                    </a:lnTo>
                    <a:lnTo>
                      <a:pt x="577" y="325"/>
                    </a:lnTo>
                    <a:lnTo>
                      <a:pt x="563" y="314"/>
                    </a:lnTo>
                    <a:lnTo>
                      <a:pt x="552" y="302"/>
                    </a:lnTo>
                    <a:lnTo>
                      <a:pt x="552" y="302"/>
                    </a:lnTo>
                    <a:close/>
                    <a:moveTo>
                      <a:pt x="520" y="243"/>
                    </a:moveTo>
                    <a:lnTo>
                      <a:pt x="520" y="243"/>
                    </a:lnTo>
                    <a:lnTo>
                      <a:pt x="525" y="247"/>
                    </a:lnTo>
                    <a:lnTo>
                      <a:pt x="529" y="250"/>
                    </a:lnTo>
                    <a:lnTo>
                      <a:pt x="529" y="250"/>
                    </a:lnTo>
                    <a:lnTo>
                      <a:pt x="561" y="272"/>
                    </a:lnTo>
                    <a:lnTo>
                      <a:pt x="561" y="272"/>
                    </a:lnTo>
                    <a:lnTo>
                      <a:pt x="563" y="273"/>
                    </a:lnTo>
                    <a:lnTo>
                      <a:pt x="566" y="273"/>
                    </a:lnTo>
                    <a:lnTo>
                      <a:pt x="566" y="273"/>
                    </a:lnTo>
                    <a:lnTo>
                      <a:pt x="542" y="257"/>
                    </a:lnTo>
                    <a:lnTo>
                      <a:pt x="516" y="240"/>
                    </a:lnTo>
                    <a:lnTo>
                      <a:pt x="516" y="240"/>
                    </a:lnTo>
                    <a:lnTo>
                      <a:pt x="517" y="243"/>
                    </a:lnTo>
                    <a:lnTo>
                      <a:pt x="520" y="243"/>
                    </a:lnTo>
                    <a:lnTo>
                      <a:pt x="520" y="243"/>
                    </a:lnTo>
                    <a:close/>
                    <a:moveTo>
                      <a:pt x="420" y="247"/>
                    </a:moveTo>
                    <a:lnTo>
                      <a:pt x="420" y="247"/>
                    </a:lnTo>
                    <a:lnTo>
                      <a:pt x="412" y="244"/>
                    </a:lnTo>
                    <a:lnTo>
                      <a:pt x="409" y="243"/>
                    </a:lnTo>
                    <a:lnTo>
                      <a:pt x="406" y="243"/>
                    </a:lnTo>
                    <a:lnTo>
                      <a:pt x="406" y="243"/>
                    </a:lnTo>
                    <a:lnTo>
                      <a:pt x="427" y="260"/>
                    </a:lnTo>
                    <a:lnTo>
                      <a:pt x="438" y="267"/>
                    </a:lnTo>
                    <a:lnTo>
                      <a:pt x="449" y="275"/>
                    </a:lnTo>
                    <a:lnTo>
                      <a:pt x="449" y="275"/>
                    </a:lnTo>
                    <a:lnTo>
                      <a:pt x="420" y="247"/>
                    </a:lnTo>
                    <a:lnTo>
                      <a:pt x="420" y="247"/>
                    </a:lnTo>
                    <a:close/>
                    <a:moveTo>
                      <a:pt x="452" y="246"/>
                    </a:moveTo>
                    <a:lnTo>
                      <a:pt x="452" y="246"/>
                    </a:lnTo>
                    <a:lnTo>
                      <a:pt x="450" y="243"/>
                    </a:lnTo>
                    <a:lnTo>
                      <a:pt x="450" y="243"/>
                    </a:lnTo>
                    <a:lnTo>
                      <a:pt x="447" y="243"/>
                    </a:lnTo>
                    <a:lnTo>
                      <a:pt x="447" y="243"/>
                    </a:lnTo>
                    <a:lnTo>
                      <a:pt x="449" y="246"/>
                    </a:lnTo>
                    <a:lnTo>
                      <a:pt x="450" y="246"/>
                    </a:lnTo>
                    <a:lnTo>
                      <a:pt x="452" y="246"/>
                    </a:lnTo>
                    <a:lnTo>
                      <a:pt x="452" y="246"/>
                    </a:lnTo>
                    <a:close/>
                    <a:moveTo>
                      <a:pt x="484" y="253"/>
                    </a:moveTo>
                    <a:lnTo>
                      <a:pt x="484" y="253"/>
                    </a:lnTo>
                    <a:lnTo>
                      <a:pt x="476" y="249"/>
                    </a:lnTo>
                    <a:lnTo>
                      <a:pt x="473" y="247"/>
                    </a:lnTo>
                    <a:lnTo>
                      <a:pt x="472" y="246"/>
                    </a:lnTo>
                    <a:lnTo>
                      <a:pt x="472" y="246"/>
                    </a:lnTo>
                    <a:lnTo>
                      <a:pt x="478" y="250"/>
                    </a:lnTo>
                    <a:lnTo>
                      <a:pt x="481" y="253"/>
                    </a:lnTo>
                    <a:lnTo>
                      <a:pt x="484" y="253"/>
                    </a:lnTo>
                    <a:lnTo>
                      <a:pt x="484" y="253"/>
                    </a:lnTo>
                    <a:close/>
                    <a:moveTo>
                      <a:pt x="549" y="276"/>
                    </a:moveTo>
                    <a:lnTo>
                      <a:pt x="549" y="276"/>
                    </a:lnTo>
                    <a:lnTo>
                      <a:pt x="534" y="269"/>
                    </a:lnTo>
                    <a:lnTo>
                      <a:pt x="517" y="260"/>
                    </a:lnTo>
                    <a:lnTo>
                      <a:pt x="504" y="252"/>
                    </a:lnTo>
                    <a:lnTo>
                      <a:pt x="488" y="246"/>
                    </a:lnTo>
                    <a:lnTo>
                      <a:pt x="488" y="246"/>
                    </a:lnTo>
                    <a:lnTo>
                      <a:pt x="522" y="270"/>
                    </a:lnTo>
                    <a:lnTo>
                      <a:pt x="557" y="292"/>
                    </a:lnTo>
                    <a:lnTo>
                      <a:pt x="557" y="292"/>
                    </a:lnTo>
                    <a:lnTo>
                      <a:pt x="555" y="289"/>
                    </a:lnTo>
                    <a:lnTo>
                      <a:pt x="557" y="287"/>
                    </a:lnTo>
                    <a:lnTo>
                      <a:pt x="557" y="285"/>
                    </a:lnTo>
                    <a:lnTo>
                      <a:pt x="557" y="284"/>
                    </a:lnTo>
                    <a:lnTo>
                      <a:pt x="557" y="284"/>
                    </a:lnTo>
                    <a:lnTo>
                      <a:pt x="552" y="281"/>
                    </a:lnTo>
                    <a:lnTo>
                      <a:pt x="551" y="279"/>
                    </a:lnTo>
                    <a:lnTo>
                      <a:pt x="549" y="276"/>
                    </a:lnTo>
                    <a:lnTo>
                      <a:pt x="549" y="276"/>
                    </a:lnTo>
                    <a:close/>
                    <a:moveTo>
                      <a:pt x="635" y="264"/>
                    </a:moveTo>
                    <a:lnTo>
                      <a:pt x="635" y="263"/>
                    </a:lnTo>
                    <a:lnTo>
                      <a:pt x="635" y="263"/>
                    </a:lnTo>
                    <a:lnTo>
                      <a:pt x="635" y="261"/>
                    </a:lnTo>
                    <a:lnTo>
                      <a:pt x="635" y="261"/>
                    </a:lnTo>
                    <a:lnTo>
                      <a:pt x="632" y="261"/>
                    </a:lnTo>
                    <a:lnTo>
                      <a:pt x="627" y="260"/>
                    </a:lnTo>
                    <a:lnTo>
                      <a:pt x="621" y="255"/>
                    </a:lnTo>
                    <a:lnTo>
                      <a:pt x="615" y="250"/>
                    </a:lnTo>
                    <a:lnTo>
                      <a:pt x="612" y="247"/>
                    </a:lnTo>
                    <a:lnTo>
                      <a:pt x="609" y="247"/>
                    </a:lnTo>
                    <a:lnTo>
                      <a:pt x="609" y="247"/>
                    </a:lnTo>
                    <a:lnTo>
                      <a:pt x="621" y="257"/>
                    </a:lnTo>
                    <a:lnTo>
                      <a:pt x="627" y="261"/>
                    </a:lnTo>
                    <a:lnTo>
                      <a:pt x="635" y="264"/>
                    </a:lnTo>
                    <a:lnTo>
                      <a:pt x="635" y="264"/>
                    </a:lnTo>
                    <a:close/>
                    <a:moveTo>
                      <a:pt x="238" y="247"/>
                    </a:moveTo>
                    <a:lnTo>
                      <a:pt x="238" y="247"/>
                    </a:lnTo>
                    <a:lnTo>
                      <a:pt x="240" y="250"/>
                    </a:lnTo>
                    <a:lnTo>
                      <a:pt x="241" y="253"/>
                    </a:lnTo>
                    <a:lnTo>
                      <a:pt x="246" y="260"/>
                    </a:lnTo>
                    <a:lnTo>
                      <a:pt x="246" y="260"/>
                    </a:lnTo>
                    <a:lnTo>
                      <a:pt x="260" y="263"/>
                    </a:lnTo>
                    <a:lnTo>
                      <a:pt x="270" y="267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2" y="276"/>
                    </a:lnTo>
                    <a:lnTo>
                      <a:pt x="295" y="276"/>
                    </a:lnTo>
                    <a:lnTo>
                      <a:pt x="299" y="278"/>
                    </a:lnTo>
                    <a:lnTo>
                      <a:pt x="305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293" y="270"/>
                    </a:lnTo>
                    <a:lnTo>
                      <a:pt x="278" y="258"/>
                    </a:lnTo>
                    <a:lnTo>
                      <a:pt x="269" y="253"/>
                    </a:lnTo>
                    <a:lnTo>
                      <a:pt x="260" y="250"/>
                    </a:lnTo>
                    <a:lnTo>
                      <a:pt x="249" y="247"/>
                    </a:lnTo>
                    <a:lnTo>
                      <a:pt x="238" y="247"/>
                    </a:lnTo>
                    <a:lnTo>
                      <a:pt x="238" y="247"/>
                    </a:lnTo>
                    <a:close/>
                    <a:moveTo>
                      <a:pt x="269" y="250"/>
                    </a:moveTo>
                    <a:lnTo>
                      <a:pt x="269" y="250"/>
                    </a:lnTo>
                    <a:lnTo>
                      <a:pt x="289" y="260"/>
                    </a:lnTo>
                    <a:lnTo>
                      <a:pt x="298" y="264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289" y="255"/>
                    </a:lnTo>
                    <a:lnTo>
                      <a:pt x="279" y="250"/>
                    </a:lnTo>
                    <a:lnTo>
                      <a:pt x="269" y="247"/>
                    </a:lnTo>
                    <a:lnTo>
                      <a:pt x="269" y="247"/>
                    </a:lnTo>
                    <a:lnTo>
                      <a:pt x="269" y="250"/>
                    </a:lnTo>
                    <a:lnTo>
                      <a:pt x="269" y="250"/>
                    </a:lnTo>
                    <a:close/>
                    <a:moveTo>
                      <a:pt x="612" y="281"/>
                    </a:moveTo>
                    <a:lnTo>
                      <a:pt x="612" y="281"/>
                    </a:lnTo>
                    <a:lnTo>
                      <a:pt x="609" y="278"/>
                    </a:lnTo>
                    <a:lnTo>
                      <a:pt x="604" y="275"/>
                    </a:lnTo>
                    <a:lnTo>
                      <a:pt x="601" y="272"/>
                    </a:lnTo>
                    <a:lnTo>
                      <a:pt x="600" y="269"/>
                    </a:lnTo>
                    <a:lnTo>
                      <a:pt x="600" y="269"/>
                    </a:lnTo>
                    <a:lnTo>
                      <a:pt x="592" y="266"/>
                    </a:lnTo>
                    <a:lnTo>
                      <a:pt x="589" y="263"/>
                    </a:lnTo>
                    <a:lnTo>
                      <a:pt x="586" y="258"/>
                    </a:lnTo>
                    <a:lnTo>
                      <a:pt x="586" y="258"/>
                    </a:lnTo>
                    <a:lnTo>
                      <a:pt x="581" y="258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50"/>
                    </a:lnTo>
                    <a:lnTo>
                      <a:pt x="569" y="250"/>
                    </a:lnTo>
                    <a:lnTo>
                      <a:pt x="569" y="250"/>
                    </a:lnTo>
                    <a:lnTo>
                      <a:pt x="589" y="267"/>
                    </a:lnTo>
                    <a:lnTo>
                      <a:pt x="600" y="275"/>
                    </a:lnTo>
                    <a:lnTo>
                      <a:pt x="606" y="278"/>
                    </a:lnTo>
                    <a:lnTo>
                      <a:pt x="612" y="281"/>
                    </a:lnTo>
                    <a:lnTo>
                      <a:pt x="612" y="281"/>
                    </a:lnTo>
                    <a:close/>
                    <a:moveTo>
                      <a:pt x="461" y="304"/>
                    </a:moveTo>
                    <a:lnTo>
                      <a:pt x="461" y="304"/>
                    </a:lnTo>
                    <a:lnTo>
                      <a:pt x="450" y="293"/>
                    </a:lnTo>
                    <a:lnTo>
                      <a:pt x="444" y="287"/>
                    </a:lnTo>
                    <a:lnTo>
                      <a:pt x="436" y="284"/>
                    </a:lnTo>
                    <a:lnTo>
                      <a:pt x="436" y="284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24" y="276"/>
                    </a:lnTo>
                    <a:lnTo>
                      <a:pt x="414" y="270"/>
                    </a:lnTo>
                    <a:lnTo>
                      <a:pt x="404" y="264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4" y="258"/>
                    </a:lnTo>
                    <a:lnTo>
                      <a:pt x="392" y="258"/>
                    </a:lnTo>
                    <a:lnTo>
                      <a:pt x="392" y="258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88" y="257"/>
                    </a:lnTo>
                    <a:lnTo>
                      <a:pt x="383" y="253"/>
                    </a:lnTo>
                    <a:lnTo>
                      <a:pt x="380" y="252"/>
                    </a:lnTo>
                    <a:lnTo>
                      <a:pt x="377" y="252"/>
                    </a:lnTo>
                    <a:lnTo>
                      <a:pt x="377" y="252"/>
                    </a:lnTo>
                    <a:lnTo>
                      <a:pt x="420" y="278"/>
                    </a:lnTo>
                    <a:lnTo>
                      <a:pt x="461" y="304"/>
                    </a:lnTo>
                    <a:lnTo>
                      <a:pt x="461" y="304"/>
                    </a:lnTo>
                    <a:close/>
                    <a:moveTo>
                      <a:pt x="525" y="252"/>
                    </a:moveTo>
                    <a:lnTo>
                      <a:pt x="525" y="252"/>
                    </a:lnTo>
                    <a:lnTo>
                      <a:pt x="534" y="260"/>
                    </a:lnTo>
                    <a:lnTo>
                      <a:pt x="543" y="267"/>
                    </a:lnTo>
                    <a:lnTo>
                      <a:pt x="554" y="275"/>
                    </a:lnTo>
                    <a:lnTo>
                      <a:pt x="565" y="279"/>
                    </a:lnTo>
                    <a:lnTo>
                      <a:pt x="565" y="279"/>
                    </a:lnTo>
                    <a:lnTo>
                      <a:pt x="545" y="264"/>
                    </a:lnTo>
                    <a:lnTo>
                      <a:pt x="534" y="258"/>
                    </a:lnTo>
                    <a:lnTo>
                      <a:pt x="525" y="252"/>
                    </a:lnTo>
                    <a:lnTo>
                      <a:pt x="525" y="252"/>
                    </a:lnTo>
                    <a:close/>
                    <a:moveTo>
                      <a:pt x="593" y="257"/>
                    </a:moveTo>
                    <a:lnTo>
                      <a:pt x="593" y="257"/>
                    </a:lnTo>
                    <a:lnTo>
                      <a:pt x="592" y="253"/>
                    </a:lnTo>
                    <a:lnTo>
                      <a:pt x="587" y="253"/>
                    </a:lnTo>
                    <a:lnTo>
                      <a:pt x="587" y="253"/>
                    </a:lnTo>
                    <a:lnTo>
                      <a:pt x="589" y="255"/>
                    </a:lnTo>
                    <a:lnTo>
                      <a:pt x="590" y="255"/>
                    </a:lnTo>
                    <a:lnTo>
                      <a:pt x="593" y="257"/>
                    </a:lnTo>
                    <a:lnTo>
                      <a:pt x="593" y="257"/>
                    </a:lnTo>
                    <a:close/>
                    <a:moveTo>
                      <a:pt x="656" y="328"/>
                    </a:moveTo>
                    <a:lnTo>
                      <a:pt x="656" y="328"/>
                    </a:lnTo>
                    <a:lnTo>
                      <a:pt x="645" y="318"/>
                    </a:lnTo>
                    <a:lnTo>
                      <a:pt x="639" y="313"/>
                    </a:lnTo>
                    <a:lnTo>
                      <a:pt x="635" y="310"/>
                    </a:lnTo>
                    <a:lnTo>
                      <a:pt x="635" y="310"/>
                    </a:lnTo>
                    <a:lnTo>
                      <a:pt x="633" y="307"/>
                    </a:lnTo>
                    <a:lnTo>
                      <a:pt x="633" y="307"/>
                    </a:lnTo>
                    <a:lnTo>
                      <a:pt x="627" y="304"/>
                    </a:lnTo>
                    <a:lnTo>
                      <a:pt x="624" y="299"/>
                    </a:lnTo>
                    <a:lnTo>
                      <a:pt x="624" y="299"/>
                    </a:lnTo>
                    <a:lnTo>
                      <a:pt x="600" y="284"/>
                    </a:lnTo>
                    <a:lnTo>
                      <a:pt x="587" y="278"/>
                    </a:lnTo>
                    <a:lnTo>
                      <a:pt x="575" y="272"/>
                    </a:lnTo>
                    <a:lnTo>
                      <a:pt x="575" y="272"/>
                    </a:lnTo>
                    <a:lnTo>
                      <a:pt x="569" y="266"/>
                    </a:lnTo>
                    <a:lnTo>
                      <a:pt x="563" y="261"/>
                    </a:lnTo>
                    <a:lnTo>
                      <a:pt x="549" y="255"/>
                    </a:lnTo>
                    <a:lnTo>
                      <a:pt x="549" y="255"/>
                    </a:lnTo>
                    <a:lnTo>
                      <a:pt x="558" y="263"/>
                    </a:lnTo>
                    <a:lnTo>
                      <a:pt x="569" y="270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615" y="305"/>
                    </a:lnTo>
                    <a:lnTo>
                      <a:pt x="627" y="316"/>
                    </a:lnTo>
                    <a:lnTo>
                      <a:pt x="641" y="324"/>
                    </a:lnTo>
                    <a:lnTo>
                      <a:pt x="641" y="324"/>
                    </a:lnTo>
                    <a:lnTo>
                      <a:pt x="642" y="327"/>
                    </a:lnTo>
                    <a:lnTo>
                      <a:pt x="644" y="328"/>
                    </a:lnTo>
                    <a:lnTo>
                      <a:pt x="644" y="328"/>
                    </a:lnTo>
                    <a:lnTo>
                      <a:pt x="651" y="331"/>
                    </a:lnTo>
                    <a:lnTo>
                      <a:pt x="658" y="336"/>
                    </a:lnTo>
                    <a:lnTo>
                      <a:pt x="664" y="339"/>
                    </a:lnTo>
                    <a:lnTo>
                      <a:pt x="670" y="340"/>
                    </a:lnTo>
                    <a:lnTo>
                      <a:pt x="670" y="340"/>
                    </a:lnTo>
                    <a:lnTo>
                      <a:pt x="668" y="336"/>
                    </a:lnTo>
                    <a:lnTo>
                      <a:pt x="665" y="333"/>
                    </a:lnTo>
                    <a:lnTo>
                      <a:pt x="656" y="328"/>
                    </a:lnTo>
                    <a:lnTo>
                      <a:pt x="656" y="328"/>
                    </a:lnTo>
                    <a:close/>
                    <a:moveTo>
                      <a:pt x="673" y="260"/>
                    </a:moveTo>
                    <a:lnTo>
                      <a:pt x="673" y="260"/>
                    </a:lnTo>
                    <a:lnTo>
                      <a:pt x="670" y="258"/>
                    </a:lnTo>
                    <a:lnTo>
                      <a:pt x="670" y="257"/>
                    </a:lnTo>
                    <a:lnTo>
                      <a:pt x="668" y="257"/>
                    </a:lnTo>
                    <a:lnTo>
                      <a:pt x="668" y="257"/>
                    </a:lnTo>
                    <a:lnTo>
                      <a:pt x="670" y="260"/>
                    </a:lnTo>
                    <a:lnTo>
                      <a:pt x="671" y="260"/>
                    </a:lnTo>
                    <a:lnTo>
                      <a:pt x="673" y="260"/>
                    </a:lnTo>
                    <a:lnTo>
                      <a:pt x="673" y="260"/>
                    </a:lnTo>
                    <a:close/>
                    <a:moveTo>
                      <a:pt x="723" y="263"/>
                    </a:moveTo>
                    <a:lnTo>
                      <a:pt x="723" y="263"/>
                    </a:lnTo>
                    <a:lnTo>
                      <a:pt x="741" y="276"/>
                    </a:lnTo>
                    <a:lnTo>
                      <a:pt x="741" y="276"/>
                    </a:lnTo>
                    <a:lnTo>
                      <a:pt x="737" y="266"/>
                    </a:lnTo>
                    <a:lnTo>
                      <a:pt x="731" y="257"/>
                    </a:lnTo>
                    <a:lnTo>
                      <a:pt x="731" y="257"/>
                    </a:lnTo>
                    <a:lnTo>
                      <a:pt x="728" y="260"/>
                    </a:lnTo>
                    <a:lnTo>
                      <a:pt x="723" y="263"/>
                    </a:lnTo>
                    <a:lnTo>
                      <a:pt x="723" y="263"/>
                    </a:lnTo>
                    <a:close/>
                    <a:moveTo>
                      <a:pt x="598" y="261"/>
                    </a:moveTo>
                    <a:lnTo>
                      <a:pt x="598" y="261"/>
                    </a:lnTo>
                    <a:lnTo>
                      <a:pt x="601" y="261"/>
                    </a:lnTo>
                    <a:lnTo>
                      <a:pt x="603" y="260"/>
                    </a:lnTo>
                    <a:lnTo>
                      <a:pt x="603" y="260"/>
                    </a:lnTo>
                    <a:lnTo>
                      <a:pt x="600" y="258"/>
                    </a:lnTo>
                    <a:lnTo>
                      <a:pt x="598" y="258"/>
                    </a:lnTo>
                    <a:lnTo>
                      <a:pt x="597" y="258"/>
                    </a:lnTo>
                    <a:lnTo>
                      <a:pt x="597" y="258"/>
                    </a:lnTo>
                    <a:lnTo>
                      <a:pt x="598" y="260"/>
                    </a:lnTo>
                    <a:lnTo>
                      <a:pt x="598" y="261"/>
                    </a:lnTo>
                    <a:lnTo>
                      <a:pt x="598" y="261"/>
                    </a:lnTo>
                    <a:close/>
                    <a:moveTo>
                      <a:pt x="520" y="302"/>
                    </a:moveTo>
                    <a:lnTo>
                      <a:pt x="520" y="302"/>
                    </a:lnTo>
                    <a:lnTo>
                      <a:pt x="510" y="298"/>
                    </a:lnTo>
                    <a:lnTo>
                      <a:pt x="500" y="292"/>
                    </a:lnTo>
                    <a:lnTo>
                      <a:pt x="490" y="285"/>
                    </a:lnTo>
                    <a:lnTo>
                      <a:pt x="478" y="281"/>
                    </a:lnTo>
                    <a:lnTo>
                      <a:pt x="478" y="281"/>
                    </a:lnTo>
                    <a:lnTo>
                      <a:pt x="478" y="278"/>
                    </a:lnTo>
                    <a:lnTo>
                      <a:pt x="478" y="278"/>
                    </a:lnTo>
                    <a:lnTo>
                      <a:pt x="468" y="273"/>
                    </a:lnTo>
                    <a:lnTo>
                      <a:pt x="459" y="269"/>
                    </a:lnTo>
                    <a:lnTo>
                      <a:pt x="450" y="263"/>
                    </a:lnTo>
                    <a:lnTo>
                      <a:pt x="439" y="260"/>
                    </a:lnTo>
                    <a:lnTo>
                      <a:pt x="439" y="260"/>
                    </a:lnTo>
                    <a:lnTo>
                      <a:pt x="459" y="278"/>
                    </a:lnTo>
                    <a:lnTo>
                      <a:pt x="470" y="287"/>
                    </a:lnTo>
                    <a:lnTo>
                      <a:pt x="482" y="293"/>
                    </a:lnTo>
                    <a:lnTo>
                      <a:pt x="482" y="293"/>
                    </a:lnTo>
                    <a:lnTo>
                      <a:pt x="482" y="292"/>
                    </a:lnTo>
                    <a:lnTo>
                      <a:pt x="484" y="290"/>
                    </a:lnTo>
                    <a:lnTo>
                      <a:pt x="487" y="289"/>
                    </a:lnTo>
                    <a:lnTo>
                      <a:pt x="487" y="289"/>
                    </a:lnTo>
                    <a:lnTo>
                      <a:pt x="493" y="293"/>
                    </a:lnTo>
                    <a:lnTo>
                      <a:pt x="499" y="299"/>
                    </a:lnTo>
                    <a:lnTo>
                      <a:pt x="499" y="299"/>
                    </a:lnTo>
                    <a:lnTo>
                      <a:pt x="526" y="318"/>
                    </a:lnTo>
                    <a:lnTo>
                      <a:pt x="555" y="336"/>
                    </a:lnTo>
                    <a:lnTo>
                      <a:pt x="555" y="336"/>
                    </a:lnTo>
                    <a:lnTo>
                      <a:pt x="560" y="339"/>
                    </a:lnTo>
                    <a:lnTo>
                      <a:pt x="566" y="340"/>
                    </a:lnTo>
                    <a:lnTo>
                      <a:pt x="566" y="340"/>
                    </a:lnTo>
                    <a:lnTo>
                      <a:pt x="561" y="334"/>
                    </a:lnTo>
                    <a:lnTo>
                      <a:pt x="557" y="330"/>
                    </a:lnTo>
                    <a:lnTo>
                      <a:pt x="545" y="321"/>
                    </a:lnTo>
                    <a:lnTo>
                      <a:pt x="531" y="311"/>
                    </a:lnTo>
                    <a:lnTo>
                      <a:pt x="520" y="302"/>
                    </a:lnTo>
                    <a:lnTo>
                      <a:pt x="520" y="302"/>
                    </a:lnTo>
                    <a:close/>
                    <a:moveTo>
                      <a:pt x="418" y="266"/>
                    </a:moveTo>
                    <a:lnTo>
                      <a:pt x="418" y="266"/>
                    </a:lnTo>
                    <a:lnTo>
                      <a:pt x="417" y="264"/>
                    </a:lnTo>
                    <a:lnTo>
                      <a:pt x="415" y="263"/>
                    </a:lnTo>
                    <a:lnTo>
                      <a:pt x="412" y="263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1" y="263"/>
                    </a:lnTo>
                    <a:lnTo>
                      <a:pt x="414" y="264"/>
                    </a:lnTo>
                    <a:lnTo>
                      <a:pt x="418" y="266"/>
                    </a:lnTo>
                    <a:lnTo>
                      <a:pt x="418" y="266"/>
                    </a:lnTo>
                    <a:close/>
                    <a:moveTo>
                      <a:pt x="616" y="269"/>
                    </a:moveTo>
                    <a:lnTo>
                      <a:pt x="616" y="269"/>
                    </a:lnTo>
                    <a:lnTo>
                      <a:pt x="612" y="266"/>
                    </a:lnTo>
                    <a:lnTo>
                      <a:pt x="609" y="264"/>
                    </a:lnTo>
                    <a:lnTo>
                      <a:pt x="607" y="264"/>
                    </a:lnTo>
                    <a:lnTo>
                      <a:pt x="607" y="264"/>
                    </a:lnTo>
                    <a:lnTo>
                      <a:pt x="616" y="269"/>
                    </a:lnTo>
                    <a:lnTo>
                      <a:pt x="616" y="269"/>
                    </a:lnTo>
                    <a:close/>
                    <a:moveTo>
                      <a:pt x="755" y="290"/>
                    </a:moveTo>
                    <a:lnTo>
                      <a:pt x="755" y="290"/>
                    </a:lnTo>
                    <a:lnTo>
                      <a:pt x="755" y="289"/>
                    </a:lnTo>
                    <a:lnTo>
                      <a:pt x="755" y="289"/>
                    </a:lnTo>
                    <a:lnTo>
                      <a:pt x="758" y="290"/>
                    </a:lnTo>
                    <a:lnTo>
                      <a:pt x="760" y="292"/>
                    </a:lnTo>
                    <a:lnTo>
                      <a:pt x="763" y="292"/>
                    </a:lnTo>
                    <a:lnTo>
                      <a:pt x="763" y="292"/>
                    </a:lnTo>
                    <a:lnTo>
                      <a:pt x="757" y="282"/>
                    </a:lnTo>
                    <a:lnTo>
                      <a:pt x="754" y="278"/>
                    </a:lnTo>
                    <a:lnTo>
                      <a:pt x="752" y="273"/>
                    </a:lnTo>
                    <a:lnTo>
                      <a:pt x="752" y="273"/>
                    </a:lnTo>
                    <a:lnTo>
                      <a:pt x="749" y="272"/>
                    </a:lnTo>
                    <a:lnTo>
                      <a:pt x="747" y="269"/>
                    </a:lnTo>
                    <a:lnTo>
                      <a:pt x="746" y="266"/>
                    </a:lnTo>
                    <a:lnTo>
                      <a:pt x="743" y="264"/>
                    </a:lnTo>
                    <a:lnTo>
                      <a:pt x="743" y="264"/>
                    </a:lnTo>
                    <a:lnTo>
                      <a:pt x="749" y="279"/>
                    </a:lnTo>
                    <a:lnTo>
                      <a:pt x="752" y="285"/>
                    </a:lnTo>
                    <a:lnTo>
                      <a:pt x="755" y="290"/>
                    </a:lnTo>
                    <a:lnTo>
                      <a:pt x="755" y="290"/>
                    </a:lnTo>
                    <a:close/>
                    <a:moveTo>
                      <a:pt x="211" y="270"/>
                    </a:moveTo>
                    <a:lnTo>
                      <a:pt x="211" y="270"/>
                    </a:lnTo>
                    <a:lnTo>
                      <a:pt x="212" y="272"/>
                    </a:lnTo>
                    <a:lnTo>
                      <a:pt x="214" y="272"/>
                    </a:lnTo>
                    <a:lnTo>
                      <a:pt x="215" y="273"/>
                    </a:lnTo>
                    <a:lnTo>
                      <a:pt x="218" y="273"/>
                    </a:lnTo>
                    <a:lnTo>
                      <a:pt x="218" y="273"/>
                    </a:lnTo>
                    <a:lnTo>
                      <a:pt x="218" y="272"/>
                    </a:lnTo>
                    <a:lnTo>
                      <a:pt x="220" y="270"/>
                    </a:lnTo>
                    <a:lnTo>
                      <a:pt x="221" y="270"/>
                    </a:lnTo>
                    <a:lnTo>
                      <a:pt x="221" y="270"/>
                    </a:lnTo>
                    <a:lnTo>
                      <a:pt x="220" y="269"/>
                    </a:lnTo>
                    <a:lnTo>
                      <a:pt x="218" y="267"/>
                    </a:lnTo>
                    <a:lnTo>
                      <a:pt x="214" y="266"/>
                    </a:lnTo>
                    <a:lnTo>
                      <a:pt x="211" y="267"/>
                    </a:lnTo>
                    <a:lnTo>
                      <a:pt x="211" y="269"/>
                    </a:lnTo>
                    <a:lnTo>
                      <a:pt x="211" y="270"/>
                    </a:lnTo>
                    <a:lnTo>
                      <a:pt x="211" y="270"/>
                    </a:lnTo>
                    <a:close/>
                    <a:moveTo>
                      <a:pt x="426" y="272"/>
                    </a:moveTo>
                    <a:lnTo>
                      <a:pt x="426" y="272"/>
                    </a:lnTo>
                    <a:lnTo>
                      <a:pt x="433" y="275"/>
                    </a:lnTo>
                    <a:lnTo>
                      <a:pt x="441" y="279"/>
                    </a:lnTo>
                    <a:lnTo>
                      <a:pt x="449" y="285"/>
                    </a:lnTo>
                    <a:lnTo>
                      <a:pt x="456" y="289"/>
                    </a:lnTo>
                    <a:lnTo>
                      <a:pt x="456" y="289"/>
                    </a:lnTo>
                    <a:lnTo>
                      <a:pt x="439" y="275"/>
                    </a:lnTo>
                    <a:lnTo>
                      <a:pt x="430" y="270"/>
                    </a:lnTo>
                    <a:lnTo>
                      <a:pt x="420" y="266"/>
                    </a:lnTo>
                    <a:lnTo>
                      <a:pt x="420" y="266"/>
                    </a:lnTo>
                    <a:lnTo>
                      <a:pt x="421" y="267"/>
                    </a:lnTo>
                    <a:lnTo>
                      <a:pt x="421" y="269"/>
                    </a:lnTo>
                    <a:lnTo>
                      <a:pt x="421" y="269"/>
                    </a:lnTo>
                    <a:lnTo>
                      <a:pt x="423" y="269"/>
                    </a:lnTo>
                    <a:lnTo>
                      <a:pt x="424" y="270"/>
                    </a:lnTo>
                    <a:lnTo>
                      <a:pt x="424" y="270"/>
                    </a:lnTo>
                    <a:lnTo>
                      <a:pt x="426" y="269"/>
                    </a:lnTo>
                    <a:lnTo>
                      <a:pt x="426" y="269"/>
                    </a:lnTo>
                    <a:lnTo>
                      <a:pt x="426" y="270"/>
                    </a:lnTo>
                    <a:lnTo>
                      <a:pt x="426" y="272"/>
                    </a:lnTo>
                    <a:lnTo>
                      <a:pt x="426" y="272"/>
                    </a:lnTo>
                    <a:close/>
                    <a:moveTo>
                      <a:pt x="249" y="281"/>
                    </a:moveTo>
                    <a:lnTo>
                      <a:pt x="249" y="281"/>
                    </a:lnTo>
                    <a:lnTo>
                      <a:pt x="246" y="276"/>
                    </a:lnTo>
                    <a:lnTo>
                      <a:pt x="241" y="272"/>
                    </a:lnTo>
                    <a:lnTo>
                      <a:pt x="235" y="269"/>
                    </a:lnTo>
                    <a:lnTo>
                      <a:pt x="229" y="267"/>
                    </a:lnTo>
                    <a:lnTo>
                      <a:pt x="229" y="267"/>
                    </a:lnTo>
                    <a:lnTo>
                      <a:pt x="249" y="281"/>
                    </a:lnTo>
                    <a:lnTo>
                      <a:pt x="249" y="281"/>
                    </a:lnTo>
                    <a:close/>
                    <a:moveTo>
                      <a:pt x="327" y="313"/>
                    </a:moveTo>
                    <a:lnTo>
                      <a:pt x="327" y="313"/>
                    </a:lnTo>
                    <a:lnTo>
                      <a:pt x="330" y="313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0" y="311"/>
                    </a:lnTo>
                    <a:lnTo>
                      <a:pt x="327" y="310"/>
                    </a:lnTo>
                    <a:lnTo>
                      <a:pt x="324" y="307"/>
                    </a:lnTo>
                    <a:lnTo>
                      <a:pt x="322" y="304"/>
                    </a:lnTo>
                    <a:lnTo>
                      <a:pt x="322" y="304"/>
                    </a:lnTo>
                    <a:lnTo>
                      <a:pt x="311" y="298"/>
                    </a:lnTo>
                    <a:lnTo>
                      <a:pt x="304" y="295"/>
                    </a:lnTo>
                    <a:lnTo>
                      <a:pt x="298" y="293"/>
                    </a:lnTo>
                    <a:lnTo>
                      <a:pt x="298" y="293"/>
                    </a:lnTo>
                    <a:lnTo>
                      <a:pt x="298" y="289"/>
                    </a:lnTo>
                    <a:lnTo>
                      <a:pt x="298" y="289"/>
                    </a:lnTo>
                    <a:lnTo>
                      <a:pt x="279" y="276"/>
                    </a:lnTo>
                    <a:lnTo>
                      <a:pt x="270" y="272"/>
                    </a:lnTo>
                    <a:lnTo>
                      <a:pt x="264" y="270"/>
                    </a:lnTo>
                    <a:lnTo>
                      <a:pt x="258" y="269"/>
                    </a:lnTo>
                    <a:lnTo>
                      <a:pt x="258" y="269"/>
                    </a:lnTo>
                    <a:lnTo>
                      <a:pt x="266" y="275"/>
                    </a:lnTo>
                    <a:lnTo>
                      <a:pt x="273" y="281"/>
                    </a:lnTo>
                    <a:lnTo>
                      <a:pt x="290" y="292"/>
                    </a:lnTo>
                    <a:lnTo>
                      <a:pt x="308" y="302"/>
                    </a:lnTo>
                    <a:lnTo>
                      <a:pt x="327" y="313"/>
                    </a:lnTo>
                    <a:lnTo>
                      <a:pt x="327" y="313"/>
                    </a:lnTo>
                    <a:close/>
                    <a:moveTo>
                      <a:pt x="627" y="273"/>
                    </a:moveTo>
                    <a:lnTo>
                      <a:pt x="627" y="273"/>
                    </a:lnTo>
                    <a:lnTo>
                      <a:pt x="621" y="272"/>
                    </a:lnTo>
                    <a:lnTo>
                      <a:pt x="619" y="270"/>
                    </a:lnTo>
                    <a:lnTo>
                      <a:pt x="618" y="270"/>
                    </a:lnTo>
                    <a:lnTo>
                      <a:pt x="618" y="270"/>
                    </a:lnTo>
                    <a:lnTo>
                      <a:pt x="622" y="273"/>
                    </a:lnTo>
                    <a:lnTo>
                      <a:pt x="624" y="273"/>
                    </a:lnTo>
                    <a:lnTo>
                      <a:pt x="627" y="273"/>
                    </a:lnTo>
                    <a:lnTo>
                      <a:pt x="627" y="273"/>
                    </a:lnTo>
                    <a:close/>
                    <a:moveTo>
                      <a:pt x="177" y="284"/>
                    </a:moveTo>
                    <a:lnTo>
                      <a:pt x="177" y="284"/>
                    </a:lnTo>
                    <a:lnTo>
                      <a:pt x="180" y="282"/>
                    </a:lnTo>
                    <a:lnTo>
                      <a:pt x="182" y="278"/>
                    </a:lnTo>
                    <a:lnTo>
                      <a:pt x="183" y="275"/>
                    </a:lnTo>
                    <a:lnTo>
                      <a:pt x="186" y="272"/>
                    </a:lnTo>
                    <a:lnTo>
                      <a:pt x="186" y="272"/>
                    </a:lnTo>
                    <a:lnTo>
                      <a:pt x="185" y="270"/>
                    </a:lnTo>
                    <a:lnTo>
                      <a:pt x="183" y="270"/>
                    </a:lnTo>
                    <a:lnTo>
                      <a:pt x="183" y="270"/>
                    </a:lnTo>
                    <a:lnTo>
                      <a:pt x="180" y="276"/>
                    </a:lnTo>
                    <a:lnTo>
                      <a:pt x="177" y="284"/>
                    </a:lnTo>
                    <a:lnTo>
                      <a:pt x="177" y="284"/>
                    </a:lnTo>
                    <a:close/>
                    <a:moveTo>
                      <a:pt x="612" y="273"/>
                    </a:moveTo>
                    <a:lnTo>
                      <a:pt x="612" y="273"/>
                    </a:lnTo>
                    <a:lnTo>
                      <a:pt x="610" y="272"/>
                    </a:lnTo>
                    <a:lnTo>
                      <a:pt x="610" y="272"/>
                    </a:lnTo>
                    <a:lnTo>
                      <a:pt x="607" y="270"/>
                    </a:lnTo>
                    <a:lnTo>
                      <a:pt x="607" y="270"/>
                    </a:lnTo>
                    <a:lnTo>
                      <a:pt x="607" y="272"/>
                    </a:lnTo>
                    <a:lnTo>
                      <a:pt x="609" y="272"/>
                    </a:lnTo>
                    <a:lnTo>
                      <a:pt x="612" y="273"/>
                    </a:lnTo>
                    <a:lnTo>
                      <a:pt x="612" y="273"/>
                    </a:lnTo>
                    <a:close/>
                    <a:moveTo>
                      <a:pt x="289" y="318"/>
                    </a:moveTo>
                    <a:lnTo>
                      <a:pt x="289" y="318"/>
                    </a:lnTo>
                    <a:lnTo>
                      <a:pt x="275" y="304"/>
                    </a:lnTo>
                    <a:lnTo>
                      <a:pt x="258" y="292"/>
                    </a:lnTo>
                    <a:lnTo>
                      <a:pt x="243" y="281"/>
                    </a:lnTo>
                    <a:lnTo>
                      <a:pt x="223" y="270"/>
                    </a:lnTo>
                    <a:lnTo>
                      <a:pt x="223" y="270"/>
                    </a:lnTo>
                    <a:lnTo>
                      <a:pt x="223" y="273"/>
                    </a:lnTo>
                    <a:lnTo>
                      <a:pt x="221" y="276"/>
                    </a:lnTo>
                    <a:lnTo>
                      <a:pt x="221" y="276"/>
                    </a:lnTo>
                    <a:lnTo>
                      <a:pt x="255" y="298"/>
                    </a:lnTo>
                    <a:lnTo>
                      <a:pt x="272" y="308"/>
                    </a:lnTo>
                    <a:lnTo>
                      <a:pt x="289" y="318"/>
                    </a:lnTo>
                    <a:lnTo>
                      <a:pt x="289" y="318"/>
                    </a:lnTo>
                    <a:close/>
                    <a:moveTo>
                      <a:pt x="639" y="296"/>
                    </a:moveTo>
                    <a:lnTo>
                      <a:pt x="639" y="296"/>
                    </a:lnTo>
                    <a:lnTo>
                      <a:pt x="676" y="319"/>
                    </a:lnTo>
                    <a:lnTo>
                      <a:pt x="676" y="319"/>
                    </a:lnTo>
                    <a:lnTo>
                      <a:pt x="674" y="314"/>
                    </a:lnTo>
                    <a:lnTo>
                      <a:pt x="670" y="311"/>
                    </a:lnTo>
                    <a:lnTo>
                      <a:pt x="667" y="308"/>
                    </a:lnTo>
                    <a:lnTo>
                      <a:pt x="667" y="307"/>
                    </a:lnTo>
                    <a:lnTo>
                      <a:pt x="667" y="304"/>
                    </a:lnTo>
                    <a:lnTo>
                      <a:pt x="667" y="304"/>
                    </a:lnTo>
                    <a:lnTo>
                      <a:pt x="659" y="302"/>
                    </a:lnTo>
                    <a:lnTo>
                      <a:pt x="659" y="302"/>
                    </a:lnTo>
                    <a:lnTo>
                      <a:pt x="654" y="298"/>
                    </a:lnTo>
                    <a:lnTo>
                      <a:pt x="650" y="293"/>
                    </a:lnTo>
                    <a:lnTo>
                      <a:pt x="638" y="287"/>
                    </a:lnTo>
                    <a:lnTo>
                      <a:pt x="625" y="279"/>
                    </a:lnTo>
                    <a:lnTo>
                      <a:pt x="613" y="273"/>
                    </a:lnTo>
                    <a:lnTo>
                      <a:pt x="613" y="273"/>
                    </a:lnTo>
                    <a:lnTo>
                      <a:pt x="618" y="279"/>
                    </a:lnTo>
                    <a:lnTo>
                      <a:pt x="625" y="285"/>
                    </a:lnTo>
                    <a:lnTo>
                      <a:pt x="632" y="290"/>
                    </a:lnTo>
                    <a:lnTo>
                      <a:pt x="639" y="296"/>
                    </a:lnTo>
                    <a:lnTo>
                      <a:pt x="639" y="296"/>
                    </a:lnTo>
                    <a:close/>
                    <a:moveTo>
                      <a:pt x="185" y="285"/>
                    </a:moveTo>
                    <a:lnTo>
                      <a:pt x="185" y="285"/>
                    </a:lnTo>
                    <a:lnTo>
                      <a:pt x="188" y="285"/>
                    </a:lnTo>
                    <a:lnTo>
                      <a:pt x="191" y="284"/>
                    </a:lnTo>
                    <a:lnTo>
                      <a:pt x="192" y="281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91" y="276"/>
                    </a:lnTo>
                    <a:lnTo>
                      <a:pt x="189" y="276"/>
                    </a:lnTo>
                    <a:lnTo>
                      <a:pt x="189" y="276"/>
                    </a:lnTo>
                    <a:lnTo>
                      <a:pt x="188" y="281"/>
                    </a:lnTo>
                    <a:lnTo>
                      <a:pt x="185" y="285"/>
                    </a:lnTo>
                    <a:lnTo>
                      <a:pt x="185" y="285"/>
                    </a:lnTo>
                    <a:close/>
                    <a:moveTo>
                      <a:pt x="580" y="285"/>
                    </a:moveTo>
                    <a:lnTo>
                      <a:pt x="580" y="285"/>
                    </a:lnTo>
                    <a:lnTo>
                      <a:pt x="580" y="282"/>
                    </a:lnTo>
                    <a:lnTo>
                      <a:pt x="580" y="282"/>
                    </a:lnTo>
                    <a:lnTo>
                      <a:pt x="577" y="282"/>
                    </a:lnTo>
                    <a:lnTo>
                      <a:pt x="575" y="281"/>
                    </a:lnTo>
                    <a:lnTo>
                      <a:pt x="574" y="279"/>
                    </a:lnTo>
                    <a:lnTo>
                      <a:pt x="571" y="279"/>
                    </a:lnTo>
                    <a:lnTo>
                      <a:pt x="571" y="279"/>
                    </a:lnTo>
                    <a:lnTo>
                      <a:pt x="580" y="285"/>
                    </a:lnTo>
                    <a:lnTo>
                      <a:pt x="580" y="285"/>
                    </a:lnTo>
                    <a:close/>
                    <a:moveTo>
                      <a:pt x="308" y="316"/>
                    </a:moveTo>
                    <a:lnTo>
                      <a:pt x="308" y="316"/>
                    </a:lnTo>
                    <a:lnTo>
                      <a:pt x="298" y="305"/>
                    </a:lnTo>
                    <a:lnTo>
                      <a:pt x="285" y="296"/>
                    </a:lnTo>
                    <a:lnTo>
                      <a:pt x="261" y="281"/>
                    </a:lnTo>
                    <a:lnTo>
                      <a:pt x="260" y="281"/>
                    </a:lnTo>
                    <a:lnTo>
                      <a:pt x="260" y="281"/>
                    </a:lnTo>
                    <a:lnTo>
                      <a:pt x="264" y="287"/>
                    </a:lnTo>
                    <a:lnTo>
                      <a:pt x="270" y="292"/>
                    </a:lnTo>
                    <a:lnTo>
                      <a:pt x="282" y="301"/>
                    </a:lnTo>
                    <a:lnTo>
                      <a:pt x="308" y="316"/>
                    </a:lnTo>
                    <a:lnTo>
                      <a:pt x="308" y="316"/>
                    </a:lnTo>
                    <a:close/>
                    <a:moveTo>
                      <a:pt x="755" y="308"/>
                    </a:moveTo>
                    <a:lnTo>
                      <a:pt x="755" y="308"/>
                    </a:lnTo>
                    <a:lnTo>
                      <a:pt x="754" y="305"/>
                    </a:lnTo>
                    <a:lnTo>
                      <a:pt x="751" y="304"/>
                    </a:lnTo>
                    <a:lnTo>
                      <a:pt x="747" y="301"/>
                    </a:lnTo>
                    <a:lnTo>
                      <a:pt x="746" y="298"/>
                    </a:lnTo>
                    <a:lnTo>
                      <a:pt x="746" y="298"/>
                    </a:lnTo>
                    <a:lnTo>
                      <a:pt x="740" y="293"/>
                    </a:lnTo>
                    <a:lnTo>
                      <a:pt x="734" y="289"/>
                    </a:lnTo>
                    <a:lnTo>
                      <a:pt x="726" y="284"/>
                    </a:lnTo>
                    <a:lnTo>
                      <a:pt x="720" y="282"/>
                    </a:lnTo>
                    <a:lnTo>
                      <a:pt x="720" y="282"/>
                    </a:lnTo>
                    <a:lnTo>
                      <a:pt x="728" y="290"/>
                    </a:lnTo>
                    <a:lnTo>
                      <a:pt x="735" y="298"/>
                    </a:lnTo>
                    <a:lnTo>
                      <a:pt x="744" y="305"/>
                    </a:lnTo>
                    <a:lnTo>
                      <a:pt x="751" y="308"/>
                    </a:lnTo>
                    <a:lnTo>
                      <a:pt x="755" y="308"/>
                    </a:lnTo>
                    <a:lnTo>
                      <a:pt x="755" y="308"/>
                    </a:lnTo>
                    <a:close/>
                    <a:moveTo>
                      <a:pt x="333" y="289"/>
                    </a:moveTo>
                    <a:lnTo>
                      <a:pt x="333" y="289"/>
                    </a:lnTo>
                    <a:lnTo>
                      <a:pt x="330" y="287"/>
                    </a:lnTo>
                    <a:lnTo>
                      <a:pt x="328" y="285"/>
                    </a:lnTo>
                    <a:lnTo>
                      <a:pt x="325" y="284"/>
                    </a:lnTo>
                    <a:lnTo>
                      <a:pt x="322" y="284"/>
                    </a:lnTo>
                    <a:lnTo>
                      <a:pt x="322" y="284"/>
                    </a:lnTo>
                    <a:lnTo>
                      <a:pt x="325" y="285"/>
                    </a:lnTo>
                    <a:lnTo>
                      <a:pt x="328" y="287"/>
                    </a:lnTo>
                    <a:lnTo>
                      <a:pt x="330" y="289"/>
                    </a:lnTo>
                    <a:lnTo>
                      <a:pt x="333" y="289"/>
                    </a:lnTo>
                    <a:lnTo>
                      <a:pt x="333" y="289"/>
                    </a:lnTo>
                    <a:close/>
                    <a:moveTo>
                      <a:pt x="278" y="325"/>
                    </a:moveTo>
                    <a:lnTo>
                      <a:pt x="278" y="325"/>
                    </a:lnTo>
                    <a:lnTo>
                      <a:pt x="278" y="324"/>
                    </a:lnTo>
                    <a:lnTo>
                      <a:pt x="278" y="322"/>
                    </a:lnTo>
                    <a:lnTo>
                      <a:pt x="282" y="321"/>
                    </a:lnTo>
                    <a:lnTo>
                      <a:pt x="282" y="321"/>
                    </a:lnTo>
                    <a:lnTo>
                      <a:pt x="249" y="302"/>
                    </a:lnTo>
                    <a:lnTo>
                      <a:pt x="234" y="293"/>
                    </a:lnTo>
                    <a:lnTo>
                      <a:pt x="218" y="284"/>
                    </a:lnTo>
                    <a:lnTo>
                      <a:pt x="217" y="284"/>
                    </a:lnTo>
                    <a:lnTo>
                      <a:pt x="217" y="284"/>
                    </a:lnTo>
                    <a:lnTo>
                      <a:pt x="231" y="296"/>
                    </a:lnTo>
                    <a:lnTo>
                      <a:pt x="246" y="307"/>
                    </a:lnTo>
                    <a:lnTo>
                      <a:pt x="261" y="316"/>
                    </a:lnTo>
                    <a:lnTo>
                      <a:pt x="278" y="325"/>
                    </a:lnTo>
                    <a:lnTo>
                      <a:pt x="278" y="325"/>
                    </a:lnTo>
                    <a:close/>
                    <a:moveTo>
                      <a:pt x="430" y="313"/>
                    </a:moveTo>
                    <a:lnTo>
                      <a:pt x="430" y="313"/>
                    </a:lnTo>
                    <a:lnTo>
                      <a:pt x="418" y="304"/>
                    </a:lnTo>
                    <a:lnTo>
                      <a:pt x="414" y="298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09" y="295"/>
                    </a:lnTo>
                    <a:lnTo>
                      <a:pt x="409" y="295"/>
                    </a:lnTo>
                    <a:lnTo>
                      <a:pt x="401" y="289"/>
                    </a:lnTo>
                    <a:lnTo>
                      <a:pt x="397" y="285"/>
                    </a:lnTo>
                    <a:lnTo>
                      <a:pt x="392" y="285"/>
                    </a:lnTo>
                    <a:lnTo>
                      <a:pt x="392" y="285"/>
                    </a:lnTo>
                    <a:lnTo>
                      <a:pt x="411" y="299"/>
                    </a:lnTo>
                    <a:lnTo>
                      <a:pt x="421" y="307"/>
                    </a:lnTo>
                    <a:lnTo>
                      <a:pt x="430" y="313"/>
                    </a:lnTo>
                    <a:lnTo>
                      <a:pt x="430" y="313"/>
                    </a:lnTo>
                    <a:close/>
                    <a:moveTo>
                      <a:pt x="200" y="287"/>
                    </a:moveTo>
                    <a:lnTo>
                      <a:pt x="200" y="287"/>
                    </a:lnTo>
                    <a:lnTo>
                      <a:pt x="200" y="289"/>
                    </a:lnTo>
                    <a:lnTo>
                      <a:pt x="203" y="290"/>
                    </a:lnTo>
                    <a:lnTo>
                      <a:pt x="208" y="292"/>
                    </a:lnTo>
                    <a:lnTo>
                      <a:pt x="208" y="292"/>
                    </a:lnTo>
                    <a:lnTo>
                      <a:pt x="205" y="287"/>
                    </a:lnTo>
                    <a:lnTo>
                      <a:pt x="202" y="287"/>
                    </a:lnTo>
                    <a:lnTo>
                      <a:pt x="200" y="287"/>
                    </a:lnTo>
                    <a:lnTo>
                      <a:pt x="200" y="287"/>
                    </a:lnTo>
                    <a:close/>
                    <a:moveTo>
                      <a:pt x="624" y="328"/>
                    </a:moveTo>
                    <a:lnTo>
                      <a:pt x="624" y="328"/>
                    </a:lnTo>
                    <a:lnTo>
                      <a:pt x="610" y="314"/>
                    </a:lnTo>
                    <a:lnTo>
                      <a:pt x="597" y="302"/>
                    </a:lnTo>
                    <a:lnTo>
                      <a:pt x="597" y="302"/>
                    </a:lnTo>
                    <a:lnTo>
                      <a:pt x="592" y="301"/>
                    </a:lnTo>
                    <a:lnTo>
                      <a:pt x="587" y="298"/>
                    </a:lnTo>
                    <a:lnTo>
                      <a:pt x="583" y="295"/>
                    </a:lnTo>
                    <a:lnTo>
                      <a:pt x="577" y="293"/>
                    </a:lnTo>
                    <a:lnTo>
                      <a:pt x="577" y="293"/>
                    </a:lnTo>
                    <a:lnTo>
                      <a:pt x="575" y="292"/>
                    </a:lnTo>
                    <a:lnTo>
                      <a:pt x="571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95" y="308"/>
                    </a:lnTo>
                    <a:lnTo>
                      <a:pt x="624" y="328"/>
                    </a:lnTo>
                    <a:lnTo>
                      <a:pt x="624" y="328"/>
                    </a:lnTo>
                    <a:close/>
                    <a:moveTo>
                      <a:pt x="589" y="295"/>
                    </a:moveTo>
                    <a:lnTo>
                      <a:pt x="589" y="295"/>
                    </a:lnTo>
                    <a:lnTo>
                      <a:pt x="590" y="293"/>
                    </a:lnTo>
                    <a:lnTo>
                      <a:pt x="589" y="292"/>
                    </a:lnTo>
                    <a:lnTo>
                      <a:pt x="587" y="290"/>
                    </a:lnTo>
                    <a:lnTo>
                      <a:pt x="589" y="290"/>
                    </a:lnTo>
                    <a:lnTo>
                      <a:pt x="589" y="290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7" y="292"/>
                    </a:lnTo>
                    <a:lnTo>
                      <a:pt x="589" y="295"/>
                    </a:lnTo>
                    <a:lnTo>
                      <a:pt x="589" y="295"/>
                    </a:lnTo>
                    <a:close/>
                    <a:moveTo>
                      <a:pt x="345" y="305"/>
                    </a:moveTo>
                    <a:lnTo>
                      <a:pt x="345" y="305"/>
                    </a:lnTo>
                    <a:lnTo>
                      <a:pt x="343" y="304"/>
                    </a:lnTo>
                    <a:lnTo>
                      <a:pt x="340" y="301"/>
                    </a:lnTo>
                    <a:lnTo>
                      <a:pt x="336" y="298"/>
                    </a:lnTo>
                    <a:lnTo>
                      <a:pt x="333" y="295"/>
                    </a:lnTo>
                    <a:lnTo>
                      <a:pt x="333" y="295"/>
                    </a:lnTo>
                    <a:lnTo>
                      <a:pt x="328" y="293"/>
                    </a:lnTo>
                    <a:lnTo>
                      <a:pt x="325" y="292"/>
                    </a:lnTo>
                    <a:lnTo>
                      <a:pt x="321" y="290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31" y="298"/>
                    </a:lnTo>
                    <a:lnTo>
                      <a:pt x="345" y="305"/>
                    </a:lnTo>
                    <a:lnTo>
                      <a:pt x="345" y="305"/>
                    </a:lnTo>
                    <a:close/>
                    <a:moveTo>
                      <a:pt x="171" y="314"/>
                    </a:moveTo>
                    <a:lnTo>
                      <a:pt x="171" y="314"/>
                    </a:lnTo>
                    <a:lnTo>
                      <a:pt x="177" y="314"/>
                    </a:lnTo>
                    <a:lnTo>
                      <a:pt x="177" y="314"/>
                    </a:lnTo>
                    <a:lnTo>
                      <a:pt x="179" y="305"/>
                    </a:lnTo>
                    <a:lnTo>
                      <a:pt x="185" y="296"/>
                    </a:lnTo>
                    <a:lnTo>
                      <a:pt x="185" y="296"/>
                    </a:lnTo>
                    <a:lnTo>
                      <a:pt x="183" y="295"/>
                    </a:lnTo>
                    <a:lnTo>
                      <a:pt x="182" y="293"/>
                    </a:lnTo>
                    <a:lnTo>
                      <a:pt x="180" y="293"/>
                    </a:lnTo>
                    <a:lnTo>
                      <a:pt x="180" y="293"/>
                    </a:lnTo>
                    <a:lnTo>
                      <a:pt x="176" y="304"/>
                    </a:lnTo>
                    <a:lnTo>
                      <a:pt x="171" y="314"/>
                    </a:lnTo>
                    <a:lnTo>
                      <a:pt x="171" y="314"/>
                    </a:lnTo>
                    <a:close/>
                    <a:moveTo>
                      <a:pt x="595" y="298"/>
                    </a:moveTo>
                    <a:lnTo>
                      <a:pt x="595" y="298"/>
                    </a:lnTo>
                    <a:lnTo>
                      <a:pt x="595" y="296"/>
                    </a:lnTo>
                    <a:lnTo>
                      <a:pt x="595" y="295"/>
                    </a:lnTo>
                    <a:lnTo>
                      <a:pt x="590" y="295"/>
                    </a:lnTo>
                    <a:lnTo>
                      <a:pt x="590" y="295"/>
                    </a:lnTo>
                    <a:lnTo>
                      <a:pt x="593" y="296"/>
                    </a:lnTo>
                    <a:lnTo>
                      <a:pt x="595" y="298"/>
                    </a:lnTo>
                    <a:lnTo>
                      <a:pt x="595" y="298"/>
                    </a:lnTo>
                    <a:close/>
                    <a:moveTo>
                      <a:pt x="221" y="307"/>
                    </a:moveTo>
                    <a:lnTo>
                      <a:pt x="221" y="307"/>
                    </a:lnTo>
                    <a:lnTo>
                      <a:pt x="211" y="299"/>
                    </a:lnTo>
                    <a:lnTo>
                      <a:pt x="203" y="296"/>
                    </a:lnTo>
                    <a:lnTo>
                      <a:pt x="194" y="295"/>
                    </a:lnTo>
                    <a:lnTo>
                      <a:pt x="194" y="295"/>
                    </a:lnTo>
                    <a:lnTo>
                      <a:pt x="194" y="298"/>
                    </a:lnTo>
                    <a:lnTo>
                      <a:pt x="192" y="299"/>
                    </a:lnTo>
                    <a:lnTo>
                      <a:pt x="192" y="299"/>
                    </a:lnTo>
                    <a:lnTo>
                      <a:pt x="205" y="307"/>
                    </a:lnTo>
                    <a:lnTo>
                      <a:pt x="215" y="314"/>
                    </a:lnTo>
                    <a:lnTo>
                      <a:pt x="238" y="327"/>
                    </a:lnTo>
                    <a:lnTo>
                      <a:pt x="238" y="327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8" y="351"/>
                    </a:lnTo>
                    <a:lnTo>
                      <a:pt x="281" y="353"/>
                    </a:lnTo>
                    <a:lnTo>
                      <a:pt x="285" y="353"/>
                    </a:lnTo>
                    <a:lnTo>
                      <a:pt x="285" y="353"/>
                    </a:lnTo>
                    <a:lnTo>
                      <a:pt x="272" y="342"/>
                    </a:lnTo>
                    <a:lnTo>
                      <a:pt x="255" y="330"/>
                    </a:lnTo>
                    <a:lnTo>
                      <a:pt x="221" y="307"/>
                    </a:lnTo>
                    <a:lnTo>
                      <a:pt x="221" y="307"/>
                    </a:lnTo>
                    <a:close/>
                    <a:moveTo>
                      <a:pt x="465" y="301"/>
                    </a:moveTo>
                    <a:lnTo>
                      <a:pt x="465" y="301"/>
                    </a:lnTo>
                    <a:lnTo>
                      <a:pt x="465" y="299"/>
                    </a:lnTo>
                    <a:lnTo>
                      <a:pt x="464" y="298"/>
                    </a:lnTo>
                    <a:lnTo>
                      <a:pt x="461" y="296"/>
                    </a:lnTo>
                    <a:lnTo>
                      <a:pt x="459" y="296"/>
                    </a:lnTo>
                    <a:lnTo>
                      <a:pt x="459" y="296"/>
                    </a:lnTo>
                    <a:lnTo>
                      <a:pt x="465" y="301"/>
                    </a:lnTo>
                    <a:lnTo>
                      <a:pt x="465" y="301"/>
                    </a:lnTo>
                    <a:close/>
                    <a:moveTo>
                      <a:pt x="351" y="304"/>
                    </a:moveTo>
                    <a:lnTo>
                      <a:pt x="351" y="304"/>
                    </a:lnTo>
                    <a:lnTo>
                      <a:pt x="351" y="302"/>
                    </a:lnTo>
                    <a:lnTo>
                      <a:pt x="348" y="301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5" y="301"/>
                    </a:lnTo>
                    <a:lnTo>
                      <a:pt x="346" y="302"/>
                    </a:lnTo>
                    <a:lnTo>
                      <a:pt x="351" y="304"/>
                    </a:lnTo>
                    <a:lnTo>
                      <a:pt x="351" y="304"/>
                    </a:lnTo>
                    <a:close/>
                    <a:moveTo>
                      <a:pt x="529" y="330"/>
                    </a:moveTo>
                    <a:lnTo>
                      <a:pt x="529" y="330"/>
                    </a:lnTo>
                    <a:lnTo>
                      <a:pt x="517" y="322"/>
                    </a:lnTo>
                    <a:lnTo>
                      <a:pt x="505" y="313"/>
                    </a:lnTo>
                    <a:lnTo>
                      <a:pt x="494" y="305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91" y="308"/>
                    </a:lnTo>
                    <a:lnTo>
                      <a:pt x="504" y="316"/>
                    </a:lnTo>
                    <a:lnTo>
                      <a:pt x="516" y="324"/>
                    </a:lnTo>
                    <a:lnTo>
                      <a:pt x="529" y="330"/>
                    </a:lnTo>
                    <a:lnTo>
                      <a:pt x="529" y="330"/>
                    </a:lnTo>
                    <a:close/>
                    <a:moveTo>
                      <a:pt x="508" y="333"/>
                    </a:moveTo>
                    <a:lnTo>
                      <a:pt x="508" y="333"/>
                    </a:lnTo>
                    <a:lnTo>
                      <a:pt x="488" y="314"/>
                    </a:lnTo>
                    <a:lnTo>
                      <a:pt x="478" y="307"/>
                    </a:lnTo>
                    <a:lnTo>
                      <a:pt x="467" y="299"/>
                    </a:lnTo>
                    <a:lnTo>
                      <a:pt x="467" y="299"/>
                    </a:lnTo>
                    <a:lnTo>
                      <a:pt x="470" y="305"/>
                    </a:lnTo>
                    <a:lnTo>
                      <a:pt x="475" y="310"/>
                    </a:lnTo>
                    <a:lnTo>
                      <a:pt x="485" y="319"/>
                    </a:lnTo>
                    <a:lnTo>
                      <a:pt x="497" y="327"/>
                    </a:lnTo>
                    <a:lnTo>
                      <a:pt x="508" y="333"/>
                    </a:lnTo>
                    <a:lnTo>
                      <a:pt x="508" y="333"/>
                    </a:lnTo>
                    <a:close/>
                    <a:moveTo>
                      <a:pt x="424" y="301"/>
                    </a:moveTo>
                    <a:lnTo>
                      <a:pt x="424" y="301"/>
                    </a:lnTo>
                    <a:lnTo>
                      <a:pt x="436" y="313"/>
                    </a:lnTo>
                    <a:lnTo>
                      <a:pt x="447" y="325"/>
                    </a:lnTo>
                    <a:lnTo>
                      <a:pt x="447" y="325"/>
                    </a:lnTo>
                    <a:lnTo>
                      <a:pt x="465" y="336"/>
                    </a:lnTo>
                    <a:lnTo>
                      <a:pt x="484" y="346"/>
                    </a:lnTo>
                    <a:lnTo>
                      <a:pt x="484" y="346"/>
                    </a:lnTo>
                    <a:lnTo>
                      <a:pt x="484" y="345"/>
                    </a:lnTo>
                    <a:lnTo>
                      <a:pt x="485" y="343"/>
                    </a:lnTo>
                    <a:lnTo>
                      <a:pt x="488" y="343"/>
                    </a:lnTo>
                    <a:lnTo>
                      <a:pt x="488" y="343"/>
                    </a:lnTo>
                    <a:lnTo>
                      <a:pt x="482" y="337"/>
                    </a:lnTo>
                    <a:lnTo>
                      <a:pt x="475" y="331"/>
                    </a:lnTo>
                    <a:lnTo>
                      <a:pt x="458" y="321"/>
                    </a:lnTo>
                    <a:lnTo>
                      <a:pt x="424" y="301"/>
                    </a:lnTo>
                    <a:lnTo>
                      <a:pt x="424" y="301"/>
                    </a:lnTo>
                    <a:close/>
                    <a:moveTo>
                      <a:pt x="452" y="307"/>
                    </a:moveTo>
                    <a:lnTo>
                      <a:pt x="452" y="307"/>
                    </a:lnTo>
                    <a:lnTo>
                      <a:pt x="450" y="307"/>
                    </a:lnTo>
                    <a:lnTo>
                      <a:pt x="450" y="305"/>
                    </a:lnTo>
                    <a:lnTo>
                      <a:pt x="450" y="304"/>
                    </a:lnTo>
                    <a:lnTo>
                      <a:pt x="450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9" y="307"/>
                    </a:lnTo>
                    <a:lnTo>
                      <a:pt x="450" y="307"/>
                    </a:lnTo>
                    <a:lnTo>
                      <a:pt x="452" y="307"/>
                    </a:lnTo>
                    <a:lnTo>
                      <a:pt x="452" y="307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85" y="318"/>
                    </a:lnTo>
                    <a:lnTo>
                      <a:pt x="191" y="321"/>
                    </a:lnTo>
                    <a:lnTo>
                      <a:pt x="196" y="324"/>
                    </a:lnTo>
                    <a:lnTo>
                      <a:pt x="202" y="327"/>
                    </a:lnTo>
                    <a:lnTo>
                      <a:pt x="202" y="327"/>
                    </a:lnTo>
                    <a:lnTo>
                      <a:pt x="203" y="324"/>
                    </a:lnTo>
                    <a:lnTo>
                      <a:pt x="206" y="324"/>
                    </a:lnTo>
                    <a:lnTo>
                      <a:pt x="206" y="324"/>
                    </a:lnTo>
                    <a:lnTo>
                      <a:pt x="209" y="325"/>
                    </a:lnTo>
                    <a:lnTo>
                      <a:pt x="211" y="327"/>
                    </a:lnTo>
                    <a:lnTo>
                      <a:pt x="214" y="330"/>
                    </a:lnTo>
                    <a:lnTo>
                      <a:pt x="217" y="330"/>
                    </a:lnTo>
                    <a:lnTo>
                      <a:pt x="217" y="330"/>
                    </a:lnTo>
                    <a:lnTo>
                      <a:pt x="203" y="318"/>
                    </a:lnTo>
                    <a:lnTo>
                      <a:pt x="189" y="304"/>
                    </a:lnTo>
                    <a:lnTo>
                      <a:pt x="189" y="304"/>
                    </a:lnTo>
                    <a:lnTo>
                      <a:pt x="185" y="310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  <a:moveTo>
                      <a:pt x="647" y="313"/>
                    </a:moveTo>
                    <a:lnTo>
                      <a:pt x="647" y="313"/>
                    </a:lnTo>
                    <a:lnTo>
                      <a:pt x="644" y="310"/>
                    </a:lnTo>
                    <a:lnTo>
                      <a:pt x="642" y="308"/>
                    </a:lnTo>
                    <a:lnTo>
                      <a:pt x="641" y="308"/>
                    </a:lnTo>
                    <a:lnTo>
                      <a:pt x="641" y="308"/>
                    </a:lnTo>
                    <a:lnTo>
                      <a:pt x="644" y="311"/>
                    </a:lnTo>
                    <a:lnTo>
                      <a:pt x="647" y="313"/>
                    </a:lnTo>
                    <a:lnTo>
                      <a:pt x="647" y="313"/>
                    </a:lnTo>
                    <a:close/>
                    <a:moveTo>
                      <a:pt x="318" y="316"/>
                    </a:moveTo>
                    <a:lnTo>
                      <a:pt x="318" y="316"/>
                    </a:lnTo>
                    <a:lnTo>
                      <a:pt x="339" y="333"/>
                    </a:lnTo>
                    <a:lnTo>
                      <a:pt x="351" y="339"/>
                    </a:lnTo>
                    <a:lnTo>
                      <a:pt x="363" y="345"/>
                    </a:lnTo>
                    <a:lnTo>
                      <a:pt x="363" y="345"/>
                    </a:lnTo>
                    <a:lnTo>
                      <a:pt x="366" y="348"/>
                    </a:lnTo>
                    <a:lnTo>
                      <a:pt x="371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74" y="348"/>
                    </a:lnTo>
                    <a:lnTo>
                      <a:pt x="366" y="340"/>
                    </a:lnTo>
                    <a:lnTo>
                      <a:pt x="359" y="334"/>
                    </a:lnTo>
                    <a:lnTo>
                      <a:pt x="350" y="330"/>
                    </a:lnTo>
                    <a:lnTo>
                      <a:pt x="331" y="319"/>
                    </a:lnTo>
                    <a:lnTo>
                      <a:pt x="313" y="308"/>
                    </a:lnTo>
                    <a:lnTo>
                      <a:pt x="313" y="308"/>
                    </a:lnTo>
                    <a:lnTo>
                      <a:pt x="313" y="311"/>
                    </a:lnTo>
                    <a:lnTo>
                      <a:pt x="314" y="313"/>
                    </a:lnTo>
                    <a:lnTo>
                      <a:pt x="318" y="316"/>
                    </a:lnTo>
                    <a:lnTo>
                      <a:pt x="318" y="316"/>
                    </a:lnTo>
                    <a:close/>
                    <a:moveTo>
                      <a:pt x="499" y="340"/>
                    </a:moveTo>
                    <a:lnTo>
                      <a:pt x="499" y="340"/>
                    </a:lnTo>
                    <a:lnTo>
                      <a:pt x="494" y="337"/>
                    </a:lnTo>
                    <a:lnTo>
                      <a:pt x="490" y="333"/>
                    </a:lnTo>
                    <a:lnTo>
                      <a:pt x="485" y="328"/>
                    </a:lnTo>
                    <a:lnTo>
                      <a:pt x="485" y="325"/>
                    </a:lnTo>
                    <a:lnTo>
                      <a:pt x="485" y="322"/>
                    </a:lnTo>
                    <a:lnTo>
                      <a:pt x="485" y="322"/>
                    </a:lnTo>
                    <a:lnTo>
                      <a:pt x="479" y="318"/>
                    </a:lnTo>
                    <a:lnTo>
                      <a:pt x="472" y="316"/>
                    </a:lnTo>
                    <a:lnTo>
                      <a:pt x="462" y="313"/>
                    </a:lnTo>
                    <a:lnTo>
                      <a:pt x="455" y="310"/>
                    </a:lnTo>
                    <a:lnTo>
                      <a:pt x="455" y="310"/>
                    </a:lnTo>
                    <a:lnTo>
                      <a:pt x="464" y="319"/>
                    </a:lnTo>
                    <a:lnTo>
                      <a:pt x="476" y="327"/>
                    </a:lnTo>
                    <a:lnTo>
                      <a:pt x="499" y="340"/>
                    </a:lnTo>
                    <a:lnTo>
                      <a:pt x="499" y="340"/>
                    </a:lnTo>
                    <a:close/>
                    <a:moveTo>
                      <a:pt x="345" y="346"/>
                    </a:moveTo>
                    <a:lnTo>
                      <a:pt x="345" y="346"/>
                    </a:lnTo>
                    <a:lnTo>
                      <a:pt x="333" y="337"/>
                    </a:lnTo>
                    <a:lnTo>
                      <a:pt x="319" y="328"/>
                    </a:lnTo>
                    <a:lnTo>
                      <a:pt x="292" y="311"/>
                    </a:lnTo>
                    <a:lnTo>
                      <a:pt x="292" y="311"/>
                    </a:lnTo>
                    <a:lnTo>
                      <a:pt x="302" y="322"/>
                    </a:lnTo>
                    <a:lnTo>
                      <a:pt x="314" y="333"/>
                    </a:lnTo>
                    <a:lnTo>
                      <a:pt x="328" y="340"/>
                    </a:lnTo>
                    <a:lnTo>
                      <a:pt x="337" y="345"/>
                    </a:lnTo>
                    <a:lnTo>
                      <a:pt x="345" y="346"/>
                    </a:lnTo>
                    <a:lnTo>
                      <a:pt x="345" y="346"/>
                    </a:lnTo>
                    <a:close/>
                    <a:moveTo>
                      <a:pt x="667" y="327"/>
                    </a:moveTo>
                    <a:lnTo>
                      <a:pt x="667" y="327"/>
                    </a:lnTo>
                    <a:lnTo>
                      <a:pt x="658" y="319"/>
                    </a:lnTo>
                    <a:lnTo>
                      <a:pt x="653" y="316"/>
                    </a:lnTo>
                    <a:lnTo>
                      <a:pt x="647" y="313"/>
                    </a:lnTo>
                    <a:lnTo>
                      <a:pt x="647" y="313"/>
                    </a:lnTo>
                    <a:lnTo>
                      <a:pt x="658" y="321"/>
                    </a:lnTo>
                    <a:lnTo>
                      <a:pt x="662" y="324"/>
                    </a:lnTo>
                    <a:lnTo>
                      <a:pt x="667" y="327"/>
                    </a:lnTo>
                    <a:lnTo>
                      <a:pt x="667" y="327"/>
                    </a:lnTo>
                    <a:close/>
                    <a:moveTo>
                      <a:pt x="395" y="316"/>
                    </a:moveTo>
                    <a:lnTo>
                      <a:pt x="395" y="316"/>
                    </a:lnTo>
                    <a:lnTo>
                      <a:pt x="391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91" y="314"/>
                    </a:lnTo>
                    <a:lnTo>
                      <a:pt x="392" y="316"/>
                    </a:lnTo>
                    <a:lnTo>
                      <a:pt x="394" y="318"/>
                    </a:lnTo>
                    <a:lnTo>
                      <a:pt x="395" y="316"/>
                    </a:lnTo>
                    <a:lnTo>
                      <a:pt x="395" y="316"/>
                    </a:lnTo>
                    <a:close/>
                    <a:moveTo>
                      <a:pt x="743" y="331"/>
                    </a:moveTo>
                    <a:lnTo>
                      <a:pt x="743" y="331"/>
                    </a:lnTo>
                    <a:lnTo>
                      <a:pt x="740" y="327"/>
                    </a:lnTo>
                    <a:lnTo>
                      <a:pt x="734" y="322"/>
                    </a:lnTo>
                    <a:lnTo>
                      <a:pt x="725" y="314"/>
                    </a:lnTo>
                    <a:lnTo>
                      <a:pt x="725" y="314"/>
                    </a:lnTo>
                    <a:lnTo>
                      <a:pt x="734" y="324"/>
                    </a:lnTo>
                    <a:lnTo>
                      <a:pt x="743" y="331"/>
                    </a:lnTo>
                    <a:lnTo>
                      <a:pt x="743" y="331"/>
                    </a:lnTo>
                    <a:close/>
                    <a:moveTo>
                      <a:pt x="670" y="357"/>
                    </a:moveTo>
                    <a:lnTo>
                      <a:pt x="670" y="357"/>
                    </a:lnTo>
                    <a:lnTo>
                      <a:pt x="667" y="356"/>
                    </a:lnTo>
                    <a:lnTo>
                      <a:pt x="665" y="353"/>
                    </a:lnTo>
                    <a:lnTo>
                      <a:pt x="665" y="353"/>
                    </a:lnTo>
                    <a:lnTo>
                      <a:pt x="653" y="343"/>
                    </a:lnTo>
                    <a:lnTo>
                      <a:pt x="642" y="334"/>
                    </a:lnTo>
                    <a:lnTo>
                      <a:pt x="632" y="325"/>
                    </a:lnTo>
                    <a:lnTo>
                      <a:pt x="619" y="318"/>
                    </a:lnTo>
                    <a:lnTo>
                      <a:pt x="619" y="318"/>
                    </a:lnTo>
                    <a:lnTo>
                      <a:pt x="630" y="328"/>
                    </a:lnTo>
                    <a:lnTo>
                      <a:pt x="642" y="339"/>
                    </a:lnTo>
                    <a:lnTo>
                      <a:pt x="656" y="350"/>
                    </a:lnTo>
                    <a:lnTo>
                      <a:pt x="670" y="357"/>
                    </a:lnTo>
                    <a:lnTo>
                      <a:pt x="670" y="357"/>
                    </a:lnTo>
                    <a:close/>
                    <a:moveTo>
                      <a:pt x="360" y="321"/>
                    </a:moveTo>
                    <a:lnTo>
                      <a:pt x="360" y="321"/>
                    </a:lnTo>
                    <a:lnTo>
                      <a:pt x="365" y="325"/>
                    </a:lnTo>
                    <a:lnTo>
                      <a:pt x="371" y="330"/>
                    </a:lnTo>
                    <a:lnTo>
                      <a:pt x="383" y="336"/>
                    </a:lnTo>
                    <a:lnTo>
                      <a:pt x="383" y="336"/>
                    </a:lnTo>
                    <a:lnTo>
                      <a:pt x="378" y="331"/>
                    </a:lnTo>
                    <a:lnTo>
                      <a:pt x="372" y="327"/>
                    </a:lnTo>
                    <a:lnTo>
                      <a:pt x="366" y="322"/>
                    </a:lnTo>
                    <a:lnTo>
                      <a:pt x="360" y="321"/>
                    </a:lnTo>
                    <a:lnTo>
                      <a:pt x="360" y="321"/>
                    </a:lnTo>
                    <a:close/>
                    <a:moveTo>
                      <a:pt x="743" y="357"/>
                    </a:moveTo>
                    <a:lnTo>
                      <a:pt x="743" y="357"/>
                    </a:lnTo>
                    <a:lnTo>
                      <a:pt x="719" y="336"/>
                    </a:lnTo>
                    <a:lnTo>
                      <a:pt x="705" y="327"/>
                    </a:lnTo>
                    <a:lnTo>
                      <a:pt x="690" y="321"/>
                    </a:lnTo>
                    <a:lnTo>
                      <a:pt x="690" y="321"/>
                    </a:lnTo>
                    <a:lnTo>
                      <a:pt x="700" y="331"/>
                    </a:lnTo>
                    <a:lnTo>
                      <a:pt x="714" y="342"/>
                    </a:lnTo>
                    <a:lnTo>
                      <a:pt x="728" y="350"/>
                    </a:lnTo>
                    <a:lnTo>
                      <a:pt x="743" y="357"/>
                    </a:lnTo>
                    <a:lnTo>
                      <a:pt x="743" y="357"/>
                    </a:lnTo>
                    <a:close/>
                    <a:moveTo>
                      <a:pt x="726" y="324"/>
                    </a:moveTo>
                    <a:lnTo>
                      <a:pt x="726" y="324"/>
                    </a:lnTo>
                    <a:lnTo>
                      <a:pt x="723" y="321"/>
                    </a:lnTo>
                    <a:lnTo>
                      <a:pt x="723" y="321"/>
                    </a:lnTo>
                    <a:lnTo>
                      <a:pt x="725" y="322"/>
                    </a:lnTo>
                    <a:lnTo>
                      <a:pt x="726" y="324"/>
                    </a:lnTo>
                    <a:lnTo>
                      <a:pt x="726" y="324"/>
                    </a:lnTo>
                    <a:lnTo>
                      <a:pt x="726" y="324"/>
                    </a:lnTo>
                    <a:close/>
                    <a:moveTo>
                      <a:pt x="263" y="380"/>
                    </a:moveTo>
                    <a:lnTo>
                      <a:pt x="263" y="380"/>
                    </a:lnTo>
                    <a:lnTo>
                      <a:pt x="263" y="377"/>
                    </a:lnTo>
                    <a:lnTo>
                      <a:pt x="263" y="374"/>
                    </a:lnTo>
                    <a:lnTo>
                      <a:pt x="263" y="374"/>
                    </a:lnTo>
                    <a:lnTo>
                      <a:pt x="232" y="351"/>
                    </a:lnTo>
                    <a:lnTo>
                      <a:pt x="200" y="330"/>
                    </a:lnTo>
                    <a:lnTo>
                      <a:pt x="200" y="330"/>
                    </a:lnTo>
                    <a:lnTo>
                      <a:pt x="194" y="328"/>
                    </a:lnTo>
                    <a:lnTo>
                      <a:pt x="188" y="325"/>
                    </a:lnTo>
                    <a:lnTo>
                      <a:pt x="182" y="324"/>
                    </a:lnTo>
                    <a:lnTo>
                      <a:pt x="176" y="324"/>
                    </a:lnTo>
                    <a:lnTo>
                      <a:pt x="176" y="324"/>
                    </a:lnTo>
                    <a:lnTo>
                      <a:pt x="183" y="334"/>
                    </a:lnTo>
                    <a:lnTo>
                      <a:pt x="191" y="343"/>
                    </a:lnTo>
                    <a:lnTo>
                      <a:pt x="202" y="351"/>
                    </a:lnTo>
                    <a:lnTo>
                      <a:pt x="214" y="357"/>
                    </a:lnTo>
                    <a:lnTo>
                      <a:pt x="238" y="369"/>
                    </a:lnTo>
                    <a:lnTo>
                      <a:pt x="263" y="380"/>
                    </a:lnTo>
                    <a:lnTo>
                      <a:pt x="263" y="380"/>
                    </a:lnTo>
                    <a:close/>
                    <a:moveTo>
                      <a:pt x="467" y="345"/>
                    </a:moveTo>
                    <a:lnTo>
                      <a:pt x="467" y="345"/>
                    </a:lnTo>
                    <a:lnTo>
                      <a:pt x="464" y="343"/>
                    </a:lnTo>
                    <a:lnTo>
                      <a:pt x="462" y="343"/>
                    </a:lnTo>
                    <a:lnTo>
                      <a:pt x="459" y="337"/>
                    </a:lnTo>
                    <a:lnTo>
                      <a:pt x="459" y="337"/>
                    </a:lnTo>
                    <a:lnTo>
                      <a:pt x="452" y="334"/>
                    </a:lnTo>
                    <a:lnTo>
                      <a:pt x="444" y="328"/>
                    </a:lnTo>
                    <a:lnTo>
                      <a:pt x="435" y="325"/>
                    </a:lnTo>
                    <a:lnTo>
                      <a:pt x="432" y="325"/>
                    </a:lnTo>
                    <a:lnTo>
                      <a:pt x="427" y="328"/>
                    </a:lnTo>
                    <a:lnTo>
                      <a:pt x="427" y="328"/>
                    </a:lnTo>
                    <a:lnTo>
                      <a:pt x="423" y="327"/>
                    </a:lnTo>
                    <a:lnTo>
                      <a:pt x="421" y="327"/>
                    </a:lnTo>
                    <a:lnTo>
                      <a:pt x="420" y="327"/>
                    </a:lnTo>
                    <a:lnTo>
                      <a:pt x="420" y="327"/>
                    </a:lnTo>
                    <a:lnTo>
                      <a:pt x="468" y="357"/>
                    </a:lnTo>
                    <a:lnTo>
                      <a:pt x="468" y="357"/>
                    </a:lnTo>
                    <a:lnTo>
                      <a:pt x="470" y="357"/>
                    </a:lnTo>
                    <a:lnTo>
                      <a:pt x="472" y="356"/>
                    </a:lnTo>
                    <a:lnTo>
                      <a:pt x="472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90" y="365"/>
                    </a:lnTo>
                    <a:lnTo>
                      <a:pt x="497" y="371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13" y="383"/>
                    </a:lnTo>
                    <a:lnTo>
                      <a:pt x="522" y="391"/>
                    </a:lnTo>
                    <a:lnTo>
                      <a:pt x="531" y="398"/>
                    </a:lnTo>
                    <a:lnTo>
                      <a:pt x="537" y="400"/>
                    </a:lnTo>
                    <a:lnTo>
                      <a:pt x="542" y="401"/>
                    </a:lnTo>
                    <a:lnTo>
                      <a:pt x="542" y="401"/>
                    </a:lnTo>
                    <a:lnTo>
                      <a:pt x="514" y="375"/>
                    </a:lnTo>
                    <a:lnTo>
                      <a:pt x="514" y="375"/>
                    </a:lnTo>
                    <a:lnTo>
                      <a:pt x="507" y="374"/>
                    </a:lnTo>
                    <a:lnTo>
                      <a:pt x="505" y="372"/>
                    </a:lnTo>
                    <a:lnTo>
                      <a:pt x="504" y="369"/>
                    </a:lnTo>
                    <a:lnTo>
                      <a:pt x="504" y="369"/>
                    </a:lnTo>
                    <a:lnTo>
                      <a:pt x="502" y="371"/>
                    </a:lnTo>
                    <a:lnTo>
                      <a:pt x="500" y="369"/>
                    </a:lnTo>
                    <a:lnTo>
                      <a:pt x="499" y="368"/>
                    </a:lnTo>
                    <a:lnTo>
                      <a:pt x="496" y="368"/>
                    </a:lnTo>
                    <a:lnTo>
                      <a:pt x="496" y="368"/>
                    </a:lnTo>
                    <a:lnTo>
                      <a:pt x="496" y="366"/>
                    </a:lnTo>
                    <a:lnTo>
                      <a:pt x="496" y="365"/>
                    </a:lnTo>
                    <a:lnTo>
                      <a:pt x="496" y="365"/>
                    </a:lnTo>
                    <a:lnTo>
                      <a:pt x="491" y="365"/>
                    </a:lnTo>
                    <a:lnTo>
                      <a:pt x="487" y="363"/>
                    </a:lnTo>
                    <a:lnTo>
                      <a:pt x="487" y="363"/>
                    </a:lnTo>
                    <a:lnTo>
                      <a:pt x="485" y="359"/>
                    </a:lnTo>
                    <a:lnTo>
                      <a:pt x="482" y="357"/>
                    </a:lnTo>
                    <a:lnTo>
                      <a:pt x="482" y="357"/>
                    </a:lnTo>
                    <a:lnTo>
                      <a:pt x="479" y="356"/>
                    </a:lnTo>
                    <a:lnTo>
                      <a:pt x="478" y="354"/>
                    </a:lnTo>
                    <a:lnTo>
                      <a:pt x="478" y="353"/>
                    </a:lnTo>
                    <a:lnTo>
                      <a:pt x="478" y="353"/>
                    </a:lnTo>
                    <a:lnTo>
                      <a:pt x="472" y="350"/>
                    </a:lnTo>
                    <a:lnTo>
                      <a:pt x="468" y="348"/>
                    </a:lnTo>
                    <a:lnTo>
                      <a:pt x="467" y="345"/>
                    </a:lnTo>
                    <a:lnTo>
                      <a:pt x="467" y="345"/>
                    </a:lnTo>
                    <a:close/>
                    <a:moveTo>
                      <a:pt x="700" y="339"/>
                    </a:moveTo>
                    <a:lnTo>
                      <a:pt x="700" y="339"/>
                    </a:lnTo>
                    <a:lnTo>
                      <a:pt x="696" y="336"/>
                    </a:lnTo>
                    <a:lnTo>
                      <a:pt x="691" y="333"/>
                    </a:lnTo>
                    <a:lnTo>
                      <a:pt x="686" y="330"/>
                    </a:lnTo>
                    <a:lnTo>
                      <a:pt x="685" y="328"/>
                    </a:lnTo>
                    <a:lnTo>
                      <a:pt x="686" y="328"/>
                    </a:lnTo>
                    <a:lnTo>
                      <a:pt x="686" y="328"/>
                    </a:lnTo>
                    <a:lnTo>
                      <a:pt x="682" y="327"/>
                    </a:lnTo>
                    <a:lnTo>
                      <a:pt x="680" y="325"/>
                    </a:lnTo>
                    <a:lnTo>
                      <a:pt x="680" y="327"/>
                    </a:lnTo>
                    <a:lnTo>
                      <a:pt x="680" y="327"/>
                    </a:lnTo>
                    <a:lnTo>
                      <a:pt x="685" y="330"/>
                    </a:lnTo>
                    <a:lnTo>
                      <a:pt x="690" y="334"/>
                    </a:lnTo>
                    <a:lnTo>
                      <a:pt x="694" y="337"/>
                    </a:lnTo>
                    <a:lnTo>
                      <a:pt x="700" y="339"/>
                    </a:lnTo>
                    <a:lnTo>
                      <a:pt x="700" y="339"/>
                    </a:lnTo>
                    <a:close/>
                    <a:moveTo>
                      <a:pt x="429" y="336"/>
                    </a:moveTo>
                    <a:lnTo>
                      <a:pt x="429" y="336"/>
                    </a:lnTo>
                    <a:lnTo>
                      <a:pt x="420" y="331"/>
                    </a:lnTo>
                    <a:lnTo>
                      <a:pt x="415" y="328"/>
                    </a:lnTo>
                    <a:lnTo>
                      <a:pt x="411" y="328"/>
                    </a:lnTo>
                    <a:lnTo>
                      <a:pt x="411" y="328"/>
                    </a:lnTo>
                    <a:lnTo>
                      <a:pt x="420" y="333"/>
                    </a:lnTo>
                    <a:lnTo>
                      <a:pt x="424" y="336"/>
                    </a:lnTo>
                    <a:lnTo>
                      <a:pt x="429" y="336"/>
                    </a:lnTo>
                    <a:lnTo>
                      <a:pt x="429" y="336"/>
                    </a:lnTo>
                    <a:close/>
                    <a:moveTo>
                      <a:pt x="429" y="354"/>
                    </a:moveTo>
                    <a:lnTo>
                      <a:pt x="429" y="354"/>
                    </a:lnTo>
                    <a:lnTo>
                      <a:pt x="465" y="377"/>
                    </a:lnTo>
                    <a:lnTo>
                      <a:pt x="500" y="398"/>
                    </a:lnTo>
                    <a:lnTo>
                      <a:pt x="500" y="398"/>
                    </a:lnTo>
                    <a:lnTo>
                      <a:pt x="500" y="395"/>
                    </a:lnTo>
                    <a:lnTo>
                      <a:pt x="499" y="394"/>
                    </a:lnTo>
                    <a:lnTo>
                      <a:pt x="499" y="394"/>
                    </a:lnTo>
                    <a:lnTo>
                      <a:pt x="502" y="392"/>
                    </a:lnTo>
                    <a:lnTo>
                      <a:pt x="505" y="391"/>
                    </a:lnTo>
                    <a:lnTo>
                      <a:pt x="505" y="391"/>
                    </a:lnTo>
                    <a:lnTo>
                      <a:pt x="475" y="371"/>
                    </a:lnTo>
                    <a:lnTo>
                      <a:pt x="443" y="354"/>
                    </a:lnTo>
                    <a:lnTo>
                      <a:pt x="443" y="354"/>
                    </a:lnTo>
                    <a:lnTo>
                      <a:pt x="443" y="353"/>
                    </a:lnTo>
                    <a:lnTo>
                      <a:pt x="443" y="351"/>
                    </a:lnTo>
                    <a:lnTo>
                      <a:pt x="443" y="351"/>
                    </a:lnTo>
                    <a:lnTo>
                      <a:pt x="436" y="350"/>
                    </a:lnTo>
                    <a:lnTo>
                      <a:pt x="433" y="348"/>
                    </a:lnTo>
                    <a:lnTo>
                      <a:pt x="429" y="343"/>
                    </a:lnTo>
                    <a:lnTo>
                      <a:pt x="429" y="343"/>
                    </a:lnTo>
                    <a:lnTo>
                      <a:pt x="424" y="343"/>
                    </a:lnTo>
                    <a:lnTo>
                      <a:pt x="421" y="342"/>
                    </a:lnTo>
                    <a:lnTo>
                      <a:pt x="414" y="337"/>
                    </a:lnTo>
                    <a:lnTo>
                      <a:pt x="407" y="334"/>
                    </a:lnTo>
                    <a:lnTo>
                      <a:pt x="401" y="331"/>
                    </a:lnTo>
                    <a:lnTo>
                      <a:pt x="401" y="331"/>
                    </a:lnTo>
                    <a:lnTo>
                      <a:pt x="401" y="330"/>
                    </a:lnTo>
                    <a:lnTo>
                      <a:pt x="403" y="330"/>
                    </a:lnTo>
                    <a:lnTo>
                      <a:pt x="403" y="330"/>
                    </a:lnTo>
                    <a:lnTo>
                      <a:pt x="400" y="328"/>
                    </a:lnTo>
                    <a:lnTo>
                      <a:pt x="398" y="328"/>
                    </a:lnTo>
                    <a:lnTo>
                      <a:pt x="398" y="328"/>
                    </a:lnTo>
                    <a:lnTo>
                      <a:pt x="404" y="336"/>
                    </a:lnTo>
                    <a:lnTo>
                      <a:pt x="412" y="343"/>
                    </a:lnTo>
                    <a:lnTo>
                      <a:pt x="429" y="354"/>
                    </a:lnTo>
                    <a:lnTo>
                      <a:pt x="429" y="354"/>
                    </a:lnTo>
                    <a:close/>
                    <a:moveTo>
                      <a:pt x="656" y="449"/>
                    </a:moveTo>
                    <a:lnTo>
                      <a:pt x="656" y="449"/>
                    </a:lnTo>
                    <a:lnTo>
                      <a:pt x="653" y="444"/>
                    </a:lnTo>
                    <a:lnTo>
                      <a:pt x="648" y="439"/>
                    </a:lnTo>
                    <a:lnTo>
                      <a:pt x="639" y="432"/>
                    </a:lnTo>
                    <a:lnTo>
                      <a:pt x="639" y="432"/>
                    </a:lnTo>
                    <a:lnTo>
                      <a:pt x="639" y="430"/>
                    </a:lnTo>
                    <a:lnTo>
                      <a:pt x="641" y="429"/>
                    </a:lnTo>
                    <a:lnTo>
                      <a:pt x="642" y="429"/>
                    </a:lnTo>
                    <a:lnTo>
                      <a:pt x="642" y="429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41" y="426"/>
                    </a:lnTo>
                    <a:lnTo>
                      <a:pt x="641" y="424"/>
                    </a:lnTo>
                    <a:lnTo>
                      <a:pt x="641" y="423"/>
                    </a:lnTo>
                    <a:lnTo>
                      <a:pt x="641" y="423"/>
                    </a:lnTo>
                    <a:lnTo>
                      <a:pt x="627" y="411"/>
                    </a:lnTo>
                    <a:lnTo>
                      <a:pt x="613" y="400"/>
                    </a:lnTo>
                    <a:lnTo>
                      <a:pt x="613" y="400"/>
                    </a:lnTo>
                    <a:lnTo>
                      <a:pt x="615" y="398"/>
                    </a:lnTo>
                    <a:lnTo>
                      <a:pt x="613" y="398"/>
                    </a:lnTo>
                    <a:lnTo>
                      <a:pt x="613" y="398"/>
                    </a:lnTo>
                    <a:lnTo>
                      <a:pt x="571" y="369"/>
                    </a:lnTo>
                    <a:lnTo>
                      <a:pt x="571" y="369"/>
                    </a:lnTo>
                    <a:lnTo>
                      <a:pt x="554" y="359"/>
                    </a:lnTo>
                    <a:lnTo>
                      <a:pt x="545" y="351"/>
                    </a:lnTo>
                    <a:lnTo>
                      <a:pt x="539" y="345"/>
                    </a:lnTo>
                    <a:lnTo>
                      <a:pt x="539" y="345"/>
                    </a:lnTo>
                    <a:lnTo>
                      <a:pt x="540" y="343"/>
                    </a:lnTo>
                    <a:lnTo>
                      <a:pt x="540" y="342"/>
                    </a:lnTo>
                    <a:lnTo>
                      <a:pt x="540" y="342"/>
                    </a:lnTo>
                    <a:lnTo>
                      <a:pt x="534" y="339"/>
                    </a:lnTo>
                    <a:lnTo>
                      <a:pt x="528" y="336"/>
                    </a:lnTo>
                    <a:lnTo>
                      <a:pt x="523" y="333"/>
                    </a:lnTo>
                    <a:lnTo>
                      <a:pt x="517" y="330"/>
                    </a:lnTo>
                    <a:lnTo>
                      <a:pt x="517" y="330"/>
                    </a:lnTo>
                    <a:lnTo>
                      <a:pt x="549" y="363"/>
                    </a:lnTo>
                    <a:lnTo>
                      <a:pt x="583" y="394"/>
                    </a:lnTo>
                    <a:lnTo>
                      <a:pt x="618" y="423"/>
                    </a:lnTo>
                    <a:lnTo>
                      <a:pt x="656" y="449"/>
                    </a:lnTo>
                    <a:lnTo>
                      <a:pt x="656" y="449"/>
                    </a:lnTo>
                    <a:close/>
                    <a:moveTo>
                      <a:pt x="534" y="333"/>
                    </a:moveTo>
                    <a:lnTo>
                      <a:pt x="534" y="333"/>
                    </a:lnTo>
                    <a:lnTo>
                      <a:pt x="532" y="331"/>
                    </a:lnTo>
                    <a:lnTo>
                      <a:pt x="529" y="330"/>
                    </a:lnTo>
                    <a:lnTo>
                      <a:pt x="529" y="330"/>
                    </a:lnTo>
                    <a:lnTo>
                      <a:pt x="531" y="333"/>
                    </a:lnTo>
                    <a:lnTo>
                      <a:pt x="532" y="333"/>
                    </a:lnTo>
                    <a:lnTo>
                      <a:pt x="534" y="333"/>
                    </a:lnTo>
                    <a:lnTo>
                      <a:pt x="534" y="333"/>
                    </a:lnTo>
                    <a:close/>
                    <a:moveTo>
                      <a:pt x="282" y="371"/>
                    </a:moveTo>
                    <a:lnTo>
                      <a:pt x="282" y="371"/>
                    </a:lnTo>
                    <a:lnTo>
                      <a:pt x="276" y="365"/>
                    </a:lnTo>
                    <a:lnTo>
                      <a:pt x="270" y="360"/>
                    </a:lnTo>
                    <a:lnTo>
                      <a:pt x="257" y="351"/>
                    </a:lnTo>
                    <a:lnTo>
                      <a:pt x="257" y="351"/>
                    </a:lnTo>
                    <a:lnTo>
                      <a:pt x="241" y="340"/>
                    </a:lnTo>
                    <a:lnTo>
                      <a:pt x="235" y="336"/>
                    </a:lnTo>
                    <a:lnTo>
                      <a:pt x="228" y="333"/>
                    </a:lnTo>
                    <a:lnTo>
                      <a:pt x="228" y="333"/>
                    </a:lnTo>
                    <a:lnTo>
                      <a:pt x="240" y="343"/>
                    </a:lnTo>
                    <a:lnTo>
                      <a:pt x="253" y="354"/>
                    </a:lnTo>
                    <a:lnTo>
                      <a:pt x="282" y="371"/>
                    </a:lnTo>
                    <a:lnTo>
                      <a:pt x="282" y="371"/>
                    </a:lnTo>
                    <a:close/>
                    <a:moveTo>
                      <a:pt x="597" y="337"/>
                    </a:moveTo>
                    <a:lnTo>
                      <a:pt x="597" y="337"/>
                    </a:lnTo>
                    <a:lnTo>
                      <a:pt x="593" y="334"/>
                    </a:lnTo>
                    <a:lnTo>
                      <a:pt x="592" y="333"/>
                    </a:lnTo>
                    <a:lnTo>
                      <a:pt x="590" y="333"/>
                    </a:lnTo>
                    <a:lnTo>
                      <a:pt x="590" y="333"/>
                    </a:lnTo>
                    <a:lnTo>
                      <a:pt x="593" y="334"/>
                    </a:lnTo>
                    <a:lnTo>
                      <a:pt x="597" y="337"/>
                    </a:lnTo>
                    <a:lnTo>
                      <a:pt x="597" y="337"/>
                    </a:lnTo>
                    <a:close/>
                    <a:moveTo>
                      <a:pt x="246" y="337"/>
                    </a:moveTo>
                    <a:lnTo>
                      <a:pt x="246" y="337"/>
                    </a:lnTo>
                    <a:lnTo>
                      <a:pt x="244" y="334"/>
                    </a:lnTo>
                    <a:lnTo>
                      <a:pt x="243" y="334"/>
                    </a:lnTo>
                    <a:lnTo>
                      <a:pt x="241" y="334"/>
                    </a:lnTo>
                    <a:lnTo>
                      <a:pt x="241" y="334"/>
                    </a:lnTo>
                    <a:lnTo>
                      <a:pt x="243" y="337"/>
                    </a:lnTo>
                    <a:lnTo>
                      <a:pt x="244" y="337"/>
                    </a:lnTo>
                    <a:lnTo>
                      <a:pt x="246" y="337"/>
                    </a:lnTo>
                    <a:lnTo>
                      <a:pt x="246" y="337"/>
                    </a:lnTo>
                    <a:close/>
                    <a:moveTo>
                      <a:pt x="635" y="397"/>
                    </a:moveTo>
                    <a:lnTo>
                      <a:pt x="635" y="397"/>
                    </a:lnTo>
                    <a:lnTo>
                      <a:pt x="615" y="380"/>
                    </a:lnTo>
                    <a:lnTo>
                      <a:pt x="593" y="363"/>
                    </a:lnTo>
                    <a:lnTo>
                      <a:pt x="571" y="350"/>
                    </a:lnTo>
                    <a:lnTo>
                      <a:pt x="548" y="334"/>
                    </a:lnTo>
                    <a:lnTo>
                      <a:pt x="548" y="334"/>
                    </a:lnTo>
                    <a:lnTo>
                      <a:pt x="568" y="351"/>
                    </a:lnTo>
                    <a:lnTo>
                      <a:pt x="589" y="368"/>
                    </a:lnTo>
                    <a:lnTo>
                      <a:pt x="635" y="397"/>
                    </a:lnTo>
                    <a:lnTo>
                      <a:pt x="635" y="397"/>
                    </a:lnTo>
                    <a:close/>
                    <a:moveTo>
                      <a:pt x="391" y="342"/>
                    </a:moveTo>
                    <a:lnTo>
                      <a:pt x="391" y="342"/>
                    </a:lnTo>
                    <a:lnTo>
                      <a:pt x="407" y="353"/>
                    </a:lnTo>
                    <a:lnTo>
                      <a:pt x="424" y="363"/>
                    </a:lnTo>
                    <a:lnTo>
                      <a:pt x="424" y="363"/>
                    </a:lnTo>
                    <a:lnTo>
                      <a:pt x="423" y="359"/>
                    </a:lnTo>
                    <a:lnTo>
                      <a:pt x="421" y="357"/>
                    </a:lnTo>
                    <a:lnTo>
                      <a:pt x="423" y="354"/>
                    </a:lnTo>
                    <a:lnTo>
                      <a:pt x="423" y="354"/>
                    </a:lnTo>
                    <a:lnTo>
                      <a:pt x="406" y="345"/>
                    </a:lnTo>
                    <a:lnTo>
                      <a:pt x="389" y="336"/>
                    </a:lnTo>
                    <a:lnTo>
                      <a:pt x="389" y="336"/>
                    </a:lnTo>
                    <a:lnTo>
                      <a:pt x="391" y="337"/>
                    </a:lnTo>
                    <a:lnTo>
                      <a:pt x="391" y="339"/>
                    </a:lnTo>
                    <a:lnTo>
                      <a:pt x="391" y="342"/>
                    </a:lnTo>
                    <a:lnTo>
                      <a:pt x="391" y="342"/>
                    </a:lnTo>
                    <a:close/>
                    <a:moveTo>
                      <a:pt x="311" y="362"/>
                    </a:moveTo>
                    <a:lnTo>
                      <a:pt x="311" y="362"/>
                    </a:lnTo>
                    <a:lnTo>
                      <a:pt x="304" y="354"/>
                    </a:lnTo>
                    <a:lnTo>
                      <a:pt x="296" y="348"/>
                    </a:lnTo>
                    <a:lnTo>
                      <a:pt x="279" y="336"/>
                    </a:lnTo>
                    <a:lnTo>
                      <a:pt x="279" y="336"/>
                    </a:lnTo>
                    <a:lnTo>
                      <a:pt x="285" y="343"/>
                    </a:lnTo>
                    <a:lnTo>
                      <a:pt x="295" y="351"/>
                    </a:lnTo>
                    <a:lnTo>
                      <a:pt x="302" y="357"/>
                    </a:lnTo>
                    <a:lnTo>
                      <a:pt x="311" y="362"/>
                    </a:lnTo>
                    <a:lnTo>
                      <a:pt x="311" y="362"/>
                    </a:lnTo>
                    <a:close/>
                    <a:moveTo>
                      <a:pt x="331" y="403"/>
                    </a:moveTo>
                    <a:lnTo>
                      <a:pt x="331" y="403"/>
                    </a:lnTo>
                    <a:lnTo>
                      <a:pt x="375" y="433"/>
                    </a:lnTo>
                    <a:lnTo>
                      <a:pt x="375" y="433"/>
                    </a:lnTo>
                    <a:lnTo>
                      <a:pt x="398" y="450"/>
                    </a:lnTo>
                    <a:lnTo>
                      <a:pt x="411" y="456"/>
                    </a:lnTo>
                    <a:lnTo>
                      <a:pt x="418" y="459"/>
                    </a:lnTo>
                    <a:lnTo>
                      <a:pt x="424" y="461"/>
                    </a:lnTo>
                    <a:lnTo>
                      <a:pt x="424" y="461"/>
                    </a:lnTo>
                    <a:lnTo>
                      <a:pt x="421" y="453"/>
                    </a:lnTo>
                    <a:lnTo>
                      <a:pt x="417" y="449"/>
                    </a:lnTo>
                    <a:lnTo>
                      <a:pt x="404" y="438"/>
                    </a:lnTo>
                    <a:lnTo>
                      <a:pt x="378" y="421"/>
                    </a:lnTo>
                    <a:lnTo>
                      <a:pt x="378" y="421"/>
                    </a:lnTo>
                    <a:lnTo>
                      <a:pt x="374" y="421"/>
                    </a:lnTo>
                    <a:lnTo>
                      <a:pt x="372" y="423"/>
                    </a:lnTo>
                    <a:lnTo>
                      <a:pt x="371" y="423"/>
                    </a:lnTo>
                    <a:lnTo>
                      <a:pt x="371" y="423"/>
                    </a:lnTo>
                    <a:lnTo>
                      <a:pt x="365" y="418"/>
                    </a:lnTo>
                    <a:lnTo>
                      <a:pt x="360" y="414"/>
                    </a:lnTo>
                    <a:lnTo>
                      <a:pt x="356" y="407"/>
                    </a:lnTo>
                    <a:lnTo>
                      <a:pt x="351" y="403"/>
                    </a:lnTo>
                    <a:lnTo>
                      <a:pt x="351" y="403"/>
                    </a:lnTo>
                    <a:lnTo>
                      <a:pt x="342" y="398"/>
                    </a:lnTo>
                    <a:lnTo>
                      <a:pt x="333" y="392"/>
                    </a:lnTo>
                    <a:lnTo>
                      <a:pt x="333" y="392"/>
                    </a:lnTo>
                    <a:lnTo>
                      <a:pt x="325" y="386"/>
                    </a:lnTo>
                    <a:lnTo>
                      <a:pt x="325" y="386"/>
                    </a:lnTo>
                    <a:lnTo>
                      <a:pt x="298" y="369"/>
                    </a:lnTo>
                    <a:lnTo>
                      <a:pt x="298" y="369"/>
                    </a:lnTo>
                    <a:lnTo>
                      <a:pt x="290" y="365"/>
                    </a:lnTo>
                    <a:lnTo>
                      <a:pt x="282" y="360"/>
                    </a:lnTo>
                    <a:lnTo>
                      <a:pt x="282" y="360"/>
                    </a:lnTo>
                    <a:lnTo>
                      <a:pt x="282" y="359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3" y="353"/>
                    </a:lnTo>
                    <a:lnTo>
                      <a:pt x="264" y="348"/>
                    </a:lnTo>
                    <a:lnTo>
                      <a:pt x="264" y="348"/>
                    </a:lnTo>
                    <a:lnTo>
                      <a:pt x="255" y="343"/>
                    </a:lnTo>
                    <a:lnTo>
                      <a:pt x="246" y="337"/>
                    </a:lnTo>
                    <a:lnTo>
                      <a:pt x="246" y="337"/>
                    </a:lnTo>
                    <a:lnTo>
                      <a:pt x="269" y="354"/>
                    </a:lnTo>
                    <a:lnTo>
                      <a:pt x="289" y="371"/>
                    </a:lnTo>
                    <a:lnTo>
                      <a:pt x="310" y="388"/>
                    </a:lnTo>
                    <a:lnTo>
                      <a:pt x="331" y="403"/>
                    </a:lnTo>
                    <a:lnTo>
                      <a:pt x="331" y="403"/>
                    </a:lnTo>
                    <a:close/>
                    <a:moveTo>
                      <a:pt x="438" y="343"/>
                    </a:moveTo>
                    <a:lnTo>
                      <a:pt x="438" y="343"/>
                    </a:lnTo>
                    <a:lnTo>
                      <a:pt x="435" y="340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30" y="339"/>
                    </a:lnTo>
                    <a:lnTo>
                      <a:pt x="435" y="342"/>
                    </a:lnTo>
                    <a:lnTo>
                      <a:pt x="438" y="343"/>
                    </a:lnTo>
                    <a:lnTo>
                      <a:pt x="438" y="343"/>
                    </a:lnTo>
                    <a:close/>
                    <a:moveTo>
                      <a:pt x="324" y="351"/>
                    </a:moveTo>
                    <a:lnTo>
                      <a:pt x="324" y="351"/>
                    </a:lnTo>
                    <a:lnTo>
                      <a:pt x="321" y="348"/>
                    </a:lnTo>
                    <a:lnTo>
                      <a:pt x="319" y="346"/>
                    </a:lnTo>
                    <a:lnTo>
                      <a:pt x="319" y="345"/>
                    </a:lnTo>
                    <a:lnTo>
                      <a:pt x="319" y="345"/>
                    </a:lnTo>
                    <a:lnTo>
                      <a:pt x="316" y="345"/>
                    </a:lnTo>
                    <a:lnTo>
                      <a:pt x="314" y="343"/>
                    </a:lnTo>
                    <a:lnTo>
                      <a:pt x="313" y="343"/>
                    </a:lnTo>
                    <a:lnTo>
                      <a:pt x="310" y="343"/>
                    </a:lnTo>
                    <a:lnTo>
                      <a:pt x="310" y="343"/>
                    </a:lnTo>
                    <a:lnTo>
                      <a:pt x="313" y="345"/>
                    </a:lnTo>
                    <a:lnTo>
                      <a:pt x="318" y="348"/>
                    </a:lnTo>
                    <a:lnTo>
                      <a:pt x="321" y="350"/>
                    </a:lnTo>
                    <a:lnTo>
                      <a:pt x="324" y="351"/>
                    </a:lnTo>
                    <a:lnTo>
                      <a:pt x="324" y="351"/>
                    </a:lnTo>
                    <a:close/>
                    <a:moveTo>
                      <a:pt x="607" y="362"/>
                    </a:moveTo>
                    <a:lnTo>
                      <a:pt x="607" y="362"/>
                    </a:lnTo>
                    <a:lnTo>
                      <a:pt x="632" y="383"/>
                    </a:lnTo>
                    <a:lnTo>
                      <a:pt x="644" y="394"/>
                    </a:lnTo>
                    <a:lnTo>
                      <a:pt x="656" y="401"/>
                    </a:lnTo>
                    <a:lnTo>
                      <a:pt x="656" y="401"/>
                    </a:lnTo>
                    <a:lnTo>
                      <a:pt x="650" y="395"/>
                    </a:lnTo>
                    <a:lnTo>
                      <a:pt x="647" y="392"/>
                    </a:lnTo>
                    <a:lnTo>
                      <a:pt x="644" y="388"/>
                    </a:lnTo>
                    <a:lnTo>
                      <a:pt x="644" y="388"/>
                    </a:lnTo>
                    <a:lnTo>
                      <a:pt x="642" y="385"/>
                    </a:lnTo>
                    <a:lnTo>
                      <a:pt x="641" y="380"/>
                    </a:lnTo>
                    <a:lnTo>
                      <a:pt x="641" y="380"/>
                    </a:lnTo>
                    <a:lnTo>
                      <a:pt x="638" y="377"/>
                    </a:lnTo>
                    <a:lnTo>
                      <a:pt x="632" y="372"/>
                    </a:lnTo>
                    <a:lnTo>
                      <a:pt x="619" y="365"/>
                    </a:lnTo>
                    <a:lnTo>
                      <a:pt x="619" y="365"/>
                    </a:lnTo>
                    <a:lnTo>
                      <a:pt x="595" y="350"/>
                    </a:lnTo>
                    <a:lnTo>
                      <a:pt x="595" y="350"/>
                    </a:lnTo>
                    <a:lnTo>
                      <a:pt x="590" y="346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5"/>
                    </a:lnTo>
                    <a:lnTo>
                      <a:pt x="586" y="345"/>
                    </a:lnTo>
                    <a:lnTo>
                      <a:pt x="597" y="353"/>
                    </a:lnTo>
                    <a:lnTo>
                      <a:pt x="607" y="362"/>
                    </a:lnTo>
                    <a:lnTo>
                      <a:pt x="607" y="362"/>
                    </a:lnTo>
                    <a:close/>
                    <a:moveTo>
                      <a:pt x="446" y="346"/>
                    </a:moveTo>
                    <a:lnTo>
                      <a:pt x="446" y="346"/>
                    </a:lnTo>
                    <a:lnTo>
                      <a:pt x="443" y="345"/>
                    </a:lnTo>
                    <a:lnTo>
                      <a:pt x="441" y="343"/>
                    </a:lnTo>
                    <a:lnTo>
                      <a:pt x="439" y="345"/>
                    </a:lnTo>
                    <a:lnTo>
                      <a:pt x="439" y="345"/>
                    </a:lnTo>
                    <a:lnTo>
                      <a:pt x="443" y="346"/>
                    </a:lnTo>
                    <a:lnTo>
                      <a:pt x="444" y="348"/>
                    </a:lnTo>
                    <a:lnTo>
                      <a:pt x="446" y="346"/>
                    </a:lnTo>
                    <a:lnTo>
                      <a:pt x="446" y="346"/>
                    </a:lnTo>
                    <a:close/>
                    <a:moveTo>
                      <a:pt x="560" y="389"/>
                    </a:moveTo>
                    <a:lnTo>
                      <a:pt x="560" y="389"/>
                    </a:lnTo>
                    <a:lnTo>
                      <a:pt x="546" y="377"/>
                    </a:lnTo>
                    <a:lnTo>
                      <a:pt x="531" y="365"/>
                    </a:lnTo>
                    <a:lnTo>
                      <a:pt x="497" y="343"/>
                    </a:lnTo>
                    <a:lnTo>
                      <a:pt x="497" y="343"/>
                    </a:lnTo>
                    <a:lnTo>
                      <a:pt x="496" y="343"/>
                    </a:lnTo>
                    <a:lnTo>
                      <a:pt x="494" y="345"/>
                    </a:lnTo>
                    <a:lnTo>
                      <a:pt x="494" y="345"/>
                    </a:lnTo>
                    <a:lnTo>
                      <a:pt x="500" y="351"/>
                    </a:lnTo>
                    <a:lnTo>
                      <a:pt x="508" y="359"/>
                    </a:lnTo>
                    <a:lnTo>
                      <a:pt x="525" y="369"/>
                    </a:lnTo>
                    <a:lnTo>
                      <a:pt x="542" y="378"/>
                    </a:lnTo>
                    <a:lnTo>
                      <a:pt x="560" y="389"/>
                    </a:lnTo>
                    <a:lnTo>
                      <a:pt x="560" y="389"/>
                    </a:lnTo>
                    <a:close/>
                    <a:moveTo>
                      <a:pt x="610" y="346"/>
                    </a:moveTo>
                    <a:lnTo>
                      <a:pt x="610" y="346"/>
                    </a:lnTo>
                    <a:lnTo>
                      <a:pt x="609" y="345"/>
                    </a:lnTo>
                    <a:lnTo>
                      <a:pt x="607" y="343"/>
                    </a:lnTo>
                    <a:lnTo>
                      <a:pt x="606" y="343"/>
                    </a:lnTo>
                    <a:lnTo>
                      <a:pt x="606" y="343"/>
                    </a:lnTo>
                    <a:lnTo>
                      <a:pt x="606" y="345"/>
                    </a:lnTo>
                    <a:lnTo>
                      <a:pt x="607" y="346"/>
                    </a:lnTo>
                    <a:lnTo>
                      <a:pt x="609" y="346"/>
                    </a:lnTo>
                    <a:lnTo>
                      <a:pt x="610" y="346"/>
                    </a:lnTo>
                    <a:lnTo>
                      <a:pt x="610" y="346"/>
                    </a:lnTo>
                    <a:close/>
                    <a:moveTo>
                      <a:pt x="354" y="386"/>
                    </a:moveTo>
                    <a:lnTo>
                      <a:pt x="354" y="386"/>
                    </a:lnTo>
                    <a:lnTo>
                      <a:pt x="357" y="386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5" y="391"/>
                    </a:lnTo>
                    <a:lnTo>
                      <a:pt x="371" y="395"/>
                    </a:lnTo>
                    <a:lnTo>
                      <a:pt x="371" y="395"/>
                    </a:lnTo>
                    <a:lnTo>
                      <a:pt x="404" y="417"/>
                    </a:lnTo>
                    <a:lnTo>
                      <a:pt x="438" y="439"/>
                    </a:lnTo>
                    <a:lnTo>
                      <a:pt x="470" y="464"/>
                    </a:lnTo>
                    <a:lnTo>
                      <a:pt x="500" y="490"/>
                    </a:lnTo>
                    <a:lnTo>
                      <a:pt x="500" y="490"/>
                    </a:lnTo>
                    <a:lnTo>
                      <a:pt x="508" y="493"/>
                    </a:lnTo>
                    <a:lnTo>
                      <a:pt x="514" y="497"/>
                    </a:lnTo>
                    <a:lnTo>
                      <a:pt x="526" y="505"/>
                    </a:lnTo>
                    <a:lnTo>
                      <a:pt x="526" y="505"/>
                    </a:lnTo>
                    <a:lnTo>
                      <a:pt x="510" y="488"/>
                    </a:lnTo>
                    <a:lnTo>
                      <a:pt x="493" y="475"/>
                    </a:lnTo>
                    <a:lnTo>
                      <a:pt x="476" y="461"/>
                    </a:lnTo>
                    <a:lnTo>
                      <a:pt x="459" y="446"/>
                    </a:lnTo>
                    <a:lnTo>
                      <a:pt x="459" y="446"/>
                    </a:lnTo>
                    <a:lnTo>
                      <a:pt x="455" y="444"/>
                    </a:lnTo>
                    <a:lnTo>
                      <a:pt x="449" y="441"/>
                    </a:lnTo>
                    <a:lnTo>
                      <a:pt x="444" y="438"/>
                    </a:lnTo>
                    <a:lnTo>
                      <a:pt x="439" y="435"/>
                    </a:lnTo>
                    <a:lnTo>
                      <a:pt x="439" y="435"/>
                    </a:lnTo>
                    <a:lnTo>
                      <a:pt x="441" y="433"/>
                    </a:lnTo>
                    <a:lnTo>
                      <a:pt x="441" y="433"/>
                    </a:lnTo>
                    <a:lnTo>
                      <a:pt x="436" y="432"/>
                    </a:lnTo>
                    <a:lnTo>
                      <a:pt x="435" y="432"/>
                    </a:lnTo>
                    <a:lnTo>
                      <a:pt x="430" y="427"/>
                    </a:lnTo>
                    <a:lnTo>
                      <a:pt x="430" y="427"/>
                    </a:lnTo>
                    <a:lnTo>
                      <a:pt x="424" y="424"/>
                    </a:lnTo>
                    <a:lnTo>
                      <a:pt x="418" y="421"/>
                    </a:lnTo>
                    <a:lnTo>
                      <a:pt x="414" y="418"/>
                    </a:lnTo>
                    <a:lnTo>
                      <a:pt x="407" y="415"/>
                    </a:lnTo>
                    <a:lnTo>
                      <a:pt x="407" y="415"/>
                    </a:lnTo>
                    <a:lnTo>
                      <a:pt x="407" y="414"/>
                    </a:lnTo>
                    <a:lnTo>
                      <a:pt x="407" y="414"/>
                    </a:lnTo>
                    <a:lnTo>
                      <a:pt x="394" y="406"/>
                    </a:lnTo>
                    <a:lnTo>
                      <a:pt x="382" y="397"/>
                    </a:lnTo>
                    <a:lnTo>
                      <a:pt x="382" y="397"/>
                    </a:lnTo>
                    <a:lnTo>
                      <a:pt x="372" y="392"/>
                    </a:lnTo>
                    <a:lnTo>
                      <a:pt x="363" y="386"/>
                    </a:lnTo>
                    <a:lnTo>
                      <a:pt x="354" y="380"/>
                    </a:lnTo>
                    <a:lnTo>
                      <a:pt x="345" y="374"/>
                    </a:lnTo>
                    <a:lnTo>
                      <a:pt x="345" y="374"/>
                    </a:lnTo>
                    <a:lnTo>
                      <a:pt x="345" y="371"/>
                    </a:lnTo>
                    <a:lnTo>
                      <a:pt x="345" y="371"/>
                    </a:lnTo>
                    <a:lnTo>
                      <a:pt x="333" y="365"/>
                    </a:lnTo>
                    <a:lnTo>
                      <a:pt x="322" y="357"/>
                    </a:lnTo>
                    <a:lnTo>
                      <a:pt x="311" y="351"/>
                    </a:lnTo>
                    <a:lnTo>
                      <a:pt x="299" y="345"/>
                    </a:lnTo>
                    <a:lnTo>
                      <a:pt x="299" y="345"/>
                    </a:lnTo>
                    <a:lnTo>
                      <a:pt x="327" y="365"/>
                    </a:lnTo>
                    <a:lnTo>
                      <a:pt x="354" y="386"/>
                    </a:lnTo>
                    <a:lnTo>
                      <a:pt x="354" y="386"/>
                    </a:lnTo>
                    <a:close/>
                    <a:moveTo>
                      <a:pt x="685" y="363"/>
                    </a:moveTo>
                    <a:lnTo>
                      <a:pt x="685" y="363"/>
                    </a:lnTo>
                    <a:lnTo>
                      <a:pt x="680" y="357"/>
                    </a:lnTo>
                    <a:lnTo>
                      <a:pt x="676" y="353"/>
                    </a:lnTo>
                    <a:lnTo>
                      <a:pt x="664" y="345"/>
                    </a:lnTo>
                    <a:lnTo>
                      <a:pt x="664" y="345"/>
                    </a:lnTo>
                    <a:lnTo>
                      <a:pt x="674" y="356"/>
                    </a:lnTo>
                    <a:lnTo>
                      <a:pt x="679" y="360"/>
                    </a:lnTo>
                    <a:lnTo>
                      <a:pt x="685" y="363"/>
                    </a:lnTo>
                    <a:lnTo>
                      <a:pt x="685" y="363"/>
                    </a:lnTo>
                    <a:close/>
                    <a:moveTo>
                      <a:pt x="391" y="365"/>
                    </a:moveTo>
                    <a:lnTo>
                      <a:pt x="391" y="365"/>
                    </a:lnTo>
                    <a:lnTo>
                      <a:pt x="398" y="368"/>
                    </a:lnTo>
                    <a:lnTo>
                      <a:pt x="406" y="372"/>
                    </a:lnTo>
                    <a:lnTo>
                      <a:pt x="414" y="377"/>
                    </a:lnTo>
                    <a:lnTo>
                      <a:pt x="421" y="380"/>
                    </a:lnTo>
                    <a:lnTo>
                      <a:pt x="421" y="380"/>
                    </a:lnTo>
                    <a:lnTo>
                      <a:pt x="401" y="363"/>
                    </a:lnTo>
                    <a:lnTo>
                      <a:pt x="380" y="348"/>
                    </a:lnTo>
                    <a:lnTo>
                      <a:pt x="380" y="348"/>
                    </a:lnTo>
                    <a:lnTo>
                      <a:pt x="383" y="351"/>
                    </a:lnTo>
                    <a:lnTo>
                      <a:pt x="386" y="356"/>
                    </a:lnTo>
                    <a:lnTo>
                      <a:pt x="389" y="359"/>
                    </a:lnTo>
                    <a:lnTo>
                      <a:pt x="391" y="365"/>
                    </a:lnTo>
                    <a:lnTo>
                      <a:pt x="391" y="365"/>
                    </a:lnTo>
                    <a:close/>
                    <a:moveTo>
                      <a:pt x="435" y="388"/>
                    </a:moveTo>
                    <a:lnTo>
                      <a:pt x="435" y="388"/>
                    </a:lnTo>
                    <a:lnTo>
                      <a:pt x="439" y="392"/>
                    </a:lnTo>
                    <a:lnTo>
                      <a:pt x="444" y="398"/>
                    </a:lnTo>
                    <a:lnTo>
                      <a:pt x="444" y="398"/>
                    </a:lnTo>
                    <a:lnTo>
                      <a:pt x="455" y="404"/>
                    </a:lnTo>
                    <a:lnTo>
                      <a:pt x="467" y="412"/>
                    </a:lnTo>
                    <a:lnTo>
                      <a:pt x="467" y="412"/>
                    </a:lnTo>
                    <a:lnTo>
                      <a:pt x="497" y="435"/>
                    </a:lnTo>
                    <a:lnTo>
                      <a:pt x="497" y="435"/>
                    </a:lnTo>
                    <a:lnTo>
                      <a:pt x="502" y="435"/>
                    </a:lnTo>
                    <a:lnTo>
                      <a:pt x="507" y="436"/>
                    </a:lnTo>
                    <a:lnTo>
                      <a:pt x="511" y="439"/>
                    </a:lnTo>
                    <a:lnTo>
                      <a:pt x="514" y="441"/>
                    </a:lnTo>
                    <a:lnTo>
                      <a:pt x="514" y="441"/>
                    </a:lnTo>
                    <a:lnTo>
                      <a:pt x="504" y="432"/>
                    </a:lnTo>
                    <a:lnTo>
                      <a:pt x="493" y="423"/>
                    </a:lnTo>
                    <a:lnTo>
                      <a:pt x="484" y="412"/>
                    </a:lnTo>
                    <a:lnTo>
                      <a:pt x="476" y="401"/>
                    </a:lnTo>
                    <a:lnTo>
                      <a:pt x="476" y="401"/>
                    </a:lnTo>
                    <a:lnTo>
                      <a:pt x="467" y="397"/>
                    </a:lnTo>
                    <a:lnTo>
                      <a:pt x="458" y="391"/>
                    </a:lnTo>
                    <a:lnTo>
                      <a:pt x="447" y="383"/>
                    </a:lnTo>
                    <a:lnTo>
                      <a:pt x="436" y="377"/>
                    </a:lnTo>
                    <a:lnTo>
                      <a:pt x="436" y="377"/>
                    </a:lnTo>
                    <a:lnTo>
                      <a:pt x="435" y="374"/>
                    </a:lnTo>
                    <a:lnTo>
                      <a:pt x="435" y="374"/>
                    </a:lnTo>
                    <a:lnTo>
                      <a:pt x="429" y="372"/>
                    </a:lnTo>
                    <a:lnTo>
                      <a:pt x="426" y="371"/>
                    </a:lnTo>
                    <a:lnTo>
                      <a:pt x="424" y="368"/>
                    </a:lnTo>
                    <a:lnTo>
                      <a:pt x="424" y="368"/>
                    </a:lnTo>
                    <a:lnTo>
                      <a:pt x="420" y="366"/>
                    </a:lnTo>
                    <a:lnTo>
                      <a:pt x="417" y="365"/>
                    </a:lnTo>
                    <a:lnTo>
                      <a:pt x="414" y="362"/>
                    </a:lnTo>
                    <a:lnTo>
                      <a:pt x="409" y="360"/>
                    </a:lnTo>
                    <a:lnTo>
                      <a:pt x="409" y="360"/>
                    </a:lnTo>
                    <a:lnTo>
                      <a:pt x="409" y="359"/>
                    </a:lnTo>
                    <a:lnTo>
                      <a:pt x="409" y="359"/>
                    </a:lnTo>
                    <a:lnTo>
                      <a:pt x="404" y="356"/>
                    </a:lnTo>
                    <a:lnTo>
                      <a:pt x="398" y="353"/>
                    </a:lnTo>
                    <a:lnTo>
                      <a:pt x="394" y="350"/>
                    </a:lnTo>
                    <a:lnTo>
                      <a:pt x="389" y="348"/>
                    </a:lnTo>
                    <a:lnTo>
                      <a:pt x="389" y="348"/>
                    </a:lnTo>
                    <a:lnTo>
                      <a:pt x="412" y="368"/>
                    </a:lnTo>
                    <a:lnTo>
                      <a:pt x="435" y="388"/>
                    </a:lnTo>
                    <a:lnTo>
                      <a:pt x="435" y="388"/>
                    </a:lnTo>
                    <a:close/>
                    <a:moveTo>
                      <a:pt x="505" y="366"/>
                    </a:moveTo>
                    <a:lnTo>
                      <a:pt x="505" y="366"/>
                    </a:lnTo>
                    <a:lnTo>
                      <a:pt x="494" y="357"/>
                    </a:lnTo>
                    <a:lnTo>
                      <a:pt x="487" y="353"/>
                    </a:lnTo>
                    <a:lnTo>
                      <a:pt x="481" y="350"/>
                    </a:lnTo>
                    <a:lnTo>
                      <a:pt x="481" y="350"/>
                    </a:lnTo>
                    <a:lnTo>
                      <a:pt x="493" y="360"/>
                    </a:lnTo>
                    <a:lnTo>
                      <a:pt x="499" y="365"/>
                    </a:lnTo>
                    <a:lnTo>
                      <a:pt x="505" y="366"/>
                    </a:lnTo>
                    <a:lnTo>
                      <a:pt x="505" y="366"/>
                    </a:lnTo>
                    <a:close/>
                    <a:moveTo>
                      <a:pt x="420" y="394"/>
                    </a:moveTo>
                    <a:lnTo>
                      <a:pt x="420" y="394"/>
                    </a:lnTo>
                    <a:lnTo>
                      <a:pt x="403" y="383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77" y="369"/>
                    </a:lnTo>
                    <a:lnTo>
                      <a:pt x="368" y="363"/>
                    </a:lnTo>
                    <a:lnTo>
                      <a:pt x="360" y="357"/>
                    </a:lnTo>
                    <a:lnTo>
                      <a:pt x="353" y="351"/>
                    </a:lnTo>
                    <a:lnTo>
                      <a:pt x="353" y="351"/>
                    </a:lnTo>
                    <a:lnTo>
                      <a:pt x="348" y="353"/>
                    </a:lnTo>
                    <a:lnTo>
                      <a:pt x="345" y="353"/>
                    </a:lnTo>
                    <a:lnTo>
                      <a:pt x="345" y="353"/>
                    </a:lnTo>
                    <a:lnTo>
                      <a:pt x="356" y="360"/>
                    </a:lnTo>
                    <a:lnTo>
                      <a:pt x="369" y="368"/>
                    </a:lnTo>
                    <a:lnTo>
                      <a:pt x="395" y="383"/>
                    </a:lnTo>
                    <a:lnTo>
                      <a:pt x="395" y="383"/>
                    </a:lnTo>
                    <a:lnTo>
                      <a:pt x="407" y="391"/>
                    </a:lnTo>
                    <a:lnTo>
                      <a:pt x="414" y="395"/>
                    </a:lnTo>
                    <a:lnTo>
                      <a:pt x="421" y="398"/>
                    </a:lnTo>
                    <a:lnTo>
                      <a:pt x="421" y="398"/>
                    </a:lnTo>
                    <a:lnTo>
                      <a:pt x="420" y="397"/>
                    </a:lnTo>
                    <a:lnTo>
                      <a:pt x="420" y="394"/>
                    </a:lnTo>
                    <a:lnTo>
                      <a:pt x="420" y="394"/>
                    </a:lnTo>
                    <a:close/>
                    <a:moveTo>
                      <a:pt x="708" y="365"/>
                    </a:moveTo>
                    <a:lnTo>
                      <a:pt x="708" y="365"/>
                    </a:lnTo>
                    <a:lnTo>
                      <a:pt x="700" y="359"/>
                    </a:lnTo>
                    <a:lnTo>
                      <a:pt x="693" y="353"/>
                    </a:lnTo>
                    <a:lnTo>
                      <a:pt x="693" y="353"/>
                    </a:lnTo>
                    <a:lnTo>
                      <a:pt x="700" y="360"/>
                    </a:lnTo>
                    <a:lnTo>
                      <a:pt x="703" y="363"/>
                    </a:lnTo>
                    <a:lnTo>
                      <a:pt x="708" y="365"/>
                    </a:lnTo>
                    <a:lnTo>
                      <a:pt x="708" y="365"/>
                    </a:lnTo>
                    <a:close/>
                    <a:moveTo>
                      <a:pt x="715" y="360"/>
                    </a:moveTo>
                    <a:lnTo>
                      <a:pt x="715" y="360"/>
                    </a:lnTo>
                    <a:lnTo>
                      <a:pt x="726" y="371"/>
                    </a:lnTo>
                    <a:lnTo>
                      <a:pt x="737" y="383"/>
                    </a:lnTo>
                    <a:lnTo>
                      <a:pt x="737" y="383"/>
                    </a:lnTo>
                    <a:lnTo>
                      <a:pt x="743" y="388"/>
                    </a:lnTo>
                    <a:lnTo>
                      <a:pt x="747" y="391"/>
                    </a:lnTo>
                    <a:lnTo>
                      <a:pt x="751" y="391"/>
                    </a:lnTo>
                    <a:lnTo>
                      <a:pt x="751" y="391"/>
                    </a:lnTo>
                    <a:lnTo>
                      <a:pt x="749" y="388"/>
                    </a:lnTo>
                    <a:lnTo>
                      <a:pt x="746" y="385"/>
                    </a:lnTo>
                    <a:lnTo>
                      <a:pt x="741" y="378"/>
                    </a:lnTo>
                    <a:lnTo>
                      <a:pt x="741" y="378"/>
                    </a:lnTo>
                    <a:lnTo>
                      <a:pt x="735" y="374"/>
                    </a:lnTo>
                    <a:lnTo>
                      <a:pt x="734" y="372"/>
                    </a:lnTo>
                    <a:lnTo>
                      <a:pt x="734" y="369"/>
                    </a:lnTo>
                    <a:lnTo>
                      <a:pt x="734" y="369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5" y="365"/>
                    </a:lnTo>
                    <a:lnTo>
                      <a:pt x="723" y="362"/>
                    </a:lnTo>
                    <a:lnTo>
                      <a:pt x="723" y="362"/>
                    </a:lnTo>
                    <a:lnTo>
                      <a:pt x="717" y="359"/>
                    </a:lnTo>
                    <a:lnTo>
                      <a:pt x="715" y="357"/>
                    </a:lnTo>
                    <a:lnTo>
                      <a:pt x="715" y="356"/>
                    </a:lnTo>
                    <a:lnTo>
                      <a:pt x="715" y="356"/>
                    </a:lnTo>
                    <a:lnTo>
                      <a:pt x="712" y="356"/>
                    </a:lnTo>
                    <a:lnTo>
                      <a:pt x="709" y="354"/>
                    </a:lnTo>
                    <a:lnTo>
                      <a:pt x="709" y="354"/>
                    </a:lnTo>
                    <a:lnTo>
                      <a:pt x="711" y="356"/>
                    </a:lnTo>
                    <a:lnTo>
                      <a:pt x="712" y="357"/>
                    </a:lnTo>
                    <a:lnTo>
                      <a:pt x="715" y="360"/>
                    </a:lnTo>
                    <a:lnTo>
                      <a:pt x="715" y="360"/>
                    </a:lnTo>
                    <a:close/>
                    <a:moveTo>
                      <a:pt x="638" y="360"/>
                    </a:moveTo>
                    <a:lnTo>
                      <a:pt x="638" y="360"/>
                    </a:lnTo>
                    <a:lnTo>
                      <a:pt x="636" y="357"/>
                    </a:lnTo>
                    <a:lnTo>
                      <a:pt x="635" y="357"/>
                    </a:lnTo>
                    <a:lnTo>
                      <a:pt x="633" y="357"/>
                    </a:lnTo>
                    <a:lnTo>
                      <a:pt x="633" y="357"/>
                    </a:lnTo>
                    <a:lnTo>
                      <a:pt x="633" y="359"/>
                    </a:lnTo>
                    <a:lnTo>
                      <a:pt x="635" y="360"/>
                    </a:lnTo>
                    <a:lnTo>
                      <a:pt x="636" y="360"/>
                    </a:lnTo>
                    <a:lnTo>
                      <a:pt x="638" y="360"/>
                    </a:lnTo>
                    <a:lnTo>
                      <a:pt x="638" y="360"/>
                    </a:lnTo>
                    <a:close/>
                    <a:moveTo>
                      <a:pt x="382" y="386"/>
                    </a:moveTo>
                    <a:lnTo>
                      <a:pt x="382" y="386"/>
                    </a:lnTo>
                    <a:lnTo>
                      <a:pt x="420" y="411"/>
                    </a:lnTo>
                    <a:lnTo>
                      <a:pt x="439" y="423"/>
                    </a:lnTo>
                    <a:lnTo>
                      <a:pt x="459" y="433"/>
                    </a:lnTo>
                    <a:lnTo>
                      <a:pt x="459" y="433"/>
                    </a:lnTo>
                    <a:lnTo>
                      <a:pt x="449" y="421"/>
                    </a:lnTo>
                    <a:lnTo>
                      <a:pt x="435" y="412"/>
                    </a:lnTo>
                    <a:lnTo>
                      <a:pt x="406" y="395"/>
                    </a:lnTo>
                    <a:lnTo>
                      <a:pt x="406" y="395"/>
                    </a:lnTo>
                    <a:lnTo>
                      <a:pt x="377" y="377"/>
                    </a:lnTo>
                    <a:lnTo>
                      <a:pt x="363" y="368"/>
                    </a:lnTo>
                    <a:lnTo>
                      <a:pt x="348" y="362"/>
                    </a:lnTo>
                    <a:lnTo>
                      <a:pt x="348" y="362"/>
                    </a:lnTo>
                    <a:lnTo>
                      <a:pt x="356" y="368"/>
                    </a:lnTo>
                    <a:lnTo>
                      <a:pt x="363" y="374"/>
                    </a:lnTo>
                    <a:lnTo>
                      <a:pt x="382" y="386"/>
                    </a:lnTo>
                    <a:lnTo>
                      <a:pt x="382" y="386"/>
                    </a:lnTo>
                    <a:close/>
                    <a:moveTo>
                      <a:pt x="668" y="365"/>
                    </a:moveTo>
                    <a:lnTo>
                      <a:pt x="668" y="365"/>
                    </a:lnTo>
                    <a:lnTo>
                      <a:pt x="667" y="362"/>
                    </a:lnTo>
                    <a:lnTo>
                      <a:pt x="664" y="362"/>
                    </a:lnTo>
                    <a:lnTo>
                      <a:pt x="664" y="362"/>
                    </a:lnTo>
                    <a:lnTo>
                      <a:pt x="665" y="363"/>
                    </a:lnTo>
                    <a:lnTo>
                      <a:pt x="667" y="365"/>
                    </a:lnTo>
                    <a:lnTo>
                      <a:pt x="668" y="365"/>
                    </a:lnTo>
                    <a:lnTo>
                      <a:pt x="668" y="365"/>
                    </a:lnTo>
                    <a:close/>
                    <a:moveTo>
                      <a:pt x="630" y="366"/>
                    </a:moveTo>
                    <a:lnTo>
                      <a:pt x="630" y="366"/>
                    </a:lnTo>
                    <a:lnTo>
                      <a:pt x="635" y="369"/>
                    </a:lnTo>
                    <a:lnTo>
                      <a:pt x="641" y="374"/>
                    </a:lnTo>
                    <a:lnTo>
                      <a:pt x="647" y="377"/>
                    </a:lnTo>
                    <a:lnTo>
                      <a:pt x="651" y="380"/>
                    </a:lnTo>
                    <a:lnTo>
                      <a:pt x="651" y="380"/>
                    </a:lnTo>
                    <a:lnTo>
                      <a:pt x="648" y="377"/>
                    </a:lnTo>
                    <a:lnTo>
                      <a:pt x="647" y="375"/>
                    </a:lnTo>
                    <a:lnTo>
                      <a:pt x="647" y="374"/>
                    </a:lnTo>
                    <a:lnTo>
                      <a:pt x="647" y="374"/>
                    </a:lnTo>
                    <a:lnTo>
                      <a:pt x="642" y="371"/>
                    </a:lnTo>
                    <a:lnTo>
                      <a:pt x="639" y="368"/>
                    </a:lnTo>
                    <a:lnTo>
                      <a:pt x="632" y="363"/>
                    </a:lnTo>
                    <a:lnTo>
                      <a:pt x="632" y="363"/>
                    </a:lnTo>
                    <a:lnTo>
                      <a:pt x="630" y="365"/>
                    </a:lnTo>
                    <a:lnTo>
                      <a:pt x="630" y="365"/>
                    </a:lnTo>
                    <a:lnTo>
                      <a:pt x="630" y="366"/>
                    </a:lnTo>
                    <a:lnTo>
                      <a:pt x="630" y="366"/>
                    </a:lnTo>
                    <a:close/>
                    <a:moveTo>
                      <a:pt x="763" y="382"/>
                    </a:moveTo>
                    <a:lnTo>
                      <a:pt x="763" y="382"/>
                    </a:lnTo>
                    <a:lnTo>
                      <a:pt x="761" y="369"/>
                    </a:lnTo>
                    <a:lnTo>
                      <a:pt x="761" y="369"/>
                    </a:lnTo>
                    <a:lnTo>
                      <a:pt x="751" y="368"/>
                    </a:lnTo>
                    <a:lnTo>
                      <a:pt x="741" y="363"/>
                    </a:lnTo>
                    <a:lnTo>
                      <a:pt x="741" y="363"/>
                    </a:lnTo>
                    <a:lnTo>
                      <a:pt x="746" y="368"/>
                    </a:lnTo>
                    <a:lnTo>
                      <a:pt x="752" y="372"/>
                    </a:lnTo>
                    <a:lnTo>
                      <a:pt x="763" y="382"/>
                    </a:lnTo>
                    <a:lnTo>
                      <a:pt x="763" y="382"/>
                    </a:lnTo>
                    <a:close/>
                    <a:moveTo>
                      <a:pt x="668" y="383"/>
                    </a:moveTo>
                    <a:lnTo>
                      <a:pt x="668" y="383"/>
                    </a:lnTo>
                    <a:lnTo>
                      <a:pt x="665" y="380"/>
                    </a:lnTo>
                    <a:lnTo>
                      <a:pt x="664" y="378"/>
                    </a:lnTo>
                    <a:lnTo>
                      <a:pt x="662" y="375"/>
                    </a:lnTo>
                    <a:lnTo>
                      <a:pt x="662" y="375"/>
                    </a:lnTo>
                    <a:lnTo>
                      <a:pt x="658" y="374"/>
                    </a:lnTo>
                    <a:lnTo>
                      <a:pt x="651" y="371"/>
                    </a:lnTo>
                    <a:lnTo>
                      <a:pt x="642" y="365"/>
                    </a:lnTo>
                    <a:lnTo>
                      <a:pt x="642" y="365"/>
                    </a:lnTo>
                    <a:lnTo>
                      <a:pt x="647" y="371"/>
                    </a:lnTo>
                    <a:lnTo>
                      <a:pt x="654" y="377"/>
                    </a:lnTo>
                    <a:lnTo>
                      <a:pt x="661" y="382"/>
                    </a:lnTo>
                    <a:lnTo>
                      <a:pt x="668" y="383"/>
                    </a:lnTo>
                    <a:lnTo>
                      <a:pt x="668" y="383"/>
                    </a:lnTo>
                    <a:close/>
                    <a:moveTo>
                      <a:pt x="316" y="368"/>
                    </a:moveTo>
                    <a:lnTo>
                      <a:pt x="316" y="368"/>
                    </a:lnTo>
                    <a:lnTo>
                      <a:pt x="333" y="382"/>
                    </a:lnTo>
                    <a:lnTo>
                      <a:pt x="353" y="394"/>
                    </a:lnTo>
                    <a:lnTo>
                      <a:pt x="353" y="394"/>
                    </a:lnTo>
                    <a:lnTo>
                      <a:pt x="351" y="391"/>
                    </a:lnTo>
                    <a:lnTo>
                      <a:pt x="350" y="388"/>
                    </a:lnTo>
                    <a:lnTo>
                      <a:pt x="343" y="383"/>
                    </a:lnTo>
                    <a:lnTo>
                      <a:pt x="339" y="380"/>
                    </a:lnTo>
                    <a:lnTo>
                      <a:pt x="334" y="374"/>
                    </a:lnTo>
                    <a:lnTo>
                      <a:pt x="334" y="374"/>
                    </a:lnTo>
                    <a:lnTo>
                      <a:pt x="327" y="369"/>
                    </a:lnTo>
                    <a:lnTo>
                      <a:pt x="319" y="365"/>
                    </a:lnTo>
                    <a:lnTo>
                      <a:pt x="319" y="365"/>
                    </a:lnTo>
                    <a:lnTo>
                      <a:pt x="318" y="365"/>
                    </a:lnTo>
                    <a:lnTo>
                      <a:pt x="318" y="365"/>
                    </a:lnTo>
                    <a:lnTo>
                      <a:pt x="316" y="368"/>
                    </a:lnTo>
                    <a:lnTo>
                      <a:pt x="316" y="368"/>
                    </a:lnTo>
                    <a:close/>
                    <a:moveTo>
                      <a:pt x="680" y="374"/>
                    </a:moveTo>
                    <a:lnTo>
                      <a:pt x="680" y="374"/>
                    </a:lnTo>
                    <a:lnTo>
                      <a:pt x="674" y="369"/>
                    </a:lnTo>
                    <a:lnTo>
                      <a:pt x="671" y="368"/>
                    </a:lnTo>
                    <a:lnTo>
                      <a:pt x="668" y="366"/>
                    </a:lnTo>
                    <a:lnTo>
                      <a:pt x="668" y="366"/>
                    </a:lnTo>
                    <a:lnTo>
                      <a:pt x="674" y="371"/>
                    </a:lnTo>
                    <a:lnTo>
                      <a:pt x="677" y="374"/>
                    </a:lnTo>
                    <a:lnTo>
                      <a:pt x="680" y="374"/>
                    </a:lnTo>
                    <a:lnTo>
                      <a:pt x="680" y="374"/>
                    </a:lnTo>
                    <a:close/>
                    <a:moveTo>
                      <a:pt x="592" y="473"/>
                    </a:moveTo>
                    <a:lnTo>
                      <a:pt x="592" y="473"/>
                    </a:lnTo>
                    <a:lnTo>
                      <a:pt x="587" y="468"/>
                    </a:lnTo>
                    <a:lnTo>
                      <a:pt x="583" y="464"/>
                    </a:lnTo>
                    <a:lnTo>
                      <a:pt x="578" y="459"/>
                    </a:lnTo>
                    <a:lnTo>
                      <a:pt x="575" y="455"/>
                    </a:lnTo>
                    <a:lnTo>
                      <a:pt x="575" y="455"/>
                    </a:lnTo>
                    <a:lnTo>
                      <a:pt x="543" y="432"/>
                    </a:lnTo>
                    <a:lnTo>
                      <a:pt x="510" y="409"/>
                    </a:lnTo>
                    <a:lnTo>
                      <a:pt x="478" y="388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1" y="366"/>
                    </a:lnTo>
                    <a:lnTo>
                      <a:pt x="441" y="366"/>
                    </a:lnTo>
                    <a:lnTo>
                      <a:pt x="459" y="382"/>
                    </a:lnTo>
                    <a:lnTo>
                      <a:pt x="478" y="395"/>
                    </a:lnTo>
                    <a:lnTo>
                      <a:pt x="514" y="423"/>
                    </a:lnTo>
                    <a:lnTo>
                      <a:pt x="554" y="447"/>
                    </a:lnTo>
                    <a:lnTo>
                      <a:pt x="592" y="473"/>
                    </a:lnTo>
                    <a:lnTo>
                      <a:pt x="592" y="473"/>
                    </a:lnTo>
                    <a:close/>
                    <a:moveTo>
                      <a:pt x="697" y="366"/>
                    </a:moveTo>
                    <a:lnTo>
                      <a:pt x="697" y="366"/>
                    </a:lnTo>
                    <a:lnTo>
                      <a:pt x="702" y="371"/>
                    </a:lnTo>
                    <a:lnTo>
                      <a:pt x="705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3" y="369"/>
                    </a:lnTo>
                    <a:lnTo>
                      <a:pt x="700" y="368"/>
                    </a:lnTo>
                    <a:lnTo>
                      <a:pt x="697" y="366"/>
                    </a:lnTo>
                    <a:lnTo>
                      <a:pt x="697" y="366"/>
                    </a:lnTo>
                    <a:close/>
                    <a:moveTo>
                      <a:pt x="331" y="430"/>
                    </a:moveTo>
                    <a:lnTo>
                      <a:pt x="331" y="430"/>
                    </a:lnTo>
                    <a:lnTo>
                      <a:pt x="319" y="421"/>
                    </a:lnTo>
                    <a:lnTo>
                      <a:pt x="307" y="412"/>
                    </a:lnTo>
                    <a:lnTo>
                      <a:pt x="279" y="395"/>
                    </a:lnTo>
                    <a:lnTo>
                      <a:pt x="250" y="382"/>
                    </a:lnTo>
                    <a:lnTo>
                      <a:pt x="221" y="366"/>
                    </a:lnTo>
                    <a:lnTo>
                      <a:pt x="221" y="366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53" y="389"/>
                    </a:lnTo>
                    <a:lnTo>
                      <a:pt x="284" y="409"/>
                    </a:lnTo>
                    <a:lnTo>
                      <a:pt x="284" y="409"/>
                    </a:lnTo>
                    <a:lnTo>
                      <a:pt x="314" y="430"/>
                    </a:lnTo>
                    <a:lnTo>
                      <a:pt x="328" y="441"/>
                    </a:lnTo>
                    <a:lnTo>
                      <a:pt x="345" y="450"/>
                    </a:lnTo>
                    <a:lnTo>
                      <a:pt x="345" y="450"/>
                    </a:lnTo>
                    <a:lnTo>
                      <a:pt x="340" y="446"/>
                    </a:lnTo>
                    <a:lnTo>
                      <a:pt x="336" y="443"/>
                    </a:lnTo>
                    <a:lnTo>
                      <a:pt x="333" y="436"/>
                    </a:lnTo>
                    <a:lnTo>
                      <a:pt x="331" y="430"/>
                    </a:lnTo>
                    <a:lnTo>
                      <a:pt x="331" y="430"/>
                    </a:lnTo>
                    <a:close/>
                    <a:moveTo>
                      <a:pt x="781" y="375"/>
                    </a:moveTo>
                    <a:lnTo>
                      <a:pt x="781" y="375"/>
                    </a:lnTo>
                    <a:lnTo>
                      <a:pt x="778" y="372"/>
                    </a:lnTo>
                    <a:lnTo>
                      <a:pt x="776" y="371"/>
                    </a:lnTo>
                    <a:lnTo>
                      <a:pt x="775" y="371"/>
                    </a:lnTo>
                    <a:lnTo>
                      <a:pt x="775" y="371"/>
                    </a:lnTo>
                    <a:lnTo>
                      <a:pt x="778" y="375"/>
                    </a:lnTo>
                    <a:lnTo>
                      <a:pt x="779" y="375"/>
                    </a:lnTo>
                    <a:lnTo>
                      <a:pt x="781" y="375"/>
                    </a:lnTo>
                    <a:lnTo>
                      <a:pt x="781" y="375"/>
                    </a:lnTo>
                    <a:close/>
                    <a:moveTo>
                      <a:pt x="220" y="385"/>
                    </a:moveTo>
                    <a:lnTo>
                      <a:pt x="220" y="385"/>
                    </a:lnTo>
                    <a:lnTo>
                      <a:pt x="220" y="383"/>
                    </a:lnTo>
                    <a:lnTo>
                      <a:pt x="218" y="382"/>
                    </a:lnTo>
                    <a:lnTo>
                      <a:pt x="218" y="380"/>
                    </a:lnTo>
                    <a:lnTo>
                      <a:pt x="218" y="380"/>
                    </a:lnTo>
                    <a:lnTo>
                      <a:pt x="217" y="380"/>
                    </a:lnTo>
                    <a:lnTo>
                      <a:pt x="214" y="378"/>
                    </a:lnTo>
                    <a:lnTo>
                      <a:pt x="211" y="375"/>
                    </a:lnTo>
                    <a:lnTo>
                      <a:pt x="206" y="372"/>
                    </a:lnTo>
                    <a:lnTo>
                      <a:pt x="203" y="372"/>
                    </a:lnTo>
                    <a:lnTo>
                      <a:pt x="202" y="372"/>
                    </a:lnTo>
                    <a:lnTo>
                      <a:pt x="202" y="372"/>
                    </a:lnTo>
                    <a:lnTo>
                      <a:pt x="206" y="378"/>
                    </a:lnTo>
                    <a:lnTo>
                      <a:pt x="211" y="383"/>
                    </a:lnTo>
                    <a:lnTo>
                      <a:pt x="223" y="392"/>
                    </a:lnTo>
                    <a:lnTo>
                      <a:pt x="223" y="392"/>
                    </a:lnTo>
                    <a:lnTo>
                      <a:pt x="234" y="398"/>
                    </a:lnTo>
                    <a:lnTo>
                      <a:pt x="243" y="401"/>
                    </a:lnTo>
                    <a:lnTo>
                      <a:pt x="243" y="401"/>
                    </a:lnTo>
                    <a:lnTo>
                      <a:pt x="231" y="392"/>
                    </a:lnTo>
                    <a:lnTo>
                      <a:pt x="225" y="386"/>
                    </a:lnTo>
                    <a:lnTo>
                      <a:pt x="221" y="383"/>
                    </a:lnTo>
                    <a:lnTo>
                      <a:pt x="221" y="383"/>
                    </a:lnTo>
                    <a:lnTo>
                      <a:pt x="220" y="385"/>
                    </a:lnTo>
                    <a:lnTo>
                      <a:pt x="220" y="385"/>
                    </a:lnTo>
                    <a:close/>
                    <a:moveTo>
                      <a:pt x="289" y="375"/>
                    </a:moveTo>
                    <a:lnTo>
                      <a:pt x="289" y="375"/>
                    </a:lnTo>
                    <a:lnTo>
                      <a:pt x="285" y="372"/>
                    </a:lnTo>
                    <a:lnTo>
                      <a:pt x="284" y="372"/>
                    </a:lnTo>
                    <a:lnTo>
                      <a:pt x="282" y="372"/>
                    </a:lnTo>
                    <a:lnTo>
                      <a:pt x="282" y="372"/>
                    </a:lnTo>
                    <a:lnTo>
                      <a:pt x="289" y="375"/>
                    </a:lnTo>
                    <a:lnTo>
                      <a:pt x="289" y="375"/>
                    </a:lnTo>
                    <a:close/>
                    <a:moveTo>
                      <a:pt x="532" y="383"/>
                    </a:moveTo>
                    <a:lnTo>
                      <a:pt x="532" y="383"/>
                    </a:lnTo>
                    <a:lnTo>
                      <a:pt x="531" y="382"/>
                    </a:lnTo>
                    <a:lnTo>
                      <a:pt x="528" y="380"/>
                    </a:lnTo>
                    <a:lnTo>
                      <a:pt x="526" y="378"/>
                    </a:lnTo>
                    <a:lnTo>
                      <a:pt x="525" y="375"/>
                    </a:lnTo>
                    <a:lnTo>
                      <a:pt x="525" y="375"/>
                    </a:lnTo>
                    <a:lnTo>
                      <a:pt x="522" y="375"/>
                    </a:lnTo>
                    <a:lnTo>
                      <a:pt x="520" y="374"/>
                    </a:lnTo>
                    <a:lnTo>
                      <a:pt x="520" y="374"/>
                    </a:lnTo>
                    <a:lnTo>
                      <a:pt x="519" y="374"/>
                    </a:lnTo>
                    <a:lnTo>
                      <a:pt x="519" y="374"/>
                    </a:lnTo>
                    <a:lnTo>
                      <a:pt x="522" y="377"/>
                    </a:lnTo>
                    <a:lnTo>
                      <a:pt x="525" y="380"/>
                    </a:lnTo>
                    <a:lnTo>
                      <a:pt x="529" y="383"/>
                    </a:lnTo>
                    <a:lnTo>
                      <a:pt x="531" y="383"/>
                    </a:lnTo>
                    <a:lnTo>
                      <a:pt x="532" y="383"/>
                    </a:lnTo>
                    <a:lnTo>
                      <a:pt x="532" y="383"/>
                    </a:lnTo>
                    <a:close/>
                    <a:moveTo>
                      <a:pt x="807" y="378"/>
                    </a:moveTo>
                    <a:lnTo>
                      <a:pt x="807" y="378"/>
                    </a:lnTo>
                    <a:lnTo>
                      <a:pt x="807" y="375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7"/>
                    </a:lnTo>
                    <a:lnTo>
                      <a:pt x="805" y="377"/>
                    </a:lnTo>
                    <a:lnTo>
                      <a:pt x="807" y="378"/>
                    </a:lnTo>
                    <a:lnTo>
                      <a:pt x="807" y="378"/>
                    </a:lnTo>
                    <a:close/>
                    <a:moveTo>
                      <a:pt x="723" y="385"/>
                    </a:moveTo>
                    <a:lnTo>
                      <a:pt x="723" y="385"/>
                    </a:lnTo>
                    <a:lnTo>
                      <a:pt x="734" y="392"/>
                    </a:lnTo>
                    <a:lnTo>
                      <a:pt x="746" y="401"/>
                    </a:lnTo>
                    <a:lnTo>
                      <a:pt x="764" y="417"/>
                    </a:lnTo>
                    <a:lnTo>
                      <a:pt x="764" y="417"/>
                    </a:lnTo>
                    <a:lnTo>
                      <a:pt x="763" y="414"/>
                    </a:lnTo>
                    <a:lnTo>
                      <a:pt x="761" y="414"/>
                    </a:lnTo>
                    <a:lnTo>
                      <a:pt x="761" y="411"/>
                    </a:lnTo>
                    <a:lnTo>
                      <a:pt x="761" y="411"/>
                    </a:lnTo>
                    <a:lnTo>
                      <a:pt x="755" y="406"/>
                    </a:lnTo>
                    <a:lnTo>
                      <a:pt x="749" y="400"/>
                    </a:lnTo>
                    <a:lnTo>
                      <a:pt x="743" y="395"/>
                    </a:lnTo>
                    <a:lnTo>
                      <a:pt x="737" y="391"/>
                    </a:lnTo>
                    <a:lnTo>
                      <a:pt x="737" y="391"/>
                    </a:lnTo>
                    <a:lnTo>
                      <a:pt x="728" y="380"/>
                    </a:lnTo>
                    <a:lnTo>
                      <a:pt x="722" y="377"/>
                    </a:lnTo>
                    <a:lnTo>
                      <a:pt x="715" y="375"/>
                    </a:lnTo>
                    <a:lnTo>
                      <a:pt x="715" y="375"/>
                    </a:lnTo>
                    <a:lnTo>
                      <a:pt x="720" y="380"/>
                    </a:lnTo>
                    <a:lnTo>
                      <a:pt x="722" y="382"/>
                    </a:lnTo>
                    <a:lnTo>
                      <a:pt x="723" y="385"/>
                    </a:lnTo>
                    <a:lnTo>
                      <a:pt x="723" y="385"/>
                    </a:lnTo>
                    <a:close/>
                    <a:moveTo>
                      <a:pt x="411" y="382"/>
                    </a:moveTo>
                    <a:lnTo>
                      <a:pt x="411" y="382"/>
                    </a:lnTo>
                    <a:lnTo>
                      <a:pt x="407" y="378"/>
                    </a:lnTo>
                    <a:lnTo>
                      <a:pt x="404" y="377"/>
                    </a:lnTo>
                    <a:lnTo>
                      <a:pt x="404" y="377"/>
                    </a:lnTo>
                    <a:lnTo>
                      <a:pt x="407" y="380"/>
                    </a:lnTo>
                    <a:lnTo>
                      <a:pt x="411" y="382"/>
                    </a:lnTo>
                    <a:lnTo>
                      <a:pt x="411" y="382"/>
                    </a:lnTo>
                    <a:close/>
                    <a:moveTo>
                      <a:pt x="188" y="391"/>
                    </a:moveTo>
                    <a:lnTo>
                      <a:pt x="188" y="391"/>
                    </a:lnTo>
                    <a:lnTo>
                      <a:pt x="200" y="398"/>
                    </a:lnTo>
                    <a:lnTo>
                      <a:pt x="211" y="404"/>
                    </a:lnTo>
                    <a:lnTo>
                      <a:pt x="223" y="412"/>
                    </a:lnTo>
                    <a:lnTo>
                      <a:pt x="235" y="420"/>
                    </a:lnTo>
                    <a:lnTo>
                      <a:pt x="235" y="420"/>
                    </a:lnTo>
                    <a:lnTo>
                      <a:pt x="225" y="407"/>
                    </a:lnTo>
                    <a:lnTo>
                      <a:pt x="214" y="397"/>
                    </a:lnTo>
                    <a:lnTo>
                      <a:pt x="202" y="388"/>
                    </a:lnTo>
                    <a:lnTo>
                      <a:pt x="186" y="378"/>
                    </a:lnTo>
                    <a:lnTo>
                      <a:pt x="186" y="378"/>
                    </a:lnTo>
                    <a:lnTo>
                      <a:pt x="188" y="385"/>
                    </a:lnTo>
                    <a:lnTo>
                      <a:pt x="188" y="391"/>
                    </a:lnTo>
                    <a:lnTo>
                      <a:pt x="188" y="391"/>
                    </a:lnTo>
                    <a:close/>
                    <a:moveTo>
                      <a:pt x="778" y="392"/>
                    </a:moveTo>
                    <a:lnTo>
                      <a:pt x="778" y="392"/>
                    </a:lnTo>
                    <a:lnTo>
                      <a:pt x="775" y="391"/>
                    </a:lnTo>
                    <a:lnTo>
                      <a:pt x="775" y="388"/>
                    </a:lnTo>
                    <a:lnTo>
                      <a:pt x="773" y="386"/>
                    </a:lnTo>
                    <a:lnTo>
                      <a:pt x="775" y="383"/>
                    </a:lnTo>
                    <a:lnTo>
                      <a:pt x="775" y="383"/>
                    </a:lnTo>
                    <a:lnTo>
                      <a:pt x="773" y="383"/>
                    </a:lnTo>
                    <a:lnTo>
                      <a:pt x="772" y="382"/>
                    </a:lnTo>
                    <a:lnTo>
                      <a:pt x="772" y="380"/>
                    </a:lnTo>
                    <a:lnTo>
                      <a:pt x="769" y="378"/>
                    </a:lnTo>
                    <a:lnTo>
                      <a:pt x="769" y="378"/>
                    </a:lnTo>
                    <a:lnTo>
                      <a:pt x="769" y="385"/>
                    </a:lnTo>
                    <a:lnTo>
                      <a:pt x="770" y="389"/>
                    </a:lnTo>
                    <a:lnTo>
                      <a:pt x="773" y="391"/>
                    </a:lnTo>
                    <a:lnTo>
                      <a:pt x="778" y="392"/>
                    </a:lnTo>
                    <a:lnTo>
                      <a:pt x="778" y="392"/>
                    </a:lnTo>
                    <a:close/>
                    <a:moveTo>
                      <a:pt x="728" y="397"/>
                    </a:moveTo>
                    <a:lnTo>
                      <a:pt x="728" y="397"/>
                    </a:lnTo>
                    <a:lnTo>
                      <a:pt x="731" y="401"/>
                    </a:lnTo>
                    <a:lnTo>
                      <a:pt x="732" y="401"/>
                    </a:lnTo>
                    <a:lnTo>
                      <a:pt x="735" y="401"/>
                    </a:lnTo>
                    <a:lnTo>
                      <a:pt x="735" y="401"/>
                    </a:lnTo>
                    <a:lnTo>
                      <a:pt x="723" y="389"/>
                    </a:lnTo>
                    <a:lnTo>
                      <a:pt x="711" y="380"/>
                    </a:lnTo>
                    <a:lnTo>
                      <a:pt x="711" y="380"/>
                    </a:lnTo>
                    <a:lnTo>
                      <a:pt x="719" y="389"/>
                    </a:lnTo>
                    <a:lnTo>
                      <a:pt x="728" y="397"/>
                    </a:lnTo>
                    <a:lnTo>
                      <a:pt x="728" y="397"/>
                    </a:lnTo>
                    <a:close/>
                    <a:moveTo>
                      <a:pt x="322" y="406"/>
                    </a:moveTo>
                    <a:lnTo>
                      <a:pt x="322" y="406"/>
                    </a:lnTo>
                    <a:lnTo>
                      <a:pt x="314" y="398"/>
                    </a:lnTo>
                    <a:lnTo>
                      <a:pt x="305" y="391"/>
                    </a:lnTo>
                    <a:lnTo>
                      <a:pt x="295" y="386"/>
                    </a:lnTo>
                    <a:lnTo>
                      <a:pt x="285" y="382"/>
                    </a:lnTo>
                    <a:lnTo>
                      <a:pt x="285" y="382"/>
                    </a:lnTo>
                    <a:lnTo>
                      <a:pt x="302" y="395"/>
                    </a:lnTo>
                    <a:lnTo>
                      <a:pt x="322" y="406"/>
                    </a:lnTo>
                    <a:lnTo>
                      <a:pt x="322" y="406"/>
                    </a:lnTo>
                    <a:close/>
                    <a:moveTo>
                      <a:pt x="715" y="411"/>
                    </a:moveTo>
                    <a:lnTo>
                      <a:pt x="715" y="411"/>
                    </a:lnTo>
                    <a:lnTo>
                      <a:pt x="711" y="406"/>
                    </a:lnTo>
                    <a:lnTo>
                      <a:pt x="705" y="401"/>
                    </a:lnTo>
                    <a:lnTo>
                      <a:pt x="700" y="397"/>
                    </a:lnTo>
                    <a:lnTo>
                      <a:pt x="696" y="391"/>
                    </a:lnTo>
                    <a:lnTo>
                      <a:pt x="696" y="391"/>
                    </a:lnTo>
                    <a:lnTo>
                      <a:pt x="693" y="391"/>
                    </a:lnTo>
                    <a:lnTo>
                      <a:pt x="688" y="388"/>
                    </a:lnTo>
                    <a:lnTo>
                      <a:pt x="685" y="385"/>
                    </a:lnTo>
                    <a:lnTo>
                      <a:pt x="682" y="383"/>
                    </a:lnTo>
                    <a:lnTo>
                      <a:pt x="682" y="383"/>
                    </a:lnTo>
                    <a:lnTo>
                      <a:pt x="697" y="400"/>
                    </a:lnTo>
                    <a:lnTo>
                      <a:pt x="706" y="406"/>
                    </a:lnTo>
                    <a:lnTo>
                      <a:pt x="711" y="409"/>
                    </a:lnTo>
                    <a:lnTo>
                      <a:pt x="715" y="411"/>
                    </a:lnTo>
                    <a:lnTo>
                      <a:pt x="715" y="411"/>
                    </a:lnTo>
                    <a:close/>
                    <a:moveTo>
                      <a:pt x="561" y="401"/>
                    </a:moveTo>
                    <a:lnTo>
                      <a:pt x="561" y="401"/>
                    </a:lnTo>
                    <a:lnTo>
                      <a:pt x="563" y="400"/>
                    </a:lnTo>
                    <a:lnTo>
                      <a:pt x="565" y="398"/>
                    </a:lnTo>
                    <a:lnTo>
                      <a:pt x="565" y="398"/>
                    </a:lnTo>
                    <a:lnTo>
                      <a:pt x="552" y="389"/>
                    </a:lnTo>
                    <a:lnTo>
                      <a:pt x="539" y="383"/>
                    </a:lnTo>
                    <a:lnTo>
                      <a:pt x="539" y="383"/>
                    </a:lnTo>
                    <a:lnTo>
                      <a:pt x="545" y="388"/>
                    </a:lnTo>
                    <a:lnTo>
                      <a:pt x="551" y="392"/>
                    </a:lnTo>
                    <a:lnTo>
                      <a:pt x="555" y="397"/>
                    </a:lnTo>
                    <a:lnTo>
                      <a:pt x="561" y="401"/>
                    </a:lnTo>
                    <a:lnTo>
                      <a:pt x="561" y="401"/>
                    </a:lnTo>
                    <a:close/>
                    <a:moveTo>
                      <a:pt x="439" y="401"/>
                    </a:moveTo>
                    <a:lnTo>
                      <a:pt x="439" y="401"/>
                    </a:lnTo>
                    <a:lnTo>
                      <a:pt x="441" y="401"/>
                    </a:lnTo>
                    <a:lnTo>
                      <a:pt x="443" y="401"/>
                    </a:lnTo>
                    <a:lnTo>
                      <a:pt x="443" y="403"/>
                    </a:lnTo>
                    <a:lnTo>
                      <a:pt x="444" y="401"/>
                    </a:lnTo>
                    <a:lnTo>
                      <a:pt x="444" y="401"/>
                    </a:lnTo>
                    <a:lnTo>
                      <a:pt x="429" y="392"/>
                    </a:lnTo>
                    <a:lnTo>
                      <a:pt x="421" y="388"/>
                    </a:lnTo>
                    <a:lnTo>
                      <a:pt x="415" y="385"/>
                    </a:lnTo>
                    <a:lnTo>
                      <a:pt x="415" y="385"/>
                    </a:lnTo>
                    <a:lnTo>
                      <a:pt x="427" y="392"/>
                    </a:lnTo>
                    <a:lnTo>
                      <a:pt x="433" y="397"/>
                    </a:lnTo>
                    <a:lnTo>
                      <a:pt x="439" y="401"/>
                    </a:lnTo>
                    <a:lnTo>
                      <a:pt x="439" y="401"/>
                    </a:lnTo>
                    <a:close/>
                    <a:moveTo>
                      <a:pt x="613" y="388"/>
                    </a:moveTo>
                    <a:lnTo>
                      <a:pt x="613" y="388"/>
                    </a:lnTo>
                    <a:lnTo>
                      <a:pt x="612" y="386"/>
                    </a:lnTo>
                    <a:lnTo>
                      <a:pt x="610" y="386"/>
                    </a:lnTo>
                    <a:lnTo>
                      <a:pt x="609" y="386"/>
                    </a:lnTo>
                    <a:lnTo>
                      <a:pt x="609" y="386"/>
                    </a:lnTo>
                    <a:lnTo>
                      <a:pt x="609" y="388"/>
                    </a:lnTo>
                    <a:lnTo>
                      <a:pt x="610" y="388"/>
                    </a:lnTo>
                    <a:lnTo>
                      <a:pt x="612" y="389"/>
                    </a:lnTo>
                    <a:lnTo>
                      <a:pt x="613" y="388"/>
                    </a:lnTo>
                    <a:lnTo>
                      <a:pt x="613" y="388"/>
                    </a:lnTo>
                    <a:close/>
                    <a:moveTo>
                      <a:pt x="779" y="389"/>
                    </a:moveTo>
                    <a:lnTo>
                      <a:pt x="779" y="389"/>
                    </a:lnTo>
                    <a:lnTo>
                      <a:pt x="783" y="394"/>
                    </a:lnTo>
                    <a:lnTo>
                      <a:pt x="784" y="400"/>
                    </a:lnTo>
                    <a:lnTo>
                      <a:pt x="784" y="400"/>
                    </a:lnTo>
                    <a:lnTo>
                      <a:pt x="787" y="401"/>
                    </a:lnTo>
                    <a:lnTo>
                      <a:pt x="789" y="400"/>
                    </a:lnTo>
                    <a:lnTo>
                      <a:pt x="789" y="400"/>
                    </a:lnTo>
                    <a:lnTo>
                      <a:pt x="789" y="401"/>
                    </a:lnTo>
                    <a:lnTo>
                      <a:pt x="789" y="403"/>
                    </a:lnTo>
                    <a:lnTo>
                      <a:pt x="792" y="403"/>
                    </a:lnTo>
                    <a:lnTo>
                      <a:pt x="792" y="403"/>
                    </a:lnTo>
                    <a:lnTo>
                      <a:pt x="790" y="398"/>
                    </a:lnTo>
                    <a:lnTo>
                      <a:pt x="787" y="395"/>
                    </a:lnTo>
                    <a:lnTo>
                      <a:pt x="779" y="389"/>
                    </a:lnTo>
                    <a:lnTo>
                      <a:pt x="779" y="389"/>
                    </a:lnTo>
                    <a:close/>
                    <a:moveTo>
                      <a:pt x="633" y="403"/>
                    </a:moveTo>
                    <a:lnTo>
                      <a:pt x="633" y="403"/>
                    </a:lnTo>
                    <a:lnTo>
                      <a:pt x="638" y="409"/>
                    </a:lnTo>
                    <a:lnTo>
                      <a:pt x="644" y="414"/>
                    </a:lnTo>
                    <a:lnTo>
                      <a:pt x="644" y="414"/>
                    </a:lnTo>
                    <a:lnTo>
                      <a:pt x="650" y="418"/>
                    </a:lnTo>
                    <a:lnTo>
                      <a:pt x="656" y="423"/>
                    </a:lnTo>
                    <a:lnTo>
                      <a:pt x="656" y="423"/>
                    </a:lnTo>
                    <a:lnTo>
                      <a:pt x="665" y="430"/>
                    </a:lnTo>
                    <a:lnTo>
                      <a:pt x="671" y="433"/>
                    </a:lnTo>
                    <a:lnTo>
                      <a:pt x="677" y="435"/>
                    </a:lnTo>
                    <a:lnTo>
                      <a:pt x="677" y="435"/>
                    </a:lnTo>
                    <a:lnTo>
                      <a:pt x="658" y="420"/>
                    </a:lnTo>
                    <a:lnTo>
                      <a:pt x="647" y="412"/>
                    </a:lnTo>
                    <a:lnTo>
                      <a:pt x="635" y="404"/>
                    </a:lnTo>
                    <a:lnTo>
                      <a:pt x="635" y="404"/>
                    </a:lnTo>
                    <a:lnTo>
                      <a:pt x="635" y="403"/>
                    </a:lnTo>
                    <a:lnTo>
                      <a:pt x="635" y="401"/>
                    </a:lnTo>
                    <a:lnTo>
                      <a:pt x="635" y="401"/>
                    </a:lnTo>
                    <a:lnTo>
                      <a:pt x="629" y="400"/>
                    </a:lnTo>
                    <a:lnTo>
                      <a:pt x="624" y="395"/>
                    </a:lnTo>
                    <a:lnTo>
                      <a:pt x="619" y="392"/>
                    </a:lnTo>
                    <a:lnTo>
                      <a:pt x="613" y="391"/>
                    </a:lnTo>
                    <a:lnTo>
                      <a:pt x="613" y="391"/>
                    </a:lnTo>
                    <a:lnTo>
                      <a:pt x="633" y="403"/>
                    </a:lnTo>
                    <a:lnTo>
                      <a:pt x="633" y="403"/>
                    </a:lnTo>
                    <a:close/>
                    <a:moveTo>
                      <a:pt x="694" y="407"/>
                    </a:moveTo>
                    <a:lnTo>
                      <a:pt x="694" y="407"/>
                    </a:lnTo>
                    <a:lnTo>
                      <a:pt x="690" y="403"/>
                    </a:lnTo>
                    <a:lnTo>
                      <a:pt x="685" y="397"/>
                    </a:lnTo>
                    <a:lnTo>
                      <a:pt x="677" y="394"/>
                    </a:lnTo>
                    <a:lnTo>
                      <a:pt x="671" y="392"/>
                    </a:lnTo>
                    <a:lnTo>
                      <a:pt x="671" y="392"/>
                    </a:lnTo>
                    <a:lnTo>
                      <a:pt x="676" y="397"/>
                    </a:lnTo>
                    <a:lnTo>
                      <a:pt x="682" y="401"/>
                    </a:lnTo>
                    <a:lnTo>
                      <a:pt x="686" y="406"/>
                    </a:lnTo>
                    <a:lnTo>
                      <a:pt x="694" y="407"/>
                    </a:lnTo>
                    <a:lnTo>
                      <a:pt x="694" y="407"/>
                    </a:lnTo>
                    <a:close/>
                    <a:moveTo>
                      <a:pt x="755" y="400"/>
                    </a:moveTo>
                    <a:lnTo>
                      <a:pt x="755" y="400"/>
                    </a:lnTo>
                    <a:lnTo>
                      <a:pt x="763" y="409"/>
                    </a:lnTo>
                    <a:lnTo>
                      <a:pt x="770" y="415"/>
                    </a:lnTo>
                    <a:lnTo>
                      <a:pt x="770" y="415"/>
                    </a:lnTo>
                    <a:lnTo>
                      <a:pt x="769" y="407"/>
                    </a:lnTo>
                    <a:lnTo>
                      <a:pt x="767" y="400"/>
                    </a:lnTo>
                    <a:lnTo>
                      <a:pt x="767" y="400"/>
                    </a:lnTo>
                    <a:lnTo>
                      <a:pt x="763" y="397"/>
                    </a:lnTo>
                    <a:lnTo>
                      <a:pt x="758" y="394"/>
                    </a:lnTo>
                    <a:lnTo>
                      <a:pt x="758" y="394"/>
                    </a:lnTo>
                    <a:lnTo>
                      <a:pt x="758" y="398"/>
                    </a:lnTo>
                    <a:lnTo>
                      <a:pt x="757" y="400"/>
                    </a:lnTo>
                    <a:lnTo>
                      <a:pt x="755" y="400"/>
                    </a:lnTo>
                    <a:lnTo>
                      <a:pt x="755" y="400"/>
                    </a:lnTo>
                    <a:close/>
                    <a:moveTo>
                      <a:pt x="590" y="406"/>
                    </a:moveTo>
                    <a:lnTo>
                      <a:pt x="590" y="406"/>
                    </a:lnTo>
                    <a:lnTo>
                      <a:pt x="575" y="395"/>
                    </a:lnTo>
                    <a:lnTo>
                      <a:pt x="575" y="395"/>
                    </a:lnTo>
                    <a:lnTo>
                      <a:pt x="578" y="398"/>
                    </a:lnTo>
                    <a:lnTo>
                      <a:pt x="581" y="403"/>
                    </a:lnTo>
                    <a:lnTo>
                      <a:pt x="590" y="406"/>
                    </a:lnTo>
                    <a:lnTo>
                      <a:pt x="590" y="406"/>
                    </a:lnTo>
                    <a:close/>
                    <a:moveTo>
                      <a:pt x="798" y="401"/>
                    </a:moveTo>
                    <a:lnTo>
                      <a:pt x="798" y="401"/>
                    </a:lnTo>
                    <a:lnTo>
                      <a:pt x="799" y="400"/>
                    </a:lnTo>
                    <a:lnTo>
                      <a:pt x="798" y="397"/>
                    </a:lnTo>
                    <a:lnTo>
                      <a:pt x="796" y="395"/>
                    </a:lnTo>
                    <a:lnTo>
                      <a:pt x="795" y="395"/>
                    </a:lnTo>
                    <a:lnTo>
                      <a:pt x="795" y="395"/>
                    </a:lnTo>
                    <a:lnTo>
                      <a:pt x="796" y="397"/>
                    </a:lnTo>
                    <a:lnTo>
                      <a:pt x="796" y="398"/>
                    </a:lnTo>
                    <a:lnTo>
                      <a:pt x="796" y="400"/>
                    </a:lnTo>
                    <a:lnTo>
                      <a:pt x="798" y="401"/>
                    </a:lnTo>
                    <a:lnTo>
                      <a:pt x="798" y="401"/>
                    </a:lnTo>
                    <a:close/>
                    <a:moveTo>
                      <a:pt x="255" y="403"/>
                    </a:moveTo>
                    <a:lnTo>
                      <a:pt x="255" y="403"/>
                    </a:lnTo>
                    <a:lnTo>
                      <a:pt x="252" y="400"/>
                    </a:lnTo>
                    <a:lnTo>
                      <a:pt x="250" y="398"/>
                    </a:lnTo>
                    <a:lnTo>
                      <a:pt x="247" y="398"/>
                    </a:lnTo>
                    <a:lnTo>
                      <a:pt x="247" y="398"/>
                    </a:lnTo>
                    <a:lnTo>
                      <a:pt x="252" y="401"/>
                    </a:lnTo>
                    <a:lnTo>
                      <a:pt x="255" y="403"/>
                    </a:lnTo>
                    <a:lnTo>
                      <a:pt x="255" y="403"/>
                    </a:lnTo>
                    <a:close/>
                    <a:moveTo>
                      <a:pt x="561" y="433"/>
                    </a:moveTo>
                    <a:lnTo>
                      <a:pt x="561" y="433"/>
                    </a:lnTo>
                    <a:lnTo>
                      <a:pt x="561" y="430"/>
                    </a:lnTo>
                    <a:lnTo>
                      <a:pt x="558" y="429"/>
                    </a:lnTo>
                    <a:lnTo>
                      <a:pt x="557" y="429"/>
                    </a:lnTo>
                    <a:lnTo>
                      <a:pt x="557" y="426"/>
                    </a:lnTo>
                    <a:lnTo>
                      <a:pt x="557" y="426"/>
                    </a:lnTo>
                    <a:lnTo>
                      <a:pt x="555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4"/>
                    </a:lnTo>
                    <a:lnTo>
                      <a:pt x="554" y="423"/>
                    </a:lnTo>
                    <a:lnTo>
                      <a:pt x="554" y="423"/>
                    </a:lnTo>
                    <a:lnTo>
                      <a:pt x="545" y="417"/>
                    </a:lnTo>
                    <a:lnTo>
                      <a:pt x="537" y="411"/>
                    </a:lnTo>
                    <a:lnTo>
                      <a:pt x="529" y="404"/>
                    </a:lnTo>
                    <a:lnTo>
                      <a:pt x="525" y="401"/>
                    </a:lnTo>
                    <a:lnTo>
                      <a:pt x="522" y="400"/>
                    </a:lnTo>
                    <a:lnTo>
                      <a:pt x="522" y="400"/>
                    </a:lnTo>
                    <a:lnTo>
                      <a:pt x="540" y="418"/>
                    </a:lnTo>
                    <a:lnTo>
                      <a:pt x="549" y="426"/>
                    </a:lnTo>
                    <a:lnTo>
                      <a:pt x="561" y="433"/>
                    </a:lnTo>
                    <a:lnTo>
                      <a:pt x="561" y="433"/>
                    </a:lnTo>
                    <a:close/>
                    <a:moveTo>
                      <a:pt x="566" y="406"/>
                    </a:moveTo>
                    <a:lnTo>
                      <a:pt x="566" y="406"/>
                    </a:lnTo>
                    <a:lnTo>
                      <a:pt x="578" y="417"/>
                    </a:lnTo>
                    <a:lnTo>
                      <a:pt x="593" y="426"/>
                    </a:lnTo>
                    <a:lnTo>
                      <a:pt x="621" y="444"/>
                    </a:lnTo>
                    <a:lnTo>
                      <a:pt x="621" y="444"/>
                    </a:lnTo>
                    <a:lnTo>
                      <a:pt x="619" y="447"/>
                    </a:lnTo>
                    <a:lnTo>
                      <a:pt x="619" y="447"/>
                    </a:lnTo>
                    <a:lnTo>
                      <a:pt x="622" y="447"/>
                    </a:lnTo>
                    <a:lnTo>
                      <a:pt x="624" y="447"/>
                    </a:lnTo>
                    <a:lnTo>
                      <a:pt x="627" y="449"/>
                    </a:lnTo>
                    <a:lnTo>
                      <a:pt x="627" y="449"/>
                    </a:lnTo>
                    <a:lnTo>
                      <a:pt x="615" y="436"/>
                    </a:lnTo>
                    <a:lnTo>
                      <a:pt x="601" y="423"/>
                    </a:lnTo>
                    <a:lnTo>
                      <a:pt x="586" y="411"/>
                    </a:lnTo>
                    <a:lnTo>
                      <a:pt x="569" y="400"/>
                    </a:lnTo>
                    <a:lnTo>
                      <a:pt x="569" y="400"/>
                    </a:lnTo>
                    <a:lnTo>
                      <a:pt x="569" y="404"/>
                    </a:lnTo>
                    <a:lnTo>
                      <a:pt x="566" y="406"/>
                    </a:lnTo>
                    <a:lnTo>
                      <a:pt x="566" y="406"/>
                    </a:lnTo>
                    <a:close/>
                    <a:moveTo>
                      <a:pt x="173" y="417"/>
                    </a:moveTo>
                    <a:lnTo>
                      <a:pt x="173" y="417"/>
                    </a:lnTo>
                    <a:lnTo>
                      <a:pt x="177" y="417"/>
                    </a:lnTo>
                    <a:lnTo>
                      <a:pt x="183" y="418"/>
                    </a:lnTo>
                    <a:lnTo>
                      <a:pt x="183" y="418"/>
                    </a:lnTo>
                    <a:lnTo>
                      <a:pt x="183" y="407"/>
                    </a:lnTo>
                    <a:lnTo>
                      <a:pt x="182" y="404"/>
                    </a:lnTo>
                    <a:lnTo>
                      <a:pt x="177" y="401"/>
                    </a:lnTo>
                    <a:lnTo>
                      <a:pt x="177" y="401"/>
                    </a:lnTo>
                    <a:lnTo>
                      <a:pt x="173" y="417"/>
                    </a:lnTo>
                    <a:lnTo>
                      <a:pt x="173" y="417"/>
                    </a:lnTo>
                    <a:close/>
                    <a:moveTo>
                      <a:pt x="725" y="404"/>
                    </a:moveTo>
                    <a:lnTo>
                      <a:pt x="725" y="404"/>
                    </a:lnTo>
                    <a:lnTo>
                      <a:pt x="729" y="409"/>
                    </a:lnTo>
                    <a:lnTo>
                      <a:pt x="735" y="414"/>
                    </a:lnTo>
                    <a:lnTo>
                      <a:pt x="749" y="426"/>
                    </a:lnTo>
                    <a:lnTo>
                      <a:pt x="749" y="426"/>
                    </a:lnTo>
                    <a:lnTo>
                      <a:pt x="764" y="439"/>
                    </a:lnTo>
                    <a:lnTo>
                      <a:pt x="772" y="447"/>
                    </a:lnTo>
                    <a:lnTo>
                      <a:pt x="781" y="452"/>
                    </a:lnTo>
                    <a:lnTo>
                      <a:pt x="781" y="452"/>
                    </a:lnTo>
                    <a:lnTo>
                      <a:pt x="779" y="449"/>
                    </a:lnTo>
                    <a:lnTo>
                      <a:pt x="775" y="446"/>
                    </a:lnTo>
                    <a:lnTo>
                      <a:pt x="769" y="439"/>
                    </a:lnTo>
                    <a:lnTo>
                      <a:pt x="769" y="439"/>
                    </a:lnTo>
                    <a:lnTo>
                      <a:pt x="758" y="430"/>
                    </a:lnTo>
                    <a:lnTo>
                      <a:pt x="747" y="420"/>
                    </a:lnTo>
                    <a:lnTo>
                      <a:pt x="747" y="420"/>
                    </a:lnTo>
                    <a:lnTo>
                      <a:pt x="743" y="418"/>
                    </a:lnTo>
                    <a:lnTo>
                      <a:pt x="740" y="415"/>
                    </a:lnTo>
                    <a:lnTo>
                      <a:pt x="732" y="407"/>
                    </a:lnTo>
                    <a:lnTo>
                      <a:pt x="732" y="407"/>
                    </a:lnTo>
                    <a:lnTo>
                      <a:pt x="731" y="407"/>
                    </a:lnTo>
                    <a:lnTo>
                      <a:pt x="728" y="404"/>
                    </a:lnTo>
                    <a:lnTo>
                      <a:pt x="725" y="403"/>
                    </a:lnTo>
                    <a:lnTo>
                      <a:pt x="725" y="404"/>
                    </a:lnTo>
                    <a:lnTo>
                      <a:pt x="725" y="404"/>
                    </a:lnTo>
                    <a:close/>
                    <a:moveTo>
                      <a:pt x="465" y="468"/>
                    </a:moveTo>
                    <a:lnTo>
                      <a:pt x="465" y="468"/>
                    </a:lnTo>
                    <a:lnTo>
                      <a:pt x="465" y="467"/>
                    </a:lnTo>
                    <a:lnTo>
                      <a:pt x="465" y="465"/>
                    </a:lnTo>
                    <a:lnTo>
                      <a:pt x="462" y="464"/>
                    </a:lnTo>
                    <a:lnTo>
                      <a:pt x="459" y="461"/>
                    </a:lnTo>
                    <a:lnTo>
                      <a:pt x="458" y="458"/>
                    </a:lnTo>
                    <a:lnTo>
                      <a:pt x="458" y="458"/>
                    </a:lnTo>
                    <a:lnTo>
                      <a:pt x="452" y="455"/>
                    </a:lnTo>
                    <a:lnTo>
                      <a:pt x="446" y="450"/>
                    </a:lnTo>
                    <a:lnTo>
                      <a:pt x="435" y="441"/>
                    </a:lnTo>
                    <a:lnTo>
                      <a:pt x="435" y="441"/>
                    </a:lnTo>
                    <a:lnTo>
                      <a:pt x="432" y="439"/>
                    </a:lnTo>
                    <a:lnTo>
                      <a:pt x="429" y="438"/>
                    </a:lnTo>
                    <a:lnTo>
                      <a:pt x="424" y="433"/>
                    </a:lnTo>
                    <a:lnTo>
                      <a:pt x="424" y="433"/>
                    </a:lnTo>
                    <a:lnTo>
                      <a:pt x="417" y="430"/>
                    </a:lnTo>
                    <a:lnTo>
                      <a:pt x="411" y="426"/>
                    </a:lnTo>
                    <a:lnTo>
                      <a:pt x="404" y="421"/>
                    </a:lnTo>
                    <a:lnTo>
                      <a:pt x="397" y="418"/>
                    </a:lnTo>
                    <a:lnTo>
                      <a:pt x="397" y="418"/>
                    </a:lnTo>
                    <a:lnTo>
                      <a:pt x="397" y="415"/>
                    </a:lnTo>
                    <a:lnTo>
                      <a:pt x="397" y="415"/>
                    </a:lnTo>
                    <a:lnTo>
                      <a:pt x="391" y="414"/>
                    </a:lnTo>
                    <a:lnTo>
                      <a:pt x="386" y="409"/>
                    </a:lnTo>
                    <a:lnTo>
                      <a:pt x="382" y="406"/>
                    </a:lnTo>
                    <a:lnTo>
                      <a:pt x="377" y="404"/>
                    </a:lnTo>
                    <a:lnTo>
                      <a:pt x="377" y="404"/>
                    </a:lnTo>
                    <a:lnTo>
                      <a:pt x="397" y="423"/>
                    </a:lnTo>
                    <a:lnTo>
                      <a:pt x="418" y="439"/>
                    </a:lnTo>
                    <a:lnTo>
                      <a:pt x="441" y="453"/>
                    </a:lnTo>
                    <a:lnTo>
                      <a:pt x="465" y="468"/>
                    </a:lnTo>
                    <a:lnTo>
                      <a:pt x="465" y="468"/>
                    </a:lnTo>
                    <a:close/>
                    <a:moveTo>
                      <a:pt x="743" y="411"/>
                    </a:moveTo>
                    <a:lnTo>
                      <a:pt x="743" y="411"/>
                    </a:lnTo>
                    <a:lnTo>
                      <a:pt x="744" y="414"/>
                    </a:lnTo>
                    <a:lnTo>
                      <a:pt x="746" y="417"/>
                    </a:lnTo>
                    <a:lnTo>
                      <a:pt x="746" y="417"/>
                    </a:lnTo>
                    <a:lnTo>
                      <a:pt x="757" y="423"/>
                    </a:lnTo>
                    <a:lnTo>
                      <a:pt x="764" y="429"/>
                    </a:lnTo>
                    <a:lnTo>
                      <a:pt x="772" y="438"/>
                    </a:lnTo>
                    <a:lnTo>
                      <a:pt x="781" y="444"/>
                    </a:lnTo>
                    <a:lnTo>
                      <a:pt x="781" y="444"/>
                    </a:lnTo>
                    <a:lnTo>
                      <a:pt x="781" y="441"/>
                    </a:lnTo>
                    <a:lnTo>
                      <a:pt x="781" y="438"/>
                    </a:lnTo>
                    <a:lnTo>
                      <a:pt x="781" y="438"/>
                    </a:lnTo>
                    <a:lnTo>
                      <a:pt x="763" y="421"/>
                    </a:lnTo>
                    <a:lnTo>
                      <a:pt x="744" y="404"/>
                    </a:lnTo>
                    <a:lnTo>
                      <a:pt x="744" y="404"/>
                    </a:lnTo>
                    <a:lnTo>
                      <a:pt x="744" y="407"/>
                    </a:lnTo>
                    <a:lnTo>
                      <a:pt x="743" y="407"/>
                    </a:lnTo>
                    <a:lnTo>
                      <a:pt x="743" y="411"/>
                    </a:lnTo>
                    <a:lnTo>
                      <a:pt x="743" y="411"/>
                    </a:lnTo>
                    <a:close/>
                    <a:moveTo>
                      <a:pt x="700" y="439"/>
                    </a:moveTo>
                    <a:lnTo>
                      <a:pt x="700" y="439"/>
                    </a:lnTo>
                    <a:lnTo>
                      <a:pt x="700" y="438"/>
                    </a:lnTo>
                    <a:lnTo>
                      <a:pt x="700" y="436"/>
                    </a:lnTo>
                    <a:lnTo>
                      <a:pt x="696" y="433"/>
                    </a:lnTo>
                    <a:lnTo>
                      <a:pt x="696" y="433"/>
                    </a:lnTo>
                    <a:lnTo>
                      <a:pt x="682" y="420"/>
                    </a:lnTo>
                    <a:lnTo>
                      <a:pt x="676" y="414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700" y="439"/>
                    </a:lnTo>
                    <a:lnTo>
                      <a:pt x="700" y="439"/>
                    </a:lnTo>
                    <a:close/>
                    <a:moveTo>
                      <a:pt x="683" y="414"/>
                    </a:moveTo>
                    <a:lnTo>
                      <a:pt x="683" y="414"/>
                    </a:lnTo>
                    <a:lnTo>
                      <a:pt x="680" y="411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80" y="412"/>
                    </a:lnTo>
                    <a:lnTo>
                      <a:pt x="683" y="414"/>
                    </a:lnTo>
                    <a:lnTo>
                      <a:pt x="683" y="414"/>
                    </a:lnTo>
                    <a:close/>
                    <a:moveTo>
                      <a:pt x="723" y="412"/>
                    </a:moveTo>
                    <a:lnTo>
                      <a:pt x="723" y="412"/>
                    </a:lnTo>
                    <a:lnTo>
                      <a:pt x="747" y="435"/>
                    </a:lnTo>
                    <a:lnTo>
                      <a:pt x="772" y="456"/>
                    </a:lnTo>
                    <a:lnTo>
                      <a:pt x="772" y="456"/>
                    </a:lnTo>
                    <a:lnTo>
                      <a:pt x="776" y="461"/>
                    </a:lnTo>
                    <a:lnTo>
                      <a:pt x="779" y="462"/>
                    </a:lnTo>
                    <a:lnTo>
                      <a:pt x="781" y="464"/>
                    </a:lnTo>
                    <a:lnTo>
                      <a:pt x="781" y="464"/>
                    </a:lnTo>
                    <a:lnTo>
                      <a:pt x="779" y="459"/>
                    </a:lnTo>
                    <a:lnTo>
                      <a:pt x="776" y="455"/>
                    </a:lnTo>
                    <a:lnTo>
                      <a:pt x="767" y="449"/>
                    </a:lnTo>
                    <a:lnTo>
                      <a:pt x="767" y="449"/>
                    </a:lnTo>
                    <a:lnTo>
                      <a:pt x="722" y="407"/>
                    </a:lnTo>
                    <a:lnTo>
                      <a:pt x="722" y="407"/>
                    </a:lnTo>
                    <a:lnTo>
                      <a:pt x="722" y="409"/>
                    </a:lnTo>
                    <a:lnTo>
                      <a:pt x="722" y="411"/>
                    </a:lnTo>
                    <a:lnTo>
                      <a:pt x="723" y="411"/>
                    </a:lnTo>
                    <a:lnTo>
                      <a:pt x="723" y="412"/>
                    </a:lnTo>
                    <a:lnTo>
                      <a:pt x="723" y="412"/>
                    </a:lnTo>
                    <a:close/>
                    <a:moveTo>
                      <a:pt x="792" y="441"/>
                    </a:moveTo>
                    <a:lnTo>
                      <a:pt x="792" y="441"/>
                    </a:lnTo>
                    <a:lnTo>
                      <a:pt x="787" y="423"/>
                    </a:lnTo>
                    <a:lnTo>
                      <a:pt x="784" y="415"/>
                    </a:lnTo>
                    <a:lnTo>
                      <a:pt x="779" y="407"/>
                    </a:lnTo>
                    <a:lnTo>
                      <a:pt x="779" y="407"/>
                    </a:lnTo>
                    <a:lnTo>
                      <a:pt x="775" y="407"/>
                    </a:lnTo>
                    <a:lnTo>
                      <a:pt x="775" y="407"/>
                    </a:lnTo>
                    <a:lnTo>
                      <a:pt x="776" y="418"/>
                    </a:lnTo>
                    <a:lnTo>
                      <a:pt x="781" y="427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2" y="441"/>
                    </a:lnTo>
                    <a:close/>
                    <a:moveTo>
                      <a:pt x="255" y="432"/>
                    </a:moveTo>
                    <a:lnTo>
                      <a:pt x="253" y="430"/>
                    </a:lnTo>
                    <a:lnTo>
                      <a:pt x="253" y="430"/>
                    </a:lnTo>
                    <a:lnTo>
                      <a:pt x="253" y="433"/>
                    </a:lnTo>
                    <a:lnTo>
                      <a:pt x="257" y="433"/>
                    </a:lnTo>
                    <a:lnTo>
                      <a:pt x="258" y="433"/>
                    </a:lnTo>
                    <a:lnTo>
                      <a:pt x="261" y="433"/>
                    </a:lnTo>
                    <a:lnTo>
                      <a:pt x="261" y="433"/>
                    </a:lnTo>
                    <a:lnTo>
                      <a:pt x="298" y="455"/>
                    </a:lnTo>
                    <a:lnTo>
                      <a:pt x="298" y="455"/>
                    </a:lnTo>
                    <a:lnTo>
                      <a:pt x="287" y="444"/>
                    </a:lnTo>
                    <a:lnTo>
                      <a:pt x="276" y="435"/>
                    </a:lnTo>
                    <a:lnTo>
                      <a:pt x="276" y="435"/>
                    </a:lnTo>
                    <a:lnTo>
                      <a:pt x="266" y="429"/>
                    </a:lnTo>
                    <a:lnTo>
                      <a:pt x="255" y="423"/>
                    </a:lnTo>
                    <a:lnTo>
                      <a:pt x="246" y="417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40" y="415"/>
                    </a:lnTo>
                    <a:lnTo>
                      <a:pt x="246" y="423"/>
                    </a:lnTo>
                    <a:lnTo>
                      <a:pt x="252" y="429"/>
                    </a:lnTo>
                    <a:lnTo>
                      <a:pt x="253" y="430"/>
                    </a:lnTo>
                    <a:lnTo>
                      <a:pt x="255" y="432"/>
                    </a:lnTo>
                    <a:lnTo>
                      <a:pt x="255" y="432"/>
                    </a:lnTo>
                    <a:close/>
                    <a:moveTo>
                      <a:pt x="322" y="453"/>
                    </a:moveTo>
                    <a:lnTo>
                      <a:pt x="322" y="453"/>
                    </a:lnTo>
                    <a:lnTo>
                      <a:pt x="308" y="439"/>
                    </a:lnTo>
                    <a:lnTo>
                      <a:pt x="295" y="429"/>
                    </a:lnTo>
                    <a:lnTo>
                      <a:pt x="278" y="420"/>
                    </a:lnTo>
                    <a:lnTo>
                      <a:pt x="261" y="411"/>
                    </a:lnTo>
                    <a:lnTo>
                      <a:pt x="261" y="411"/>
                    </a:lnTo>
                    <a:lnTo>
                      <a:pt x="275" y="423"/>
                    </a:lnTo>
                    <a:lnTo>
                      <a:pt x="289" y="435"/>
                    </a:lnTo>
                    <a:lnTo>
                      <a:pt x="304" y="446"/>
                    </a:lnTo>
                    <a:lnTo>
                      <a:pt x="311" y="450"/>
                    </a:lnTo>
                    <a:lnTo>
                      <a:pt x="322" y="453"/>
                    </a:lnTo>
                    <a:lnTo>
                      <a:pt x="322" y="453"/>
                    </a:lnTo>
                    <a:close/>
                    <a:moveTo>
                      <a:pt x="351" y="424"/>
                    </a:moveTo>
                    <a:lnTo>
                      <a:pt x="351" y="424"/>
                    </a:lnTo>
                    <a:lnTo>
                      <a:pt x="360" y="430"/>
                    </a:lnTo>
                    <a:lnTo>
                      <a:pt x="365" y="433"/>
                    </a:lnTo>
                    <a:lnTo>
                      <a:pt x="368" y="433"/>
                    </a:lnTo>
                    <a:lnTo>
                      <a:pt x="368" y="433"/>
                    </a:lnTo>
                    <a:lnTo>
                      <a:pt x="360" y="427"/>
                    </a:lnTo>
                    <a:lnTo>
                      <a:pt x="351" y="421"/>
                    </a:lnTo>
                    <a:lnTo>
                      <a:pt x="342" y="415"/>
                    </a:lnTo>
                    <a:lnTo>
                      <a:pt x="333" y="411"/>
                    </a:lnTo>
                    <a:lnTo>
                      <a:pt x="333" y="411"/>
                    </a:lnTo>
                    <a:lnTo>
                      <a:pt x="334" y="412"/>
                    </a:lnTo>
                    <a:lnTo>
                      <a:pt x="334" y="414"/>
                    </a:lnTo>
                    <a:lnTo>
                      <a:pt x="334" y="414"/>
                    </a:lnTo>
                    <a:lnTo>
                      <a:pt x="351" y="424"/>
                    </a:lnTo>
                    <a:lnTo>
                      <a:pt x="351" y="424"/>
                    </a:lnTo>
                    <a:close/>
                    <a:moveTo>
                      <a:pt x="700" y="412"/>
                    </a:moveTo>
                    <a:lnTo>
                      <a:pt x="700" y="412"/>
                    </a:lnTo>
                    <a:lnTo>
                      <a:pt x="699" y="412"/>
                    </a:lnTo>
                    <a:lnTo>
                      <a:pt x="696" y="414"/>
                    </a:lnTo>
                    <a:lnTo>
                      <a:pt x="696" y="414"/>
                    </a:lnTo>
                    <a:lnTo>
                      <a:pt x="712" y="430"/>
                    </a:lnTo>
                    <a:lnTo>
                      <a:pt x="731" y="444"/>
                    </a:lnTo>
                    <a:lnTo>
                      <a:pt x="731" y="444"/>
                    </a:lnTo>
                    <a:lnTo>
                      <a:pt x="715" y="427"/>
                    </a:lnTo>
                    <a:lnTo>
                      <a:pt x="700" y="412"/>
                    </a:lnTo>
                    <a:lnTo>
                      <a:pt x="700" y="412"/>
                    </a:lnTo>
                    <a:close/>
                    <a:moveTo>
                      <a:pt x="279" y="470"/>
                    </a:moveTo>
                    <a:lnTo>
                      <a:pt x="279" y="470"/>
                    </a:lnTo>
                    <a:lnTo>
                      <a:pt x="269" y="462"/>
                    </a:lnTo>
                    <a:lnTo>
                      <a:pt x="260" y="453"/>
                    </a:lnTo>
                    <a:lnTo>
                      <a:pt x="249" y="446"/>
                    </a:lnTo>
                    <a:lnTo>
                      <a:pt x="240" y="436"/>
                    </a:lnTo>
                    <a:lnTo>
                      <a:pt x="240" y="436"/>
                    </a:lnTo>
                    <a:lnTo>
                      <a:pt x="200" y="414"/>
                    </a:lnTo>
                    <a:lnTo>
                      <a:pt x="200" y="414"/>
                    </a:lnTo>
                    <a:lnTo>
                      <a:pt x="200" y="412"/>
                    </a:lnTo>
                    <a:lnTo>
                      <a:pt x="200" y="412"/>
                    </a:lnTo>
                    <a:lnTo>
                      <a:pt x="199" y="414"/>
                    </a:lnTo>
                    <a:lnTo>
                      <a:pt x="199" y="414"/>
                    </a:lnTo>
                    <a:lnTo>
                      <a:pt x="197" y="415"/>
                    </a:lnTo>
                    <a:lnTo>
                      <a:pt x="197" y="415"/>
                    </a:lnTo>
                    <a:lnTo>
                      <a:pt x="220" y="438"/>
                    </a:lnTo>
                    <a:lnTo>
                      <a:pt x="232" y="449"/>
                    </a:lnTo>
                    <a:lnTo>
                      <a:pt x="244" y="459"/>
                    </a:lnTo>
                    <a:lnTo>
                      <a:pt x="244" y="459"/>
                    </a:lnTo>
                    <a:lnTo>
                      <a:pt x="252" y="459"/>
                    </a:lnTo>
                    <a:lnTo>
                      <a:pt x="257" y="461"/>
                    </a:lnTo>
                    <a:lnTo>
                      <a:pt x="267" y="467"/>
                    </a:lnTo>
                    <a:lnTo>
                      <a:pt x="278" y="473"/>
                    </a:lnTo>
                    <a:lnTo>
                      <a:pt x="289" y="479"/>
                    </a:lnTo>
                    <a:lnTo>
                      <a:pt x="289" y="479"/>
                    </a:lnTo>
                    <a:lnTo>
                      <a:pt x="287" y="476"/>
                    </a:lnTo>
                    <a:lnTo>
                      <a:pt x="284" y="473"/>
                    </a:lnTo>
                    <a:lnTo>
                      <a:pt x="279" y="470"/>
                    </a:lnTo>
                    <a:lnTo>
                      <a:pt x="279" y="470"/>
                    </a:lnTo>
                    <a:close/>
                    <a:moveTo>
                      <a:pt x="590" y="435"/>
                    </a:moveTo>
                    <a:lnTo>
                      <a:pt x="590" y="435"/>
                    </a:lnTo>
                    <a:lnTo>
                      <a:pt x="584" y="429"/>
                    </a:lnTo>
                    <a:lnTo>
                      <a:pt x="577" y="423"/>
                    </a:lnTo>
                    <a:lnTo>
                      <a:pt x="561" y="412"/>
                    </a:lnTo>
                    <a:lnTo>
                      <a:pt x="561" y="412"/>
                    </a:lnTo>
                    <a:lnTo>
                      <a:pt x="568" y="420"/>
                    </a:lnTo>
                    <a:lnTo>
                      <a:pt x="575" y="426"/>
                    </a:lnTo>
                    <a:lnTo>
                      <a:pt x="583" y="430"/>
                    </a:lnTo>
                    <a:lnTo>
                      <a:pt x="590" y="435"/>
                    </a:lnTo>
                    <a:lnTo>
                      <a:pt x="590" y="435"/>
                    </a:lnTo>
                    <a:close/>
                    <a:moveTo>
                      <a:pt x="799" y="418"/>
                    </a:moveTo>
                    <a:lnTo>
                      <a:pt x="799" y="418"/>
                    </a:lnTo>
                    <a:lnTo>
                      <a:pt x="801" y="418"/>
                    </a:lnTo>
                    <a:lnTo>
                      <a:pt x="802" y="417"/>
                    </a:lnTo>
                    <a:lnTo>
                      <a:pt x="802" y="417"/>
                    </a:lnTo>
                    <a:lnTo>
                      <a:pt x="802" y="415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799" y="415"/>
                    </a:lnTo>
                    <a:lnTo>
                      <a:pt x="799" y="418"/>
                    </a:lnTo>
                    <a:lnTo>
                      <a:pt x="799" y="418"/>
                    </a:lnTo>
                    <a:close/>
                    <a:moveTo>
                      <a:pt x="456" y="421"/>
                    </a:moveTo>
                    <a:lnTo>
                      <a:pt x="456" y="421"/>
                    </a:lnTo>
                    <a:lnTo>
                      <a:pt x="452" y="418"/>
                    </a:lnTo>
                    <a:lnTo>
                      <a:pt x="449" y="417"/>
                    </a:lnTo>
                    <a:lnTo>
                      <a:pt x="449" y="417"/>
                    </a:lnTo>
                    <a:lnTo>
                      <a:pt x="452" y="420"/>
                    </a:lnTo>
                    <a:lnTo>
                      <a:pt x="456" y="421"/>
                    </a:lnTo>
                    <a:lnTo>
                      <a:pt x="456" y="421"/>
                    </a:lnTo>
                    <a:close/>
                    <a:moveTo>
                      <a:pt x="340" y="423"/>
                    </a:moveTo>
                    <a:lnTo>
                      <a:pt x="340" y="423"/>
                    </a:lnTo>
                    <a:lnTo>
                      <a:pt x="336" y="420"/>
                    </a:lnTo>
                    <a:lnTo>
                      <a:pt x="333" y="418"/>
                    </a:lnTo>
                    <a:lnTo>
                      <a:pt x="330" y="418"/>
                    </a:lnTo>
                    <a:lnTo>
                      <a:pt x="330" y="418"/>
                    </a:lnTo>
                    <a:lnTo>
                      <a:pt x="333" y="420"/>
                    </a:lnTo>
                    <a:lnTo>
                      <a:pt x="336" y="421"/>
                    </a:lnTo>
                    <a:lnTo>
                      <a:pt x="339" y="423"/>
                    </a:lnTo>
                    <a:lnTo>
                      <a:pt x="340" y="423"/>
                    </a:lnTo>
                    <a:lnTo>
                      <a:pt x="340" y="423"/>
                    </a:lnTo>
                    <a:close/>
                    <a:moveTo>
                      <a:pt x="188" y="421"/>
                    </a:moveTo>
                    <a:lnTo>
                      <a:pt x="188" y="421"/>
                    </a:lnTo>
                    <a:lnTo>
                      <a:pt x="194" y="426"/>
                    </a:lnTo>
                    <a:lnTo>
                      <a:pt x="203" y="430"/>
                    </a:lnTo>
                    <a:lnTo>
                      <a:pt x="203" y="430"/>
                    </a:lnTo>
                    <a:lnTo>
                      <a:pt x="202" y="427"/>
                    </a:lnTo>
                    <a:lnTo>
                      <a:pt x="200" y="426"/>
                    </a:lnTo>
                    <a:lnTo>
                      <a:pt x="197" y="424"/>
                    </a:lnTo>
                    <a:lnTo>
                      <a:pt x="197" y="421"/>
                    </a:lnTo>
                    <a:lnTo>
                      <a:pt x="197" y="421"/>
                    </a:lnTo>
                    <a:lnTo>
                      <a:pt x="192" y="420"/>
                    </a:lnTo>
                    <a:lnTo>
                      <a:pt x="188" y="421"/>
                    </a:lnTo>
                    <a:lnTo>
                      <a:pt x="188" y="421"/>
                    </a:lnTo>
                    <a:close/>
                    <a:moveTo>
                      <a:pt x="690" y="420"/>
                    </a:moveTo>
                    <a:lnTo>
                      <a:pt x="690" y="420"/>
                    </a:lnTo>
                    <a:lnTo>
                      <a:pt x="690" y="421"/>
                    </a:lnTo>
                    <a:lnTo>
                      <a:pt x="690" y="421"/>
                    </a:lnTo>
                    <a:lnTo>
                      <a:pt x="694" y="426"/>
                    </a:lnTo>
                    <a:lnTo>
                      <a:pt x="696" y="427"/>
                    </a:lnTo>
                    <a:lnTo>
                      <a:pt x="699" y="429"/>
                    </a:lnTo>
                    <a:lnTo>
                      <a:pt x="699" y="429"/>
                    </a:lnTo>
                    <a:lnTo>
                      <a:pt x="712" y="444"/>
                    </a:lnTo>
                    <a:lnTo>
                      <a:pt x="720" y="452"/>
                    </a:lnTo>
                    <a:lnTo>
                      <a:pt x="728" y="458"/>
                    </a:lnTo>
                    <a:lnTo>
                      <a:pt x="728" y="458"/>
                    </a:lnTo>
                    <a:lnTo>
                      <a:pt x="709" y="436"/>
                    </a:lnTo>
                    <a:lnTo>
                      <a:pt x="699" y="427"/>
                    </a:lnTo>
                    <a:lnTo>
                      <a:pt x="690" y="420"/>
                    </a:lnTo>
                    <a:lnTo>
                      <a:pt x="690" y="420"/>
                    </a:lnTo>
                    <a:close/>
                    <a:moveTo>
                      <a:pt x="795" y="426"/>
                    </a:moveTo>
                    <a:lnTo>
                      <a:pt x="795" y="426"/>
                    </a:lnTo>
                    <a:lnTo>
                      <a:pt x="795" y="423"/>
                    </a:lnTo>
                    <a:lnTo>
                      <a:pt x="793" y="421"/>
                    </a:lnTo>
                    <a:lnTo>
                      <a:pt x="792" y="420"/>
                    </a:lnTo>
                    <a:lnTo>
                      <a:pt x="792" y="420"/>
                    </a:lnTo>
                    <a:lnTo>
                      <a:pt x="793" y="424"/>
                    </a:lnTo>
                    <a:lnTo>
                      <a:pt x="793" y="426"/>
                    </a:lnTo>
                    <a:lnTo>
                      <a:pt x="795" y="426"/>
                    </a:lnTo>
                    <a:lnTo>
                      <a:pt x="795" y="426"/>
                    </a:lnTo>
                    <a:close/>
                    <a:moveTo>
                      <a:pt x="561" y="475"/>
                    </a:moveTo>
                    <a:lnTo>
                      <a:pt x="561" y="475"/>
                    </a:lnTo>
                    <a:lnTo>
                      <a:pt x="551" y="464"/>
                    </a:lnTo>
                    <a:lnTo>
                      <a:pt x="539" y="455"/>
                    </a:lnTo>
                    <a:lnTo>
                      <a:pt x="528" y="446"/>
                    </a:lnTo>
                    <a:lnTo>
                      <a:pt x="517" y="435"/>
                    </a:lnTo>
                    <a:lnTo>
                      <a:pt x="517" y="435"/>
                    </a:lnTo>
                    <a:lnTo>
                      <a:pt x="513" y="432"/>
                    </a:lnTo>
                    <a:lnTo>
                      <a:pt x="508" y="427"/>
                    </a:lnTo>
                    <a:lnTo>
                      <a:pt x="504" y="424"/>
                    </a:lnTo>
                    <a:lnTo>
                      <a:pt x="500" y="423"/>
                    </a:lnTo>
                    <a:lnTo>
                      <a:pt x="500" y="423"/>
                    </a:lnTo>
                    <a:lnTo>
                      <a:pt x="516" y="436"/>
                    </a:lnTo>
                    <a:lnTo>
                      <a:pt x="529" y="450"/>
                    </a:lnTo>
                    <a:lnTo>
                      <a:pt x="545" y="464"/>
                    </a:lnTo>
                    <a:lnTo>
                      <a:pt x="561" y="475"/>
                    </a:lnTo>
                    <a:lnTo>
                      <a:pt x="561" y="475"/>
                    </a:lnTo>
                    <a:close/>
                    <a:moveTo>
                      <a:pt x="561" y="423"/>
                    </a:moveTo>
                    <a:lnTo>
                      <a:pt x="561" y="423"/>
                    </a:lnTo>
                    <a:lnTo>
                      <a:pt x="560" y="423"/>
                    </a:lnTo>
                    <a:lnTo>
                      <a:pt x="560" y="424"/>
                    </a:lnTo>
                    <a:lnTo>
                      <a:pt x="560" y="424"/>
                    </a:lnTo>
                    <a:lnTo>
                      <a:pt x="590" y="452"/>
                    </a:lnTo>
                    <a:lnTo>
                      <a:pt x="606" y="465"/>
                    </a:lnTo>
                    <a:lnTo>
                      <a:pt x="621" y="478"/>
                    </a:lnTo>
                    <a:lnTo>
                      <a:pt x="621" y="478"/>
                    </a:lnTo>
                    <a:lnTo>
                      <a:pt x="607" y="462"/>
                    </a:lnTo>
                    <a:lnTo>
                      <a:pt x="592" y="449"/>
                    </a:lnTo>
                    <a:lnTo>
                      <a:pt x="561" y="423"/>
                    </a:lnTo>
                    <a:lnTo>
                      <a:pt x="561" y="423"/>
                    </a:lnTo>
                    <a:close/>
                    <a:moveTo>
                      <a:pt x="360" y="438"/>
                    </a:moveTo>
                    <a:lnTo>
                      <a:pt x="360" y="438"/>
                    </a:lnTo>
                    <a:lnTo>
                      <a:pt x="365" y="439"/>
                    </a:lnTo>
                    <a:lnTo>
                      <a:pt x="369" y="443"/>
                    </a:lnTo>
                    <a:lnTo>
                      <a:pt x="372" y="446"/>
                    </a:lnTo>
                    <a:lnTo>
                      <a:pt x="375" y="447"/>
                    </a:lnTo>
                    <a:lnTo>
                      <a:pt x="375" y="447"/>
                    </a:lnTo>
                    <a:lnTo>
                      <a:pt x="368" y="441"/>
                    </a:lnTo>
                    <a:lnTo>
                      <a:pt x="360" y="435"/>
                    </a:lnTo>
                    <a:lnTo>
                      <a:pt x="342" y="424"/>
                    </a:lnTo>
                    <a:lnTo>
                      <a:pt x="342" y="424"/>
                    </a:lnTo>
                    <a:lnTo>
                      <a:pt x="346" y="427"/>
                    </a:lnTo>
                    <a:lnTo>
                      <a:pt x="351" y="430"/>
                    </a:lnTo>
                    <a:lnTo>
                      <a:pt x="357" y="435"/>
                    </a:lnTo>
                    <a:lnTo>
                      <a:pt x="360" y="438"/>
                    </a:lnTo>
                    <a:lnTo>
                      <a:pt x="360" y="438"/>
                    </a:lnTo>
                    <a:close/>
                    <a:moveTo>
                      <a:pt x="763" y="455"/>
                    </a:moveTo>
                    <a:lnTo>
                      <a:pt x="763" y="455"/>
                    </a:lnTo>
                    <a:lnTo>
                      <a:pt x="763" y="453"/>
                    </a:lnTo>
                    <a:lnTo>
                      <a:pt x="763" y="453"/>
                    </a:lnTo>
                    <a:lnTo>
                      <a:pt x="761" y="453"/>
                    </a:lnTo>
                    <a:lnTo>
                      <a:pt x="760" y="455"/>
                    </a:lnTo>
                    <a:lnTo>
                      <a:pt x="760" y="455"/>
                    </a:lnTo>
                    <a:lnTo>
                      <a:pt x="743" y="438"/>
                    </a:lnTo>
                    <a:lnTo>
                      <a:pt x="725" y="424"/>
                    </a:lnTo>
                    <a:lnTo>
                      <a:pt x="725" y="424"/>
                    </a:lnTo>
                    <a:lnTo>
                      <a:pt x="746" y="446"/>
                    </a:lnTo>
                    <a:lnTo>
                      <a:pt x="757" y="456"/>
                    </a:lnTo>
                    <a:lnTo>
                      <a:pt x="769" y="465"/>
                    </a:lnTo>
                    <a:lnTo>
                      <a:pt x="769" y="465"/>
                    </a:lnTo>
                    <a:lnTo>
                      <a:pt x="766" y="462"/>
                    </a:lnTo>
                    <a:lnTo>
                      <a:pt x="764" y="459"/>
                    </a:lnTo>
                    <a:lnTo>
                      <a:pt x="761" y="456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close/>
                    <a:moveTo>
                      <a:pt x="648" y="458"/>
                    </a:moveTo>
                    <a:lnTo>
                      <a:pt x="648" y="458"/>
                    </a:lnTo>
                    <a:lnTo>
                      <a:pt x="630" y="441"/>
                    </a:lnTo>
                    <a:lnTo>
                      <a:pt x="621" y="432"/>
                    </a:lnTo>
                    <a:lnTo>
                      <a:pt x="610" y="426"/>
                    </a:lnTo>
                    <a:lnTo>
                      <a:pt x="610" y="426"/>
                    </a:lnTo>
                    <a:lnTo>
                      <a:pt x="619" y="435"/>
                    </a:lnTo>
                    <a:lnTo>
                      <a:pt x="629" y="444"/>
                    </a:lnTo>
                    <a:lnTo>
                      <a:pt x="638" y="452"/>
                    </a:lnTo>
                    <a:lnTo>
                      <a:pt x="644" y="456"/>
                    </a:lnTo>
                    <a:lnTo>
                      <a:pt x="648" y="458"/>
                    </a:lnTo>
                    <a:lnTo>
                      <a:pt x="648" y="458"/>
                    </a:lnTo>
                    <a:close/>
                    <a:moveTo>
                      <a:pt x="346" y="438"/>
                    </a:moveTo>
                    <a:lnTo>
                      <a:pt x="346" y="438"/>
                    </a:lnTo>
                    <a:lnTo>
                      <a:pt x="365" y="449"/>
                    </a:lnTo>
                    <a:lnTo>
                      <a:pt x="382" y="459"/>
                    </a:lnTo>
                    <a:lnTo>
                      <a:pt x="414" y="485"/>
                    </a:lnTo>
                    <a:lnTo>
                      <a:pt x="443" y="511"/>
                    </a:lnTo>
                    <a:lnTo>
                      <a:pt x="475" y="537"/>
                    </a:lnTo>
                    <a:lnTo>
                      <a:pt x="475" y="537"/>
                    </a:lnTo>
                    <a:lnTo>
                      <a:pt x="450" y="513"/>
                    </a:lnTo>
                    <a:lnTo>
                      <a:pt x="424" y="488"/>
                    </a:lnTo>
                    <a:lnTo>
                      <a:pt x="411" y="478"/>
                    </a:lnTo>
                    <a:lnTo>
                      <a:pt x="397" y="467"/>
                    </a:lnTo>
                    <a:lnTo>
                      <a:pt x="382" y="456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47"/>
                    </a:lnTo>
                    <a:lnTo>
                      <a:pt x="365" y="446"/>
                    </a:lnTo>
                    <a:lnTo>
                      <a:pt x="363" y="444"/>
                    </a:lnTo>
                    <a:lnTo>
                      <a:pt x="362" y="441"/>
                    </a:lnTo>
                    <a:lnTo>
                      <a:pt x="362" y="441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57" y="439"/>
                    </a:lnTo>
                    <a:lnTo>
                      <a:pt x="354" y="438"/>
                    </a:lnTo>
                    <a:lnTo>
                      <a:pt x="353" y="436"/>
                    </a:lnTo>
                    <a:lnTo>
                      <a:pt x="351" y="435"/>
                    </a:lnTo>
                    <a:lnTo>
                      <a:pt x="351" y="435"/>
                    </a:lnTo>
                    <a:lnTo>
                      <a:pt x="346" y="435"/>
                    </a:lnTo>
                    <a:lnTo>
                      <a:pt x="343" y="432"/>
                    </a:lnTo>
                    <a:lnTo>
                      <a:pt x="342" y="430"/>
                    </a:lnTo>
                    <a:lnTo>
                      <a:pt x="339" y="430"/>
                    </a:lnTo>
                    <a:lnTo>
                      <a:pt x="339" y="430"/>
                    </a:lnTo>
                    <a:lnTo>
                      <a:pt x="342" y="433"/>
                    </a:lnTo>
                    <a:lnTo>
                      <a:pt x="346" y="438"/>
                    </a:lnTo>
                    <a:lnTo>
                      <a:pt x="346" y="438"/>
                    </a:lnTo>
                    <a:close/>
                    <a:moveTo>
                      <a:pt x="192" y="435"/>
                    </a:move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3"/>
                    </a:lnTo>
                    <a:lnTo>
                      <a:pt x="192" y="433"/>
                    </a:lnTo>
                    <a:lnTo>
                      <a:pt x="191" y="432"/>
                    </a:lnTo>
                    <a:lnTo>
                      <a:pt x="188" y="433"/>
                    </a:lnTo>
                    <a:lnTo>
                      <a:pt x="188" y="433"/>
                    </a:lnTo>
                    <a:lnTo>
                      <a:pt x="191" y="435"/>
                    </a:ln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5"/>
                    </a:lnTo>
                    <a:close/>
                    <a:moveTo>
                      <a:pt x="691" y="470"/>
                    </a:moveTo>
                    <a:lnTo>
                      <a:pt x="691" y="470"/>
                    </a:lnTo>
                    <a:lnTo>
                      <a:pt x="670" y="450"/>
                    </a:lnTo>
                    <a:lnTo>
                      <a:pt x="661" y="441"/>
                    </a:lnTo>
                    <a:lnTo>
                      <a:pt x="648" y="432"/>
                    </a:lnTo>
                    <a:lnTo>
                      <a:pt x="648" y="432"/>
                    </a:lnTo>
                    <a:lnTo>
                      <a:pt x="668" y="453"/>
                    </a:lnTo>
                    <a:lnTo>
                      <a:pt x="679" y="464"/>
                    </a:lnTo>
                    <a:lnTo>
                      <a:pt x="685" y="467"/>
                    </a:lnTo>
                    <a:lnTo>
                      <a:pt x="691" y="470"/>
                    </a:lnTo>
                    <a:lnTo>
                      <a:pt x="691" y="470"/>
                    </a:lnTo>
                    <a:close/>
                    <a:moveTo>
                      <a:pt x="485" y="456"/>
                    </a:moveTo>
                    <a:lnTo>
                      <a:pt x="485" y="456"/>
                    </a:lnTo>
                    <a:lnTo>
                      <a:pt x="478" y="449"/>
                    </a:lnTo>
                    <a:lnTo>
                      <a:pt x="470" y="443"/>
                    </a:lnTo>
                    <a:lnTo>
                      <a:pt x="461" y="438"/>
                    </a:lnTo>
                    <a:lnTo>
                      <a:pt x="450" y="435"/>
                    </a:lnTo>
                    <a:lnTo>
                      <a:pt x="450" y="435"/>
                    </a:lnTo>
                    <a:lnTo>
                      <a:pt x="467" y="446"/>
                    </a:lnTo>
                    <a:lnTo>
                      <a:pt x="485" y="456"/>
                    </a:lnTo>
                    <a:lnTo>
                      <a:pt x="485" y="456"/>
                    </a:lnTo>
                    <a:close/>
                    <a:moveTo>
                      <a:pt x="600" y="484"/>
                    </a:moveTo>
                    <a:lnTo>
                      <a:pt x="600" y="484"/>
                    </a:lnTo>
                    <a:lnTo>
                      <a:pt x="597" y="484"/>
                    </a:lnTo>
                    <a:lnTo>
                      <a:pt x="597" y="484"/>
                    </a:lnTo>
                    <a:lnTo>
                      <a:pt x="592" y="479"/>
                    </a:lnTo>
                    <a:lnTo>
                      <a:pt x="586" y="476"/>
                    </a:lnTo>
                    <a:lnTo>
                      <a:pt x="580" y="472"/>
                    </a:lnTo>
                    <a:lnTo>
                      <a:pt x="575" y="467"/>
                    </a:lnTo>
                    <a:lnTo>
                      <a:pt x="575" y="467"/>
                    </a:lnTo>
                    <a:lnTo>
                      <a:pt x="557" y="456"/>
                    </a:lnTo>
                    <a:lnTo>
                      <a:pt x="540" y="444"/>
                    </a:lnTo>
                    <a:lnTo>
                      <a:pt x="540" y="444"/>
                    </a:lnTo>
                    <a:lnTo>
                      <a:pt x="531" y="438"/>
                    </a:lnTo>
                    <a:lnTo>
                      <a:pt x="526" y="436"/>
                    </a:lnTo>
                    <a:lnTo>
                      <a:pt x="523" y="435"/>
                    </a:lnTo>
                    <a:lnTo>
                      <a:pt x="523" y="435"/>
                    </a:lnTo>
                    <a:lnTo>
                      <a:pt x="554" y="461"/>
                    </a:lnTo>
                    <a:lnTo>
                      <a:pt x="584" y="488"/>
                    </a:lnTo>
                    <a:lnTo>
                      <a:pt x="584" y="488"/>
                    </a:lnTo>
                    <a:lnTo>
                      <a:pt x="595" y="497"/>
                    </a:lnTo>
                    <a:lnTo>
                      <a:pt x="600" y="502"/>
                    </a:lnTo>
                    <a:lnTo>
                      <a:pt x="606" y="505"/>
                    </a:lnTo>
                    <a:lnTo>
                      <a:pt x="606" y="505"/>
                    </a:lnTo>
                    <a:lnTo>
                      <a:pt x="612" y="505"/>
                    </a:lnTo>
                    <a:lnTo>
                      <a:pt x="618" y="505"/>
                    </a:lnTo>
                    <a:lnTo>
                      <a:pt x="618" y="505"/>
                    </a:lnTo>
                    <a:lnTo>
                      <a:pt x="624" y="508"/>
                    </a:lnTo>
                    <a:lnTo>
                      <a:pt x="625" y="510"/>
                    </a:lnTo>
                    <a:lnTo>
                      <a:pt x="629" y="510"/>
                    </a:lnTo>
                    <a:lnTo>
                      <a:pt x="629" y="510"/>
                    </a:lnTo>
                    <a:lnTo>
                      <a:pt x="622" y="502"/>
                    </a:lnTo>
                    <a:lnTo>
                      <a:pt x="615" y="496"/>
                    </a:lnTo>
                    <a:lnTo>
                      <a:pt x="600" y="484"/>
                    </a:lnTo>
                    <a:lnTo>
                      <a:pt x="600" y="484"/>
                    </a:lnTo>
                    <a:close/>
                    <a:moveTo>
                      <a:pt x="609" y="537"/>
                    </a:moveTo>
                    <a:lnTo>
                      <a:pt x="609" y="537"/>
                    </a:lnTo>
                    <a:lnTo>
                      <a:pt x="593" y="519"/>
                    </a:lnTo>
                    <a:lnTo>
                      <a:pt x="575" y="504"/>
                    </a:lnTo>
                    <a:lnTo>
                      <a:pt x="539" y="472"/>
                    </a:lnTo>
                    <a:lnTo>
                      <a:pt x="539" y="472"/>
                    </a:lnTo>
                    <a:lnTo>
                      <a:pt x="540" y="472"/>
                    </a:lnTo>
                    <a:lnTo>
                      <a:pt x="540" y="470"/>
                    </a:lnTo>
                    <a:lnTo>
                      <a:pt x="540" y="470"/>
                    </a:lnTo>
                    <a:lnTo>
                      <a:pt x="539" y="470"/>
                    </a:lnTo>
                    <a:lnTo>
                      <a:pt x="537" y="470"/>
                    </a:lnTo>
                    <a:lnTo>
                      <a:pt x="537" y="470"/>
                    </a:lnTo>
                    <a:lnTo>
                      <a:pt x="536" y="468"/>
                    </a:lnTo>
                    <a:lnTo>
                      <a:pt x="534" y="465"/>
                    </a:lnTo>
                    <a:lnTo>
                      <a:pt x="534" y="465"/>
                    </a:lnTo>
                    <a:lnTo>
                      <a:pt x="511" y="452"/>
                    </a:lnTo>
                    <a:lnTo>
                      <a:pt x="488" y="436"/>
                    </a:lnTo>
                    <a:lnTo>
                      <a:pt x="488" y="436"/>
                    </a:lnTo>
                    <a:lnTo>
                      <a:pt x="519" y="462"/>
                    </a:lnTo>
                    <a:lnTo>
                      <a:pt x="549" y="487"/>
                    </a:lnTo>
                    <a:lnTo>
                      <a:pt x="580" y="511"/>
                    </a:lnTo>
                    <a:lnTo>
                      <a:pt x="609" y="537"/>
                    </a:lnTo>
                    <a:lnTo>
                      <a:pt x="609" y="537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68" y="438"/>
                    </a:lnTo>
                    <a:lnTo>
                      <a:pt x="667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7" y="438"/>
                    </a:lnTo>
                    <a:lnTo>
                      <a:pt x="667" y="439"/>
                    </a:lnTo>
                    <a:lnTo>
                      <a:pt x="668" y="441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558" y="504"/>
                    </a:moveTo>
                    <a:lnTo>
                      <a:pt x="558" y="504"/>
                    </a:lnTo>
                    <a:lnTo>
                      <a:pt x="534" y="482"/>
                    </a:lnTo>
                    <a:lnTo>
                      <a:pt x="534" y="482"/>
                    </a:lnTo>
                    <a:lnTo>
                      <a:pt x="536" y="481"/>
                    </a:lnTo>
                    <a:lnTo>
                      <a:pt x="536" y="481"/>
                    </a:lnTo>
                    <a:lnTo>
                      <a:pt x="528" y="476"/>
                    </a:lnTo>
                    <a:lnTo>
                      <a:pt x="520" y="470"/>
                    </a:lnTo>
                    <a:lnTo>
                      <a:pt x="507" y="459"/>
                    </a:lnTo>
                    <a:lnTo>
                      <a:pt x="507" y="459"/>
                    </a:lnTo>
                    <a:lnTo>
                      <a:pt x="491" y="449"/>
                    </a:lnTo>
                    <a:lnTo>
                      <a:pt x="476" y="439"/>
                    </a:lnTo>
                    <a:lnTo>
                      <a:pt x="476" y="439"/>
                    </a:lnTo>
                    <a:lnTo>
                      <a:pt x="484" y="449"/>
                    </a:lnTo>
                    <a:lnTo>
                      <a:pt x="493" y="458"/>
                    </a:lnTo>
                    <a:lnTo>
                      <a:pt x="514" y="475"/>
                    </a:lnTo>
                    <a:lnTo>
                      <a:pt x="536" y="490"/>
                    </a:lnTo>
                    <a:lnTo>
                      <a:pt x="558" y="504"/>
                    </a:lnTo>
                    <a:lnTo>
                      <a:pt x="558" y="504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71" y="444"/>
                    </a:lnTo>
                    <a:lnTo>
                      <a:pt x="674" y="447"/>
                    </a:lnTo>
                    <a:lnTo>
                      <a:pt x="677" y="449"/>
                    </a:lnTo>
                    <a:lnTo>
                      <a:pt x="677" y="452"/>
                    </a:lnTo>
                    <a:lnTo>
                      <a:pt x="677" y="452"/>
                    </a:lnTo>
                    <a:lnTo>
                      <a:pt x="685" y="456"/>
                    </a:lnTo>
                    <a:lnTo>
                      <a:pt x="691" y="462"/>
                    </a:lnTo>
                    <a:lnTo>
                      <a:pt x="702" y="475"/>
                    </a:lnTo>
                    <a:lnTo>
                      <a:pt x="714" y="487"/>
                    </a:lnTo>
                    <a:lnTo>
                      <a:pt x="720" y="491"/>
                    </a:lnTo>
                    <a:lnTo>
                      <a:pt x="728" y="494"/>
                    </a:lnTo>
                    <a:lnTo>
                      <a:pt x="728" y="494"/>
                    </a:lnTo>
                    <a:lnTo>
                      <a:pt x="706" y="475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2"/>
                    </a:lnTo>
                    <a:lnTo>
                      <a:pt x="685" y="452"/>
                    </a:lnTo>
                    <a:lnTo>
                      <a:pt x="682" y="450"/>
                    </a:lnTo>
                    <a:lnTo>
                      <a:pt x="677" y="447"/>
                    </a:lnTo>
                    <a:lnTo>
                      <a:pt x="674" y="444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226" y="458"/>
                    </a:moveTo>
                    <a:lnTo>
                      <a:pt x="226" y="458"/>
                    </a:lnTo>
                    <a:lnTo>
                      <a:pt x="225" y="456"/>
                    </a:lnTo>
                    <a:lnTo>
                      <a:pt x="225" y="455"/>
                    </a:lnTo>
                    <a:lnTo>
                      <a:pt x="225" y="455"/>
                    </a:lnTo>
                    <a:lnTo>
                      <a:pt x="221" y="453"/>
                    </a:lnTo>
                    <a:lnTo>
                      <a:pt x="218" y="452"/>
                    </a:lnTo>
                    <a:lnTo>
                      <a:pt x="214" y="449"/>
                    </a:lnTo>
                    <a:lnTo>
                      <a:pt x="209" y="444"/>
                    </a:lnTo>
                    <a:lnTo>
                      <a:pt x="206" y="444"/>
                    </a:lnTo>
                    <a:lnTo>
                      <a:pt x="203" y="444"/>
                    </a:lnTo>
                    <a:lnTo>
                      <a:pt x="203" y="444"/>
                    </a:lnTo>
                    <a:lnTo>
                      <a:pt x="209" y="449"/>
                    </a:lnTo>
                    <a:lnTo>
                      <a:pt x="215" y="453"/>
                    </a:lnTo>
                    <a:lnTo>
                      <a:pt x="221" y="456"/>
                    </a:lnTo>
                    <a:lnTo>
                      <a:pt x="225" y="458"/>
                    </a:lnTo>
                    <a:lnTo>
                      <a:pt x="229" y="458"/>
                    </a:lnTo>
                    <a:lnTo>
                      <a:pt x="229" y="458"/>
                    </a:lnTo>
                    <a:lnTo>
                      <a:pt x="228" y="456"/>
                    </a:lnTo>
                    <a:lnTo>
                      <a:pt x="228" y="456"/>
                    </a:lnTo>
                    <a:lnTo>
                      <a:pt x="226" y="458"/>
                    </a:lnTo>
                    <a:lnTo>
                      <a:pt x="226" y="458"/>
                    </a:lnTo>
                    <a:lnTo>
                      <a:pt x="226" y="458"/>
                    </a:lnTo>
                    <a:close/>
                    <a:moveTo>
                      <a:pt x="264" y="447"/>
                    </a:moveTo>
                    <a:lnTo>
                      <a:pt x="264" y="447"/>
                    </a:lnTo>
                    <a:lnTo>
                      <a:pt x="263" y="447"/>
                    </a:lnTo>
                    <a:lnTo>
                      <a:pt x="261" y="446"/>
                    </a:lnTo>
                    <a:lnTo>
                      <a:pt x="260" y="444"/>
                    </a:lnTo>
                    <a:lnTo>
                      <a:pt x="258" y="443"/>
                    </a:lnTo>
                    <a:lnTo>
                      <a:pt x="258" y="443"/>
                    </a:lnTo>
                    <a:lnTo>
                      <a:pt x="258" y="444"/>
                    </a:lnTo>
                    <a:lnTo>
                      <a:pt x="260" y="447"/>
                    </a:lnTo>
                    <a:lnTo>
                      <a:pt x="263" y="449"/>
                    </a:lnTo>
                    <a:lnTo>
                      <a:pt x="264" y="447"/>
                    </a:lnTo>
                    <a:lnTo>
                      <a:pt x="264" y="447"/>
                    </a:lnTo>
                    <a:close/>
                    <a:moveTo>
                      <a:pt x="789" y="452"/>
                    </a:moveTo>
                    <a:lnTo>
                      <a:pt x="789" y="452"/>
                    </a:lnTo>
                    <a:lnTo>
                      <a:pt x="790" y="452"/>
                    </a:lnTo>
                    <a:lnTo>
                      <a:pt x="792" y="452"/>
                    </a:lnTo>
                    <a:lnTo>
                      <a:pt x="792" y="452"/>
                    </a:lnTo>
                    <a:lnTo>
                      <a:pt x="793" y="452"/>
                    </a:lnTo>
                    <a:lnTo>
                      <a:pt x="793" y="452"/>
                    </a:lnTo>
                    <a:lnTo>
                      <a:pt x="792" y="449"/>
                    </a:lnTo>
                    <a:lnTo>
                      <a:pt x="790" y="449"/>
                    </a:lnTo>
                    <a:lnTo>
                      <a:pt x="789" y="449"/>
                    </a:lnTo>
                    <a:lnTo>
                      <a:pt x="789" y="449"/>
                    </a:lnTo>
                    <a:lnTo>
                      <a:pt x="789" y="452"/>
                    </a:lnTo>
                    <a:lnTo>
                      <a:pt x="789" y="452"/>
                    </a:lnTo>
                    <a:close/>
                    <a:moveTo>
                      <a:pt x="740" y="470"/>
                    </a:moveTo>
                    <a:lnTo>
                      <a:pt x="740" y="470"/>
                    </a:lnTo>
                    <a:lnTo>
                      <a:pt x="740" y="470"/>
                    </a:lnTo>
                    <a:lnTo>
                      <a:pt x="738" y="470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49" y="487"/>
                    </a:lnTo>
                    <a:lnTo>
                      <a:pt x="757" y="493"/>
                    </a:lnTo>
                    <a:lnTo>
                      <a:pt x="763" y="497"/>
                    </a:lnTo>
                    <a:lnTo>
                      <a:pt x="763" y="497"/>
                    </a:lnTo>
                    <a:lnTo>
                      <a:pt x="757" y="482"/>
                    </a:lnTo>
                    <a:lnTo>
                      <a:pt x="751" y="468"/>
                    </a:lnTo>
                    <a:lnTo>
                      <a:pt x="746" y="464"/>
                    </a:lnTo>
                    <a:lnTo>
                      <a:pt x="740" y="458"/>
                    </a:lnTo>
                    <a:lnTo>
                      <a:pt x="735" y="455"/>
                    </a:lnTo>
                    <a:lnTo>
                      <a:pt x="728" y="452"/>
                    </a:lnTo>
                    <a:lnTo>
                      <a:pt x="728" y="452"/>
                    </a:lnTo>
                    <a:lnTo>
                      <a:pt x="735" y="459"/>
                    </a:lnTo>
                    <a:lnTo>
                      <a:pt x="738" y="464"/>
                    </a:lnTo>
                    <a:lnTo>
                      <a:pt x="740" y="470"/>
                    </a:lnTo>
                    <a:lnTo>
                      <a:pt x="740" y="470"/>
                    </a:lnTo>
                    <a:close/>
                    <a:moveTo>
                      <a:pt x="702" y="462"/>
                    </a:moveTo>
                    <a:lnTo>
                      <a:pt x="702" y="462"/>
                    </a:lnTo>
                    <a:lnTo>
                      <a:pt x="700" y="459"/>
                    </a:lnTo>
                    <a:lnTo>
                      <a:pt x="697" y="456"/>
                    </a:lnTo>
                    <a:lnTo>
                      <a:pt x="694" y="453"/>
                    </a:lnTo>
                    <a:lnTo>
                      <a:pt x="694" y="453"/>
                    </a:lnTo>
                    <a:lnTo>
                      <a:pt x="699" y="458"/>
                    </a:lnTo>
                    <a:lnTo>
                      <a:pt x="702" y="462"/>
                    </a:lnTo>
                    <a:lnTo>
                      <a:pt x="702" y="462"/>
                    </a:lnTo>
                    <a:close/>
                    <a:moveTo>
                      <a:pt x="377" y="467"/>
                    </a:moveTo>
                    <a:lnTo>
                      <a:pt x="377" y="467"/>
                    </a:lnTo>
                    <a:lnTo>
                      <a:pt x="374" y="468"/>
                    </a:lnTo>
                    <a:lnTo>
                      <a:pt x="372" y="468"/>
                    </a:lnTo>
                    <a:lnTo>
                      <a:pt x="371" y="468"/>
                    </a:lnTo>
                    <a:lnTo>
                      <a:pt x="371" y="468"/>
                    </a:lnTo>
                    <a:lnTo>
                      <a:pt x="374" y="472"/>
                    </a:lnTo>
                    <a:lnTo>
                      <a:pt x="377" y="475"/>
                    </a:lnTo>
                    <a:lnTo>
                      <a:pt x="386" y="481"/>
                    </a:lnTo>
                    <a:lnTo>
                      <a:pt x="386" y="481"/>
                    </a:lnTo>
                    <a:lnTo>
                      <a:pt x="391" y="479"/>
                    </a:lnTo>
                    <a:lnTo>
                      <a:pt x="394" y="478"/>
                    </a:lnTo>
                    <a:lnTo>
                      <a:pt x="394" y="478"/>
                    </a:lnTo>
                    <a:lnTo>
                      <a:pt x="398" y="482"/>
                    </a:lnTo>
                    <a:lnTo>
                      <a:pt x="403" y="487"/>
                    </a:lnTo>
                    <a:lnTo>
                      <a:pt x="409" y="490"/>
                    </a:lnTo>
                    <a:lnTo>
                      <a:pt x="415" y="493"/>
                    </a:lnTo>
                    <a:lnTo>
                      <a:pt x="415" y="493"/>
                    </a:lnTo>
                    <a:lnTo>
                      <a:pt x="407" y="487"/>
                    </a:lnTo>
                    <a:lnTo>
                      <a:pt x="403" y="484"/>
                    </a:lnTo>
                    <a:lnTo>
                      <a:pt x="400" y="481"/>
                    </a:lnTo>
                    <a:lnTo>
                      <a:pt x="400" y="481"/>
                    </a:lnTo>
                    <a:lnTo>
                      <a:pt x="395" y="476"/>
                    </a:lnTo>
                    <a:lnTo>
                      <a:pt x="391" y="473"/>
                    </a:lnTo>
                    <a:lnTo>
                      <a:pt x="386" y="468"/>
                    </a:lnTo>
                    <a:lnTo>
                      <a:pt x="383" y="465"/>
                    </a:lnTo>
                    <a:lnTo>
                      <a:pt x="383" y="465"/>
                    </a:lnTo>
                    <a:lnTo>
                      <a:pt x="377" y="462"/>
                    </a:lnTo>
                    <a:lnTo>
                      <a:pt x="374" y="461"/>
                    </a:lnTo>
                    <a:lnTo>
                      <a:pt x="372" y="458"/>
                    </a:lnTo>
                    <a:lnTo>
                      <a:pt x="372" y="458"/>
                    </a:lnTo>
                    <a:lnTo>
                      <a:pt x="371" y="458"/>
                    </a:lnTo>
                    <a:lnTo>
                      <a:pt x="369" y="456"/>
                    </a:lnTo>
                    <a:lnTo>
                      <a:pt x="368" y="455"/>
                    </a:lnTo>
                    <a:lnTo>
                      <a:pt x="366" y="453"/>
                    </a:lnTo>
                    <a:lnTo>
                      <a:pt x="365" y="453"/>
                    </a:lnTo>
                    <a:lnTo>
                      <a:pt x="365" y="453"/>
                    </a:lnTo>
                    <a:lnTo>
                      <a:pt x="368" y="456"/>
                    </a:lnTo>
                    <a:lnTo>
                      <a:pt x="371" y="459"/>
                    </a:lnTo>
                    <a:lnTo>
                      <a:pt x="374" y="462"/>
                    </a:lnTo>
                    <a:lnTo>
                      <a:pt x="377" y="467"/>
                    </a:lnTo>
                    <a:lnTo>
                      <a:pt x="377" y="467"/>
                    </a:lnTo>
                    <a:close/>
                    <a:moveTo>
                      <a:pt x="769" y="500"/>
                    </a:moveTo>
                    <a:lnTo>
                      <a:pt x="769" y="500"/>
                    </a:lnTo>
                    <a:lnTo>
                      <a:pt x="767" y="502"/>
                    </a:lnTo>
                    <a:lnTo>
                      <a:pt x="766" y="504"/>
                    </a:lnTo>
                    <a:lnTo>
                      <a:pt x="766" y="504"/>
                    </a:lnTo>
                    <a:lnTo>
                      <a:pt x="770" y="508"/>
                    </a:lnTo>
                    <a:lnTo>
                      <a:pt x="775" y="513"/>
                    </a:lnTo>
                    <a:lnTo>
                      <a:pt x="775" y="513"/>
                    </a:lnTo>
                    <a:lnTo>
                      <a:pt x="776" y="508"/>
                    </a:lnTo>
                    <a:lnTo>
                      <a:pt x="779" y="505"/>
                    </a:lnTo>
                    <a:lnTo>
                      <a:pt x="779" y="505"/>
                    </a:lnTo>
                    <a:lnTo>
                      <a:pt x="781" y="505"/>
                    </a:lnTo>
                    <a:lnTo>
                      <a:pt x="783" y="507"/>
                    </a:lnTo>
                    <a:lnTo>
                      <a:pt x="786" y="510"/>
                    </a:lnTo>
                    <a:lnTo>
                      <a:pt x="786" y="510"/>
                    </a:lnTo>
                    <a:lnTo>
                      <a:pt x="784" y="499"/>
                    </a:lnTo>
                    <a:lnTo>
                      <a:pt x="784" y="487"/>
                    </a:lnTo>
                    <a:lnTo>
                      <a:pt x="783" y="478"/>
                    </a:lnTo>
                    <a:lnTo>
                      <a:pt x="779" y="473"/>
                    </a:lnTo>
                    <a:lnTo>
                      <a:pt x="776" y="470"/>
                    </a:lnTo>
                    <a:lnTo>
                      <a:pt x="776" y="470"/>
                    </a:lnTo>
                    <a:lnTo>
                      <a:pt x="775" y="473"/>
                    </a:lnTo>
                    <a:lnTo>
                      <a:pt x="772" y="473"/>
                    </a:lnTo>
                    <a:lnTo>
                      <a:pt x="772" y="473"/>
                    </a:lnTo>
                    <a:lnTo>
                      <a:pt x="764" y="470"/>
                    </a:lnTo>
                    <a:lnTo>
                      <a:pt x="758" y="464"/>
                    </a:lnTo>
                    <a:lnTo>
                      <a:pt x="744" y="453"/>
                    </a:lnTo>
                    <a:lnTo>
                      <a:pt x="744" y="453"/>
                    </a:lnTo>
                    <a:lnTo>
                      <a:pt x="758" y="475"/>
                    </a:lnTo>
                    <a:lnTo>
                      <a:pt x="764" y="487"/>
                    </a:lnTo>
                    <a:lnTo>
                      <a:pt x="769" y="500"/>
                    </a:lnTo>
                    <a:lnTo>
                      <a:pt x="769" y="500"/>
                    </a:lnTo>
                    <a:close/>
                    <a:moveTo>
                      <a:pt x="497" y="514"/>
                    </a:moveTo>
                    <a:lnTo>
                      <a:pt x="497" y="514"/>
                    </a:lnTo>
                    <a:lnTo>
                      <a:pt x="528" y="536"/>
                    </a:lnTo>
                    <a:lnTo>
                      <a:pt x="558" y="560"/>
                    </a:lnTo>
                    <a:lnTo>
                      <a:pt x="587" y="583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583" y="571"/>
                    </a:lnTo>
                    <a:lnTo>
                      <a:pt x="546" y="537"/>
                    </a:lnTo>
                    <a:lnTo>
                      <a:pt x="508" y="507"/>
                    </a:lnTo>
                    <a:lnTo>
                      <a:pt x="467" y="478"/>
                    </a:lnTo>
                    <a:lnTo>
                      <a:pt x="467" y="478"/>
                    </a:lnTo>
                    <a:lnTo>
                      <a:pt x="467" y="476"/>
                    </a:lnTo>
                    <a:lnTo>
                      <a:pt x="468" y="475"/>
                    </a:lnTo>
                    <a:lnTo>
                      <a:pt x="468" y="475"/>
                    </a:lnTo>
                    <a:lnTo>
                      <a:pt x="458" y="470"/>
                    </a:lnTo>
                    <a:lnTo>
                      <a:pt x="449" y="464"/>
                    </a:lnTo>
                    <a:lnTo>
                      <a:pt x="439" y="459"/>
                    </a:lnTo>
                    <a:lnTo>
                      <a:pt x="430" y="455"/>
                    </a:lnTo>
                    <a:lnTo>
                      <a:pt x="430" y="455"/>
                    </a:lnTo>
                    <a:lnTo>
                      <a:pt x="447" y="470"/>
                    </a:lnTo>
                    <a:lnTo>
                      <a:pt x="462" y="485"/>
                    </a:lnTo>
                    <a:lnTo>
                      <a:pt x="479" y="500"/>
                    </a:lnTo>
                    <a:lnTo>
                      <a:pt x="497" y="514"/>
                    </a:lnTo>
                    <a:lnTo>
                      <a:pt x="497" y="514"/>
                    </a:lnTo>
                    <a:close/>
                    <a:moveTo>
                      <a:pt x="601" y="468"/>
                    </a:moveTo>
                    <a:lnTo>
                      <a:pt x="601" y="468"/>
                    </a:lnTo>
                    <a:lnTo>
                      <a:pt x="592" y="461"/>
                    </a:lnTo>
                    <a:lnTo>
                      <a:pt x="587" y="458"/>
                    </a:lnTo>
                    <a:lnTo>
                      <a:pt x="584" y="456"/>
                    </a:lnTo>
                    <a:lnTo>
                      <a:pt x="584" y="456"/>
                    </a:lnTo>
                    <a:lnTo>
                      <a:pt x="592" y="464"/>
                    </a:lnTo>
                    <a:lnTo>
                      <a:pt x="597" y="467"/>
                    </a:lnTo>
                    <a:lnTo>
                      <a:pt x="601" y="468"/>
                    </a:lnTo>
                    <a:lnTo>
                      <a:pt x="601" y="468"/>
                    </a:lnTo>
                    <a:close/>
                    <a:moveTo>
                      <a:pt x="327" y="456"/>
                    </a:moveTo>
                    <a:lnTo>
                      <a:pt x="327" y="456"/>
                    </a:lnTo>
                    <a:lnTo>
                      <a:pt x="325" y="458"/>
                    </a:lnTo>
                    <a:lnTo>
                      <a:pt x="322" y="458"/>
                    </a:lnTo>
                    <a:lnTo>
                      <a:pt x="321" y="458"/>
                    </a:lnTo>
                    <a:lnTo>
                      <a:pt x="318" y="458"/>
                    </a:lnTo>
                    <a:lnTo>
                      <a:pt x="318" y="458"/>
                    </a:lnTo>
                    <a:lnTo>
                      <a:pt x="324" y="464"/>
                    </a:lnTo>
                    <a:lnTo>
                      <a:pt x="331" y="470"/>
                    </a:lnTo>
                    <a:lnTo>
                      <a:pt x="331" y="470"/>
                    </a:lnTo>
                    <a:lnTo>
                      <a:pt x="337" y="478"/>
                    </a:lnTo>
                    <a:lnTo>
                      <a:pt x="345" y="484"/>
                    </a:lnTo>
                    <a:lnTo>
                      <a:pt x="345" y="484"/>
                    </a:lnTo>
                    <a:lnTo>
                      <a:pt x="343" y="481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8" y="479"/>
                    </a:lnTo>
                    <a:lnTo>
                      <a:pt x="353" y="481"/>
                    </a:lnTo>
                    <a:lnTo>
                      <a:pt x="356" y="484"/>
                    </a:lnTo>
                    <a:lnTo>
                      <a:pt x="360" y="485"/>
                    </a:lnTo>
                    <a:lnTo>
                      <a:pt x="360" y="485"/>
                    </a:lnTo>
                    <a:lnTo>
                      <a:pt x="353" y="478"/>
                    </a:lnTo>
                    <a:lnTo>
                      <a:pt x="345" y="470"/>
                    </a:lnTo>
                    <a:lnTo>
                      <a:pt x="327" y="456"/>
                    </a:lnTo>
                    <a:lnTo>
                      <a:pt x="327" y="456"/>
                    </a:lnTo>
                    <a:close/>
                    <a:moveTo>
                      <a:pt x="196" y="476"/>
                    </a:moveTo>
                    <a:lnTo>
                      <a:pt x="196" y="476"/>
                    </a:lnTo>
                    <a:lnTo>
                      <a:pt x="192" y="47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85" y="461"/>
                    </a:lnTo>
                    <a:lnTo>
                      <a:pt x="180" y="461"/>
                    </a:lnTo>
                    <a:lnTo>
                      <a:pt x="180" y="461"/>
                    </a:lnTo>
                    <a:lnTo>
                      <a:pt x="182" y="465"/>
                    </a:lnTo>
                    <a:lnTo>
                      <a:pt x="186" y="470"/>
                    </a:lnTo>
                    <a:lnTo>
                      <a:pt x="191" y="473"/>
                    </a:lnTo>
                    <a:lnTo>
                      <a:pt x="196" y="476"/>
                    </a:lnTo>
                    <a:lnTo>
                      <a:pt x="196" y="476"/>
                    </a:lnTo>
                    <a:close/>
                    <a:moveTo>
                      <a:pt x="241" y="490"/>
                    </a:moveTo>
                    <a:lnTo>
                      <a:pt x="241" y="490"/>
                    </a:lnTo>
                    <a:lnTo>
                      <a:pt x="247" y="494"/>
                    </a:lnTo>
                    <a:lnTo>
                      <a:pt x="253" y="499"/>
                    </a:lnTo>
                    <a:lnTo>
                      <a:pt x="267" y="505"/>
                    </a:lnTo>
                    <a:lnTo>
                      <a:pt x="267" y="505"/>
                    </a:lnTo>
                    <a:lnTo>
                      <a:pt x="278" y="513"/>
                    </a:lnTo>
                    <a:lnTo>
                      <a:pt x="282" y="517"/>
                    </a:lnTo>
                    <a:lnTo>
                      <a:pt x="289" y="519"/>
                    </a:lnTo>
                    <a:lnTo>
                      <a:pt x="289" y="519"/>
                    </a:lnTo>
                    <a:lnTo>
                      <a:pt x="285" y="513"/>
                    </a:lnTo>
                    <a:lnTo>
                      <a:pt x="279" y="508"/>
                    </a:lnTo>
                    <a:lnTo>
                      <a:pt x="279" y="508"/>
                    </a:lnTo>
                    <a:lnTo>
                      <a:pt x="247" y="485"/>
                    </a:lnTo>
                    <a:lnTo>
                      <a:pt x="231" y="473"/>
                    </a:lnTo>
                    <a:lnTo>
                      <a:pt x="215" y="461"/>
                    </a:lnTo>
                    <a:lnTo>
                      <a:pt x="215" y="461"/>
                    </a:lnTo>
                    <a:lnTo>
                      <a:pt x="228" y="476"/>
                    </a:lnTo>
                    <a:lnTo>
                      <a:pt x="241" y="490"/>
                    </a:lnTo>
                    <a:lnTo>
                      <a:pt x="241" y="490"/>
                    </a:lnTo>
                    <a:close/>
                    <a:moveTo>
                      <a:pt x="215" y="472"/>
                    </a:moveTo>
                    <a:lnTo>
                      <a:pt x="215" y="472"/>
                    </a:lnTo>
                    <a:lnTo>
                      <a:pt x="208" y="465"/>
                    </a:lnTo>
                    <a:lnTo>
                      <a:pt x="203" y="462"/>
                    </a:lnTo>
                    <a:lnTo>
                      <a:pt x="199" y="462"/>
                    </a:lnTo>
                    <a:lnTo>
                      <a:pt x="199" y="462"/>
                    </a:lnTo>
                    <a:lnTo>
                      <a:pt x="203" y="464"/>
                    </a:lnTo>
                    <a:lnTo>
                      <a:pt x="208" y="468"/>
                    </a:lnTo>
                    <a:lnTo>
                      <a:pt x="211" y="472"/>
                    </a:lnTo>
                    <a:lnTo>
                      <a:pt x="215" y="472"/>
                    </a:lnTo>
                    <a:lnTo>
                      <a:pt x="215" y="472"/>
                    </a:lnTo>
                    <a:close/>
                    <a:moveTo>
                      <a:pt x="464" y="491"/>
                    </a:moveTo>
                    <a:lnTo>
                      <a:pt x="464" y="491"/>
                    </a:lnTo>
                    <a:lnTo>
                      <a:pt x="449" y="476"/>
                    </a:lnTo>
                    <a:lnTo>
                      <a:pt x="432" y="462"/>
                    </a:lnTo>
                    <a:lnTo>
                      <a:pt x="432" y="462"/>
                    </a:lnTo>
                    <a:lnTo>
                      <a:pt x="430" y="464"/>
                    </a:lnTo>
                    <a:lnTo>
                      <a:pt x="429" y="464"/>
                    </a:lnTo>
                    <a:lnTo>
                      <a:pt x="427" y="467"/>
                    </a:lnTo>
                    <a:lnTo>
                      <a:pt x="427" y="467"/>
                    </a:lnTo>
                    <a:lnTo>
                      <a:pt x="446" y="479"/>
                    </a:lnTo>
                    <a:lnTo>
                      <a:pt x="455" y="487"/>
                    </a:lnTo>
                    <a:lnTo>
                      <a:pt x="464" y="491"/>
                    </a:lnTo>
                    <a:lnTo>
                      <a:pt x="464" y="491"/>
                    </a:lnTo>
                    <a:close/>
                    <a:moveTo>
                      <a:pt x="420" y="473"/>
                    </a:moveTo>
                    <a:lnTo>
                      <a:pt x="420" y="473"/>
                    </a:lnTo>
                    <a:lnTo>
                      <a:pt x="412" y="468"/>
                    </a:lnTo>
                    <a:lnTo>
                      <a:pt x="404" y="464"/>
                    </a:lnTo>
                    <a:lnTo>
                      <a:pt x="404" y="464"/>
                    </a:lnTo>
                    <a:lnTo>
                      <a:pt x="412" y="470"/>
                    </a:lnTo>
                    <a:lnTo>
                      <a:pt x="415" y="473"/>
                    </a:lnTo>
                    <a:lnTo>
                      <a:pt x="420" y="473"/>
                    </a:lnTo>
                    <a:lnTo>
                      <a:pt x="420" y="473"/>
                    </a:lnTo>
                    <a:close/>
                    <a:moveTo>
                      <a:pt x="793" y="465"/>
                    </a:moveTo>
                    <a:lnTo>
                      <a:pt x="793" y="465"/>
                    </a:lnTo>
                    <a:lnTo>
                      <a:pt x="795" y="475"/>
                    </a:lnTo>
                    <a:lnTo>
                      <a:pt x="796" y="479"/>
                    </a:lnTo>
                    <a:lnTo>
                      <a:pt x="799" y="482"/>
                    </a:lnTo>
                    <a:lnTo>
                      <a:pt x="799" y="482"/>
                    </a:lnTo>
                    <a:lnTo>
                      <a:pt x="796" y="464"/>
                    </a:lnTo>
                    <a:lnTo>
                      <a:pt x="796" y="464"/>
                    </a:lnTo>
                    <a:lnTo>
                      <a:pt x="795" y="464"/>
                    </a:lnTo>
                    <a:lnTo>
                      <a:pt x="793" y="465"/>
                    </a:lnTo>
                    <a:lnTo>
                      <a:pt x="793" y="465"/>
                    </a:lnTo>
                    <a:close/>
                    <a:moveTo>
                      <a:pt x="673" y="473"/>
                    </a:moveTo>
                    <a:lnTo>
                      <a:pt x="673" y="473"/>
                    </a:lnTo>
                    <a:lnTo>
                      <a:pt x="671" y="470"/>
                    </a:lnTo>
                    <a:lnTo>
                      <a:pt x="667" y="467"/>
                    </a:lnTo>
                    <a:lnTo>
                      <a:pt x="667" y="467"/>
                    </a:lnTo>
                    <a:lnTo>
                      <a:pt x="668" y="470"/>
                    </a:lnTo>
                    <a:lnTo>
                      <a:pt x="671" y="472"/>
                    </a:lnTo>
                    <a:lnTo>
                      <a:pt x="673" y="473"/>
                    </a:lnTo>
                    <a:lnTo>
                      <a:pt x="673" y="473"/>
                    </a:lnTo>
                    <a:close/>
                    <a:moveTo>
                      <a:pt x="214" y="499"/>
                    </a:moveTo>
                    <a:lnTo>
                      <a:pt x="214" y="499"/>
                    </a:lnTo>
                    <a:lnTo>
                      <a:pt x="220" y="500"/>
                    </a:lnTo>
                    <a:lnTo>
                      <a:pt x="226" y="504"/>
                    </a:lnTo>
                    <a:lnTo>
                      <a:pt x="231" y="507"/>
                    </a:lnTo>
                    <a:lnTo>
                      <a:pt x="235" y="510"/>
                    </a:lnTo>
                    <a:lnTo>
                      <a:pt x="235" y="510"/>
                    </a:lnTo>
                    <a:lnTo>
                      <a:pt x="234" y="505"/>
                    </a:lnTo>
                    <a:lnTo>
                      <a:pt x="232" y="502"/>
                    </a:lnTo>
                    <a:lnTo>
                      <a:pt x="229" y="500"/>
                    </a:lnTo>
                    <a:lnTo>
                      <a:pt x="228" y="497"/>
                    </a:lnTo>
                    <a:lnTo>
                      <a:pt x="228" y="497"/>
                    </a:lnTo>
                    <a:lnTo>
                      <a:pt x="221" y="494"/>
                    </a:lnTo>
                    <a:lnTo>
                      <a:pt x="215" y="490"/>
                    </a:lnTo>
                    <a:lnTo>
                      <a:pt x="214" y="487"/>
                    </a:lnTo>
                    <a:lnTo>
                      <a:pt x="212" y="484"/>
                    </a:lnTo>
                    <a:lnTo>
                      <a:pt x="212" y="481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209" y="475"/>
                    </a:lnTo>
                    <a:lnTo>
                      <a:pt x="206" y="472"/>
                    </a:lnTo>
                    <a:lnTo>
                      <a:pt x="202" y="470"/>
                    </a:lnTo>
                    <a:lnTo>
                      <a:pt x="199" y="468"/>
                    </a:lnTo>
                    <a:lnTo>
                      <a:pt x="199" y="468"/>
                    </a:lnTo>
                    <a:lnTo>
                      <a:pt x="214" y="499"/>
                    </a:lnTo>
                    <a:lnTo>
                      <a:pt x="214" y="499"/>
                    </a:lnTo>
                    <a:close/>
                    <a:moveTo>
                      <a:pt x="331" y="496"/>
                    </a:moveTo>
                    <a:lnTo>
                      <a:pt x="331" y="496"/>
                    </a:lnTo>
                    <a:lnTo>
                      <a:pt x="322" y="490"/>
                    </a:lnTo>
                    <a:lnTo>
                      <a:pt x="311" y="481"/>
                    </a:lnTo>
                    <a:lnTo>
                      <a:pt x="302" y="475"/>
                    </a:lnTo>
                    <a:lnTo>
                      <a:pt x="293" y="468"/>
                    </a:lnTo>
                    <a:lnTo>
                      <a:pt x="293" y="468"/>
                    </a:lnTo>
                    <a:lnTo>
                      <a:pt x="301" y="478"/>
                    </a:lnTo>
                    <a:lnTo>
                      <a:pt x="310" y="485"/>
                    </a:lnTo>
                    <a:lnTo>
                      <a:pt x="321" y="491"/>
                    </a:lnTo>
                    <a:lnTo>
                      <a:pt x="331" y="496"/>
                    </a:lnTo>
                    <a:lnTo>
                      <a:pt x="331" y="496"/>
                    </a:lnTo>
                    <a:close/>
                    <a:moveTo>
                      <a:pt x="690" y="499"/>
                    </a:moveTo>
                    <a:lnTo>
                      <a:pt x="690" y="499"/>
                    </a:lnTo>
                    <a:lnTo>
                      <a:pt x="682" y="490"/>
                    </a:lnTo>
                    <a:lnTo>
                      <a:pt x="674" y="482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62" y="476"/>
                    </a:lnTo>
                    <a:lnTo>
                      <a:pt x="671" y="484"/>
                    </a:lnTo>
                    <a:lnTo>
                      <a:pt x="690" y="499"/>
                    </a:lnTo>
                    <a:lnTo>
                      <a:pt x="690" y="499"/>
                    </a:lnTo>
                    <a:close/>
                    <a:moveTo>
                      <a:pt x="520" y="494"/>
                    </a:moveTo>
                    <a:lnTo>
                      <a:pt x="520" y="494"/>
                    </a:lnTo>
                    <a:lnTo>
                      <a:pt x="528" y="499"/>
                    </a:lnTo>
                    <a:lnTo>
                      <a:pt x="532" y="504"/>
                    </a:lnTo>
                    <a:lnTo>
                      <a:pt x="545" y="516"/>
                    </a:lnTo>
                    <a:lnTo>
                      <a:pt x="545" y="516"/>
                    </a:lnTo>
                    <a:lnTo>
                      <a:pt x="554" y="523"/>
                    </a:lnTo>
                    <a:lnTo>
                      <a:pt x="563" y="529"/>
                    </a:lnTo>
                    <a:lnTo>
                      <a:pt x="563" y="529"/>
                    </a:lnTo>
                    <a:lnTo>
                      <a:pt x="571" y="534"/>
                    </a:lnTo>
                    <a:lnTo>
                      <a:pt x="572" y="536"/>
                    </a:lnTo>
                    <a:lnTo>
                      <a:pt x="575" y="536"/>
                    </a:lnTo>
                    <a:lnTo>
                      <a:pt x="575" y="536"/>
                    </a:lnTo>
                    <a:lnTo>
                      <a:pt x="555" y="517"/>
                    </a:lnTo>
                    <a:lnTo>
                      <a:pt x="536" y="500"/>
                    </a:lnTo>
                    <a:lnTo>
                      <a:pt x="516" y="484"/>
                    </a:lnTo>
                    <a:lnTo>
                      <a:pt x="505" y="476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508" y="482"/>
                    </a:lnTo>
                    <a:lnTo>
                      <a:pt x="514" y="488"/>
                    </a:lnTo>
                    <a:lnTo>
                      <a:pt x="520" y="494"/>
                    </a:lnTo>
                    <a:lnTo>
                      <a:pt x="520" y="494"/>
                    </a:lnTo>
                    <a:close/>
                    <a:moveTo>
                      <a:pt x="749" y="499"/>
                    </a:moveTo>
                    <a:lnTo>
                      <a:pt x="749" y="499"/>
                    </a:lnTo>
                    <a:lnTo>
                      <a:pt x="737" y="485"/>
                    </a:lnTo>
                    <a:lnTo>
                      <a:pt x="729" y="479"/>
                    </a:lnTo>
                    <a:lnTo>
                      <a:pt x="723" y="473"/>
                    </a:lnTo>
                    <a:lnTo>
                      <a:pt x="723" y="473"/>
                    </a:lnTo>
                    <a:lnTo>
                      <a:pt x="720" y="472"/>
                    </a:lnTo>
                    <a:lnTo>
                      <a:pt x="719" y="470"/>
                    </a:lnTo>
                    <a:lnTo>
                      <a:pt x="717" y="470"/>
                    </a:lnTo>
                    <a:lnTo>
                      <a:pt x="717" y="470"/>
                    </a:lnTo>
                    <a:lnTo>
                      <a:pt x="723" y="476"/>
                    </a:lnTo>
                    <a:lnTo>
                      <a:pt x="726" y="481"/>
                    </a:lnTo>
                    <a:lnTo>
                      <a:pt x="735" y="493"/>
                    </a:lnTo>
                    <a:lnTo>
                      <a:pt x="740" y="499"/>
                    </a:lnTo>
                    <a:lnTo>
                      <a:pt x="744" y="504"/>
                    </a:lnTo>
                    <a:lnTo>
                      <a:pt x="751" y="507"/>
                    </a:lnTo>
                    <a:lnTo>
                      <a:pt x="760" y="508"/>
                    </a:lnTo>
                    <a:lnTo>
                      <a:pt x="760" y="508"/>
                    </a:lnTo>
                    <a:lnTo>
                      <a:pt x="755" y="504"/>
                    </a:lnTo>
                    <a:lnTo>
                      <a:pt x="749" y="499"/>
                    </a:lnTo>
                    <a:lnTo>
                      <a:pt x="749" y="499"/>
                    </a:lnTo>
                    <a:close/>
                    <a:moveTo>
                      <a:pt x="206" y="510"/>
                    </a:moveTo>
                    <a:lnTo>
                      <a:pt x="206" y="510"/>
                    </a:lnTo>
                    <a:lnTo>
                      <a:pt x="192" y="490"/>
                    </a:lnTo>
                    <a:lnTo>
                      <a:pt x="179" y="472"/>
                    </a:lnTo>
                    <a:lnTo>
                      <a:pt x="179" y="472"/>
                    </a:lnTo>
                    <a:lnTo>
                      <a:pt x="182" y="484"/>
                    </a:lnTo>
                    <a:lnTo>
                      <a:pt x="189" y="494"/>
                    </a:lnTo>
                    <a:lnTo>
                      <a:pt x="197" y="502"/>
                    </a:lnTo>
                    <a:lnTo>
                      <a:pt x="206" y="510"/>
                    </a:lnTo>
                    <a:lnTo>
                      <a:pt x="206" y="510"/>
                    </a:lnTo>
                    <a:close/>
                    <a:moveTo>
                      <a:pt x="674" y="519"/>
                    </a:moveTo>
                    <a:lnTo>
                      <a:pt x="674" y="519"/>
                    </a:lnTo>
                    <a:lnTo>
                      <a:pt x="650" y="494"/>
                    </a:lnTo>
                    <a:lnTo>
                      <a:pt x="638" y="482"/>
                    </a:lnTo>
                    <a:lnTo>
                      <a:pt x="624" y="473"/>
                    </a:lnTo>
                    <a:lnTo>
                      <a:pt x="624" y="473"/>
                    </a:lnTo>
                    <a:lnTo>
                      <a:pt x="648" y="499"/>
                    </a:lnTo>
                    <a:lnTo>
                      <a:pt x="661" y="510"/>
                    </a:lnTo>
                    <a:lnTo>
                      <a:pt x="674" y="519"/>
                    </a:lnTo>
                    <a:lnTo>
                      <a:pt x="674" y="519"/>
                    </a:lnTo>
                    <a:close/>
                    <a:moveTo>
                      <a:pt x="683" y="481"/>
                    </a:moveTo>
                    <a:lnTo>
                      <a:pt x="683" y="481"/>
                    </a:lnTo>
                    <a:lnTo>
                      <a:pt x="680" y="479"/>
                    </a:lnTo>
                    <a:lnTo>
                      <a:pt x="679" y="478"/>
                    </a:lnTo>
                    <a:lnTo>
                      <a:pt x="676" y="476"/>
                    </a:lnTo>
                    <a:lnTo>
                      <a:pt x="674" y="475"/>
                    </a:lnTo>
                    <a:lnTo>
                      <a:pt x="674" y="475"/>
                    </a:lnTo>
                    <a:lnTo>
                      <a:pt x="679" y="479"/>
                    </a:lnTo>
                    <a:lnTo>
                      <a:pt x="680" y="481"/>
                    </a:lnTo>
                    <a:lnTo>
                      <a:pt x="683" y="481"/>
                    </a:lnTo>
                    <a:lnTo>
                      <a:pt x="683" y="481"/>
                    </a:lnTo>
                    <a:close/>
                    <a:moveTo>
                      <a:pt x="415" y="519"/>
                    </a:moveTo>
                    <a:lnTo>
                      <a:pt x="415" y="519"/>
                    </a:lnTo>
                    <a:lnTo>
                      <a:pt x="403" y="507"/>
                    </a:lnTo>
                    <a:lnTo>
                      <a:pt x="391" y="494"/>
                    </a:lnTo>
                    <a:lnTo>
                      <a:pt x="377" y="484"/>
                    </a:lnTo>
                    <a:lnTo>
                      <a:pt x="371" y="479"/>
                    </a:lnTo>
                    <a:lnTo>
                      <a:pt x="363" y="476"/>
                    </a:lnTo>
                    <a:lnTo>
                      <a:pt x="363" y="476"/>
                    </a:lnTo>
                    <a:lnTo>
                      <a:pt x="389" y="497"/>
                    </a:lnTo>
                    <a:lnTo>
                      <a:pt x="415" y="519"/>
                    </a:lnTo>
                    <a:lnTo>
                      <a:pt x="415" y="519"/>
                    </a:lnTo>
                    <a:close/>
                    <a:moveTo>
                      <a:pt x="613" y="487"/>
                    </a:moveTo>
                    <a:lnTo>
                      <a:pt x="613" y="487"/>
                    </a:lnTo>
                    <a:lnTo>
                      <a:pt x="607" y="481"/>
                    </a:lnTo>
                    <a:lnTo>
                      <a:pt x="604" y="479"/>
                    </a:lnTo>
                    <a:lnTo>
                      <a:pt x="603" y="479"/>
                    </a:lnTo>
                    <a:lnTo>
                      <a:pt x="603" y="479"/>
                    </a:lnTo>
                    <a:lnTo>
                      <a:pt x="606" y="481"/>
                    </a:lnTo>
                    <a:lnTo>
                      <a:pt x="607" y="484"/>
                    </a:lnTo>
                    <a:lnTo>
                      <a:pt x="610" y="485"/>
                    </a:lnTo>
                    <a:lnTo>
                      <a:pt x="613" y="487"/>
                    </a:lnTo>
                    <a:lnTo>
                      <a:pt x="613" y="487"/>
                    </a:lnTo>
                    <a:close/>
                    <a:moveTo>
                      <a:pt x="273" y="479"/>
                    </a:moveTo>
                    <a:lnTo>
                      <a:pt x="273" y="479"/>
                    </a:lnTo>
                    <a:lnTo>
                      <a:pt x="284" y="487"/>
                    </a:lnTo>
                    <a:lnTo>
                      <a:pt x="290" y="490"/>
                    </a:lnTo>
                    <a:lnTo>
                      <a:pt x="296" y="491"/>
                    </a:lnTo>
                    <a:lnTo>
                      <a:pt x="296" y="491"/>
                    </a:lnTo>
                    <a:lnTo>
                      <a:pt x="292" y="487"/>
                    </a:lnTo>
                    <a:lnTo>
                      <a:pt x="285" y="482"/>
                    </a:lnTo>
                    <a:lnTo>
                      <a:pt x="279" y="481"/>
                    </a:lnTo>
                    <a:lnTo>
                      <a:pt x="273" y="479"/>
                    </a:lnTo>
                    <a:lnTo>
                      <a:pt x="273" y="479"/>
                    </a:lnTo>
                    <a:close/>
                    <a:moveTo>
                      <a:pt x="676" y="508"/>
                    </a:moveTo>
                    <a:lnTo>
                      <a:pt x="676" y="508"/>
                    </a:lnTo>
                    <a:lnTo>
                      <a:pt x="682" y="516"/>
                    </a:lnTo>
                    <a:lnTo>
                      <a:pt x="690" y="525"/>
                    </a:lnTo>
                    <a:lnTo>
                      <a:pt x="697" y="532"/>
                    </a:lnTo>
                    <a:lnTo>
                      <a:pt x="700" y="534"/>
                    </a:lnTo>
                    <a:lnTo>
                      <a:pt x="705" y="536"/>
                    </a:lnTo>
                    <a:lnTo>
                      <a:pt x="705" y="536"/>
                    </a:lnTo>
                    <a:lnTo>
                      <a:pt x="699" y="525"/>
                    </a:lnTo>
                    <a:lnTo>
                      <a:pt x="691" y="516"/>
                    </a:lnTo>
                    <a:lnTo>
                      <a:pt x="674" y="497"/>
                    </a:lnTo>
                    <a:lnTo>
                      <a:pt x="674" y="497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68" y="493"/>
                    </a:lnTo>
                    <a:lnTo>
                      <a:pt x="661" y="488"/>
                    </a:lnTo>
                    <a:lnTo>
                      <a:pt x="645" y="478"/>
                    </a:lnTo>
                    <a:lnTo>
                      <a:pt x="645" y="478"/>
                    </a:lnTo>
                    <a:lnTo>
                      <a:pt x="661" y="494"/>
                    </a:lnTo>
                    <a:lnTo>
                      <a:pt x="676" y="508"/>
                    </a:lnTo>
                    <a:lnTo>
                      <a:pt x="676" y="508"/>
                    </a:lnTo>
                    <a:close/>
                    <a:moveTo>
                      <a:pt x="325" y="485"/>
                    </a:moveTo>
                    <a:lnTo>
                      <a:pt x="325" y="485"/>
                    </a:lnTo>
                    <a:lnTo>
                      <a:pt x="325" y="484"/>
                    </a:lnTo>
                    <a:lnTo>
                      <a:pt x="324" y="482"/>
                    </a:lnTo>
                    <a:lnTo>
                      <a:pt x="322" y="482"/>
                    </a:lnTo>
                    <a:lnTo>
                      <a:pt x="321" y="482"/>
                    </a:lnTo>
                    <a:lnTo>
                      <a:pt x="321" y="482"/>
                    </a:lnTo>
                    <a:lnTo>
                      <a:pt x="324" y="484"/>
                    </a:lnTo>
                    <a:lnTo>
                      <a:pt x="325" y="485"/>
                    </a:lnTo>
                    <a:lnTo>
                      <a:pt x="325" y="485"/>
                    </a:lnTo>
                    <a:close/>
                    <a:moveTo>
                      <a:pt x="726" y="514"/>
                    </a:moveTo>
                    <a:lnTo>
                      <a:pt x="726" y="514"/>
                    </a:lnTo>
                    <a:lnTo>
                      <a:pt x="728" y="517"/>
                    </a:lnTo>
                    <a:lnTo>
                      <a:pt x="729" y="519"/>
                    </a:lnTo>
                    <a:lnTo>
                      <a:pt x="729" y="517"/>
                    </a:lnTo>
                    <a:lnTo>
                      <a:pt x="729" y="517"/>
                    </a:lnTo>
                    <a:lnTo>
                      <a:pt x="722" y="508"/>
                    </a:lnTo>
                    <a:lnTo>
                      <a:pt x="715" y="497"/>
                    </a:lnTo>
                    <a:lnTo>
                      <a:pt x="706" y="488"/>
                    </a:lnTo>
                    <a:lnTo>
                      <a:pt x="702" y="485"/>
                    </a:lnTo>
                    <a:lnTo>
                      <a:pt x="696" y="482"/>
                    </a:lnTo>
                    <a:lnTo>
                      <a:pt x="696" y="482"/>
                    </a:lnTo>
                    <a:lnTo>
                      <a:pt x="711" y="499"/>
                    </a:lnTo>
                    <a:lnTo>
                      <a:pt x="726" y="514"/>
                    </a:lnTo>
                    <a:lnTo>
                      <a:pt x="726" y="514"/>
                    </a:lnTo>
                    <a:close/>
                    <a:moveTo>
                      <a:pt x="447" y="485"/>
                    </a:moveTo>
                    <a:lnTo>
                      <a:pt x="447" y="485"/>
                    </a:lnTo>
                    <a:lnTo>
                      <a:pt x="446" y="484"/>
                    </a:lnTo>
                    <a:lnTo>
                      <a:pt x="444" y="484"/>
                    </a:lnTo>
                    <a:lnTo>
                      <a:pt x="444" y="485"/>
                    </a:lnTo>
                    <a:lnTo>
                      <a:pt x="444" y="485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5"/>
                    </a:lnTo>
                    <a:lnTo>
                      <a:pt x="447" y="485"/>
                    </a:lnTo>
                    <a:close/>
                    <a:moveTo>
                      <a:pt x="577" y="493"/>
                    </a:moveTo>
                    <a:lnTo>
                      <a:pt x="577" y="493"/>
                    </a:lnTo>
                    <a:lnTo>
                      <a:pt x="572" y="488"/>
                    </a:lnTo>
                    <a:lnTo>
                      <a:pt x="566" y="485"/>
                    </a:lnTo>
                    <a:lnTo>
                      <a:pt x="566" y="485"/>
                    </a:lnTo>
                    <a:lnTo>
                      <a:pt x="571" y="490"/>
                    </a:lnTo>
                    <a:lnTo>
                      <a:pt x="574" y="491"/>
                    </a:lnTo>
                    <a:lnTo>
                      <a:pt x="577" y="493"/>
                    </a:lnTo>
                    <a:lnTo>
                      <a:pt x="577" y="493"/>
                    </a:lnTo>
                    <a:close/>
                    <a:moveTo>
                      <a:pt x="281" y="496"/>
                    </a:moveTo>
                    <a:lnTo>
                      <a:pt x="281" y="496"/>
                    </a:lnTo>
                    <a:lnTo>
                      <a:pt x="264" y="485"/>
                    </a:lnTo>
                    <a:lnTo>
                      <a:pt x="264" y="485"/>
                    </a:lnTo>
                    <a:lnTo>
                      <a:pt x="272" y="494"/>
                    </a:lnTo>
                    <a:lnTo>
                      <a:pt x="276" y="497"/>
                    </a:lnTo>
                    <a:lnTo>
                      <a:pt x="279" y="497"/>
                    </a:lnTo>
                    <a:lnTo>
                      <a:pt x="281" y="496"/>
                    </a:lnTo>
                    <a:lnTo>
                      <a:pt x="281" y="496"/>
                    </a:lnTo>
                    <a:close/>
                    <a:moveTo>
                      <a:pt x="357" y="505"/>
                    </a:moveTo>
                    <a:lnTo>
                      <a:pt x="357" y="505"/>
                    </a:lnTo>
                    <a:lnTo>
                      <a:pt x="343" y="496"/>
                    </a:lnTo>
                    <a:lnTo>
                      <a:pt x="328" y="487"/>
                    </a:lnTo>
                    <a:lnTo>
                      <a:pt x="328" y="487"/>
                    </a:lnTo>
                    <a:lnTo>
                      <a:pt x="334" y="493"/>
                    </a:lnTo>
                    <a:lnTo>
                      <a:pt x="340" y="497"/>
                    </a:lnTo>
                    <a:lnTo>
                      <a:pt x="348" y="502"/>
                    </a:lnTo>
                    <a:lnTo>
                      <a:pt x="357" y="505"/>
                    </a:lnTo>
                    <a:lnTo>
                      <a:pt x="357" y="505"/>
                    </a:lnTo>
                    <a:close/>
                    <a:moveTo>
                      <a:pt x="805" y="537"/>
                    </a:moveTo>
                    <a:lnTo>
                      <a:pt x="805" y="537"/>
                    </a:lnTo>
                    <a:lnTo>
                      <a:pt x="804" y="513"/>
                    </a:lnTo>
                    <a:lnTo>
                      <a:pt x="801" y="487"/>
                    </a:lnTo>
                    <a:lnTo>
                      <a:pt x="801" y="487"/>
                    </a:lnTo>
                    <a:lnTo>
                      <a:pt x="798" y="487"/>
                    </a:lnTo>
                    <a:lnTo>
                      <a:pt x="798" y="487"/>
                    </a:lnTo>
                    <a:lnTo>
                      <a:pt x="801" y="511"/>
                    </a:lnTo>
                    <a:lnTo>
                      <a:pt x="805" y="537"/>
                    </a:lnTo>
                    <a:lnTo>
                      <a:pt x="805" y="537"/>
                    </a:lnTo>
                    <a:close/>
                    <a:moveTo>
                      <a:pt x="203" y="580"/>
                    </a:moveTo>
                    <a:lnTo>
                      <a:pt x="203" y="580"/>
                    </a:lnTo>
                    <a:lnTo>
                      <a:pt x="206" y="589"/>
                    </a:lnTo>
                    <a:lnTo>
                      <a:pt x="209" y="597"/>
                    </a:lnTo>
                    <a:lnTo>
                      <a:pt x="212" y="601"/>
                    </a:lnTo>
                    <a:lnTo>
                      <a:pt x="215" y="603"/>
                    </a:lnTo>
                    <a:lnTo>
                      <a:pt x="220" y="604"/>
                    </a:lnTo>
                    <a:lnTo>
                      <a:pt x="225" y="606"/>
                    </a:lnTo>
                    <a:lnTo>
                      <a:pt x="225" y="606"/>
                    </a:lnTo>
                    <a:lnTo>
                      <a:pt x="221" y="601"/>
                    </a:lnTo>
                    <a:lnTo>
                      <a:pt x="218" y="598"/>
                    </a:lnTo>
                    <a:lnTo>
                      <a:pt x="214" y="595"/>
                    </a:lnTo>
                    <a:lnTo>
                      <a:pt x="212" y="592"/>
                    </a:lnTo>
                    <a:lnTo>
                      <a:pt x="212" y="589"/>
                    </a:lnTo>
                    <a:lnTo>
                      <a:pt x="212" y="589"/>
                    </a:lnTo>
                    <a:lnTo>
                      <a:pt x="221" y="592"/>
                    </a:lnTo>
                    <a:lnTo>
                      <a:pt x="229" y="595"/>
                    </a:lnTo>
                    <a:lnTo>
                      <a:pt x="241" y="606"/>
                    </a:lnTo>
                    <a:lnTo>
                      <a:pt x="241" y="606"/>
                    </a:lnTo>
                    <a:lnTo>
                      <a:pt x="269" y="626"/>
                    </a:lnTo>
                    <a:lnTo>
                      <a:pt x="269" y="626"/>
                    </a:lnTo>
                    <a:lnTo>
                      <a:pt x="264" y="619"/>
                    </a:lnTo>
                    <a:lnTo>
                      <a:pt x="260" y="613"/>
                    </a:lnTo>
                    <a:lnTo>
                      <a:pt x="247" y="604"/>
                    </a:lnTo>
                    <a:lnTo>
                      <a:pt x="235" y="595"/>
                    </a:lnTo>
                    <a:lnTo>
                      <a:pt x="223" y="584"/>
                    </a:lnTo>
                    <a:lnTo>
                      <a:pt x="223" y="584"/>
                    </a:lnTo>
                    <a:lnTo>
                      <a:pt x="221" y="575"/>
                    </a:lnTo>
                    <a:lnTo>
                      <a:pt x="218" y="568"/>
                    </a:lnTo>
                    <a:lnTo>
                      <a:pt x="214" y="560"/>
                    </a:lnTo>
                    <a:lnTo>
                      <a:pt x="208" y="552"/>
                    </a:lnTo>
                    <a:lnTo>
                      <a:pt x="196" y="540"/>
                    </a:lnTo>
                    <a:lnTo>
                      <a:pt x="189" y="534"/>
                    </a:lnTo>
                    <a:lnTo>
                      <a:pt x="185" y="526"/>
                    </a:lnTo>
                    <a:lnTo>
                      <a:pt x="185" y="526"/>
                    </a:lnTo>
                    <a:lnTo>
                      <a:pt x="188" y="525"/>
                    </a:lnTo>
                    <a:lnTo>
                      <a:pt x="188" y="523"/>
                    </a:lnTo>
                    <a:lnTo>
                      <a:pt x="188" y="522"/>
                    </a:lnTo>
                    <a:lnTo>
                      <a:pt x="188" y="522"/>
                    </a:lnTo>
                    <a:lnTo>
                      <a:pt x="176" y="507"/>
                    </a:lnTo>
                    <a:lnTo>
                      <a:pt x="170" y="499"/>
                    </a:lnTo>
                    <a:lnTo>
                      <a:pt x="164" y="490"/>
                    </a:lnTo>
                    <a:lnTo>
                      <a:pt x="164" y="490"/>
                    </a:lnTo>
                    <a:lnTo>
                      <a:pt x="173" y="511"/>
                    </a:lnTo>
                    <a:lnTo>
                      <a:pt x="182" y="534"/>
                    </a:lnTo>
                    <a:lnTo>
                      <a:pt x="203" y="580"/>
                    </a:lnTo>
                    <a:lnTo>
                      <a:pt x="203" y="580"/>
                    </a:lnTo>
                    <a:close/>
                    <a:moveTo>
                      <a:pt x="470" y="525"/>
                    </a:moveTo>
                    <a:lnTo>
                      <a:pt x="470" y="525"/>
                    </a:lnTo>
                    <a:lnTo>
                      <a:pt x="491" y="548"/>
                    </a:lnTo>
                    <a:lnTo>
                      <a:pt x="504" y="560"/>
                    </a:lnTo>
                    <a:lnTo>
                      <a:pt x="514" y="571"/>
                    </a:lnTo>
                    <a:lnTo>
                      <a:pt x="514" y="571"/>
                    </a:lnTo>
                    <a:lnTo>
                      <a:pt x="534" y="583"/>
                    </a:lnTo>
                    <a:lnTo>
                      <a:pt x="552" y="593"/>
                    </a:lnTo>
                    <a:lnTo>
                      <a:pt x="552" y="593"/>
                    </a:lnTo>
                    <a:lnTo>
                      <a:pt x="496" y="539"/>
                    </a:lnTo>
                    <a:lnTo>
                      <a:pt x="465" y="513"/>
                    </a:lnTo>
                    <a:lnTo>
                      <a:pt x="450" y="500"/>
                    </a:lnTo>
                    <a:lnTo>
                      <a:pt x="433" y="490"/>
                    </a:lnTo>
                    <a:lnTo>
                      <a:pt x="433" y="490"/>
                    </a:lnTo>
                    <a:lnTo>
                      <a:pt x="450" y="508"/>
                    </a:lnTo>
                    <a:lnTo>
                      <a:pt x="470" y="525"/>
                    </a:lnTo>
                    <a:lnTo>
                      <a:pt x="470" y="525"/>
                    </a:lnTo>
                    <a:close/>
                    <a:moveTo>
                      <a:pt x="507" y="531"/>
                    </a:moveTo>
                    <a:lnTo>
                      <a:pt x="507" y="531"/>
                    </a:lnTo>
                    <a:lnTo>
                      <a:pt x="505" y="528"/>
                    </a:lnTo>
                    <a:lnTo>
                      <a:pt x="504" y="526"/>
                    </a:lnTo>
                    <a:lnTo>
                      <a:pt x="500" y="525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494" y="517"/>
                    </a:lnTo>
                    <a:lnTo>
                      <a:pt x="488" y="514"/>
                    </a:lnTo>
                    <a:lnTo>
                      <a:pt x="484" y="510"/>
                    </a:lnTo>
                    <a:lnTo>
                      <a:pt x="476" y="507"/>
                    </a:lnTo>
                    <a:lnTo>
                      <a:pt x="476" y="507"/>
                    </a:lnTo>
                    <a:lnTo>
                      <a:pt x="476" y="505"/>
                    </a:lnTo>
                    <a:lnTo>
                      <a:pt x="475" y="504"/>
                    </a:lnTo>
                    <a:lnTo>
                      <a:pt x="475" y="504"/>
                    </a:lnTo>
                    <a:lnTo>
                      <a:pt x="468" y="502"/>
                    </a:lnTo>
                    <a:lnTo>
                      <a:pt x="467" y="499"/>
                    </a:lnTo>
                    <a:lnTo>
                      <a:pt x="467" y="497"/>
                    </a:lnTo>
                    <a:lnTo>
                      <a:pt x="467" y="497"/>
                    </a:lnTo>
                    <a:lnTo>
                      <a:pt x="462" y="496"/>
                    </a:lnTo>
                    <a:lnTo>
                      <a:pt x="459" y="494"/>
                    </a:lnTo>
                    <a:lnTo>
                      <a:pt x="456" y="491"/>
                    </a:lnTo>
                    <a:lnTo>
                      <a:pt x="453" y="490"/>
                    </a:lnTo>
                    <a:lnTo>
                      <a:pt x="453" y="490"/>
                    </a:lnTo>
                    <a:lnTo>
                      <a:pt x="479" y="511"/>
                    </a:lnTo>
                    <a:lnTo>
                      <a:pt x="491" y="522"/>
                    </a:lnTo>
                    <a:lnTo>
                      <a:pt x="507" y="531"/>
                    </a:lnTo>
                    <a:lnTo>
                      <a:pt x="507" y="531"/>
                    </a:lnTo>
                    <a:close/>
                    <a:moveTo>
                      <a:pt x="502" y="494"/>
                    </a:moveTo>
                    <a:lnTo>
                      <a:pt x="502" y="494"/>
                    </a:lnTo>
                    <a:lnTo>
                      <a:pt x="500" y="494"/>
                    </a:lnTo>
                    <a:lnTo>
                      <a:pt x="499" y="494"/>
                    </a:lnTo>
                    <a:lnTo>
                      <a:pt x="497" y="493"/>
                    </a:lnTo>
                    <a:lnTo>
                      <a:pt x="496" y="494"/>
                    </a:lnTo>
                    <a:lnTo>
                      <a:pt x="496" y="494"/>
                    </a:lnTo>
                    <a:lnTo>
                      <a:pt x="500" y="496"/>
                    </a:lnTo>
                    <a:lnTo>
                      <a:pt x="502" y="496"/>
                    </a:lnTo>
                    <a:lnTo>
                      <a:pt x="502" y="494"/>
                    </a:lnTo>
                    <a:lnTo>
                      <a:pt x="502" y="494"/>
                    </a:lnTo>
                    <a:close/>
                    <a:moveTo>
                      <a:pt x="307" y="496"/>
                    </a:moveTo>
                    <a:lnTo>
                      <a:pt x="307" y="496"/>
                    </a:lnTo>
                    <a:lnTo>
                      <a:pt x="304" y="497"/>
                    </a:lnTo>
                    <a:lnTo>
                      <a:pt x="299" y="497"/>
                    </a:lnTo>
                    <a:lnTo>
                      <a:pt x="299" y="497"/>
                    </a:lnTo>
                    <a:lnTo>
                      <a:pt x="314" y="511"/>
                    </a:lnTo>
                    <a:lnTo>
                      <a:pt x="324" y="516"/>
                    </a:lnTo>
                    <a:lnTo>
                      <a:pt x="333" y="520"/>
                    </a:lnTo>
                    <a:lnTo>
                      <a:pt x="333" y="520"/>
                    </a:lnTo>
                    <a:lnTo>
                      <a:pt x="325" y="514"/>
                    </a:lnTo>
                    <a:lnTo>
                      <a:pt x="319" y="508"/>
                    </a:lnTo>
                    <a:lnTo>
                      <a:pt x="313" y="502"/>
                    </a:lnTo>
                    <a:lnTo>
                      <a:pt x="307" y="496"/>
                    </a:lnTo>
                    <a:lnTo>
                      <a:pt x="307" y="496"/>
                    </a:lnTo>
                    <a:close/>
                    <a:moveTo>
                      <a:pt x="343" y="513"/>
                    </a:moveTo>
                    <a:lnTo>
                      <a:pt x="343" y="513"/>
                    </a:lnTo>
                    <a:lnTo>
                      <a:pt x="333" y="504"/>
                    </a:lnTo>
                    <a:lnTo>
                      <a:pt x="327" y="500"/>
                    </a:lnTo>
                    <a:lnTo>
                      <a:pt x="321" y="499"/>
                    </a:lnTo>
                    <a:lnTo>
                      <a:pt x="321" y="499"/>
                    </a:lnTo>
                    <a:lnTo>
                      <a:pt x="331" y="507"/>
                    </a:lnTo>
                    <a:lnTo>
                      <a:pt x="343" y="513"/>
                    </a:lnTo>
                    <a:lnTo>
                      <a:pt x="343" y="513"/>
                    </a:lnTo>
                    <a:close/>
                    <a:moveTo>
                      <a:pt x="372" y="505"/>
                    </a:moveTo>
                    <a:lnTo>
                      <a:pt x="372" y="505"/>
                    </a:lnTo>
                    <a:lnTo>
                      <a:pt x="380" y="510"/>
                    </a:lnTo>
                    <a:lnTo>
                      <a:pt x="388" y="514"/>
                    </a:lnTo>
                    <a:lnTo>
                      <a:pt x="394" y="519"/>
                    </a:lnTo>
                    <a:lnTo>
                      <a:pt x="398" y="522"/>
                    </a:lnTo>
                    <a:lnTo>
                      <a:pt x="398" y="522"/>
                    </a:lnTo>
                    <a:lnTo>
                      <a:pt x="385" y="510"/>
                    </a:lnTo>
                    <a:lnTo>
                      <a:pt x="368" y="500"/>
                    </a:lnTo>
                    <a:lnTo>
                      <a:pt x="368" y="500"/>
                    </a:lnTo>
                    <a:lnTo>
                      <a:pt x="371" y="502"/>
                    </a:lnTo>
                    <a:lnTo>
                      <a:pt x="372" y="505"/>
                    </a:lnTo>
                    <a:lnTo>
                      <a:pt x="372" y="505"/>
                    </a:lnTo>
                    <a:close/>
                    <a:moveTo>
                      <a:pt x="345" y="505"/>
                    </a:moveTo>
                    <a:lnTo>
                      <a:pt x="345" y="505"/>
                    </a:lnTo>
                    <a:lnTo>
                      <a:pt x="342" y="504"/>
                    </a:lnTo>
                    <a:lnTo>
                      <a:pt x="340" y="502"/>
                    </a:lnTo>
                    <a:lnTo>
                      <a:pt x="339" y="504"/>
                    </a:lnTo>
                    <a:lnTo>
                      <a:pt x="339" y="504"/>
                    </a:lnTo>
                    <a:lnTo>
                      <a:pt x="342" y="505"/>
                    </a:lnTo>
                    <a:lnTo>
                      <a:pt x="343" y="507"/>
                    </a:lnTo>
                    <a:lnTo>
                      <a:pt x="345" y="505"/>
                    </a:lnTo>
                    <a:lnTo>
                      <a:pt x="345" y="505"/>
                    </a:lnTo>
                    <a:close/>
                    <a:moveTo>
                      <a:pt x="447" y="542"/>
                    </a:moveTo>
                    <a:lnTo>
                      <a:pt x="447" y="542"/>
                    </a:lnTo>
                    <a:lnTo>
                      <a:pt x="455" y="548"/>
                    </a:lnTo>
                    <a:lnTo>
                      <a:pt x="458" y="551"/>
                    </a:lnTo>
                    <a:lnTo>
                      <a:pt x="461" y="551"/>
                    </a:lnTo>
                    <a:lnTo>
                      <a:pt x="461" y="551"/>
                    </a:lnTo>
                    <a:lnTo>
                      <a:pt x="449" y="539"/>
                    </a:lnTo>
                    <a:lnTo>
                      <a:pt x="435" y="526"/>
                    </a:lnTo>
                    <a:lnTo>
                      <a:pt x="423" y="514"/>
                    </a:lnTo>
                    <a:lnTo>
                      <a:pt x="407" y="504"/>
                    </a:lnTo>
                    <a:lnTo>
                      <a:pt x="407" y="504"/>
                    </a:lnTo>
                    <a:lnTo>
                      <a:pt x="426" y="523"/>
                    </a:lnTo>
                    <a:lnTo>
                      <a:pt x="436" y="534"/>
                    </a:lnTo>
                    <a:lnTo>
                      <a:pt x="447" y="542"/>
                    </a:lnTo>
                    <a:lnTo>
                      <a:pt x="447" y="542"/>
                    </a:lnTo>
                    <a:close/>
                    <a:moveTo>
                      <a:pt x="848" y="513"/>
                    </a:moveTo>
                    <a:lnTo>
                      <a:pt x="848" y="513"/>
                    </a:lnTo>
                    <a:lnTo>
                      <a:pt x="847" y="508"/>
                    </a:lnTo>
                    <a:lnTo>
                      <a:pt x="845" y="505"/>
                    </a:lnTo>
                    <a:lnTo>
                      <a:pt x="845" y="505"/>
                    </a:lnTo>
                    <a:lnTo>
                      <a:pt x="845" y="510"/>
                    </a:lnTo>
                    <a:lnTo>
                      <a:pt x="848" y="513"/>
                    </a:lnTo>
                    <a:lnTo>
                      <a:pt x="848" y="513"/>
                    </a:lnTo>
                    <a:close/>
                    <a:moveTo>
                      <a:pt x="401" y="517"/>
                    </a:moveTo>
                    <a:lnTo>
                      <a:pt x="401" y="517"/>
                    </a:lnTo>
                    <a:lnTo>
                      <a:pt x="403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397" y="511"/>
                    </a:lnTo>
                    <a:lnTo>
                      <a:pt x="394" y="508"/>
                    </a:lnTo>
                    <a:lnTo>
                      <a:pt x="389" y="505"/>
                    </a:lnTo>
                    <a:lnTo>
                      <a:pt x="389" y="505"/>
                    </a:lnTo>
                    <a:lnTo>
                      <a:pt x="391" y="508"/>
                    </a:lnTo>
                    <a:lnTo>
                      <a:pt x="395" y="511"/>
                    </a:lnTo>
                    <a:lnTo>
                      <a:pt x="398" y="514"/>
                    </a:lnTo>
                    <a:lnTo>
                      <a:pt x="401" y="517"/>
                    </a:lnTo>
                    <a:lnTo>
                      <a:pt x="401" y="517"/>
                    </a:lnTo>
                    <a:close/>
                    <a:moveTo>
                      <a:pt x="670" y="526"/>
                    </a:moveTo>
                    <a:lnTo>
                      <a:pt x="670" y="526"/>
                    </a:lnTo>
                    <a:lnTo>
                      <a:pt x="664" y="522"/>
                    </a:lnTo>
                    <a:lnTo>
                      <a:pt x="658" y="516"/>
                    </a:lnTo>
                    <a:lnTo>
                      <a:pt x="651" y="510"/>
                    </a:lnTo>
                    <a:lnTo>
                      <a:pt x="644" y="505"/>
                    </a:lnTo>
                    <a:lnTo>
                      <a:pt x="644" y="505"/>
                    </a:lnTo>
                    <a:lnTo>
                      <a:pt x="656" y="519"/>
                    </a:lnTo>
                    <a:lnTo>
                      <a:pt x="662" y="523"/>
                    </a:lnTo>
                    <a:lnTo>
                      <a:pt x="665" y="526"/>
                    </a:lnTo>
                    <a:lnTo>
                      <a:pt x="670" y="526"/>
                    </a:lnTo>
                    <a:lnTo>
                      <a:pt x="670" y="526"/>
                    </a:lnTo>
                    <a:close/>
                    <a:moveTo>
                      <a:pt x="363" y="510"/>
                    </a:moveTo>
                    <a:lnTo>
                      <a:pt x="363" y="510"/>
                    </a:lnTo>
                    <a:lnTo>
                      <a:pt x="363" y="511"/>
                    </a:lnTo>
                    <a:lnTo>
                      <a:pt x="363" y="511"/>
                    </a:lnTo>
                    <a:lnTo>
                      <a:pt x="362" y="513"/>
                    </a:lnTo>
                    <a:lnTo>
                      <a:pt x="362" y="513"/>
                    </a:lnTo>
                    <a:lnTo>
                      <a:pt x="357" y="511"/>
                    </a:lnTo>
                    <a:lnTo>
                      <a:pt x="354" y="511"/>
                    </a:lnTo>
                    <a:lnTo>
                      <a:pt x="346" y="507"/>
                    </a:lnTo>
                    <a:lnTo>
                      <a:pt x="346" y="507"/>
                    </a:lnTo>
                    <a:lnTo>
                      <a:pt x="365" y="525"/>
                    </a:lnTo>
                    <a:lnTo>
                      <a:pt x="385" y="540"/>
                    </a:lnTo>
                    <a:lnTo>
                      <a:pt x="406" y="554"/>
                    </a:lnTo>
                    <a:lnTo>
                      <a:pt x="427" y="568"/>
                    </a:lnTo>
                    <a:lnTo>
                      <a:pt x="427" y="568"/>
                    </a:lnTo>
                    <a:lnTo>
                      <a:pt x="420" y="557"/>
                    </a:lnTo>
                    <a:lnTo>
                      <a:pt x="411" y="548"/>
                    </a:lnTo>
                    <a:lnTo>
                      <a:pt x="401" y="540"/>
                    </a:lnTo>
                    <a:lnTo>
                      <a:pt x="394" y="529"/>
                    </a:lnTo>
                    <a:lnTo>
                      <a:pt x="394" y="529"/>
                    </a:lnTo>
                    <a:lnTo>
                      <a:pt x="394" y="531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8"/>
                    </a:lnTo>
                    <a:lnTo>
                      <a:pt x="394" y="526"/>
                    </a:lnTo>
                    <a:lnTo>
                      <a:pt x="394" y="526"/>
                    </a:lnTo>
                    <a:lnTo>
                      <a:pt x="386" y="522"/>
                    </a:lnTo>
                    <a:lnTo>
                      <a:pt x="378" y="517"/>
                    </a:lnTo>
                    <a:lnTo>
                      <a:pt x="371" y="513"/>
                    </a:lnTo>
                    <a:lnTo>
                      <a:pt x="363" y="510"/>
                    </a:lnTo>
                    <a:lnTo>
                      <a:pt x="363" y="510"/>
                    </a:lnTo>
                    <a:close/>
                    <a:moveTo>
                      <a:pt x="728" y="526"/>
                    </a:moveTo>
                    <a:lnTo>
                      <a:pt x="728" y="526"/>
                    </a:lnTo>
                    <a:lnTo>
                      <a:pt x="719" y="516"/>
                    </a:lnTo>
                    <a:lnTo>
                      <a:pt x="708" y="507"/>
                    </a:lnTo>
                    <a:lnTo>
                      <a:pt x="708" y="507"/>
                    </a:lnTo>
                    <a:lnTo>
                      <a:pt x="717" y="517"/>
                    </a:lnTo>
                    <a:lnTo>
                      <a:pt x="728" y="526"/>
                    </a:lnTo>
                    <a:lnTo>
                      <a:pt x="728" y="526"/>
                    </a:lnTo>
                    <a:close/>
                    <a:moveTo>
                      <a:pt x="728" y="508"/>
                    </a:moveTo>
                    <a:lnTo>
                      <a:pt x="728" y="508"/>
                    </a:lnTo>
                    <a:lnTo>
                      <a:pt x="737" y="522"/>
                    </a:lnTo>
                    <a:lnTo>
                      <a:pt x="747" y="534"/>
                    </a:lnTo>
                    <a:lnTo>
                      <a:pt x="758" y="546"/>
                    </a:lnTo>
                    <a:lnTo>
                      <a:pt x="770" y="555"/>
                    </a:lnTo>
                    <a:lnTo>
                      <a:pt x="770" y="555"/>
                    </a:lnTo>
                    <a:lnTo>
                      <a:pt x="769" y="548"/>
                    </a:lnTo>
                    <a:lnTo>
                      <a:pt x="767" y="542"/>
                    </a:lnTo>
                    <a:lnTo>
                      <a:pt x="764" y="536"/>
                    </a:lnTo>
                    <a:lnTo>
                      <a:pt x="760" y="531"/>
                    </a:lnTo>
                    <a:lnTo>
                      <a:pt x="752" y="522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3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28" y="508"/>
                    </a:lnTo>
                    <a:lnTo>
                      <a:pt x="728" y="508"/>
                    </a:lnTo>
                    <a:close/>
                    <a:moveTo>
                      <a:pt x="241" y="558"/>
                    </a:moveTo>
                    <a:lnTo>
                      <a:pt x="241" y="558"/>
                    </a:lnTo>
                    <a:lnTo>
                      <a:pt x="234" y="549"/>
                    </a:lnTo>
                    <a:lnTo>
                      <a:pt x="225" y="542"/>
                    </a:lnTo>
                    <a:lnTo>
                      <a:pt x="217" y="534"/>
                    </a:lnTo>
                    <a:lnTo>
                      <a:pt x="209" y="525"/>
                    </a:lnTo>
                    <a:lnTo>
                      <a:pt x="209" y="525"/>
                    </a:lnTo>
                    <a:lnTo>
                      <a:pt x="211" y="525"/>
                    </a:lnTo>
                    <a:lnTo>
                      <a:pt x="211" y="523"/>
                    </a:lnTo>
                    <a:lnTo>
                      <a:pt x="214" y="522"/>
                    </a:lnTo>
                    <a:lnTo>
                      <a:pt x="214" y="522"/>
                    </a:lnTo>
                    <a:lnTo>
                      <a:pt x="206" y="516"/>
                    </a:lnTo>
                    <a:lnTo>
                      <a:pt x="197" y="508"/>
                    </a:lnTo>
                    <a:lnTo>
                      <a:pt x="197" y="508"/>
                    </a:lnTo>
                    <a:lnTo>
                      <a:pt x="209" y="536"/>
                    </a:lnTo>
                    <a:lnTo>
                      <a:pt x="217" y="546"/>
                    </a:lnTo>
                    <a:lnTo>
                      <a:pt x="221" y="551"/>
                    </a:lnTo>
                    <a:lnTo>
                      <a:pt x="228" y="555"/>
                    </a:lnTo>
                    <a:lnTo>
                      <a:pt x="228" y="555"/>
                    </a:lnTo>
                    <a:lnTo>
                      <a:pt x="226" y="552"/>
                    </a:lnTo>
                    <a:lnTo>
                      <a:pt x="228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35" y="554"/>
                    </a:lnTo>
                    <a:lnTo>
                      <a:pt x="241" y="558"/>
                    </a:lnTo>
                    <a:lnTo>
                      <a:pt x="241" y="558"/>
                    </a:lnTo>
                    <a:close/>
                    <a:moveTo>
                      <a:pt x="273" y="520"/>
                    </a:moveTo>
                    <a:lnTo>
                      <a:pt x="273" y="520"/>
                    </a:lnTo>
                    <a:lnTo>
                      <a:pt x="278" y="522"/>
                    </a:lnTo>
                    <a:lnTo>
                      <a:pt x="282" y="523"/>
                    </a:lnTo>
                    <a:lnTo>
                      <a:pt x="292" y="529"/>
                    </a:lnTo>
                    <a:lnTo>
                      <a:pt x="301" y="537"/>
                    </a:lnTo>
                    <a:lnTo>
                      <a:pt x="305" y="539"/>
                    </a:lnTo>
                    <a:lnTo>
                      <a:pt x="310" y="540"/>
                    </a:lnTo>
                    <a:lnTo>
                      <a:pt x="310" y="540"/>
                    </a:lnTo>
                    <a:lnTo>
                      <a:pt x="287" y="525"/>
                    </a:lnTo>
                    <a:lnTo>
                      <a:pt x="275" y="517"/>
                    </a:lnTo>
                    <a:lnTo>
                      <a:pt x="263" y="510"/>
                    </a:lnTo>
                    <a:lnTo>
                      <a:pt x="263" y="510"/>
                    </a:lnTo>
                    <a:lnTo>
                      <a:pt x="269" y="514"/>
                    </a:lnTo>
                    <a:lnTo>
                      <a:pt x="272" y="517"/>
                    </a:lnTo>
                    <a:lnTo>
                      <a:pt x="273" y="520"/>
                    </a:lnTo>
                    <a:lnTo>
                      <a:pt x="273" y="520"/>
                    </a:lnTo>
                    <a:close/>
                    <a:moveTo>
                      <a:pt x="238" y="511"/>
                    </a:moveTo>
                    <a:lnTo>
                      <a:pt x="238" y="511"/>
                    </a:lnTo>
                    <a:lnTo>
                      <a:pt x="243" y="514"/>
                    </a:lnTo>
                    <a:lnTo>
                      <a:pt x="247" y="519"/>
                    </a:lnTo>
                    <a:lnTo>
                      <a:pt x="252" y="522"/>
                    </a:lnTo>
                    <a:lnTo>
                      <a:pt x="257" y="522"/>
                    </a:lnTo>
                    <a:lnTo>
                      <a:pt x="257" y="522"/>
                    </a:lnTo>
                    <a:lnTo>
                      <a:pt x="252" y="519"/>
                    </a:lnTo>
                    <a:lnTo>
                      <a:pt x="247" y="516"/>
                    </a:lnTo>
                    <a:lnTo>
                      <a:pt x="243" y="511"/>
                    </a:lnTo>
                    <a:lnTo>
                      <a:pt x="241" y="511"/>
                    </a:lnTo>
                    <a:lnTo>
                      <a:pt x="238" y="511"/>
                    </a:lnTo>
                    <a:lnTo>
                      <a:pt x="238" y="511"/>
                    </a:lnTo>
                    <a:close/>
                    <a:moveTo>
                      <a:pt x="314" y="517"/>
                    </a:moveTo>
                    <a:lnTo>
                      <a:pt x="314" y="517"/>
                    </a:lnTo>
                    <a:lnTo>
                      <a:pt x="311" y="514"/>
                    </a:lnTo>
                    <a:lnTo>
                      <a:pt x="307" y="513"/>
                    </a:lnTo>
                    <a:lnTo>
                      <a:pt x="307" y="513"/>
                    </a:lnTo>
                    <a:lnTo>
                      <a:pt x="310" y="517"/>
                    </a:lnTo>
                    <a:lnTo>
                      <a:pt x="311" y="517"/>
                    </a:lnTo>
                    <a:lnTo>
                      <a:pt x="314" y="517"/>
                    </a:lnTo>
                    <a:lnTo>
                      <a:pt x="314" y="517"/>
                    </a:lnTo>
                    <a:close/>
                    <a:moveTo>
                      <a:pt x="775" y="536"/>
                    </a:moveTo>
                    <a:lnTo>
                      <a:pt x="775" y="536"/>
                    </a:lnTo>
                    <a:lnTo>
                      <a:pt x="775" y="528"/>
                    </a:lnTo>
                    <a:lnTo>
                      <a:pt x="773" y="523"/>
                    </a:lnTo>
                    <a:lnTo>
                      <a:pt x="770" y="519"/>
                    </a:lnTo>
                    <a:lnTo>
                      <a:pt x="766" y="514"/>
                    </a:lnTo>
                    <a:lnTo>
                      <a:pt x="766" y="514"/>
                    </a:lnTo>
                    <a:lnTo>
                      <a:pt x="760" y="514"/>
                    </a:lnTo>
                    <a:lnTo>
                      <a:pt x="752" y="513"/>
                    </a:lnTo>
                    <a:lnTo>
                      <a:pt x="752" y="513"/>
                    </a:lnTo>
                    <a:lnTo>
                      <a:pt x="763" y="525"/>
                    </a:lnTo>
                    <a:lnTo>
                      <a:pt x="769" y="531"/>
                    </a:lnTo>
                    <a:lnTo>
                      <a:pt x="775" y="536"/>
                    </a:lnTo>
                    <a:lnTo>
                      <a:pt x="775" y="536"/>
                    </a:lnTo>
                    <a:close/>
                    <a:moveTo>
                      <a:pt x="565" y="546"/>
                    </a:moveTo>
                    <a:lnTo>
                      <a:pt x="565" y="546"/>
                    </a:lnTo>
                    <a:lnTo>
                      <a:pt x="563" y="545"/>
                    </a:lnTo>
                    <a:lnTo>
                      <a:pt x="563" y="543"/>
                    </a:lnTo>
                    <a:lnTo>
                      <a:pt x="563" y="543"/>
                    </a:lnTo>
                    <a:lnTo>
                      <a:pt x="565" y="542"/>
                    </a:lnTo>
                    <a:lnTo>
                      <a:pt x="568" y="540"/>
                    </a:lnTo>
                    <a:lnTo>
                      <a:pt x="568" y="540"/>
                    </a:lnTo>
                    <a:lnTo>
                      <a:pt x="565" y="537"/>
                    </a:lnTo>
                    <a:lnTo>
                      <a:pt x="560" y="534"/>
                    </a:lnTo>
                    <a:lnTo>
                      <a:pt x="555" y="529"/>
                    </a:lnTo>
                    <a:lnTo>
                      <a:pt x="551" y="526"/>
                    </a:lnTo>
                    <a:lnTo>
                      <a:pt x="551" y="526"/>
                    </a:lnTo>
                    <a:lnTo>
                      <a:pt x="545" y="523"/>
                    </a:lnTo>
                    <a:lnTo>
                      <a:pt x="540" y="520"/>
                    </a:lnTo>
                    <a:lnTo>
                      <a:pt x="536" y="516"/>
                    </a:lnTo>
                    <a:lnTo>
                      <a:pt x="531" y="514"/>
                    </a:lnTo>
                    <a:lnTo>
                      <a:pt x="531" y="514"/>
                    </a:lnTo>
                    <a:lnTo>
                      <a:pt x="548" y="531"/>
                    </a:lnTo>
                    <a:lnTo>
                      <a:pt x="565" y="546"/>
                    </a:lnTo>
                    <a:lnTo>
                      <a:pt x="565" y="546"/>
                    </a:lnTo>
                    <a:close/>
                    <a:moveTo>
                      <a:pt x="401" y="565"/>
                    </a:moveTo>
                    <a:lnTo>
                      <a:pt x="401" y="565"/>
                    </a:lnTo>
                    <a:lnTo>
                      <a:pt x="372" y="539"/>
                    </a:lnTo>
                    <a:lnTo>
                      <a:pt x="357" y="526"/>
                    </a:lnTo>
                    <a:lnTo>
                      <a:pt x="348" y="522"/>
                    </a:lnTo>
                    <a:lnTo>
                      <a:pt x="340" y="517"/>
                    </a:lnTo>
                    <a:lnTo>
                      <a:pt x="340" y="517"/>
                    </a:lnTo>
                    <a:lnTo>
                      <a:pt x="353" y="532"/>
                    </a:lnTo>
                    <a:lnTo>
                      <a:pt x="368" y="545"/>
                    </a:lnTo>
                    <a:lnTo>
                      <a:pt x="385" y="555"/>
                    </a:lnTo>
                    <a:lnTo>
                      <a:pt x="392" y="560"/>
                    </a:lnTo>
                    <a:lnTo>
                      <a:pt x="401" y="565"/>
                    </a:lnTo>
                    <a:lnTo>
                      <a:pt x="401" y="565"/>
                    </a:lnTo>
                    <a:close/>
                    <a:moveTo>
                      <a:pt x="648" y="532"/>
                    </a:moveTo>
                    <a:lnTo>
                      <a:pt x="648" y="532"/>
                    </a:lnTo>
                    <a:lnTo>
                      <a:pt x="644" y="526"/>
                    </a:lnTo>
                    <a:lnTo>
                      <a:pt x="638" y="523"/>
                    </a:lnTo>
                    <a:lnTo>
                      <a:pt x="632" y="519"/>
                    </a:lnTo>
                    <a:lnTo>
                      <a:pt x="624" y="517"/>
                    </a:lnTo>
                    <a:lnTo>
                      <a:pt x="624" y="517"/>
                    </a:lnTo>
                    <a:lnTo>
                      <a:pt x="636" y="526"/>
                    </a:lnTo>
                    <a:lnTo>
                      <a:pt x="642" y="529"/>
                    </a:lnTo>
                    <a:lnTo>
                      <a:pt x="648" y="532"/>
                    </a:lnTo>
                    <a:lnTo>
                      <a:pt x="648" y="532"/>
                    </a:lnTo>
                    <a:close/>
                    <a:moveTo>
                      <a:pt x="856" y="526"/>
                    </a:moveTo>
                    <a:lnTo>
                      <a:pt x="856" y="526"/>
                    </a:lnTo>
                    <a:lnTo>
                      <a:pt x="856" y="520"/>
                    </a:lnTo>
                    <a:lnTo>
                      <a:pt x="856" y="519"/>
                    </a:lnTo>
                    <a:lnTo>
                      <a:pt x="854" y="517"/>
                    </a:lnTo>
                    <a:lnTo>
                      <a:pt x="854" y="517"/>
                    </a:lnTo>
                    <a:lnTo>
                      <a:pt x="854" y="522"/>
                    </a:lnTo>
                    <a:lnTo>
                      <a:pt x="854" y="525"/>
                    </a:lnTo>
                    <a:lnTo>
                      <a:pt x="856" y="526"/>
                    </a:lnTo>
                    <a:lnTo>
                      <a:pt x="856" y="526"/>
                    </a:lnTo>
                    <a:close/>
                    <a:moveTo>
                      <a:pt x="618" y="529"/>
                    </a:moveTo>
                    <a:lnTo>
                      <a:pt x="618" y="529"/>
                    </a:lnTo>
                    <a:lnTo>
                      <a:pt x="616" y="526"/>
                    </a:lnTo>
                    <a:lnTo>
                      <a:pt x="613" y="523"/>
                    </a:lnTo>
                    <a:lnTo>
                      <a:pt x="607" y="519"/>
                    </a:lnTo>
                    <a:lnTo>
                      <a:pt x="607" y="519"/>
                    </a:lnTo>
                    <a:lnTo>
                      <a:pt x="609" y="522"/>
                    </a:lnTo>
                    <a:lnTo>
                      <a:pt x="612" y="525"/>
                    </a:lnTo>
                    <a:lnTo>
                      <a:pt x="618" y="529"/>
                    </a:lnTo>
                    <a:lnTo>
                      <a:pt x="618" y="529"/>
                    </a:lnTo>
                    <a:close/>
                    <a:moveTo>
                      <a:pt x="565" y="522"/>
                    </a:moveTo>
                    <a:lnTo>
                      <a:pt x="565" y="522"/>
                    </a:lnTo>
                    <a:lnTo>
                      <a:pt x="566" y="523"/>
                    </a:lnTo>
                    <a:lnTo>
                      <a:pt x="569" y="523"/>
                    </a:lnTo>
                    <a:lnTo>
                      <a:pt x="571" y="523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68" y="522"/>
                    </a:lnTo>
                    <a:lnTo>
                      <a:pt x="566" y="520"/>
                    </a:lnTo>
                    <a:lnTo>
                      <a:pt x="565" y="522"/>
                    </a:lnTo>
                    <a:lnTo>
                      <a:pt x="565" y="522"/>
                    </a:lnTo>
                    <a:close/>
                    <a:moveTo>
                      <a:pt x="377" y="565"/>
                    </a:moveTo>
                    <a:lnTo>
                      <a:pt x="377" y="565"/>
                    </a:lnTo>
                    <a:lnTo>
                      <a:pt x="351" y="543"/>
                    </a:lnTo>
                    <a:lnTo>
                      <a:pt x="324" y="523"/>
                    </a:lnTo>
                    <a:lnTo>
                      <a:pt x="324" y="523"/>
                    </a:lnTo>
                    <a:lnTo>
                      <a:pt x="321" y="525"/>
                    </a:lnTo>
                    <a:lnTo>
                      <a:pt x="316" y="523"/>
                    </a:lnTo>
                    <a:lnTo>
                      <a:pt x="316" y="523"/>
                    </a:lnTo>
                    <a:lnTo>
                      <a:pt x="330" y="536"/>
                    </a:lnTo>
                    <a:lnTo>
                      <a:pt x="345" y="546"/>
                    </a:lnTo>
                    <a:lnTo>
                      <a:pt x="362" y="555"/>
                    </a:lnTo>
                    <a:lnTo>
                      <a:pt x="377" y="565"/>
                    </a:lnTo>
                    <a:lnTo>
                      <a:pt x="377" y="565"/>
                    </a:lnTo>
                    <a:close/>
                    <a:moveTo>
                      <a:pt x="683" y="532"/>
                    </a:moveTo>
                    <a:lnTo>
                      <a:pt x="683" y="532"/>
                    </a:lnTo>
                    <a:lnTo>
                      <a:pt x="682" y="529"/>
                    </a:lnTo>
                    <a:lnTo>
                      <a:pt x="679" y="528"/>
                    </a:lnTo>
                    <a:lnTo>
                      <a:pt x="674" y="525"/>
                    </a:lnTo>
                    <a:lnTo>
                      <a:pt x="674" y="525"/>
                    </a:lnTo>
                    <a:lnTo>
                      <a:pt x="676" y="526"/>
                    </a:lnTo>
                    <a:lnTo>
                      <a:pt x="677" y="529"/>
                    </a:lnTo>
                    <a:lnTo>
                      <a:pt x="680" y="531"/>
                    </a:lnTo>
                    <a:lnTo>
                      <a:pt x="683" y="532"/>
                    </a:lnTo>
                    <a:lnTo>
                      <a:pt x="683" y="532"/>
                    </a:lnTo>
                    <a:close/>
                    <a:moveTo>
                      <a:pt x="513" y="583"/>
                    </a:moveTo>
                    <a:lnTo>
                      <a:pt x="513" y="583"/>
                    </a:lnTo>
                    <a:lnTo>
                      <a:pt x="504" y="575"/>
                    </a:lnTo>
                    <a:lnTo>
                      <a:pt x="493" y="568"/>
                    </a:lnTo>
                    <a:lnTo>
                      <a:pt x="482" y="558"/>
                    </a:lnTo>
                    <a:lnTo>
                      <a:pt x="473" y="551"/>
                    </a:lnTo>
                    <a:lnTo>
                      <a:pt x="473" y="551"/>
                    </a:lnTo>
                    <a:lnTo>
                      <a:pt x="473" y="548"/>
                    </a:lnTo>
                    <a:lnTo>
                      <a:pt x="473" y="548"/>
                    </a:lnTo>
                    <a:lnTo>
                      <a:pt x="459" y="536"/>
                    </a:lnTo>
                    <a:lnTo>
                      <a:pt x="452" y="531"/>
                    </a:lnTo>
                    <a:lnTo>
                      <a:pt x="444" y="526"/>
                    </a:lnTo>
                    <a:lnTo>
                      <a:pt x="444" y="526"/>
                    </a:lnTo>
                    <a:lnTo>
                      <a:pt x="459" y="543"/>
                    </a:lnTo>
                    <a:lnTo>
                      <a:pt x="476" y="560"/>
                    </a:lnTo>
                    <a:lnTo>
                      <a:pt x="496" y="575"/>
                    </a:lnTo>
                    <a:lnTo>
                      <a:pt x="505" y="581"/>
                    </a:lnTo>
                    <a:lnTo>
                      <a:pt x="516" y="587"/>
                    </a:lnTo>
                    <a:lnTo>
                      <a:pt x="516" y="587"/>
                    </a:lnTo>
                    <a:lnTo>
                      <a:pt x="514" y="586"/>
                    </a:lnTo>
                    <a:lnTo>
                      <a:pt x="513" y="583"/>
                    </a:lnTo>
                    <a:lnTo>
                      <a:pt x="513" y="583"/>
                    </a:lnTo>
                    <a:close/>
                    <a:moveTo>
                      <a:pt x="504" y="537"/>
                    </a:moveTo>
                    <a:lnTo>
                      <a:pt x="504" y="537"/>
                    </a:lnTo>
                    <a:lnTo>
                      <a:pt x="499" y="532"/>
                    </a:lnTo>
                    <a:lnTo>
                      <a:pt x="494" y="529"/>
                    </a:lnTo>
                    <a:lnTo>
                      <a:pt x="493" y="529"/>
                    </a:lnTo>
                    <a:lnTo>
                      <a:pt x="493" y="529"/>
                    </a:lnTo>
                    <a:lnTo>
                      <a:pt x="494" y="531"/>
                    </a:lnTo>
                    <a:lnTo>
                      <a:pt x="497" y="534"/>
                    </a:lnTo>
                    <a:lnTo>
                      <a:pt x="500" y="537"/>
                    </a:lnTo>
                    <a:lnTo>
                      <a:pt x="502" y="537"/>
                    </a:lnTo>
                    <a:lnTo>
                      <a:pt x="504" y="537"/>
                    </a:lnTo>
                    <a:lnTo>
                      <a:pt x="504" y="537"/>
                    </a:lnTo>
                    <a:close/>
                    <a:moveTo>
                      <a:pt x="603" y="537"/>
                    </a:moveTo>
                    <a:lnTo>
                      <a:pt x="603" y="537"/>
                    </a:lnTo>
                    <a:lnTo>
                      <a:pt x="598" y="532"/>
                    </a:lnTo>
                    <a:lnTo>
                      <a:pt x="592" y="529"/>
                    </a:lnTo>
                    <a:lnTo>
                      <a:pt x="592" y="529"/>
                    </a:lnTo>
                    <a:lnTo>
                      <a:pt x="595" y="532"/>
                    </a:lnTo>
                    <a:lnTo>
                      <a:pt x="597" y="534"/>
                    </a:lnTo>
                    <a:lnTo>
                      <a:pt x="603" y="537"/>
                    </a:lnTo>
                    <a:lnTo>
                      <a:pt x="603" y="537"/>
                    </a:lnTo>
                    <a:close/>
                    <a:moveTo>
                      <a:pt x="658" y="543"/>
                    </a:moveTo>
                    <a:lnTo>
                      <a:pt x="658" y="543"/>
                    </a:lnTo>
                    <a:lnTo>
                      <a:pt x="651" y="540"/>
                    </a:lnTo>
                    <a:lnTo>
                      <a:pt x="645" y="537"/>
                    </a:lnTo>
                    <a:lnTo>
                      <a:pt x="639" y="534"/>
                    </a:lnTo>
                    <a:lnTo>
                      <a:pt x="635" y="531"/>
                    </a:lnTo>
                    <a:lnTo>
                      <a:pt x="635" y="531"/>
                    </a:lnTo>
                    <a:lnTo>
                      <a:pt x="642" y="540"/>
                    </a:lnTo>
                    <a:lnTo>
                      <a:pt x="651" y="549"/>
                    </a:lnTo>
                    <a:lnTo>
                      <a:pt x="661" y="558"/>
                    </a:lnTo>
                    <a:lnTo>
                      <a:pt x="667" y="561"/>
                    </a:lnTo>
                    <a:lnTo>
                      <a:pt x="673" y="565"/>
                    </a:lnTo>
                    <a:lnTo>
                      <a:pt x="673" y="565"/>
                    </a:lnTo>
                    <a:lnTo>
                      <a:pt x="670" y="560"/>
                    </a:lnTo>
                    <a:lnTo>
                      <a:pt x="665" y="554"/>
                    </a:lnTo>
                    <a:lnTo>
                      <a:pt x="662" y="548"/>
                    </a:lnTo>
                    <a:lnTo>
                      <a:pt x="658" y="543"/>
                    </a:lnTo>
                    <a:lnTo>
                      <a:pt x="658" y="543"/>
                    </a:lnTo>
                    <a:close/>
                    <a:moveTo>
                      <a:pt x="334" y="545"/>
                    </a:moveTo>
                    <a:lnTo>
                      <a:pt x="334" y="545"/>
                    </a:lnTo>
                    <a:lnTo>
                      <a:pt x="334" y="543"/>
                    </a:lnTo>
                    <a:lnTo>
                      <a:pt x="333" y="543"/>
                    </a:lnTo>
                    <a:lnTo>
                      <a:pt x="330" y="543"/>
                    </a:lnTo>
                    <a:lnTo>
                      <a:pt x="330" y="543"/>
                    </a:lnTo>
                    <a:lnTo>
                      <a:pt x="327" y="540"/>
                    </a:lnTo>
                    <a:lnTo>
                      <a:pt x="322" y="536"/>
                    </a:lnTo>
                    <a:lnTo>
                      <a:pt x="319" y="534"/>
                    </a:lnTo>
                    <a:lnTo>
                      <a:pt x="314" y="534"/>
                    </a:lnTo>
                    <a:lnTo>
                      <a:pt x="314" y="534"/>
                    </a:lnTo>
                    <a:lnTo>
                      <a:pt x="321" y="539"/>
                    </a:lnTo>
                    <a:lnTo>
                      <a:pt x="327" y="545"/>
                    </a:lnTo>
                    <a:lnTo>
                      <a:pt x="333" y="549"/>
                    </a:lnTo>
                    <a:lnTo>
                      <a:pt x="339" y="552"/>
                    </a:lnTo>
                    <a:lnTo>
                      <a:pt x="339" y="552"/>
                    </a:lnTo>
                    <a:lnTo>
                      <a:pt x="336" y="549"/>
                    </a:lnTo>
                    <a:lnTo>
                      <a:pt x="336" y="548"/>
                    </a:lnTo>
                    <a:lnTo>
                      <a:pt x="337" y="546"/>
                    </a:lnTo>
                    <a:lnTo>
                      <a:pt x="337" y="546"/>
                    </a:lnTo>
                    <a:lnTo>
                      <a:pt x="334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5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43"/>
                    </a:lnTo>
                    <a:lnTo>
                      <a:pt x="333" y="545"/>
                    </a:lnTo>
                    <a:lnTo>
                      <a:pt x="334" y="545"/>
                    </a:lnTo>
                    <a:lnTo>
                      <a:pt x="334" y="545"/>
                    </a:lnTo>
                    <a:close/>
                    <a:moveTo>
                      <a:pt x="625" y="537"/>
                    </a:moveTo>
                    <a:lnTo>
                      <a:pt x="625" y="537"/>
                    </a:lnTo>
                    <a:lnTo>
                      <a:pt x="625" y="536"/>
                    </a:lnTo>
                    <a:lnTo>
                      <a:pt x="624" y="534"/>
                    </a:lnTo>
                    <a:lnTo>
                      <a:pt x="624" y="534"/>
                    </a:lnTo>
                    <a:lnTo>
                      <a:pt x="624" y="532"/>
                    </a:lnTo>
                    <a:lnTo>
                      <a:pt x="624" y="532"/>
                    </a:lnTo>
                    <a:lnTo>
                      <a:pt x="622" y="532"/>
                    </a:lnTo>
                    <a:lnTo>
                      <a:pt x="621" y="532"/>
                    </a:lnTo>
                    <a:lnTo>
                      <a:pt x="621" y="532"/>
                    </a:lnTo>
                    <a:lnTo>
                      <a:pt x="622" y="534"/>
                    </a:lnTo>
                    <a:lnTo>
                      <a:pt x="625" y="537"/>
                    </a:lnTo>
                    <a:lnTo>
                      <a:pt x="625" y="537"/>
                    </a:lnTo>
                    <a:close/>
                    <a:moveTo>
                      <a:pt x="781" y="545"/>
                    </a:moveTo>
                    <a:lnTo>
                      <a:pt x="781" y="545"/>
                    </a:lnTo>
                    <a:lnTo>
                      <a:pt x="781" y="537"/>
                    </a:lnTo>
                    <a:lnTo>
                      <a:pt x="781" y="536"/>
                    </a:lnTo>
                    <a:lnTo>
                      <a:pt x="779" y="532"/>
                    </a:lnTo>
                    <a:lnTo>
                      <a:pt x="779" y="532"/>
                    </a:lnTo>
                    <a:lnTo>
                      <a:pt x="778" y="536"/>
                    </a:lnTo>
                    <a:lnTo>
                      <a:pt x="778" y="540"/>
                    </a:lnTo>
                    <a:lnTo>
                      <a:pt x="779" y="542"/>
                    </a:lnTo>
                    <a:lnTo>
                      <a:pt x="781" y="545"/>
                    </a:lnTo>
                    <a:lnTo>
                      <a:pt x="781" y="545"/>
                    </a:lnTo>
                    <a:close/>
                    <a:moveTo>
                      <a:pt x="247" y="543"/>
                    </a:moveTo>
                    <a:lnTo>
                      <a:pt x="247" y="543"/>
                    </a:lnTo>
                    <a:lnTo>
                      <a:pt x="241" y="537"/>
                    </a:lnTo>
                    <a:lnTo>
                      <a:pt x="237" y="534"/>
                    </a:lnTo>
                    <a:lnTo>
                      <a:pt x="237" y="534"/>
                    </a:lnTo>
                    <a:lnTo>
                      <a:pt x="241" y="539"/>
                    </a:lnTo>
                    <a:lnTo>
                      <a:pt x="244" y="542"/>
                    </a:lnTo>
                    <a:lnTo>
                      <a:pt x="247" y="543"/>
                    </a:lnTo>
                    <a:lnTo>
                      <a:pt x="247" y="543"/>
                    </a:lnTo>
                    <a:close/>
                    <a:moveTo>
                      <a:pt x="686" y="549"/>
                    </a:moveTo>
                    <a:lnTo>
                      <a:pt x="686" y="549"/>
                    </a:lnTo>
                    <a:lnTo>
                      <a:pt x="683" y="545"/>
                    </a:lnTo>
                    <a:lnTo>
                      <a:pt x="680" y="540"/>
                    </a:lnTo>
                    <a:lnTo>
                      <a:pt x="677" y="537"/>
                    </a:lnTo>
                    <a:lnTo>
                      <a:pt x="671" y="536"/>
                    </a:lnTo>
                    <a:lnTo>
                      <a:pt x="671" y="536"/>
                    </a:lnTo>
                    <a:lnTo>
                      <a:pt x="676" y="539"/>
                    </a:lnTo>
                    <a:lnTo>
                      <a:pt x="679" y="543"/>
                    </a:lnTo>
                    <a:lnTo>
                      <a:pt x="682" y="546"/>
                    </a:lnTo>
                    <a:lnTo>
                      <a:pt x="686" y="549"/>
                    </a:lnTo>
                    <a:lnTo>
                      <a:pt x="686" y="549"/>
                    </a:lnTo>
                    <a:close/>
                    <a:moveTo>
                      <a:pt x="719" y="572"/>
                    </a:moveTo>
                    <a:lnTo>
                      <a:pt x="719" y="572"/>
                    </a:lnTo>
                    <a:lnTo>
                      <a:pt x="723" y="574"/>
                    </a:lnTo>
                    <a:lnTo>
                      <a:pt x="729" y="577"/>
                    </a:lnTo>
                    <a:lnTo>
                      <a:pt x="732" y="580"/>
                    </a:lnTo>
                    <a:lnTo>
                      <a:pt x="737" y="581"/>
                    </a:lnTo>
                    <a:lnTo>
                      <a:pt x="737" y="581"/>
                    </a:lnTo>
                    <a:lnTo>
                      <a:pt x="732" y="577"/>
                    </a:lnTo>
                    <a:lnTo>
                      <a:pt x="728" y="572"/>
                    </a:lnTo>
                    <a:lnTo>
                      <a:pt x="725" y="568"/>
                    </a:lnTo>
                    <a:lnTo>
                      <a:pt x="720" y="563"/>
                    </a:lnTo>
                    <a:lnTo>
                      <a:pt x="720" y="563"/>
                    </a:lnTo>
                    <a:lnTo>
                      <a:pt x="720" y="560"/>
                    </a:lnTo>
                    <a:lnTo>
                      <a:pt x="720" y="560"/>
                    </a:lnTo>
                    <a:lnTo>
                      <a:pt x="711" y="554"/>
                    </a:lnTo>
                    <a:lnTo>
                      <a:pt x="703" y="548"/>
                    </a:lnTo>
                    <a:lnTo>
                      <a:pt x="696" y="542"/>
                    </a:lnTo>
                    <a:lnTo>
                      <a:pt x="686" y="536"/>
                    </a:lnTo>
                    <a:lnTo>
                      <a:pt x="686" y="536"/>
                    </a:lnTo>
                    <a:lnTo>
                      <a:pt x="693" y="545"/>
                    </a:lnTo>
                    <a:lnTo>
                      <a:pt x="702" y="554"/>
                    </a:lnTo>
                    <a:lnTo>
                      <a:pt x="709" y="563"/>
                    </a:lnTo>
                    <a:lnTo>
                      <a:pt x="719" y="572"/>
                    </a:lnTo>
                    <a:lnTo>
                      <a:pt x="719" y="572"/>
                    </a:lnTo>
                    <a:close/>
                    <a:moveTo>
                      <a:pt x="709" y="545"/>
                    </a:moveTo>
                    <a:lnTo>
                      <a:pt x="709" y="545"/>
                    </a:lnTo>
                    <a:lnTo>
                      <a:pt x="723" y="558"/>
                    </a:lnTo>
                    <a:lnTo>
                      <a:pt x="737" y="571"/>
                    </a:lnTo>
                    <a:lnTo>
                      <a:pt x="737" y="571"/>
                    </a:lnTo>
                    <a:lnTo>
                      <a:pt x="725" y="552"/>
                    </a:lnTo>
                    <a:lnTo>
                      <a:pt x="719" y="545"/>
                    </a:lnTo>
                    <a:lnTo>
                      <a:pt x="711" y="539"/>
                    </a:lnTo>
                    <a:lnTo>
                      <a:pt x="711" y="539"/>
                    </a:lnTo>
                    <a:lnTo>
                      <a:pt x="712" y="540"/>
                    </a:lnTo>
                    <a:lnTo>
                      <a:pt x="711" y="542"/>
                    </a:lnTo>
                    <a:lnTo>
                      <a:pt x="709" y="545"/>
                    </a:lnTo>
                    <a:lnTo>
                      <a:pt x="709" y="545"/>
                    </a:lnTo>
                    <a:close/>
                    <a:moveTo>
                      <a:pt x="525" y="543"/>
                    </a:moveTo>
                    <a:lnTo>
                      <a:pt x="525" y="543"/>
                    </a:lnTo>
                    <a:lnTo>
                      <a:pt x="528" y="545"/>
                    </a:lnTo>
                    <a:lnTo>
                      <a:pt x="529" y="545"/>
                    </a:lnTo>
                    <a:lnTo>
                      <a:pt x="529" y="543"/>
                    </a:lnTo>
                    <a:lnTo>
                      <a:pt x="529" y="543"/>
                    </a:lnTo>
                    <a:lnTo>
                      <a:pt x="528" y="542"/>
                    </a:lnTo>
                    <a:lnTo>
                      <a:pt x="526" y="540"/>
                    </a:lnTo>
                    <a:lnTo>
                      <a:pt x="522" y="539"/>
                    </a:lnTo>
                    <a:lnTo>
                      <a:pt x="522" y="539"/>
                    </a:lnTo>
                    <a:lnTo>
                      <a:pt x="523" y="540"/>
                    </a:lnTo>
                    <a:lnTo>
                      <a:pt x="525" y="543"/>
                    </a:lnTo>
                    <a:lnTo>
                      <a:pt x="525" y="543"/>
                    </a:lnTo>
                    <a:close/>
                    <a:moveTo>
                      <a:pt x="619" y="568"/>
                    </a:moveTo>
                    <a:lnTo>
                      <a:pt x="619" y="568"/>
                    </a:lnTo>
                    <a:lnTo>
                      <a:pt x="604" y="552"/>
                    </a:lnTo>
                    <a:lnTo>
                      <a:pt x="595" y="546"/>
                    </a:lnTo>
                    <a:lnTo>
                      <a:pt x="587" y="540"/>
                    </a:lnTo>
                    <a:lnTo>
                      <a:pt x="587" y="540"/>
                    </a:lnTo>
                    <a:lnTo>
                      <a:pt x="603" y="555"/>
                    </a:lnTo>
                    <a:lnTo>
                      <a:pt x="610" y="561"/>
                    </a:lnTo>
                    <a:lnTo>
                      <a:pt x="619" y="568"/>
                    </a:lnTo>
                    <a:lnTo>
                      <a:pt x="619" y="568"/>
                    </a:lnTo>
                    <a:close/>
                    <a:moveTo>
                      <a:pt x="746" y="546"/>
                    </a:moveTo>
                    <a:lnTo>
                      <a:pt x="746" y="546"/>
                    </a:lnTo>
                    <a:lnTo>
                      <a:pt x="743" y="542"/>
                    </a:lnTo>
                    <a:lnTo>
                      <a:pt x="740" y="540"/>
                    </a:lnTo>
                    <a:lnTo>
                      <a:pt x="738" y="540"/>
                    </a:lnTo>
                    <a:lnTo>
                      <a:pt x="738" y="540"/>
                    </a:lnTo>
                    <a:lnTo>
                      <a:pt x="741" y="543"/>
                    </a:lnTo>
                    <a:lnTo>
                      <a:pt x="746" y="546"/>
                    </a:lnTo>
                    <a:lnTo>
                      <a:pt x="746" y="546"/>
                    </a:lnTo>
                    <a:close/>
                    <a:moveTo>
                      <a:pt x="316" y="552"/>
                    </a:moveTo>
                    <a:lnTo>
                      <a:pt x="316" y="552"/>
                    </a:lnTo>
                    <a:lnTo>
                      <a:pt x="316" y="551"/>
                    </a:lnTo>
                    <a:lnTo>
                      <a:pt x="314" y="551"/>
                    </a:lnTo>
                    <a:lnTo>
                      <a:pt x="311" y="549"/>
                    </a:lnTo>
                    <a:lnTo>
                      <a:pt x="311" y="549"/>
                    </a:lnTo>
                    <a:lnTo>
                      <a:pt x="305" y="545"/>
                    </a:lnTo>
                    <a:lnTo>
                      <a:pt x="301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307" y="548"/>
                    </a:lnTo>
                    <a:lnTo>
                      <a:pt x="316" y="552"/>
                    </a:lnTo>
                    <a:lnTo>
                      <a:pt x="316" y="552"/>
                    </a:lnTo>
                    <a:close/>
                    <a:moveTo>
                      <a:pt x="346" y="603"/>
                    </a:moveTo>
                    <a:lnTo>
                      <a:pt x="346" y="603"/>
                    </a:lnTo>
                    <a:lnTo>
                      <a:pt x="348" y="603"/>
                    </a:lnTo>
                    <a:lnTo>
                      <a:pt x="348" y="601"/>
                    </a:lnTo>
                    <a:lnTo>
                      <a:pt x="348" y="601"/>
                    </a:lnTo>
                    <a:lnTo>
                      <a:pt x="345" y="600"/>
                    </a:lnTo>
                    <a:lnTo>
                      <a:pt x="345" y="600"/>
                    </a:lnTo>
                    <a:lnTo>
                      <a:pt x="345" y="601"/>
                    </a:lnTo>
                    <a:lnTo>
                      <a:pt x="345" y="601"/>
                    </a:lnTo>
                    <a:lnTo>
                      <a:pt x="328" y="587"/>
                    </a:lnTo>
                    <a:lnTo>
                      <a:pt x="311" y="575"/>
                    </a:lnTo>
                    <a:lnTo>
                      <a:pt x="293" y="561"/>
                    </a:lnTo>
                    <a:lnTo>
                      <a:pt x="276" y="549"/>
                    </a:lnTo>
                    <a:lnTo>
                      <a:pt x="276" y="549"/>
                    </a:lnTo>
                    <a:lnTo>
                      <a:pt x="273" y="548"/>
                    </a:lnTo>
                    <a:lnTo>
                      <a:pt x="272" y="546"/>
                    </a:lnTo>
                    <a:lnTo>
                      <a:pt x="269" y="545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76" y="555"/>
                    </a:lnTo>
                    <a:lnTo>
                      <a:pt x="289" y="565"/>
                    </a:lnTo>
                    <a:lnTo>
                      <a:pt x="301" y="575"/>
                    </a:lnTo>
                    <a:lnTo>
                      <a:pt x="313" y="586"/>
                    </a:lnTo>
                    <a:lnTo>
                      <a:pt x="313" y="586"/>
                    </a:lnTo>
                    <a:lnTo>
                      <a:pt x="325" y="595"/>
                    </a:lnTo>
                    <a:lnTo>
                      <a:pt x="337" y="606"/>
                    </a:lnTo>
                    <a:lnTo>
                      <a:pt x="348" y="618"/>
                    </a:lnTo>
                    <a:lnTo>
                      <a:pt x="362" y="627"/>
                    </a:lnTo>
                    <a:lnTo>
                      <a:pt x="362" y="627"/>
                    </a:lnTo>
                    <a:lnTo>
                      <a:pt x="359" y="621"/>
                    </a:lnTo>
                    <a:lnTo>
                      <a:pt x="354" y="613"/>
                    </a:lnTo>
                    <a:lnTo>
                      <a:pt x="350" y="607"/>
                    </a:lnTo>
                    <a:lnTo>
                      <a:pt x="346" y="603"/>
                    </a:lnTo>
                    <a:lnTo>
                      <a:pt x="346" y="603"/>
                    </a:lnTo>
                    <a:close/>
                    <a:moveTo>
                      <a:pt x="443" y="565"/>
                    </a:moveTo>
                    <a:lnTo>
                      <a:pt x="443" y="565"/>
                    </a:lnTo>
                    <a:lnTo>
                      <a:pt x="432" y="552"/>
                    </a:lnTo>
                    <a:lnTo>
                      <a:pt x="426" y="548"/>
                    </a:lnTo>
                    <a:lnTo>
                      <a:pt x="420" y="545"/>
                    </a:lnTo>
                    <a:lnTo>
                      <a:pt x="420" y="545"/>
                    </a:lnTo>
                    <a:lnTo>
                      <a:pt x="430" y="555"/>
                    </a:lnTo>
                    <a:lnTo>
                      <a:pt x="436" y="560"/>
                    </a:lnTo>
                    <a:lnTo>
                      <a:pt x="443" y="565"/>
                    </a:lnTo>
                    <a:lnTo>
                      <a:pt x="443" y="565"/>
                    </a:lnTo>
                    <a:close/>
                    <a:moveTo>
                      <a:pt x="536" y="558"/>
                    </a:moveTo>
                    <a:lnTo>
                      <a:pt x="536" y="558"/>
                    </a:lnTo>
                    <a:lnTo>
                      <a:pt x="532" y="554"/>
                    </a:lnTo>
                    <a:lnTo>
                      <a:pt x="528" y="551"/>
                    </a:lnTo>
                    <a:lnTo>
                      <a:pt x="528" y="551"/>
                    </a:lnTo>
                    <a:lnTo>
                      <a:pt x="531" y="555"/>
                    </a:lnTo>
                    <a:lnTo>
                      <a:pt x="534" y="557"/>
                    </a:lnTo>
                    <a:lnTo>
                      <a:pt x="536" y="558"/>
                    </a:lnTo>
                    <a:lnTo>
                      <a:pt x="536" y="558"/>
                    </a:lnTo>
                    <a:close/>
                    <a:moveTo>
                      <a:pt x="644" y="568"/>
                    </a:moveTo>
                    <a:lnTo>
                      <a:pt x="644" y="568"/>
                    </a:lnTo>
                    <a:lnTo>
                      <a:pt x="636" y="558"/>
                    </a:lnTo>
                    <a:lnTo>
                      <a:pt x="632" y="555"/>
                    </a:lnTo>
                    <a:lnTo>
                      <a:pt x="629" y="552"/>
                    </a:lnTo>
                    <a:lnTo>
                      <a:pt x="629" y="552"/>
                    </a:lnTo>
                    <a:lnTo>
                      <a:pt x="632" y="557"/>
                    </a:lnTo>
                    <a:lnTo>
                      <a:pt x="636" y="561"/>
                    </a:lnTo>
                    <a:lnTo>
                      <a:pt x="639" y="566"/>
                    </a:lnTo>
                    <a:lnTo>
                      <a:pt x="644" y="568"/>
                    </a:lnTo>
                    <a:lnTo>
                      <a:pt x="644" y="568"/>
                    </a:lnTo>
                    <a:close/>
                    <a:moveTo>
                      <a:pt x="700" y="580"/>
                    </a:moveTo>
                    <a:lnTo>
                      <a:pt x="700" y="580"/>
                    </a:lnTo>
                    <a:lnTo>
                      <a:pt x="686" y="565"/>
                    </a:lnTo>
                    <a:lnTo>
                      <a:pt x="679" y="558"/>
                    </a:lnTo>
                    <a:lnTo>
                      <a:pt x="670" y="552"/>
                    </a:lnTo>
                    <a:lnTo>
                      <a:pt x="670" y="552"/>
                    </a:lnTo>
                    <a:lnTo>
                      <a:pt x="676" y="561"/>
                    </a:lnTo>
                    <a:lnTo>
                      <a:pt x="683" y="569"/>
                    </a:lnTo>
                    <a:lnTo>
                      <a:pt x="691" y="575"/>
                    </a:lnTo>
                    <a:lnTo>
                      <a:pt x="700" y="580"/>
                    </a:lnTo>
                    <a:lnTo>
                      <a:pt x="700" y="580"/>
                    </a:lnTo>
                    <a:close/>
                    <a:moveTo>
                      <a:pt x="453" y="595"/>
                    </a:moveTo>
                    <a:lnTo>
                      <a:pt x="453" y="595"/>
                    </a:lnTo>
                    <a:lnTo>
                      <a:pt x="452" y="593"/>
                    </a:lnTo>
                    <a:lnTo>
                      <a:pt x="453" y="592"/>
                    </a:lnTo>
                    <a:lnTo>
                      <a:pt x="453" y="592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89"/>
                    </a:lnTo>
                    <a:lnTo>
                      <a:pt x="452" y="589"/>
                    </a:lnTo>
                    <a:lnTo>
                      <a:pt x="426" y="571"/>
                    </a:lnTo>
                    <a:lnTo>
                      <a:pt x="412" y="561"/>
                    </a:lnTo>
                    <a:lnTo>
                      <a:pt x="398" y="554"/>
                    </a:lnTo>
                    <a:lnTo>
                      <a:pt x="398" y="554"/>
                    </a:lnTo>
                    <a:lnTo>
                      <a:pt x="409" y="566"/>
                    </a:lnTo>
                    <a:lnTo>
                      <a:pt x="423" y="577"/>
                    </a:lnTo>
                    <a:lnTo>
                      <a:pt x="436" y="587"/>
                    </a:lnTo>
                    <a:lnTo>
                      <a:pt x="453" y="595"/>
                    </a:lnTo>
                    <a:lnTo>
                      <a:pt x="453" y="595"/>
                    </a:lnTo>
                    <a:close/>
                    <a:moveTo>
                      <a:pt x="354" y="568"/>
                    </a:moveTo>
                    <a:lnTo>
                      <a:pt x="354" y="568"/>
                    </a:lnTo>
                    <a:lnTo>
                      <a:pt x="366" y="577"/>
                    </a:lnTo>
                    <a:lnTo>
                      <a:pt x="380" y="586"/>
                    </a:lnTo>
                    <a:lnTo>
                      <a:pt x="392" y="59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375" y="578"/>
                    </a:lnTo>
                    <a:lnTo>
                      <a:pt x="346" y="554"/>
                    </a:lnTo>
                    <a:lnTo>
                      <a:pt x="346" y="554"/>
                    </a:lnTo>
                    <a:lnTo>
                      <a:pt x="350" y="560"/>
                    </a:lnTo>
                    <a:lnTo>
                      <a:pt x="354" y="568"/>
                    </a:lnTo>
                    <a:lnTo>
                      <a:pt x="354" y="568"/>
                    </a:lnTo>
                    <a:close/>
                    <a:moveTo>
                      <a:pt x="528" y="560"/>
                    </a:moveTo>
                    <a:lnTo>
                      <a:pt x="528" y="560"/>
                    </a:lnTo>
                    <a:lnTo>
                      <a:pt x="522" y="555"/>
                    </a:lnTo>
                    <a:lnTo>
                      <a:pt x="522" y="555"/>
                    </a:lnTo>
                    <a:lnTo>
                      <a:pt x="525" y="558"/>
                    </a:lnTo>
                    <a:lnTo>
                      <a:pt x="526" y="560"/>
                    </a:lnTo>
                    <a:lnTo>
                      <a:pt x="528" y="560"/>
                    </a:lnTo>
                    <a:lnTo>
                      <a:pt x="528" y="560"/>
                    </a:lnTo>
                    <a:close/>
                    <a:moveTo>
                      <a:pt x="423" y="593"/>
                    </a:moveTo>
                    <a:lnTo>
                      <a:pt x="423" y="593"/>
                    </a:lnTo>
                    <a:lnTo>
                      <a:pt x="423" y="592"/>
                    </a:lnTo>
                    <a:lnTo>
                      <a:pt x="421" y="590"/>
                    </a:lnTo>
                    <a:lnTo>
                      <a:pt x="421" y="589"/>
                    </a:lnTo>
                    <a:lnTo>
                      <a:pt x="421" y="589"/>
                    </a:lnTo>
                    <a:lnTo>
                      <a:pt x="423" y="587"/>
                    </a:lnTo>
                    <a:lnTo>
                      <a:pt x="424" y="587"/>
                    </a:lnTo>
                    <a:lnTo>
                      <a:pt x="424" y="587"/>
                    </a:lnTo>
                    <a:lnTo>
                      <a:pt x="415" y="580"/>
                    </a:lnTo>
                    <a:lnTo>
                      <a:pt x="406" y="572"/>
                    </a:lnTo>
                    <a:lnTo>
                      <a:pt x="395" y="566"/>
                    </a:lnTo>
                    <a:lnTo>
                      <a:pt x="385" y="560"/>
                    </a:lnTo>
                    <a:lnTo>
                      <a:pt x="385" y="560"/>
                    </a:lnTo>
                    <a:lnTo>
                      <a:pt x="383" y="561"/>
                    </a:lnTo>
                    <a:lnTo>
                      <a:pt x="382" y="560"/>
                    </a:lnTo>
                    <a:lnTo>
                      <a:pt x="382" y="560"/>
                    </a:lnTo>
                    <a:lnTo>
                      <a:pt x="382" y="558"/>
                    </a:lnTo>
                    <a:lnTo>
                      <a:pt x="380" y="557"/>
                    </a:lnTo>
                    <a:lnTo>
                      <a:pt x="375" y="557"/>
                    </a:lnTo>
                    <a:lnTo>
                      <a:pt x="375" y="557"/>
                    </a:lnTo>
                    <a:lnTo>
                      <a:pt x="388" y="566"/>
                    </a:lnTo>
                    <a:lnTo>
                      <a:pt x="398" y="577"/>
                    </a:lnTo>
                    <a:lnTo>
                      <a:pt x="409" y="586"/>
                    </a:lnTo>
                    <a:lnTo>
                      <a:pt x="423" y="593"/>
                    </a:lnTo>
                    <a:lnTo>
                      <a:pt x="423" y="593"/>
                    </a:lnTo>
                    <a:close/>
                    <a:moveTo>
                      <a:pt x="493" y="583"/>
                    </a:moveTo>
                    <a:lnTo>
                      <a:pt x="493" y="583"/>
                    </a:lnTo>
                    <a:lnTo>
                      <a:pt x="485" y="575"/>
                    </a:lnTo>
                    <a:lnTo>
                      <a:pt x="478" y="568"/>
                    </a:lnTo>
                    <a:lnTo>
                      <a:pt x="459" y="557"/>
                    </a:lnTo>
                    <a:lnTo>
                      <a:pt x="459" y="557"/>
                    </a:lnTo>
                    <a:lnTo>
                      <a:pt x="465" y="565"/>
                    </a:lnTo>
                    <a:lnTo>
                      <a:pt x="475" y="572"/>
                    </a:lnTo>
                    <a:lnTo>
                      <a:pt x="493" y="583"/>
                    </a:lnTo>
                    <a:lnTo>
                      <a:pt x="493" y="583"/>
                    </a:lnTo>
                    <a:close/>
                    <a:moveTo>
                      <a:pt x="322" y="561"/>
                    </a:moveTo>
                    <a:lnTo>
                      <a:pt x="322" y="561"/>
                    </a:lnTo>
                    <a:lnTo>
                      <a:pt x="334" y="569"/>
                    </a:lnTo>
                    <a:lnTo>
                      <a:pt x="346" y="577"/>
                    </a:lnTo>
                    <a:lnTo>
                      <a:pt x="346" y="577"/>
                    </a:lnTo>
                    <a:lnTo>
                      <a:pt x="362" y="589"/>
                    </a:lnTo>
                    <a:lnTo>
                      <a:pt x="362" y="589"/>
                    </a:lnTo>
                    <a:lnTo>
                      <a:pt x="369" y="593"/>
                    </a:lnTo>
                    <a:lnTo>
                      <a:pt x="375" y="597"/>
                    </a:lnTo>
                    <a:lnTo>
                      <a:pt x="375" y="597"/>
                    </a:lnTo>
                    <a:lnTo>
                      <a:pt x="369" y="590"/>
                    </a:lnTo>
                    <a:lnTo>
                      <a:pt x="368" y="587"/>
                    </a:lnTo>
                    <a:lnTo>
                      <a:pt x="368" y="584"/>
                    </a:lnTo>
                    <a:lnTo>
                      <a:pt x="368" y="584"/>
                    </a:lnTo>
                    <a:lnTo>
                      <a:pt x="363" y="584"/>
                    </a:lnTo>
                    <a:lnTo>
                      <a:pt x="360" y="581"/>
                    </a:lnTo>
                    <a:lnTo>
                      <a:pt x="357" y="577"/>
                    </a:lnTo>
                    <a:lnTo>
                      <a:pt x="353" y="575"/>
                    </a:lnTo>
                    <a:lnTo>
                      <a:pt x="353" y="575"/>
                    </a:lnTo>
                    <a:lnTo>
                      <a:pt x="354" y="574"/>
                    </a:lnTo>
                    <a:lnTo>
                      <a:pt x="354" y="574"/>
                    </a:lnTo>
                    <a:lnTo>
                      <a:pt x="350" y="572"/>
                    </a:lnTo>
                    <a:lnTo>
                      <a:pt x="345" y="571"/>
                    </a:lnTo>
                    <a:lnTo>
                      <a:pt x="337" y="566"/>
                    </a:lnTo>
                    <a:lnTo>
                      <a:pt x="334" y="563"/>
                    </a:lnTo>
                    <a:lnTo>
                      <a:pt x="331" y="560"/>
                    </a:lnTo>
                    <a:lnTo>
                      <a:pt x="327" y="560"/>
                    </a:lnTo>
                    <a:lnTo>
                      <a:pt x="322" y="561"/>
                    </a:lnTo>
                    <a:lnTo>
                      <a:pt x="322" y="561"/>
                    </a:lnTo>
                    <a:close/>
                    <a:moveTo>
                      <a:pt x="278" y="598"/>
                    </a:moveTo>
                    <a:lnTo>
                      <a:pt x="278" y="598"/>
                    </a:lnTo>
                    <a:lnTo>
                      <a:pt x="255" y="578"/>
                    </a:lnTo>
                    <a:lnTo>
                      <a:pt x="232" y="561"/>
                    </a:lnTo>
                    <a:lnTo>
                      <a:pt x="232" y="561"/>
                    </a:lnTo>
                    <a:lnTo>
                      <a:pt x="241" y="572"/>
                    </a:lnTo>
                    <a:lnTo>
                      <a:pt x="253" y="581"/>
                    </a:lnTo>
                    <a:lnTo>
                      <a:pt x="266" y="590"/>
                    </a:lnTo>
                    <a:lnTo>
                      <a:pt x="278" y="598"/>
                    </a:lnTo>
                    <a:lnTo>
                      <a:pt x="278" y="598"/>
                    </a:lnTo>
                    <a:close/>
                    <a:moveTo>
                      <a:pt x="565" y="598"/>
                    </a:moveTo>
                    <a:lnTo>
                      <a:pt x="565" y="598"/>
                    </a:lnTo>
                    <a:lnTo>
                      <a:pt x="566" y="600"/>
                    </a:lnTo>
                    <a:lnTo>
                      <a:pt x="569" y="601"/>
                    </a:lnTo>
                    <a:lnTo>
                      <a:pt x="571" y="603"/>
                    </a:lnTo>
                    <a:lnTo>
                      <a:pt x="575" y="604"/>
                    </a:lnTo>
                    <a:lnTo>
                      <a:pt x="575" y="604"/>
                    </a:lnTo>
                    <a:lnTo>
                      <a:pt x="565" y="592"/>
                    </a:lnTo>
                    <a:lnTo>
                      <a:pt x="552" y="581"/>
                    </a:lnTo>
                    <a:lnTo>
                      <a:pt x="529" y="563"/>
                    </a:lnTo>
                    <a:lnTo>
                      <a:pt x="529" y="563"/>
                    </a:lnTo>
                    <a:lnTo>
                      <a:pt x="548" y="580"/>
                    </a:lnTo>
                    <a:lnTo>
                      <a:pt x="557" y="589"/>
                    </a:lnTo>
                    <a:lnTo>
                      <a:pt x="565" y="598"/>
                    </a:lnTo>
                    <a:lnTo>
                      <a:pt x="565" y="598"/>
                    </a:lnTo>
                    <a:close/>
                    <a:moveTo>
                      <a:pt x="609" y="578"/>
                    </a:moveTo>
                    <a:lnTo>
                      <a:pt x="609" y="578"/>
                    </a:lnTo>
                    <a:lnTo>
                      <a:pt x="600" y="569"/>
                    </a:lnTo>
                    <a:lnTo>
                      <a:pt x="595" y="565"/>
                    </a:lnTo>
                    <a:lnTo>
                      <a:pt x="592" y="563"/>
                    </a:lnTo>
                    <a:lnTo>
                      <a:pt x="589" y="563"/>
                    </a:lnTo>
                    <a:lnTo>
                      <a:pt x="589" y="563"/>
                    </a:lnTo>
                    <a:lnTo>
                      <a:pt x="600" y="572"/>
                    </a:lnTo>
                    <a:lnTo>
                      <a:pt x="604" y="577"/>
                    </a:lnTo>
                    <a:lnTo>
                      <a:pt x="609" y="578"/>
                    </a:lnTo>
                    <a:lnTo>
                      <a:pt x="609" y="578"/>
                    </a:lnTo>
                    <a:close/>
                    <a:moveTo>
                      <a:pt x="658" y="577"/>
                    </a:moveTo>
                    <a:lnTo>
                      <a:pt x="658" y="577"/>
                    </a:lnTo>
                    <a:lnTo>
                      <a:pt x="664" y="583"/>
                    </a:lnTo>
                    <a:lnTo>
                      <a:pt x="671" y="587"/>
                    </a:lnTo>
                    <a:lnTo>
                      <a:pt x="686" y="595"/>
                    </a:lnTo>
                    <a:lnTo>
                      <a:pt x="686" y="595"/>
                    </a:lnTo>
                    <a:lnTo>
                      <a:pt x="683" y="589"/>
                    </a:lnTo>
                    <a:lnTo>
                      <a:pt x="679" y="586"/>
                    </a:lnTo>
                    <a:lnTo>
                      <a:pt x="674" y="583"/>
                    </a:lnTo>
                    <a:lnTo>
                      <a:pt x="670" y="580"/>
                    </a:lnTo>
                    <a:lnTo>
                      <a:pt x="670" y="580"/>
                    </a:lnTo>
                    <a:lnTo>
                      <a:pt x="661" y="571"/>
                    </a:lnTo>
                    <a:lnTo>
                      <a:pt x="656" y="568"/>
                    </a:lnTo>
                    <a:lnTo>
                      <a:pt x="651" y="566"/>
                    </a:lnTo>
                    <a:lnTo>
                      <a:pt x="651" y="566"/>
                    </a:lnTo>
                    <a:lnTo>
                      <a:pt x="656" y="571"/>
                    </a:lnTo>
                    <a:lnTo>
                      <a:pt x="658" y="574"/>
                    </a:lnTo>
                    <a:lnTo>
                      <a:pt x="658" y="577"/>
                    </a:lnTo>
                    <a:lnTo>
                      <a:pt x="658" y="577"/>
                    </a:lnTo>
                    <a:close/>
                    <a:moveTo>
                      <a:pt x="423" y="615"/>
                    </a:moveTo>
                    <a:lnTo>
                      <a:pt x="423" y="615"/>
                    </a:lnTo>
                    <a:lnTo>
                      <a:pt x="417" y="609"/>
                    </a:lnTo>
                    <a:lnTo>
                      <a:pt x="411" y="601"/>
                    </a:lnTo>
                    <a:lnTo>
                      <a:pt x="404" y="595"/>
                    </a:lnTo>
                    <a:lnTo>
                      <a:pt x="401" y="590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385" y="577"/>
                    </a:lnTo>
                    <a:lnTo>
                      <a:pt x="377" y="571"/>
                    </a:lnTo>
                    <a:lnTo>
                      <a:pt x="368" y="566"/>
                    </a:lnTo>
                    <a:lnTo>
                      <a:pt x="368" y="566"/>
                    </a:lnTo>
                    <a:lnTo>
                      <a:pt x="423" y="615"/>
                    </a:lnTo>
                    <a:lnTo>
                      <a:pt x="423" y="615"/>
                    </a:lnTo>
                    <a:close/>
                    <a:moveTo>
                      <a:pt x="481" y="609"/>
                    </a:moveTo>
                    <a:lnTo>
                      <a:pt x="481" y="609"/>
                    </a:lnTo>
                    <a:lnTo>
                      <a:pt x="494" y="619"/>
                    </a:lnTo>
                    <a:lnTo>
                      <a:pt x="500" y="624"/>
                    </a:lnTo>
                    <a:lnTo>
                      <a:pt x="508" y="627"/>
                    </a:lnTo>
                    <a:lnTo>
                      <a:pt x="508" y="627"/>
                    </a:lnTo>
                    <a:lnTo>
                      <a:pt x="507" y="622"/>
                    </a:lnTo>
                    <a:lnTo>
                      <a:pt x="504" y="619"/>
                    </a:lnTo>
                    <a:lnTo>
                      <a:pt x="500" y="616"/>
                    </a:lnTo>
                    <a:lnTo>
                      <a:pt x="500" y="613"/>
                    </a:lnTo>
                    <a:lnTo>
                      <a:pt x="500" y="613"/>
                    </a:lnTo>
                    <a:lnTo>
                      <a:pt x="496" y="612"/>
                    </a:lnTo>
                    <a:lnTo>
                      <a:pt x="491" y="609"/>
                    </a:lnTo>
                    <a:lnTo>
                      <a:pt x="488" y="604"/>
                    </a:lnTo>
                    <a:lnTo>
                      <a:pt x="487" y="601"/>
                    </a:lnTo>
                    <a:lnTo>
                      <a:pt x="487" y="601"/>
                    </a:lnTo>
                    <a:lnTo>
                      <a:pt x="482" y="598"/>
                    </a:lnTo>
                    <a:lnTo>
                      <a:pt x="478" y="595"/>
                    </a:lnTo>
                    <a:lnTo>
                      <a:pt x="472" y="587"/>
                    </a:lnTo>
                    <a:lnTo>
                      <a:pt x="472" y="587"/>
                    </a:lnTo>
                    <a:lnTo>
                      <a:pt x="468" y="589"/>
                    </a:lnTo>
                    <a:lnTo>
                      <a:pt x="467" y="590"/>
                    </a:lnTo>
                    <a:lnTo>
                      <a:pt x="467" y="590"/>
                    </a:lnTo>
                    <a:lnTo>
                      <a:pt x="458" y="586"/>
                    </a:lnTo>
                    <a:lnTo>
                      <a:pt x="450" y="580"/>
                    </a:lnTo>
                    <a:lnTo>
                      <a:pt x="435" y="568"/>
                    </a:lnTo>
                    <a:lnTo>
                      <a:pt x="435" y="568"/>
                    </a:lnTo>
                    <a:lnTo>
                      <a:pt x="439" y="574"/>
                    </a:lnTo>
                    <a:lnTo>
                      <a:pt x="446" y="580"/>
                    </a:lnTo>
                    <a:lnTo>
                      <a:pt x="456" y="590"/>
                    </a:lnTo>
                    <a:lnTo>
                      <a:pt x="470" y="600"/>
                    </a:lnTo>
                    <a:lnTo>
                      <a:pt x="481" y="609"/>
                    </a:lnTo>
                    <a:lnTo>
                      <a:pt x="481" y="609"/>
                    </a:lnTo>
                    <a:close/>
                    <a:moveTo>
                      <a:pt x="714" y="575"/>
                    </a:moveTo>
                    <a:lnTo>
                      <a:pt x="714" y="575"/>
                    </a:lnTo>
                    <a:lnTo>
                      <a:pt x="712" y="574"/>
                    </a:lnTo>
                    <a:lnTo>
                      <a:pt x="711" y="572"/>
                    </a:lnTo>
                    <a:lnTo>
                      <a:pt x="708" y="571"/>
                    </a:lnTo>
                    <a:lnTo>
                      <a:pt x="708" y="569"/>
                    </a:lnTo>
                    <a:lnTo>
                      <a:pt x="708" y="569"/>
                    </a:lnTo>
                    <a:lnTo>
                      <a:pt x="706" y="569"/>
                    </a:lnTo>
                    <a:lnTo>
                      <a:pt x="705" y="569"/>
                    </a:lnTo>
                    <a:lnTo>
                      <a:pt x="705" y="568"/>
                    </a:lnTo>
                    <a:lnTo>
                      <a:pt x="703" y="569"/>
                    </a:lnTo>
                    <a:lnTo>
                      <a:pt x="703" y="569"/>
                    </a:lnTo>
                    <a:lnTo>
                      <a:pt x="709" y="572"/>
                    </a:lnTo>
                    <a:lnTo>
                      <a:pt x="714" y="575"/>
                    </a:lnTo>
                    <a:lnTo>
                      <a:pt x="714" y="575"/>
                    </a:lnTo>
                    <a:close/>
                    <a:moveTo>
                      <a:pt x="624" y="580"/>
                    </a:moveTo>
                    <a:lnTo>
                      <a:pt x="624" y="580"/>
                    </a:lnTo>
                    <a:lnTo>
                      <a:pt x="619" y="578"/>
                    </a:lnTo>
                    <a:lnTo>
                      <a:pt x="616" y="574"/>
                    </a:lnTo>
                    <a:lnTo>
                      <a:pt x="613" y="571"/>
                    </a:lnTo>
                    <a:lnTo>
                      <a:pt x="609" y="569"/>
                    </a:lnTo>
                    <a:lnTo>
                      <a:pt x="609" y="569"/>
                    </a:lnTo>
                    <a:lnTo>
                      <a:pt x="616" y="577"/>
                    </a:lnTo>
                    <a:lnTo>
                      <a:pt x="621" y="580"/>
                    </a:lnTo>
                    <a:lnTo>
                      <a:pt x="624" y="580"/>
                    </a:lnTo>
                    <a:lnTo>
                      <a:pt x="624" y="580"/>
                    </a:lnTo>
                    <a:close/>
                    <a:moveTo>
                      <a:pt x="683" y="580"/>
                    </a:moveTo>
                    <a:lnTo>
                      <a:pt x="683" y="580"/>
                    </a:lnTo>
                    <a:lnTo>
                      <a:pt x="682" y="577"/>
                    </a:lnTo>
                    <a:lnTo>
                      <a:pt x="679" y="574"/>
                    </a:lnTo>
                    <a:lnTo>
                      <a:pt x="676" y="572"/>
                    </a:lnTo>
                    <a:lnTo>
                      <a:pt x="673" y="572"/>
                    </a:lnTo>
                    <a:lnTo>
                      <a:pt x="673" y="572"/>
                    </a:lnTo>
                    <a:lnTo>
                      <a:pt x="679" y="577"/>
                    </a:lnTo>
                    <a:lnTo>
                      <a:pt x="683" y="580"/>
                    </a:lnTo>
                    <a:lnTo>
                      <a:pt x="683" y="580"/>
                    </a:lnTo>
                    <a:close/>
                    <a:moveTo>
                      <a:pt x="725" y="595"/>
                    </a:moveTo>
                    <a:lnTo>
                      <a:pt x="725" y="595"/>
                    </a:lnTo>
                    <a:lnTo>
                      <a:pt x="720" y="589"/>
                    </a:lnTo>
                    <a:lnTo>
                      <a:pt x="714" y="583"/>
                    </a:lnTo>
                    <a:lnTo>
                      <a:pt x="702" y="574"/>
                    </a:lnTo>
                    <a:lnTo>
                      <a:pt x="702" y="574"/>
                    </a:lnTo>
                    <a:lnTo>
                      <a:pt x="712" y="586"/>
                    </a:lnTo>
                    <a:lnTo>
                      <a:pt x="719" y="590"/>
                    </a:lnTo>
                    <a:lnTo>
                      <a:pt x="725" y="595"/>
                    </a:lnTo>
                    <a:lnTo>
                      <a:pt x="725" y="595"/>
                    </a:lnTo>
                    <a:close/>
                    <a:moveTo>
                      <a:pt x="235" y="581"/>
                    </a:moveTo>
                    <a:lnTo>
                      <a:pt x="235" y="581"/>
                    </a:lnTo>
                    <a:lnTo>
                      <a:pt x="234" y="581"/>
                    </a:lnTo>
                    <a:lnTo>
                      <a:pt x="232" y="580"/>
                    </a:lnTo>
                    <a:lnTo>
                      <a:pt x="231" y="580"/>
                    </a:lnTo>
                    <a:lnTo>
                      <a:pt x="231" y="580"/>
                    </a:lnTo>
                    <a:lnTo>
                      <a:pt x="231" y="581"/>
                    </a:lnTo>
                    <a:lnTo>
                      <a:pt x="232" y="583"/>
                    </a:lnTo>
                    <a:lnTo>
                      <a:pt x="234" y="583"/>
                    </a:lnTo>
                    <a:lnTo>
                      <a:pt x="235" y="581"/>
                    </a:lnTo>
                    <a:lnTo>
                      <a:pt x="235" y="581"/>
                    </a:lnTo>
                    <a:close/>
                    <a:moveTo>
                      <a:pt x="691" y="587"/>
                    </a:moveTo>
                    <a:lnTo>
                      <a:pt x="691" y="587"/>
                    </a:lnTo>
                    <a:lnTo>
                      <a:pt x="699" y="592"/>
                    </a:lnTo>
                    <a:lnTo>
                      <a:pt x="706" y="598"/>
                    </a:lnTo>
                    <a:lnTo>
                      <a:pt x="714" y="604"/>
                    </a:lnTo>
                    <a:lnTo>
                      <a:pt x="722" y="609"/>
                    </a:lnTo>
                    <a:lnTo>
                      <a:pt x="722" y="609"/>
                    </a:lnTo>
                    <a:lnTo>
                      <a:pt x="720" y="604"/>
                    </a:lnTo>
                    <a:lnTo>
                      <a:pt x="717" y="600"/>
                    </a:lnTo>
                    <a:lnTo>
                      <a:pt x="709" y="592"/>
                    </a:lnTo>
                    <a:lnTo>
                      <a:pt x="700" y="586"/>
                    </a:lnTo>
                    <a:lnTo>
                      <a:pt x="691" y="580"/>
                    </a:lnTo>
                    <a:lnTo>
                      <a:pt x="691" y="580"/>
                    </a:lnTo>
                    <a:lnTo>
                      <a:pt x="691" y="584"/>
                    </a:lnTo>
                    <a:lnTo>
                      <a:pt x="693" y="586"/>
                    </a:lnTo>
                    <a:lnTo>
                      <a:pt x="691" y="587"/>
                    </a:lnTo>
                    <a:lnTo>
                      <a:pt x="691" y="587"/>
                    </a:lnTo>
                    <a:close/>
                    <a:moveTo>
                      <a:pt x="644" y="593"/>
                    </a:moveTo>
                    <a:lnTo>
                      <a:pt x="644" y="593"/>
                    </a:lnTo>
                    <a:lnTo>
                      <a:pt x="638" y="586"/>
                    </a:lnTo>
                    <a:lnTo>
                      <a:pt x="635" y="583"/>
                    </a:lnTo>
                    <a:lnTo>
                      <a:pt x="632" y="581"/>
                    </a:lnTo>
                    <a:lnTo>
                      <a:pt x="632" y="581"/>
                    </a:lnTo>
                    <a:lnTo>
                      <a:pt x="638" y="587"/>
                    </a:lnTo>
                    <a:lnTo>
                      <a:pt x="644" y="593"/>
                    </a:lnTo>
                    <a:lnTo>
                      <a:pt x="644" y="593"/>
                    </a:lnTo>
                    <a:close/>
                    <a:moveTo>
                      <a:pt x="746" y="592"/>
                    </a:moveTo>
                    <a:lnTo>
                      <a:pt x="746" y="592"/>
                    </a:lnTo>
                    <a:lnTo>
                      <a:pt x="740" y="590"/>
                    </a:lnTo>
                    <a:lnTo>
                      <a:pt x="738" y="589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5" y="584"/>
                    </a:lnTo>
                    <a:lnTo>
                      <a:pt x="732" y="584"/>
                    </a:lnTo>
                    <a:lnTo>
                      <a:pt x="732" y="584"/>
                    </a:lnTo>
                    <a:lnTo>
                      <a:pt x="735" y="587"/>
                    </a:lnTo>
                    <a:lnTo>
                      <a:pt x="738" y="590"/>
                    </a:lnTo>
                    <a:lnTo>
                      <a:pt x="741" y="593"/>
                    </a:lnTo>
                    <a:lnTo>
                      <a:pt x="746" y="592"/>
                    </a:lnTo>
                    <a:lnTo>
                      <a:pt x="746" y="592"/>
                    </a:lnTo>
                    <a:close/>
                    <a:moveTo>
                      <a:pt x="691" y="621"/>
                    </a:moveTo>
                    <a:lnTo>
                      <a:pt x="691" y="621"/>
                    </a:lnTo>
                    <a:lnTo>
                      <a:pt x="686" y="615"/>
                    </a:lnTo>
                    <a:lnTo>
                      <a:pt x="682" y="610"/>
                    </a:lnTo>
                    <a:lnTo>
                      <a:pt x="671" y="601"/>
                    </a:lnTo>
                    <a:lnTo>
                      <a:pt x="645" y="586"/>
                    </a:lnTo>
                    <a:lnTo>
                      <a:pt x="645" y="586"/>
                    </a:lnTo>
                    <a:lnTo>
                      <a:pt x="654" y="597"/>
                    </a:lnTo>
                    <a:lnTo>
                      <a:pt x="665" y="607"/>
                    </a:lnTo>
                    <a:lnTo>
                      <a:pt x="677" y="616"/>
                    </a:lnTo>
                    <a:lnTo>
                      <a:pt x="683" y="619"/>
                    </a:lnTo>
                    <a:lnTo>
                      <a:pt x="691" y="621"/>
                    </a:lnTo>
                    <a:lnTo>
                      <a:pt x="691" y="621"/>
                    </a:lnTo>
                    <a:close/>
                    <a:moveTo>
                      <a:pt x="488" y="587"/>
                    </a:moveTo>
                    <a:lnTo>
                      <a:pt x="488" y="587"/>
                    </a:lnTo>
                    <a:lnTo>
                      <a:pt x="508" y="607"/>
                    </a:lnTo>
                    <a:lnTo>
                      <a:pt x="526" y="626"/>
                    </a:lnTo>
                    <a:lnTo>
                      <a:pt x="526" y="626"/>
                    </a:lnTo>
                    <a:lnTo>
                      <a:pt x="529" y="626"/>
                    </a:lnTo>
                    <a:lnTo>
                      <a:pt x="531" y="627"/>
                    </a:lnTo>
                    <a:lnTo>
                      <a:pt x="534" y="627"/>
                    </a:lnTo>
                    <a:lnTo>
                      <a:pt x="534" y="627"/>
                    </a:lnTo>
                    <a:lnTo>
                      <a:pt x="525" y="615"/>
                    </a:lnTo>
                    <a:lnTo>
                      <a:pt x="514" y="604"/>
                    </a:lnTo>
                    <a:lnTo>
                      <a:pt x="502" y="595"/>
                    </a:lnTo>
                    <a:lnTo>
                      <a:pt x="488" y="587"/>
                    </a:lnTo>
                    <a:lnTo>
                      <a:pt x="488" y="587"/>
                    </a:lnTo>
                    <a:close/>
                    <a:moveTo>
                      <a:pt x="505" y="587"/>
                    </a:moveTo>
                    <a:lnTo>
                      <a:pt x="505" y="587"/>
                    </a:lnTo>
                    <a:lnTo>
                      <a:pt x="511" y="595"/>
                    </a:lnTo>
                    <a:lnTo>
                      <a:pt x="519" y="601"/>
                    </a:lnTo>
                    <a:lnTo>
                      <a:pt x="536" y="610"/>
                    </a:lnTo>
                    <a:lnTo>
                      <a:pt x="536" y="610"/>
                    </a:lnTo>
                    <a:lnTo>
                      <a:pt x="520" y="597"/>
                    </a:lnTo>
                    <a:lnTo>
                      <a:pt x="513" y="592"/>
                    </a:lnTo>
                    <a:lnTo>
                      <a:pt x="505" y="587"/>
                    </a:lnTo>
                    <a:lnTo>
                      <a:pt x="505" y="587"/>
                    </a:lnTo>
                    <a:close/>
                    <a:moveTo>
                      <a:pt x="667" y="590"/>
                    </a:moveTo>
                    <a:lnTo>
                      <a:pt x="667" y="590"/>
                    </a:lnTo>
                    <a:lnTo>
                      <a:pt x="664" y="589"/>
                    </a:lnTo>
                    <a:lnTo>
                      <a:pt x="662" y="587"/>
                    </a:lnTo>
                    <a:lnTo>
                      <a:pt x="661" y="587"/>
                    </a:lnTo>
                    <a:lnTo>
                      <a:pt x="661" y="587"/>
                    </a:lnTo>
                    <a:lnTo>
                      <a:pt x="664" y="590"/>
                    </a:lnTo>
                    <a:lnTo>
                      <a:pt x="665" y="592"/>
                    </a:lnTo>
                    <a:lnTo>
                      <a:pt x="667" y="590"/>
                    </a:lnTo>
                    <a:lnTo>
                      <a:pt x="667" y="590"/>
                    </a:lnTo>
                    <a:close/>
                    <a:moveTo>
                      <a:pt x="635" y="598"/>
                    </a:moveTo>
                    <a:lnTo>
                      <a:pt x="635" y="598"/>
                    </a:lnTo>
                    <a:lnTo>
                      <a:pt x="630" y="593"/>
                    </a:lnTo>
                    <a:lnTo>
                      <a:pt x="624" y="589"/>
                    </a:lnTo>
                    <a:lnTo>
                      <a:pt x="624" y="589"/>
                    </a:lnTo>
                    <a:lnTo>
                      <a:pt x="629" y="593"/>
                    </a:lnTo>
                    <a:lnTo>
                      <a:pt x="632" y="597"/>
                    </a:lnTo>
                    <a:lnTo>
                      <a:pt x="635" y="598"/>
                    </a:lnTo>
                    <a:lnTo>
                      <a:pt x="635" y="598"/>
                    </a:lnTo>
                    <a:close/>
                    <a:moveTo>
                      <a:pt x="363" y="597"/>
                    </a:moveTo>
                    <a:lnTo>
                      <a:pt x="363" y="597"/>
                    </a:lnTo>
                    <a:lnTo>
                      <a:pt x="360" y="592"/>
                    </a:lnTo>
                    <a:lnTo>
                      <a:pt x="357" y="590"/>
                    </a:lnTo>
                    <a:lnTo>
                      <a:pt x="354" y="589"/>
                    </a:lnTo>
                    <a:lnTo>
                      <a:pt x="354" y="589"/>
                    </a:lnTo>
                    <a:lnTo>
                      <a:pt x="356" y="592"/>
                    </a:lnTo>
                    <a:lnTo>
                      <a:pt x="357" y="593"/>
                    </a:lnTo>
                    <a:lnTo>
                      <a:pt x="363" y="597"/>
                    </a:lnTo>
                    <a:lnTo>
                      <a:pt x="363" y="597"/>
                    </a:lnTo>
                    <a:close/>
                    <a:moveTo>
                      <a:pt x="257" y="598"/>
                    </a:moveTo>
                    <a:lnTo>
                      <a:pt x="257" y="598"/>
                    </a:lnTo>
                    <a:lnTo>
                      <a:pt x="253" y="595"/>
                    </a:lnTo>
                    <a:lnTo>
                      <a:pt x="250" y="592"/>
                    </a:lnTo>
                    <a:lnTo>
                      <a:pt x="250" y="592"/>
                    </a:lnTo>
                    <a:lnTo>
                      <a:pt x="253" y="597"/>
                    </a:lnTo>
                    <a:lnTo>
                      <a:pt x="255" y="598"/>
                    </a:lnTo>
                    <a:lnTo>
                      <a:pt x="257" y="598"/>
                    </a:lnTo>
                    <a:lnTo>
                      <a:pt x="257" y="598"/>
                    </a:lnTo>
                    <a:close/>
                    <a:moveTo>
                      <a:pt x="761" y="601"/>
                    </a:moveTo>
                    <a:lnTo>
                      <a:pt x="761" y="601"/>
                    </a:lnTo>
                    <a:lnTo>
                      <a:pt x="758" y="597"/>
                    </a:lnTo>
                    <a:lnTo>
                      <a:pt x="754" y="592"/>
                    </a:lnTo>
                    <a:lnTo>
                      <a:pt x="754" y="592"/>
                    </a:lnTo>
                    <a:lnTo>
                      <a:pt x="757" y="597"/>
                    </a:lnTo>
                    <a:lnTo>
                      <a:pt x="761" y="601"/>
                    </a:lnTo>
                    <a:lnTo>
                      <a:pt x="761" y="601"/>
                    </a:lnTo>
                    <a:close/>
                    <a:moveTo>
                      <a:pt x="630" y="600"/>
                    </a:moveTo>
                    <a:lnTo>
                      <a:pt x="630" y="600"/>
                    </a:lnTo>
                    <a:lnTo>
                      <a:pt x="627" y="597"/>
                    </a:lnTo>
                    <a:lnTo>
                      <a:pt x="624" y="595"/>
                    </a:lnTo>
                    <a:lnTo>
                      <a:pt x="624" y="595"/>
                    </a:lnTo>
                    <a:lnTo>
                      <a:pt x="627" y="598"/>
                    </a:lnTo>
                    <a:lnTo>
                      <a:pt x="629" y="600"/>
                    </a:lnTo>
                    <a:lnTo>
                      <a:pt x="630" y="600"/>
                    </a:lnTo>
                    <a:lnTo>
                      <a:pt x="630" y="600"/>
                    </a:lnTo>
                    <a:close/>
                    <a:moveTo>
                      <a:pt x="472" y="606"/>
                    </a:moveTo>
                    <a:lnTo>
                      <a:pt x="472" y="606"/>
                    </a:lnTo>
                    <a:lnTo>
                      <a:pt x="467" y="601"/>
                    </a:lnTo>
                    <a:lnTo>
                      <a:pt x="464" y="600"/>
                    </a:lnTo>
                    <a:lnTo>
                      <a:pt x="461" y="598"/>
                    </a:lnTo>
                    <a:lnTo>
                      <a:pt x="461" y="598"/>
                    </a:lnTo>
                    <a:lnTo>
                      <a:pt x="465" y="603"/>
                    </a:lnTo>
                    <a:lnTo>
                      <a:pt x="468" y="606"/>
                    </a:lnTo>
                    <a:lnTo>
                      <a:pt x="472" y="606"/>
                    </a:lnTo>
                    <a:lnTo>
                      <a:pt x="472" y="606"/>
                    </a:lnTo>
                    <a:close/>
                    <a:moveTo>
                      <a:pt x="374" y="603"/>
                    </a:moveTo>
                    <a:lnTo>
                      <a:pt x="374" y="603"/>
                    </a:lnTo>
                    <a:lnTo>
                      <a:pt x="369" y="600"/>
                    </a:lnTo>
                    <a:lnTo>
                      <a:pt x="368" y="598"/>
                    </a:lnTo>
                    <a:lnTo>
                      <a:pt x="366" y="600"/>
                    </a:lnTo>
                    <a:lnTo>
                      <a:pt x="366" y="600"/>
                    </a:lnTo>
                    <a:lnTo>
                      <a:pt x="369" y="601"/>
                    </a:lnTo>
                    <a:lnTo>
                      <a:pt x="374" y="603"/>
                    </a:lnTo>
                    <a:lnTo>
                      <a:pt x="374" y="603"/>
                    </a:lnTo>
                    <a:close/>
                    <a:moveTo>
                      <a:pt x="749" y="610"/>
                    </a:moveTo>
                    <a:lnTo>
                      <a:pt x="749" y="610"/>
                    </a:lnTo>
                    <a:lnTo>
                      <a:pt x="749" y="609"/>
                    </a:lnTo>
                    <a:lnTo>
                      <a:pt x="747" y="607"/>
                    </a:lnTo>
                    <a:lnTo>
                      <a:pt x="746" y="606"/>
                    </a:lnTo>
                    <a:lnTo>
                      <a:pt x="744" y="603"/>
                    </a:lnTo>
                    <a:lnTo>
                      <a:pt x="744" y="603"/>
                    </a:lnTo>
                    <a:lnTo>
                      <a:pt x="743" y="603"/>
                    </a:lnTo>
                    <a:lnTo>
                      <a:pt x="741" y="601"/>
                    </a:lnTo>
                    <a:lnTo>
                      <a:pt x="740" y="600"/>
                    </a:lnTo>
                    <a:lnTo>
                      <a:pt x="738" y="600"/>
                    </a:lnTo>
                    <a:lnTo>
                      <a:pt x="738" y="600"/>
                    </a:lnTo>
                    <a:lnTo>
                      <a:pt x="740" y="603"/>
                    </a:lnTo>
                    <a:lnTo>
                      <a:pt x="741" y="607"/>
                    </a:lnTo>
                    <a:lnTo>
                      <a:pt x="746" y="609"/>
                    </a:lnTo>
                    <a:lnTo>
                      <a:pt x="749" y="610"/>
                    </a:lnTo>
                    <a:lnTo>
                      <a:pt x="749" y="610"/>
                    </a:lnTo>
                    <a:close/>
                    <a:moveTo>
                      <a:pt x="690" y="606"/>
                    </a:moveTo>
                    <a:lnTo>
                      <a:pt x="690" y="606"/>
                    </a:lnTo>
                    <a:lnTo>
                      <a:pt x="685" y="603"/>
                    </a:lnTo>
                    <a:lnTo>
                      <a:pt x="680" y="600"/>
                    </a:lnTo>
                    <a:lnTo>
                      <a:pt x="680" y="600"/>
                    </a:lnTo>
                    <a:lnTo>
                      <a:pt x="682" y="603"/>
                    </a:lnTo>
                    <a:lnTo>
                      <a:pt x="685" y="604"/>
                    </a:lnTo>
                    <a:lnTo>
                      <a:pt x="688" y="606"/>
                    </a:lnTo>
                    <a:lnTo>
                      <a:pt x="690" y="606"/>
                    </a:lnTo>
                    <a:lnTo>
                      <a:pt x="690" y="606"/>
                    </a:lnTo>
                    <a:close/>
                    <a:moveTo>
                      <a:pt x="479" y="626"/>
                    </a:moveTo>
                    <a:lnTo>
                      <a:pt x="479" y="626"/>
                    </a:lnTo>
                    <a:lnTo>
                      <a:pt x="464" y="613"/>
                    </a:lnTo>
                    <a:lnTo>
                      <a:pt x="447" y="601"/>
                    </a:lnTo>
                    <a:lnTo>
                      <a:pt x="447" y="601"/>
                    </a:lnTo>
                    <a:lnTo>
                      <a:pt x="453" y="609"/>
                    </a:lnTo>
                    <a:lnTo>
                      <a:pt x="462" y="615"/>
                    </a:lnTo>
                    <a:lnTo>
                      <a:pt x="470" y="621"/>
                    </a:lnTo>
                    <a:lnTo>
                      <a:pt x="479" y="626"/>
                    </a:lnTo>
                    <a:lnTo>
                      <a:pt x="479" y="626"/>
                    </a:lnTo>
                    <a:close/>
                    <a:moveTo>
                      <a:pt x="719" y="612"/>
                    </a:moveTo>
                    <a:lnTo>
                      <a:pt x="719" y="612"/>
                    </a:lnTo>
                    <a:lnTo>
                      <a:pt x="709" y="606"/>
                    </a:lnTo>
                    <a:lnTo>
                      <a:pt x="706" y="604"/>
                    </a:lnTo>
                    <a:lnTo>
                      <a:pt x="702" y="603"/>
                    </a:lnTo>
                    <a:lnTo>
                      <a:pt x="702" y="603"/>
                    </a:lnTo>
                    <a:lnTo>
                      <a:pt x="706" y="606"/>
                    </a:lnTo>
                    <a:lnTo>
                      <a:pt x="709" y="609"/>
                    </a:lnTo>
                    <a:lnTo>
                      <a:pt x="714" y="612"/>
                    </a:lnTo>
                    <a:lnTo>
                      <a:pt x="715" y="612"/>
                    </a:lnTo>
                    <a:lnTo>
                      <a:pt x="719" y="612"/>
                    </a:lnTo>
                    <a:lnTo>
                      <a:pt x="719" y="612"/>
                    </a:lnTo>
                    <a:close/>
                    <a:moveTo>
                      <a:pt x="427" y="609"/>
                    </a:moveTo>
                    <a:lnTo>
                      <a:pt x="427" y="609"/>
                    </a:lnTo>
                    <a:lnTo>
                      <a:pt x="424" y="607"/>
                    </a:lnTo>
                    <a:lnTo>
                      <a:pt x="423" y="604"/>
                    </a:lnTo>
                    <a:lnTo>
                      <a:pt x="420" y="603"/>
                    </a:lnTo>
                    <a:lnTo>
                      <a:pt x="418" y="603"/>
                    </a:lnTo>
                    <a:lnTo>
                      <a:pt x="418" y="603"/>
                    </a:lnTo>
                    <a:lnTo>
                      <a:pt x="420" y="604"/>
                    </a:lnTo>
                    <a:lnTo>
                      <a:pt x="421" y="607"/>
                    </a:lnTo>
                    <a:lnTo>
                      <a:pt x="424" y="609"/>
                    </a:lnTo>
                    <a:lnTo>
                      <a:pt x="427" y="609"/>
                    </a:lnTo>
                    <a:lnTo>
                      <a:pt x="427" y="609"/>
                    </a:lnTo>
                    <a:close/>
                    <a:moveTo>
                      <a:pt x="696" y="610"/>
                    </a:moveTo>
                    <a:lnTo>
                      <a:pt x="696" y="610"/>
                    </a:lnTo>
                    <a:lnTo>
                      <a:pt x="694" y="610"/>
                    </a:lnTo>
                    <a:lnTo>
                      <a:pt x="693" y="609"/>
                    </a:lnTo>
                    <a:lnTo>
                      <a:pt x="693" y="607"/>
                    </a:lnTo>
                    <a:lnTo>
                      <a:pt x="691" y="609"/>
                    </a:lnTo>
                    <a:lnTo>
                      <a:pt x="691" y="609"/>
                    </a:lnTo>
                    <a:lnTo>
                      <a:pt x="694" y="610"/>
                    </a:lnTo>
                    <a:lnTo>
                      <a:pt x="694" y="610"/>
                    </a:lnTo>
                    <a:lnTo>
                      <a:pt x="696" y="610"/>
                    </a:lnTo>
                    <a:lnTo>
                      <a:pt x="696" y="610"/>
                    </a:lnTo>
                    <a:close/>
                    <a:moveTo>
                      <a:pt x="743" y="622"/>
                    </a:moveTo>
                    <a:lnTo>
                      <a:pt x="743" y="622"/>
                    </a:lnTo>
                    <a:lnTo>
                      <a:pt x="744" y="619"/>
                    </a:lnTo>
                    <a:lnTo>
                      <a:pt x="746" y="616"/>
                    </a:lnTo>
                    <a:lnTo>
                      <a:pt x="746" y="616"/>
                    </a:lnTo>
                    <a:lnTo>
                      <a:pt x="740" y="616"/>
                    </a:lnTo>
                    <a:lnTo>
                      <a:pt x="735" y="613"/>
                    </a:lnTo>
                    <a:lnTo>
                      <a:pt x="732" y="610"/>
                    </a:lnTo>
                    <a:lnTo>
                      <a:pt x="728" y="609"/>
                    </a:lnTo>
                    <a:lnTo>
                      <a:pt x="728" y="609"/>
                    </a:lnTo>
                    <a:lnTo>
                      <a:pt x="729" y="613"/>
                    </a:lnTo>
                    <a:lnTo>
                      <a:pt x="734" y="618"/>
                    </a:lnTo>
                    <a:lnTo>
                      <a:pt x="743" y="622"/>
                    </a:lnTo>
                    <a:lnTo>
                      <a:pt x="743" y="622"/>
                    </a:lnTo>
                    <a:close/>
                    <a:moveTo>
                      <a:pt x="577" y="622"/>
                    </a:moveTo>
                    <a:lnTo>
                      <a:pt x="577" y="622"/>
                    </a:lnTo>
                    <a:lnTo>
                      <a:pt x="577" y="621"/>
                    </a:lnTo>
                    <a:lnTo>
                      <a:pt x="575" y="619"/>
                    </a:lnTo>
                    <a:lnTo>
                      <a:pt x="569" y="615"/>
                    </a:lnTo>
                    <a:lnTo>
                      <a:pt x="569" y="615"/>
                    </a:lnTo>
                    <a:lnTo>
                      <a:pt x="565" y="612"/>
                    </a:lnTo>
                    <a:lnTo>
                      <a:pt x="563" y="610"/>
                    </a:lnTo>
                    <a:lnTo>
                      <a:pt x="560" y="610"/>
                    </a:lnTo>
                    <a:lnTo>
                      <a:pt x="560" y="610"/>
                    </a:lnTo>
                    <a:lnTo>
                      <a:pt x="565" y="613"/>
                    </a:lnTo>
                    <a:lnTo>
                      <a:pt x="568" y="616"/>
                    </a:lnTo>
                    <a:lnTo>
                      <a:pt x="572" y="619"/>
                    </a:lnTo>
                    <a:lnTo>
                      <a:pt x="577" y="622"/>
                    </a:lnTo>
                    <a:lnTo>
                      <a:pt x="577" y="622"/>
                    </a:lnTo>
                    <a:close/>
                    <a:moveTo>
                      <a:pt x="578" y="610"/>
                    </a:moveTo>
                    <a:lnTo>
                      <a:pt x="578" y="610"/>
                    </a:lnTo>
                    <a:lnTo>
                      <a:pt x="578" y="612"/>
                    </a:lnTo>
                    <a:lnTo>
                      <a:pt x="581" y="615"/>
                    </a:lnTo>
                    <a:lnTo>
                      <a:pt x="584" y="615"/>
                    </a:lnTo>
                    <a:lnTo>
                      <a:pt x="587" y="613"/>
                    </a:lnTo>
                    <a:lnTo>
                      <a:pt x="587" y="613"/>
                    </a:lnTo>
                    <a:lnTo>
                      <a:pt x="584" y="613"/>
                    </a:lnTo>
                    <a:lnTo>
                      <a:pt x="583" y="612"/>
                    </a:lnTo>
                    <a:lnTo>
                      <a:pt x="581" y="610"/>
                    </a:lnTo>
                    <a:lnTo>
                      <a:pt x="580" y="609"/>
                    </a:lnTo>
                    <a:lnTo>
                      <a:pt x="580" y="609"/>
                    </a:lnTo>
                    <a:lnTo>
                      <a:pt x="578" y="610"/>
                    </a:lnTo>
                    <a:lnTo>
                      <a:pt x="578" y="610"/>
                    </a:lnTo>
                    <a:close/>
                    <a:moveTo>
                      <a:pt x="539" y="626"/>
                    </a:moveTo>
                    <a:lnTo>
                      <a:pt x="539" y="626"/>
                    </a:lnTo>
                    <a:lnTo>
                      <a:pt x="542" y="626"/>
                    </a:lnTo>
                    <a:lnTo>
                      <a:pt x="545" y="626"/>
                    </a:lnTo>
                    <a:lnTo>
                      <a:pt x="545" y="626"/>
                    </a:lnTo>
                    <a:lnTo>
                      <a:pt x="543" y="624"/>
                    </a:lnTo>
                    <a:lnTo>
                      <a:pt x="540" y="622"/>
                    </a:lnTo>
                    <a:lnTo>
                      <a:pt x="539" y="621"/>
                    </a:lnTo>
                    <a:lnTo>
                      <a:pt x="539" y="618"/>
                    </a:lnTo>
                    <a:lnTo>
                      <a:pt x="539" y="618"/>
                    </a:lnTo>
                    <a:lnTo>
                      <a:pt x="532" y="615"/>
                    </a:lnTo>
                    <a:lnTo>
                      <a:pt x="529" y="613"/>
                    </a:lnTo>
                    <a:lnTo>
                      <a:pt x="526" y="612"/>
                    </a:lnTo>
                    <a:lnTo>
                      <a:pt x="526" y="612"/>
                    </a:lnTo>
                    <a:lnTo>
                      <a:pt x="532" y="618"/>
                    </a:lnTo>
                    <a:lnTo>
                      <a:pt x="539" y="626"/>
                    </a:lnTo>
                    <a:lnTo>
                      <a:pt x="539" y="626"/>
                    </a:lnTo>
                    <a:close/>
                    <a:moveTo>
                      <a:pt x="671" y="630"/>
                    </a:moveTo>
                    <a:lnTo>
                      <a:pt x="671" y="630"/>
                    </a:lnTo>
                    <a:lnTo>
                      <a:pt x="668" y="626"/>
                    </a:lnTo>
                    <a:lnTo>
                      <a:pt x="661" y="619"/>
                    </a:lnTo>
                    <a:lnTo>
                      <a:pt x="645" y="612"/>
                    </a:lnTo>
                    <a:lnTo>
                      <a:pt x="645" y="612"/>
                    </a:lnTo>
                    <a:lnTo>
                      <a:pt x="651" y="618"/>
                    </a:lnTo>
                    <a:lnTo>
                      <a:pt x="658" y="622"/>
                    </a:lnTo>
                    <a:lnTo>
                      <a:pt x="664" y="627"/>
                    </a:lnTo>
                    <a:lnTo>
                      <a:pt x="671" y="630"/>
                    </a:lnTo>
                    <a:lnTo>
                      <a:pt x="671" y="630"/>
                    </a:lnTo>
                    <a:close/>
                    <a:moveTo>
                      <a:pt x="493" y="630"/>
                    </a:moveTo>
                    <a:lnTo>
                      <a:pt x="493" y="630"/>
                    </a:lnTo>
                    <a:lnTo>
                      <a:pt x="505" y="641"/>
                    </a:lnTo>
                    <a:lnTo>
                      <a:pt x="511" y="645"/>
                    </a:lnTo>
                    <a:lnTo>
                      <a:pt x="517" y="648"/>
                    </a:lnTo>
                    <a:lnTo>
                      <a:pt x="517" y="648"/>
                    </a:lnTo>
                    <a:lnTo>
                      <a:pt x="508" y="639"/>
                    </a:lnTo>
                    <a:lnTo>
                      <a:pt x="497" y="630"/>
                    </a:lnTo>
                    <a:lnTo>
                      <a:pt x="485" y="621"/>
                    </a:lnTo>
                    <a:lnTo>
                      <a:pt x="475" y="612"/>
                    </a:lnTo>
                    <a:lnTo>
                      <a:pt x="475" y="612"/>
                    </a:lnTo>
                    <a:lnTo>
                      <a:pt x="478" y="618"/>
                    </a:lnTo>
                    <a:lnTo>
                      <a:pt x="482" y="622"/>
                    </a:lnTo>
                    <a:lnTo>
                      <a:pt x="493" y="630"/>
                    </a:lnTo>
                    <a:lnTo>
                      <a:pt x="493" y="630"/>
                    </a:lnTo>
                    <a:close/>
                    <a:moveTo>
                      <a:pt x="366" y="635"/>
                    </a:moveTo>
                    <a:lnTo>
                      <a:pt x="366" y="635"/>
                    </a:lnTo>
                    <a:lnTo>
                      <a:pt x="375" y="639"/>
                    </a:lnTo>
                    <a:lnTo>
                      <a:pt x="388" y="642"/>
                    </a:lnTo>
                    <a:lnTo>
                      <a:pt x="388" y="642"/>
                    </a:lnTo>
                    <a:lnTo>
                      <a:pt x="382" y="635"/>
                    </a:lnTo>
                    <a:lnTo>
                      <a:pt x="375" y="627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0" y="613"/>
                    </a:lnTo>
                    <a:lnTo>
                      <a:pt x="360" y="613"/>
                    </a:lnTo>
                    <a:lnTo>
                      <a:pt x="363" y="618"/>
                    </a:lnTo>
                    <a:lnTo>
                      <a:pt x="366" y="622"/>
                    </a:lnTo>
                    <a:lnTo>
                      <a:pt x="368" y="629"/>
                    </a:lnTo>
                    <a:lnTo>
                      <a:pt x="366" y="635"/>
                    </a:lnTo>
                    <a:lnTo>
                      <a:pt x="366" y="635"/>
                    </a:lnTo>
                    <a:close/>
                    <a:moveTo>
                      <a:pt x="490" y="658"/>
                    </a:moveTo>
                    <a:lnTo>
                      <a:pt x="490" y="658"/>
                    </a:lnTo>
                    <a:lnTo>
                      <a:pt x="479" y="644"/>
                    </a:lnTo>
                    <a:lnTo>
                      <a:pt x="467" y="632"/>
                    </a:lnTo>
                    <a:lnTo>
                      <a:pt x="453" y="621"/>
                    </a:lnTo>
                    <a:lnTo>
                      <a:pt x="446" y="616"/>
                    </a:lnTo>
                    <a:lnTo>
                      <a:pt x="438" y="613"/>
                    </a:lnTo>
                    <a:lnTo>
                      <a:pt x="438" y="613"/>
                    </a:lnTo>
                    <a:lnTo>
                      <a:pt x="450" y="626"/>
                    </a:lnTo>
                    <a:lnTo>
                      <a:pt x="462" y="638"/>
                    </a:lnTo>
                    <a:lnTo>
                      <a:pt x="490" y="658"/>
                    </a:lnTo>
                    <a:lnTo>
                      <a:pt x="490" y="658"/>
                    </a:lnTo>
                    <a:close/>
                    <a:moveTo>
                      <a:pt x="622" y="616"/>
                    </a:moveTo>
                    <a:lnTo>
                      <a:pt x="622" y="616"/>
                    </a:lnTo>
                    <a:lnTo>
                      <a:pt x="629" y="622"/>
                    </a:lnTo>
                    <a:lnTo>
                      <a:pt x="635" y="630"/>
                    </a:lnTo>
                    <a:lnTo>
                      <a:pt x="642" y="635"/>
                    </a:lnTo>
                    <a:lnTo>
                      <a:pt x="647" y="638"/>
                    </a:lnTo>
                    <a:lnTo>
                      <a:pt x="650" y="639"/>
                    </a:lnTo>
                    <a:lnTo>
                      <a:pt x="650" y="639"/>
                    </a:lnTo>
                    <a:lnTo>
                      <a:pt x="647" y="633"/>
                    </a:lnTo>
                    <a:lnTo>
                      <a:pt x="641" y="629"/>
                    </a:lnTo>
                    <a:lnTo>
                      <a:pt x="635" y="624"/>
                    </a:lnTo>
                    <a:lnTo>
                      <a:pt x="630" y="618"/>
                    </a:lnTo>
                    <a:lnTo>
                      <a:pt x="630" y="618"/>
                    </a:lnTo>
                    <a:lnTo>
                      <a:pt x="633" y="616"/>
                    </a:lnTo>
                    <a:lnTo>
                      <a:pt x="633" y="616"/>
                    </a:lnTo>
                    <a:lnTo>
                      <a:pt x="635" y="618"/>
                    </a:lnTo>
                    <a:lnTo>
                      <a:pt x="636" y="618"/>
                    </a:lnTo>
                    <a:lnTo>
                      <a:pt x="638" y="618"/>
                    </a:lnTo>
                    <a:lnTo>
                      <a:pt x="638" y="618"/>
                    </a:lnTo>
                    <a:lnTo>
                      <a:pt x="636" y="616"/>
                    </a:lnTo>
                    <a:lnTo>
                      <a:pt x="635" y="615"/>
                    </a:lnTo>
                    <a:lnTo>
                      <a:pt x="632" y="613"/>
                    </a:lnTo>
                    <a:lnTo>
                      <a:pt x="632" y="613"/>
                    </a:lnTo>
                    <a:lnTo>
                      <a:pt x="630" y="616"/>
                    </a:lnTo>
                    <a:lnTo>
                      <a:pt x="629" y="616"/>
                    </a:lnTo>
                    <a:lnTo>
                      <a:pt x="625" y="616"/>
                    </a:lnTo>
                    <a:lnTo>
                      <a:pt x="622" y="616"/>
                    </a:lnTo>
                    <a:lnTo>
                      <a:pt x="622" y="616"/>
                    </a:lnTo>
                    <a:close/>
                    <a:moveTo>
                      <a:pt x="319" y="661"/>
                    </a:moveTo>
                    <a:lnTo>
                      <a:pt x="319" y="661"/>
                    </a:lnTo>
                    <a:lnTo>
                      <a:pt x="318" y="654"/>
                    </a:lnTo>
                    <a:lnTo>
                      <a:pt x="313" y="650"/>
                    </a:lnTo>
                    <a:lnTo>
                      <a:pt x="308" y="647"/>
                    </a:lnTo>
                    <a:lnTo>
                      <a:pt x="304" y="642"/>
                    </a:lnTo>
                    <a:lnTo>
                      <a:pt x="304" y="642"/>
                    </a:lnTo>
                    <a:lnTo>
                      <a:pt x="302" y="642"/>
                    </a:lnTo>
                    <a:lnTo>
                      <a:pt x="299" y="644"/>
                    </a:lnTo>
                    <a:lnTo>
                      <a:pt x="299" y="644"/>
                    </a:lnTo>
                    <a:lnTo>
                      <a:pt x="293" y="636"/>
                    </a:lnTo>
                    <a:lnTo>
                      <a:pt x="285" y="629"/>
                    </a:lnTo>
                    <a:lnTo>
                      <a:pt x="278" y="622"/>
                    </a:lnTo>
                    <a:lnTo>
                      <a:pt x="270" y="616"/>
                    </a:lnTo>
                    <a:lnTo>
                      <a:pt x="270" y="616"/>
                    </a:lnTo>
                    <a:lnTo>
                      <a:pt x="295" y="639"/>
                    </a:lnTo>
                    <a:lnTo>
                      <a:pt x="319" y="661"/>
                    </a:lnTo>
                    <a:lnTo>
                      <a:pt x="319" y="661"/>
                    </a:lnTo>
                    <a:close/>
                    <a:moveTo>
                      <a:pt x="330" y="624"/>
                    </a:moveTo>
                    <a:lnTo>
                      <a:pt x="330" y="624"/>
                    </a:lnTo>
                    <a:lnTo>
                      <a:pt x="328" y="622"/>
                    </a:lnTo>
                    <a:lnTo>
                      <a:pt x="325" y="619"/>
                    </a:lnTo>
                    <a:lnTo>
                      <a:pt x="324" y="618"/>
                    </a:lnTo>
                    <a:lnTo>
                      <a:pt x="321" y="618"/>
                    </a:lnTo>
                    <a:lnTo>
                      <a:pt x="321" y="618"/>
                    </a:lnTo>
                    <a:lnTo>
                      <a:pt x="324" y="619"/>
                    </a:lnTo>
                    <a:lnTo>
                      <a:pt x="325" y="622"/>
                    </a:lnTo>
                    <a:lnTo>
                      <a:pt x="328" y="624"/>
                    </a:lnTo>
                    <a:lnTo>
                      <a:pt x="330" y="624"/>
                    </a:lnTo>
                    <a:lnTo>
                      <a:pt x="330" y="624"/>
                    </a:lnTo>
                    <a:close/>
                    <a:moveTo>
                      <a:pt x="723" y="638"/>
                    </a:moveTo>
                    <a:lnTo>
                      <a:pt x="723" y="638"/>
                    </a:lnTo>
                    <a:lnTo>
                      <a:pt x="717" y="632"/>
                    </a:lnTo>
                    <a:lnTo>
                      <a:pt x="709" y="626"/>
                    </a:lnTo>
                    <a:lnTo>
                      <a:pt x="694" y="616"/>
                    </a:lnTo>
                    <a:lnTo>
                      <a:pt x="694" y="616"/>
                    </a:lnTo>
                    <a:lnTo>
                      <a:pt x="696" y="621"/>
                    </a:lnTo>
                    <a:lnTo>
                      <a:pt x="699" y="626"/>
                    </a:lnTo>
                    <a:lnTo>
                      <a:pt x="706" y="630"/>
                    </a:lnTo>
                    <a:lnTo>
                      <a:pt x="715" y="635"/>
                    </a:lnTo>
                    <a:lnTo>
                      <a:pt x="723" y="638"/>
                    </a:lnTo>
                    <a:lnTo>
                      <a:pt x="723" y="638"/>
                    </a:lnTo>
                    <a:close/>
                    <a:moveTo>
                      <a:pt x="449" y="633"/>
                    </a:moveTo>
                    <a:lnTo>
                      <a:pt x="449" y="633"/>
                    </a:lnTo>
                    <a:lnTo>
                      <a:pt x="446" y="629"/>
                    </a:lnTo>
                    <a:lnTo>
                      <a:pt x="441" y="624"/>
                    </a:lnTo>
                    <a:lnTo>
                      <a:pt x="436" y="621"/>
                    </a:lnTo>
                    <a:lnTo>
                      <a:pt x="430" y="618"/>
                    </a:lnTo>
                    <a:lnTo>
                      <a:pt x="430" y="618"/>
                    </a:lnTo>
                    <a:lnTo>
                      <a:pt x="433" y="622"/>
                    </a:lnTo>
                    <a:lnTo>
                      <a:pt x="438" y="627"/>
                    </a:lnTo>
                    <a:lnTo>
                      <a:pt x="449" y="633"/>
                    </a:lnTo>
                    <a:lnTo>
                      <a:pt x="449" y="633"/>
                    </a:lnTo>
                    <a:close/>
                    <a:moveTo>
                      <a:pt x="741" y="629"/>
                    </a:moveTo>
                    <a:lnTo>
                      <a:pt x="741" y="629"/>
                    </a:lnTo>
                    <a:lnTo>
                      <a:pt x="737" y="626"/>
                    </a:lnTo>
                    <a:lnTo>
                      <a:pt x="732" y="622"/>
                    </a:lnTo>
                    <a:lnTo>
                      <a:pt x="729" y="619"/>
                    </a:lnTo>
                    <a:lnTo>
                      <a:pt x="725" y="618"/>
                    </a:lnTo>
                    <a:lnTo>
                      <a:pt x="725" y="618"/>
                    </a:lnTo>
                    <a:lnTo>
                      <a:pt x="728" y="621"/>
                    </a:lnTo>
                    <a:lnTo>
                      <a:pt x="732" y="626"/>
                    </a:lnTo>
                    <a:lnTo>
                      <a:pt x="737" y="627"/>
                    </a:lnTo>
                    <a:lnTo>
                      <a:pt x="741" y="629"/>
                    </a:lnTo>
                    <a:lnTo>
                      <a:pt x="741" y="629"/>
                    </a:lnTo>
                    <a:close/>
                    <a:moveTo>
                      <a:pt x="293" y="656"/>
                    </a:moveTo>
                    <a:lnTo>
                      <a:pt x="293" y="656"/>
                    </a:lnTo>
                    <a:lnTo>
                      <a:pt x="284" y="647"/>
                    </a:lnTo>
                    <a:lnTo>
                      <a:pt x="275" y="638"/>
                    </a:lnTo>
                    <a:lnTo>
                      <a:pt x="253" y="621"/>
                    </a:lnTo>
                    <a:lnTo>
                      <a:pt x="253" y="621"/>
                    </a:lnTo>
                    <a:lnTo>
                      <a:pt x="272" y="641"/>
                    </a:lnTo>
                    <a:lnTo>
                      <a:pt x="282" y="648"/>
                    </a:lnTo>
                    <a:lnTo>
                      <a:pt x="293" y="656"/>
                    </a:lnTo>
                    <a:lnTo>
                      <a:pt x="293" y="656"/>
                    </a:lnTo>
                    <a:close/>
                    <a:moveTo>
                      <a:pt x="342" y="651"/>
                    </a:moveTo>
                    <a:lnTo>
                      <a:pt x="342" y="651"/>
                    </a:lnTo>
                    <a:lnTo>
                      <a:pt x="333" y="644"/>
                    </a:lnTo>
                    <a:lnTo>
                      <a:pt x="325" y="636"/>
                    </a:lnTo>
                    <a:lnTo>
                      <a:pt x="316" y="630"/>
                    </a:lnTo>
                    <a:lnTo>
                      <a:pt x="307" y="624"/>
                    </a:lnTo>
                    <a:lnTo>
                      <a:pt x="307" y="624"/>
                    </a:lnTo>
                    <a:lnTo>
                      <a:pt x="324" y="639"/>
                    </a:lnTo>
                    <a:lnTo>
                      <a:pt x="333" y="645"/>
                    </a:lnTo>
                    <a:lnTo>
                      <a:pt x="342" y="651"/>
                    </a:lnTo>
                    <a:lnTo>
                      <a:pt x="342" y="651"/>
                    </a:lnTo>
                    <a:close/>
                    <a:moveTo>
                      <a:pt x="737" y="638"/>
                    </a:moveTo>
                    <a:lnTo>
                      <a:pt x="737" y="638"/>
                    </a:lnTo>
                    <a:lnTo>
                      <a:pt x="737" y="636"/>
                    </a:lnTo>
                    <a:lnTo>
                      <a:pt x="737" y="635"/>
                    </a:lnTo>
                    <a:lnTo>
                      <a:pt x="735" y="633"/>
                    </a:lnTo>
                    <a:lnTo>
                      <a:pt x="732" y="630"/>
                    </a:lnTo>
                    <a:lnTo>
                      <a:pt x="731" y="630"/>
                    </a:lnTo>
                    <a:lnTo>
                      <a:pt x="731" y="629"/>
                    </a:lnTo>
                    <a:lnTo>
                      <a:pt x="731" y="629"/>
                    </a:lnTo>
                    <a:lnTo>
                      <a:pt x="728" y="627"/>
                    </a:lnTo>
                    <a:lnTo>
                      <a:pt x="726" y="627"/>
                    </a:lnTo>
                    <a:lnTo>
                      <a:pt x="725" y="626"/>
                    </a:lnTo>
                    <a:lnTo>
                      <a:pt x="722" y="624"/>
                    </a:lnTo>
                    <a:lnTo>
                      <a:pt x="722" y="624"/>
                    </a:lnTo>
                    <a:lnTo>
                      <a:pt x="725" y="629"/>
                    </a:lnTo>
                    <a:lnTo>
                      <a:pt x="728" y="632"/>
                    </a:lnTo>
                    <a:lnTo>
                      <a:pt x="737" y="638"/>
                    </a:lnTo>
                    <a:lnTo>
                      <a:pt x="737" y="638"/>
                    </a:lnTo>
                    <a:close/>
                    <a:moveTo>
                      <a:pt x="398" y="639"/>
                    </a:moveTo>
                    <a:lnTo>
                      <a:pt x="398" y="639"/>
                    </a:lnTo>
                    <a:lnTo>
                      <a:pt x="394" y="636"/>
                    </a:lnTo>
                    <a:lnTo>
                      <a:pt x="389" y="633"/>
                    </a:lnTo>
                    <a:lnTo>
                      <a:pt x="386" y="629"/>
                    </a:lnTo>
                    <a:lnTo>
                      <a:pt x="382" y="627"/>
                    </a:lnTo>
                    <a:lnTo>
                      <a:pt x="382" y="627"/>
                    </a:lnTo>
                    <a:lnTo>
                      <a:pt x="386" y="630"/>
                    </a:lnTo>
                    <a:lnTo>
                      <a:pt x="389" y="635"/>
                    </a:lnTo>
                    <a:lnTo>
                      <a:pt x="394" y="638"/>
                    </a:lnTo>
                    <a:lnTo>
                      <a:pt x="398" y="639"/>
                    </a:lnTo>
                    <a:lnTo>
                      <a:pt x="398" y="639"/>
                    </a:lnTo>
                    <a:close/>
                    <a:moveTo>
                      <a:pt x="696" y="632"/>
                    </a:moveTo>
                    <a:lnTo>
                      <a:pt x="696" y="632"/>
                    </a:lnTo>
                    <a:lnTo>
                      <a:pt x="694" y="630"/>
                    </a:lnTo>
                    <a:lnTo>
                      <a:pt x="693" y="629"/>
                    </a:lnTo>
                    <a:lnTo>
                      <a:pt x="686" y="626"/>
                    </a:lnTo>
                    <a:lnTo>
                      <a:pt x="686" y="626"/>
                    </a:lnTo>
                    <a:lnTo>
                      <a:pt x="690" y="630"/>
                    </a:lnTo>
                    <a:lnTo>
                      <a:pt x="693" y="632"/>
                    </a:lnTo>
                    <a:lnTo>
                      <a:pt x="696" y="632"/>
                    </a:lnTo>
                    <a:lnTo>
                      <a:pt x="696" y="632"/>
                    </a:lnTo>
                    <a:close/>
                    <a:moveTo>
                      <a:pt x="757" y="635"/>
                    </a:moveTo>
                    <a:lnTo>
                      <a:pt x="757" y="635"/>
                    </a:lnTo>
                    <a:lnTo>
                      <a:pt x="758" y="630"/>
                    </a:lnTo>
                    <a:lnTo>
                      <a:pt x="758" y="627"/>
                    </a:lnTo>
                    <a:lnTo>
                      <a:pt x="757" y="626"/>
                    </a:lnTo>
                    <a:lnTo>
                      <a:pt x="757" y="626"/>
                    </a:lnTo>
                    <a:lnTo>
                      <a:pt x="757" y="629"/>
                    </a:lnTo>
                    <a:lnTo>
                      <a:pt x="757" y="630"/>
                    </a:lnTo>
                    <a:lnTo>
                      <a:pt x="755" y="633"/>
                    </a:lnTo>
                    <a:lnTo>
                      <a:pt x="757" y="635"/>
                    </a:lnTo>
                    <a:lnTo>
                      <a:pt x="757" y="635"/>
                    </a:lnTo>
                    <a:close/>
                    <a:moveTo>
                      <a:pt x="310" y="641"/>
                    </a:moveTo>
                    <a:lnTo>
                      <a:pt x="310" y="641"/>
                    </a:lnTo>
                    <a:lnTo>
                      <a:pt x="308" y="636"/>
                    </a:lnTo>
                    <a:lnTo>
                      <a:pt x="304" y="633"/>
                    </a:lnTo>
                    <a:lnTo>
                      <a:pt x="299" y="630"/>
                    </a:lnTo>
                    <a:lnTo>
                      <a:pt x="296" y="629"/>
                    </a:lnTo>
                    <a:lnTo>
                      <a:pt x="296" y="629"/>
                    </a:lnTo>
                    <a:lnTo>
                      <a:pt x="302" y="635"/>
                    </a:lnTo>
                    <a:lnTo>
                      <a:pt x="310" y="641"/>
                    </a:lnTo>
                    <a:lnTo>
                      <a:pt x="310" y="641"/>
                    </a:lnTo>
                    <a:close/>
                    <a:moveTo>
                      <a:pt x="487" y="630"/>
                    </a:moveTo>
                    <a:lnTo>
                      <a:pt x="487" y="630"/>
                    </a:lnTo>
                    <a:lnTo>
                      <a:pt x="484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4" y="632"/>
                    </a:lnTo>
                    <a:lnTo>
                      <a:pt x="485" y="632"/>
                    </a:lnTo>
                    <a:lnTo>
                      <a:pt x="487" y="630"/>
                    </a:lnTo>
                    <a:lnTo>
                      <a:pt x="487" y="630"/>
                    </a:lnTo>
                    <a:close/>
                    <a:moveTo>
                      <a:pt x="528" y="647"/>
                    </a:moveTo>
                    <a:lnTo>
                      <a:pt x="528" y="647"/>
                    </a:lnTo>
                    <a:lnTo>
                      <a:pt x="523" y="641"/>
                    </a:lnTo>
                    <a:lnTo>
                      <a:pt x="517" y="636"/>
                    </a:lnTo>
                    <a:lnTo>
                      <a:pt x="511" y="632"/>
                    </a:lnTo>
                    <a:lnTo>
                      <a:pt x="504" y="630"/>
                    </a:lnTo>
                    <a:lnTo>
                      <a:pt x="504" y="630"/>
                    </a:lnTo>
                    <a:lnTo>
                      <a:pt x="508" y="635"/>
                    </a:lnTo>
                    <a:lnTo>
                      <a:pt x="514" y="641"/>
                    </a:lnTo>
                    <a:lnTo>
                      <a:pt x="519" y="645"/>
                    </a:lnTo>
                    <a:lnTo>
                      <a:pt x="523" y="647"/>
                    </a:lnTo>
                    <a:lnTo>
                      <a:pt x="528" y="647"/>
                    </a:lnTo>
                    <a:lnTo>
                      <a:pt x="528" y="647"/>
                    </a:lnTo>
                    <a:close/>
                    <a:moveTo>
                      <a:pt x="769" y="644"/>
                    </a:moveTo>
                    <a:lnTo>
                      <a:pt x="769" y="644"/>
                    </a:lnTo>
                    <a:lnTo>
                      <a:pt x="770" y="638"/>
                    </a:lnTo>
                    <a:lnTo>
                      <a:pt x="770" y="636"/>
                    </a:lnTo>
                    <a:lnTo>
                      <a:pt x="770" y="633"/>
                    </a:lnTo>
                    <a:lnTo>
                      <a:pt x="770" y="633"/>
                    </a:lnTo>
                    <a:lnTo>
                      <a:pt x="769" y="633"/>
                    </a:lnTo>
                    <a:lnTo>
                      <a:pt x="769" y="633"/>
                    </a:lnTo>
                    <a:lnTo>
                      <a:pt x="766" y="639"/>
                    </a:lnTo>
                    <a:lnTo>
                      <a:pt x="766" y="642"/>
                    </a:lnTo>
                    <a:lnTo>
                      <a:pt x="769" y="644"/>
                    </a:lnTo>
                    <a:lnTo>
                      <a:pt x="769" y="644"/>
                    </a:lnTo>
                    <a:close/>
                    <a:moveTo>
                      <a:pt x="699" y="639"/>
                    </a:moveTo>
                    <a:lnTo>
                      <a:pt x="699" y="639"/>
                    </a:lnTo>
                    <a:lnTo>
                      <a:pt x="709" y="645"/>
                    </a:lnTo>
                    <a:lnTo>
                      <a:pt x="720" y="650"/>
                    </a:lnTo>
                    <a:lnTo>
                      <a:pt x="720" y="650"/>
                    </a:lnTo>
                    <a:lnTo>
                      <a:pt x="722" y="650"/>
                    </a:lnTo>
                    <a:lnTo>
                      <a:pt x="722" y="650"/>
                    </a:lnTo>
                    <a:lnTo>
                      <a:pt x="723" y="648"/>
                    </a:lnTo>
                    <a:lnTo>
                      <a:pt x="725" y="648"/>
                    </a:lnTo>
                    <a:lnTo>
                      <a:pt x="725" y="648"/>
                    </a:lnTo>
                    <a:lnTo>
                      <a:pt x="728" y="650"/>
                    </a:lnTo>
                    <a:lnTo>
                      <a:pt x="728" y="651"/>
                    </a:lnTo>
                    <a:lnTo>
                      <a:pt x="729" y="656"/>
                    </a:lnTo>
                    <a:lnTo>
                      <a:pt x="729" y="656"/>
                    </a:lnTo>
                    <a:lnTo>
                      <a:pt x="732" y="653"/>
                    </a:lnTo>
                    <a:lnTo>
                      <a:pt x="732" y="648"/>
                    </a:lnTo>
                    <a:lnTo>
                      <a:pt x="732" y="648"/>
                    </a:lnTo>
                    <a:lnTo>
                      <a:pt x="702" y="633"/>
                    </a:lnTo>
                    <a:lnTo>
                      <a:pt x="702" y="633"/>
                    </a:lnTo>
                    <a:lnTo>
                      <a:pt x="702" y="636"/>
                    </a:lnTo>
                    <a:lnTo>
                      <a:pt x="702" y="636"/>
                    </a:lnTo>
                    <a:lnTo>
                      <a:pt x="700" y="638"/>
                    </a:lnTo>
                    <a:lnTo>
                      <a:pt x="699" y="639"/>
                    </a:lnTo>
                    <a:lnTo>
                      <a:pt x="699" y="639"/>
                    </a:lnTo>
                    <a:close/>
                    <a:moveTo>
                      <a:pt x="360" y="639"/>
                    </a:moveTo>
                    <a:lnTo>
                      <a:pt x="360" y="639"/>
                    </a:lnTo>
                    <a:lnTo>
                      <a:pt x="360" y="644"/>
                    </a:lnTo>
                    <a:lnTo>
                      <a:pt x="363" y="648"/>
                    </a:lnTo>
                    <a:lnTo>
                      <a:pt x="371" y="654"/>
                    </a:lnTo>
                    <a:lnTo>
                      <a:pt x="371" y="654"/>
                    </a:lnTo>
                    <a:lnTo>
                      <a:pt x="375" y="654"/>
                    </a:lnTo>
                    <a:lnTo>
                      <a:pt x="378" y="656"/>
                    </a:lnTo>
                    <a:lnTo>
                      <a:pt x="383" y="658"/>
                    </a:lnTo>
                    <a:lnTo>
                      <a:pt x="388" y="656"/>
                    </a:lnTo>
                    <a:lnTo>
                      <a:pt x="388" y="656"/>
                    </a:lnTo>
                    <a:lnTo>
                      <a:pt x="378" y="650"/>
                    </a:lnTo>
                    <a:lnTo>
                      <a:pt x="372" y="644"/>
                    </a:lnTo>
                    <a:lnTo>
                      <a:pt x="365" y="638"/>
                    </a:lnTo>
                    <a:lnTo>
                      <a:pt x="360" y="636"/>
                    </a:lnTo>
                    <a:lnTo>
                      <a:pt x="356" y="635"/>
                    </a:lnTo>
                    <a:lnTo>
                      <a:pt x="356" y="635"/>
                    </a:lnTo>
                    <a:lnTo>
                      <a:pt x="356" y="636"/>
                    </a:lnTo>
                    <a:lnTo>
                      <a:pt x="357" y="636"/>
                    </a:lnTo>
                    <a:lnTo>
                      <a:pt x="359" y="638"/>
                    </a:lnTo>
                    <a:lnTo>
                      <a:pt x="360" y="639"/>
                    </a:lnTo>
                    <a:lnTo>
                      <a:pt x="360" y="639"/>
                    </a:lnTo>
                    <a:close/>
                    <a:moveTo>
                      <a:pt x="511" y="650"/>
                    </a:moveTo>
                    <a:lnTo>
                      <a:pt x="511" y="650"/>
                    </a:lnTo>
                    <a:lnTo>
                      <a:pt x="502" y="642"/>
                    </a:lnTo>
                    <a:lnTo>
                      <a:pt x="493" y="636"/>
                    </a:lnTo>
                    <a:lnTo>
                      <a:pt x="493" y="636"/>
                    </a:lnTo>
                    <a:lnTo>
                      <a:pt x="496" y="641"/>
                    </a:lnTo>
                    <a:lnTo>
                      <a:pt x="500" y="645"/>
                    </a:lnTo>
                    <a:lnTo>
                      <a:pt x="505" y="648"/>
                    </a:lnTo>
                    <a:lnTo>
                      <a:pt x="511" y="650"/>
                    </a:lnTo>
                    <a:lnTo>
                      <a:pt x="511" y="650"/>
                    </a:lnTo>
                    <a:close/>
                    <a:moveTo>
                      <a:pt x="778" y="650"/>
                    </a:moveTo>
                    <a:lnTo>
                      <a:pt x="778" y="650"/>
                    </a:lnTo>
                    <a:lnTo>
                      <a:pt x="781" y="645"/>
                    </a:lnTo>
                    <a:lnTo>
                      <a:pt x="783" y="639"/>
                    </a:lnTo>
                    <a:lnTo>
                      <a:pt x="783" y="639"/>
                    </a:lnTo>
                    <a:lnTo>
                      <a:pt x="779" y="638"/>
                    </a:lnTo>
                    <a:lnTo>
                      <a:pt x="776" y="636"/>
                    </a:lnTo>
                    <a:lnTo>
                      <a:pt x="776" y="636"/>
                    </a:lnTo>
                    <a:lnTo>
                      <a:pt x="775" y="644"/>
                    </a:lnTo>
                    <a:lnTo>
                      <a:pt x="775" y="648"/>
                    </a:lnTo>
                    <a:lnTo>
                      <a:pt x="776" y="650"/>
                    </a:lnTo>
                    <a:lnTo>
                      <a:pt x="778" y="650"/>
                    </a:lnTo>
                    <a:lnTo>
                      <a:pt x="778" y="650"/>
                    </a:lnTo>
                    <a:close/>
                    <a:moveTo>
                      <a:pt x="542" y="656"/>
                    </a:moveTo>
                    <a:lnTo>
                      <a:pt x="542" y="656"/>
                    </a:lnTo>
                    <a:lnTo>
                      <a:pt x="575" y="674"/>
                    </a:lnTo>
                    <a:lnTo>
                      <a:pt x="593" y="682"/>
                    </a:lnTo>
                    <a:lnTo>
                      <a:pt x="610" y="690"/>
                    </a:lnTo>
                    <a:lnTo>
                      <a:pt x="610" y="690"/>
                    </a:lnTo>
                    <a:lnTo>
                      <a:pt x="586" y="674"/>
                    </a:lnTo>
                    <a:lnTo>
                      <a:pt x="572" y="667"/>
                    </a:lnTo>
                    <a:lnTo>
                      <a:pt x="566" y="664"/>
                    </a:lnTo>
                    <a:lnTo>
                      <a:pt x="558" y="662"/>
                    </a:lnTo>
                    <a:lnTo>
                      <a:pt x="558" y="662"/>
                    </a:lnTo>
                    <a:lnTo>
                      <a:pt x="549" y="658"/>
                    </a:lnTo>
                    <a:lnTo>
                      <a:pt x="542" y="650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1" y="642"/>
                    </a:lnTo>
                    <a:lnTo>
                      <a:pt x="534" y="647"/>
                    </a:lnTo>
                    <a:lnTo>
                      <a:pt x="542" y="656"/>
                    </a:lnTo>
                    <a:lnTo>
                      <a:pt x="542" y="656"/>
                    </a:lnTo>
                    <a:close/>
                    <a:moveTo>
                      <a:pt x="455" y="644"/>
                    </a:moveTo>
                    <a:lnTo>
                      <a:pt x="455" y="644"/>
                    </a:lnTo>
                    <a:lnTo>
                      <a:pt x="450" y="641"/>
                    </a:lnTo>
                    <a:lnTo>
                      <a:pt x="447" y="639"/>
                    </a:lnTo>
                    <a:lnTo>
                      <a:pt x="446" y="639"/>
                    </a:lnTo>
                    <a:lnTo>
                      <a:pt x="446" y="639"/>
                    </a:lnTo>
                    <a:lnTo>
                      <a:pt x="449" y="642"/>
                    </a:lnTo>
                    <a:lnTo>
                      <a:pt x="452" y="644"/>
                    </a:lnTo>
                    <a:lnTo>
                      <a:pt x="455" y="644"/>
                    </a:lnTo>
                    <a:lnTo>
                      <a:pt x="455" y="644"/>
                    </a:lnTo>
                    <a:close/>
                    <a:moveTo>
                      <a:pt x="418" y="645"/>
                    </a:moveTo>
                    <a:lnTo>
                      <a:pt x="418" y="645"/>
                    </a:lnTo>
                    <a:lnTo>
                      <a:pt x="417" y="642"/>
                    </a:lnTo>
                    <a:lnTo>
                      <a:pt x="415" y="641"/>
                    </a:lnTo>
                    <a:lnTo>
                      <a:pt x="414" y="642"/>
                    </a:lnTo>
                    <a:lnTo>
                      <a:pt x="414" y="642"/>
                    </a:lnTo>
                    <a:lnTo>
                      <a:pt x="415" y="644"/>
                    </a:lnTo>
                    <a:lnTo>
                      <a:pt x="417" y="645"/>
                    </a:lnTo>
                    <a:lnTo>
                      <a:pt x="418" y="645"/>
                    </a:lnTo>
                    <a:lnTo>
                      <a:pt x="418" y="645"/>
                    </a:lnTo>
                    <a:close/>
                    <a:moveTo>
                      <a:pt x="616" y="645"/>
                    </a:moveTo>
                    <a:lnTo>
                      <a:pt x="616" y="645"/>
                    </a:lnTo>
                    <a:lnTo>
                      <a:pt x="615" y="644"/>
                    </a:lnTo>
                    <a:lnTo>
                      <a:pt x="612" y="642"/>
                    </a:lnTo>
                    <a:lnTo>
                      <a:pt x="612" y="642"/>
                    </a:lnTo>
                    <a:lnTo>
                      <a:pt x="612" y="644"/>
                    </a:lnTo>
                    <a:lnTo>
                      <a:pt x="613" y="645"/>
                    </a:lnTo>
                    <a:lnTo>
                      <a:pt x="616" y="645"/>
                    </a:lnTo>
                    <a:lnTo>
                      <a:pt x="616" y="645"/>
                    </a:lnTo>
                    <a:close/>
                    <a:moveTo>
                      <a:pt x="571" y="656"/>
                    </a:moveTo>
                    <a:lnTo>
                      <a:pt x="571" y="656"/>
                    </a:lnTo>
                    <a:lnTo>
                      <a:pt x="578" y="659"/>
                    </a:lnTo>
                    <a:lnTo>
                      <a:pt x="584" y="664"/>
                    </a:lnTo>
                    <a:lnTo>
                      <a:pt x="590" y="667"/>
                    </a:lnTo>
                    <a:lnTo>
                      <a:pt x="597" y="668"/>
                    </a:lnTo>
                    <a:lnTo>
                      <a:pt x="597" y="668"/>
                    </a:lnTo>
                    <a:lnTo>
                      <a:pt x="577" y="65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4" y="644"/>
                    </a:lnTo>
                    <a:lnTo>
                      <a:pt x="554" y="644"/>
                    </a:lnTo>
                    <a:lnTo>
                      <a:pt x="557" y="648"/>
                    </a:lnTo>
                    <a:lnTo>
                      <a:pt x="560" y="651"/>
                    </a:lnTo>
                    <a:lnTo>
                      <a:pt x="571" y="656"/>
                    </a:lnTo>
                    <a:lnTo>
                      <a:pt x="571" y="656"/>
                    </a:lnTo>
                    <a:close/>
                    <a:moveTo>
                      <a:pt x="604" y="651"/>
                    </a:moveTo>
                    <a:lnTo>
                      <a:pt x="604" y="651"/>
                    </a:lnTo>
                    <a:lnTo>
                      <a:pt x="598" y="647"/>
                    </a:lnTo>
                    <a:lnTo>
                      <a:pt x="590" y="644"/>
                    </a:lnTo>
                    <a:lnTo>
                      <a:pt x="590" y="644"/>
                    </a:lnTo>
                    <a:lnTo>
                      <a:pt x="597" y="648"/>
                    </a:lnTo>
                    <a:lnTo>
                      <a:pt x="604" y="651"/>
                    </a:lnTo>
                    <a:lnTo>
                      <a:pt x="604" y="651"/>
                    </a:lnTo>
                    <a:close/>
                    <a:moveTo>
                      <a:pt x="728" y="691"/>
                    </a:moveTo>
                    <a:lnTo>
                      <a:pt x="728" y="691"/>
                    </a:lnTo>
                    <a:lnTo>
                      <a:pt x="729" y="683"/>
                    </a:lnTo>
                    <a:lnTo>
                      <a:pt x="731" y="677"/>
                    </a:lnTo>
                    <a:lnTo>
                      <a:pt x="731" y="677"/>
                    </a:lnTo>
                    <a:lnTo>
                      <a:pt x="728" y="680"/>
                    </a:lnTo>
                    <a:lnTo>
                      <a:pt x="726" y="680"/>
                    </a:lnTo>
                    <a:lnTo>
                      <a:pt x="723" y="680"/>
                    </a:lnTo>
                    <a:lnTo>
                      <a:pt x="723" y="680"/>
                    </a:lnTo>
                    <a:lnTo>
                      <a:pt x="722" y="676"/>
                    </a:lnTo>
                    <a:lnTo>
                      <a:pt x="722" y="673"/>
                    </a:lnTo>
                    <a:lnTo>
                      <a:pt x="722" y="673"/>
                    </a:lnTo>
                    <a:lnTo>
                      <a:pt x="697" y="658"/>
                    </a:lnTo>
                    <a:lnTo>
                      <a:pt x="685" y="650"/>
                    </a:lnTo>
                    <a:lnTo>
                      <a:pt x="673" y="645"/>
                    </a:lnTo>
                    <a:lnTo>
                      <a:pt x="673" y="645"/>
                    </a:lnTo>
                    <a:lnTo>
                      <a:pt x="679" y="651"/>
                    </a:lnTo>
                    <a:lnTo>
                      <a:pt x="685" y="658"/>
                    </a:lnTo>
                    <a:lnTo>
                      <a:pt x="699" y="670"/>
                    </a:lnTo>
                    <a:lnTo>
                      <a:pt x="714" y="680"/>
                    </a:lnTo>
                    <a:lnTo>
                      <a:pt x="728" y="691"/>
                    </a:lnTo>
                    <a:lnTo>
                      <a:pt x="728" y="691"/>
                    </a:lnTo>
                    <a:close/>
                    <a:moveTo>
                      <a:pt x="749" y="645"/>
                    </a:moveTo>
                    <a:lnTo>
                      <a:pt x="749" y="645"/>
                    </a:lnTo>
                    <a:lnTo>
                      <a:pt x="749" y="647"/>
                    </a:lnTo>
                    <a:lnTo>
                      <a:pt x="751" y="647"/>
                    </a:lnTo>
                    <a:lnTo>
                      <a:pt x="754" y="647"/>
                    </a:lnTo>
                    <a:lnTo>
                      <a:pt x="754" y="647"/>
                    </a:lnTo>
                    <a:lnTo>
                      <a:pt x="752" y="645"/>
                    </a:lnTo>
                    <a:lnTo>
                      <a:pt x="751" y="645"/>
                    </a:lnTo>
                    <a:lnTo>
                      <a:pt x="749" y="645"/>
                    </a:lnTo>
                    <a:lnTo>
                      <a:pt x="749" y="645"/>
                    </a:lnTo>
                    <a:close/>
                    <a:moveTo>
                      <a:pt x="555" y="653"/>
                    </a:moveTo>
                    <a:lnTo>
                      <a:pt x="555" y="653"/>
                    </a:lnTo>
                    <a:lnTo>
                      <a:pt x="551" y="650"/>
                    </a:lnTo>
                    <a:lnTo>
                      <a:pt x="549" y="648"/>
                    </a:lnTo>
                    <a:lnTo>
                      <a:pt x="546" y="647"/>
                    </a:lnTo>
                    <a:lnTo>
                      <a:pt x="546" y="647"/>
                    </a:lnTo>
                    <a:lnTo>
                      <a:pt x="551" y="651"/>
                    </a:lnTo>
                    <a:lnTo>
                      <a:pt x="554" y="653"/>
                    </a:lnTo>
                    <a:lnTo>
                      <a:pt x="555" y="653"/>
                    </a:lnTo>
                    <a:lnTo>
                      <a:pt x="555" y="653"/>
                    </a:lnTo>
                    <a:close/>
                    <a:moveTo>
                      <a:pt x="429" y="656"/>
                    </a:moveTo>
                    <a:lnTo>
                      <a:pt x="429" y="656"/>
                    </a:lnTo>
                    <a:lnTo>
                      <a:pt x="446" y="665"/>
                    </a:lnTo>
                    <a:lnTo>
                      <a:pt x="462" y="674"/>
                    </a:lnTo>
                    <a:lnTo>
                      <a:pt x="462" y="674"/>
                    </a:lnTo>
                    <a:lnTo>
                      <a:pt x="455" y="667"/>
                    </a:lnTo>
                    <a:lnTo>
                      <a:pt x="447" y="661"/>
                    </a:lnTo>
                    <a:lnTo>
                      <a:pt x="429" y="650"/>
                    </a:lnTo>
                    <a:lnTo>
                      <a:pt x="429" y="650"/>
                    </a:lnTo>
                    <a:lnTo>
                      <a:pt x="429" y="653"/>
                    </a:lnTo>
                    <a:lnTo>
                      <a:pt x="429" y="656"/>
                    </a:lnTo>
                    <a:lnTo>
                      <a:pt x="429" y="656"/>
                    </a:lnTo>
                    <a:close/>
                    <a:moveTo>
                      <a:pt x="485" y="667"/>
                    </a:moveTo>
                    <a:lnTo>
                      <a:pt x="485" y="667"/>
                    </a:lnTo>
                    <a:lnTo>
                      <a:pt x="475" y="658"/>
                    </a:lnTo>
                    <a:lnTo>
                      <a:pt x="468" y="654"/>
                    </a:lnTo>
                    <a:lnTo>
                      <a:pt x="461" y="650"/>
                    </a:lnTo>
                    <a:lnTo>
                      <a:pt x="461" y="650"/>
                    </a:lnTo>
                    <a:lnTo>
                      <a:pt x="473" y="659"/>
                    </a:lnTo>
                    <a:lnTo>
                      <a:pt x="479" y="664"/>
                    </a:lnTo>
                    <a:lnTo>
                      <a:pt x="485" y="667"/>
                    </a:lnTo>
                    <a:lnTo>
                      <a:pt x="485" y="667"/>
                    </a:lnTo>
                    <a:close/>
                    <a:moveTo>
                      <a:pt x="394" y="651"/>
                    </a:moveTo>
                    <a:lnTo>
                      <a:pt x="394" y="651"/>
                    </a:lnTo>
                    <a:lnTo>
                      <a:pt x="392" y="653"/>
                    </a:lnTo>
                    <a:lnTo>
                      <a:pt x="391" y="653"/>
                    </a:lnTo>
                    <a:lnTo>
                      <a:pt x="391" y="653"/>
                    </a:lnTo>
                    <a:lnTo>
                      <a:pt x="407" y="662"/>
                    </a:lnTo>
                    <a:lnTo>
                      <a:pt x="415" y="667"/>
                    </a:lnTo>
                    <a:lnTo>
                      <a:pt x="424" y="670"/>
                    </a:lnTo>
                    <a:lnTo>
                      <a:pt x="424" y="670"/>
                    </a:lnTo>
                    <a:lnTo>
                      <a:pt x="409" y="661"/>
                    </a:lnTo>
                    <a:lnTo>
                      <a:pt x="394" y="651"/>
                    </a:lnTo>
                    <a:lnTo>
                      <a:pt x="394" y="651"/>
                    </a:lnTo>
                    <a:close/>
                    <a:moveTo>
                      <a:pt x="767" y="654"/>
                    </a:moveTo>
                    <a:lnTo>
                      <a:pt x="767" y="654"/>
                    </a:lnTo>
                    <a:lnTo>
                      <a:pt x="761" y="651"/>
                    </a:lnTo>
                    <a:lnTo>
                      <a:pt x="761" y="651"/>
                    </a:lnTo>
                    <a:lnTo>
                      <a:pt x="761" y="654"/>
                    </a:lnTo>
                    <a:lnTo>
                      <a:pt x="763" y="654"/>
                    </a:lnTo>
                    <a:lnTo>
                      <a:pt x="766" y="656"/>
                    </a:lnTo>
                    <a:lnTo>
                      <a:pt x="767" y="654"/>
                    </a:lnTo>
                    <a:lnTo>
                      <a:pt x="767" y="654"/>
                    </a:lnTo>
                    <a:close/>
                    <a:moveTo>
                      <a:pt x="735" y="659"/>
                    </a:moveTo>
                    <a:lnTo>
                      <a:pt x="735" y="659"/>
                    </a:lnTo>
                    <a:lnTo>
                      <a:pt x="738" y="656"/>
                    </a:lnTo>
                    <a:lnTo>
                      <a:pt x="738" y="654"/>
                    </a:lnTo>
                    <a:lnTo>
                      <a:pt x="738" y="653"/>
                    </a:lnTo>
                    <a:lnTo>
                      <a:pt x="738" y="653"/>
                    </a:lnTo>
                    <a:lnTo>
                      <a:pt x="735" y="659"/>
                    </a:lnTo>
                    <a:lnTo>
                      <a:pt x="735" y="659"/>
                    </a:lnTo>
                    <a:close/>
                    <a:moveTo>
                      <a:pt x="715" y="659"/>
                    </a:moveTo>
                    <a:lnTo>
                      <a:pt x="715" y="659"/>
                    </a:lnTo>
                    <a:lnTo>
                      <a:pt x="712" y="658"/>
                    </a:lnTo>
                    <a:lnTo>
                      <a:pt x="711" y="654"/>
                    </a:lnTo>
                    <a:lnTo>
                      <a:pt x="703" y="654"/>
                    </a:lnTo>
                    <a:lnTo>
                      <a:pt x="703" y="654"/>
                    </a:lnTo>
                    <a:lnTo>
                      <a:pt x="709" y="658"/>
                    </a:lnTo>
                    <a:lnTo>
                      <a:pt x="712" y="659"/>
                    </a:lnTo>
                    <a:lnTo>
                      <a:pt x="715" y="659"/>
                    </a:lnTo>
                    <a:lnTo>
                      <a:pt x="715" y="659"/>
                    </a:lnTo>
                    <a:close/>
                    <a:moveTo>
                      <a:pt x="744" y="665"/>
                    </a:moveTo>
                    <a:lnTo>
                      <a:pt x="744" y="665"/>
                    </a:lnTo>
                    <a:lnTo>
                      <a:pt x="746" y="665"/>
                    </a:lnTo>
                    <a:lnTo>
                      <a:pt x="746" y="665"/>
                    </a:lnTo>
                    <a:lnTo>
                      <a:pt x="746" y="667"/>
                    </a:lnTo>
                    <a:lnTo>
                      <a:pt x="747" y="667"/>
                    </a:lnTo>
                    <a:lnTo>
                      <a:pt x="747" y="667"/>
                    </a:lnTo>
                    <a:lnTo>
                      <a:pt x="749" y="658"/>
                    </a:lnTo>
                    <a:lnTo>
                      <a:pt x="749" y="658"/>
                    </a:lnTo>
                    <a:lnTo>
                      <a:pt x="747" y="658"/>
                    </a:lnTo>
                    <a:lnTo>
                      <a:pt x="746" y="656"/>
                    </a:lnTo>
                    <a:lnTo>
                      <a:pt x="746" y="656"/>
                    </a:lnTo>
                    <a:lnTo>
                      <a:pt x="744" y="661"/>
                    </a:lnTo>
                    <a:lnTo>
                      <a:pt x="744" y="665"/>
                    </a:lnTo>
                    <a:lnTo>
                      <a:pt x="744" y="665"/>
                    </a:lnTo>
                    <a:close/>
                    <a:moveTo>
                      <a:pt x="532" y="693"/>
                    </a:moveTo>
                    <a:lnTo>
                      <a:pt x="532" y="693"/>
                    </a:lnTo>
                    <a:lnTo>
                      <a:pt x="548" y="699"/>
                    </a:lnTo>
                    <a:lnTo>
                      <a:pt x="561" y="705"/>
                    </a:lnTo>
                    <a:lnTo>
                      <a:pt x="575" y="711"/>
                    </a:lnTo>
                    <a:lnTo>
                      <a:pt x="589" y="715"/>
                    </a:lnTo>
                    <a:lnTo>
                      <a:pt x="589" y="715"/>
                    </a:lnTo>
                    <a:lnTo>
                      <a:pt x="581" y="709"/>
                    </a:lnTo>
                    <a:lnTo>
                      <a:pt x="569" y="703"/>
                    </a:lnTo>
                    <a:lnTo>
                      <a:pt x="543" y="690"/>
                    </a:lnTo>
                    <a:lnTo>
                      <a:pt x="543" y="690"/>
                    </a:lnTo>
                    <a:lnTo>
                      <a:pt x="545" y="688"/>
                    </a:lnTo>
                    <a:lnTo>
                      <a:pt x="543" y="688"/>
                    </a:lnTo>
                    <a:lnTo>
                      <a:pt x="542" y="686"/>
                    </a:lnTo>
                    <a:lnTo>
                      <a:pt x="542" y="686"/>
                    </a:lnTo>
                    <a:lnTo>
                      <a:pt x="543" y="683"/>
                    </a:lnTo>
                    <a:lnTo>
                      <a:pt x="542" y="682"/>
                    </a:lnTo>
                    <a:lnTo>
                      <a:pt x="540" y="679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29" y="665"/>
                    </a:lnTo>
                    <a:lnTo>
                      <a:pt x="523" y="662"/>
                    </a:lnTo>
                    <a:lnTo>
                      <a:pt x="519" y="662"/>
                    </a:lnTo>
                    <a:lnTo>
                      <a:pt x="516" y="662"/>
                    </a:lnTo>
                    <a:lnTo>
                      <a:pt x="516" y="662"/>
                    </a:lnTo>
                    <a:lnTo>
                      <a:pt x="520" y="665"/>
                    </a:lnTo>
                    <a:lnTo>
                      <a:pt x="525" y="670"/>
                    </a:lnTo>
                    <a:lnTo>
                      <a:pt x="525" y="670"/>
                    </a:lnTo>
                    <a:lnTo>
                      <a:pt x="523" y="671"/>
                    </a:lnTo>
                    <a:lnTo>
                      <a:pt x="520" y="673"/>
                    </a:lnTo>
                    <a:lnTo>
                      <a:pt x="520" y="673"/>
                    </a:lnTo>
                    <a:lnTo>
                      <a:pt x="511" y="668"/>
                    </a:lnTo>
                    <a:lnTo>
                      <a:pt x="504" y="662"/>
                    </a:lnTo>
                    <a:lnTo>
                      <a:pt x="504" y="662"/>
                    </a:lnTo>
                    <a:lnTo>
                      <a:pt x="500" y="662"/>
                    </a:lnTo>
                    <a:lnTo>
                      <a:pt x="497" y="661"/>
                    </a:lnTo>
                    <a:lnTo>
                      <a:pt x="491" y="658"/>
                    </a:lnTo>
                    <a:lnTo>
                      <a:pt x="491" y="658"/>
                    </a:lnTo>
                    <a:lnTo>
                      <a:pt x="502" y="667"/>
                    </a:lnTo>
                    <a:lnTo>
                      <a:pt x="513" y="676"/>
                    </a:lnTo>
                    <a:lnTo>
                      <a:pt x="523" y="683"/>
                    </a:lnTo>
                    <a:lnTo>
                      <a:pt x="532" y="693"/>
                    </a:lnTo>
                    <a:lnTo>
                      <a:pt x="532" y="693"/>
                    </a:lnTo>
                    <a:close/>
                    <a:moveTo>
                      <a:pt x="618" y="673"/>
                    </a:moveTo>
                    <a:lnTo>
                      <a:pt x="618" y="673"/>
                    </a:lnTo>
                    <a:lnTo>
                      <a:pt x="615" y="668"/>
                    </a:lnTo>
                    <a:lnTo>
                      <a:pt x="609" y="665"/>
                    </a:lnTo>
                    <a:lnTo>
                      <a:pt x="598" y="659"/>
                    </a:lnTo>
                    <a:lnTo>
                      <a:pt x="598" y="659"/>
                    </a:lnTo>
                    <a:lnTo>
                      <a:pt x="603" y="664"/>
                    </a:lnTo>
                    <a:lnTo>
                      <a:pt x="607" y="668"/>
                    </a:lnTo>
                    <a:lnTo>
                      <a:pt x="612" y="671"/>
                    </a:lnTo>
                    <a:lnTo>
                      <a:pt x="618" y="673"/>
                    </a:lnTo>
                    <a:lnTo>
                      <a:pt x="618" y="673"/>
                    </a:lnTo>
                    <a:close/>
                    <a:moveTo>
                      <a:pt x="632" y="671"/>
                    </a:moveTo>
                    <a:lnTo>
                      <a:pt x="632" y="671"/>
                    </a:lnTo>
                    <a:lnTo>
                      <a:pt x="624" y="665"/>
                    </a:lnTo>
                    <a:lnTo>
                      <a:pt x="621" y="662"/>
                    </a:lnTo>
                    <a:lnTo>
                      <a:pt x="616" y="661"/>
                    </a:lnTo>
                    <a:lnTo>
                      <a:pt x="616" y="661"/>
                    </a:lnTo>
                    <a:lnTo>
                      <a:pt x="619" y="664"/>
                    </a:lnTo>
                    <a:lnTo>
                      <a:pt x="622" y="667"/>
                    </a:lnTo>
                    <a:lnTo>
                      <a:pt x="632" y="671"/>
                    </a:lnTo>
                    <a:lnTo>
                      <a:pt x="632" y="671"/>
                    </a:lnTo>
                    <a:close/>
                    <a:moveTo>
                      <a:pt x="532" y="664"/>
                    </a:moveTo>
                    <a:lnTo>
                      <a:pt x="532" y="664"/>
                    </a:lnTo>
                    <a:lnTo>
                      <a:pt x="542" y="670"/>
                    </a:lnTo>
                    <a:lnTo>
                      <a:pt x="551" y="677"/>
                    </a:lnTo>
                    <a:lnTo>
                      <a:pt x="551" y="677"/>
                    </a:lnTo>
                    <a:lnTo>
                      <a:pt x="548" y="671"/>
                    </a:lnTo>
                    <a:lnTo>
                      <a:pt x="543" y="667"/>
                    </a:lnTo>
                    <a:lnTo>
                      <a:pt x="539" y="664"/>
                    </a:lnTo>
                    <a:lnTo>
                      <a:pt x="534" y="661"/>
                    </a:lnTo>
                    <a:lnTo>
                      <a:pt x="534" y="661"/>
                    </a:lnTo>
                    <a:lnTo>
                      <a:pt x="532" y="664"/>
                    </a:lnTo>
                    <a:lnTo>
                      <a:pt x="532" y="664"/>
                    </a:lnTo>
                    <a:close/>
                    <a:moveTo>
                      <a:pt x="719" y="662"/>
                    </a:moveTo>
                    <a:lnTo>
                      <a:pt x="719" y="662"/>
                    </a:lnTo>
                    <a:lnTo>
                      <a:pt x="719" y="664"/>
                    </a:lnTo>
                    <a:lnTo>
                      <a:pt x="720" y="665"/>
                    </a:lnTo>
                    <a:lnTo>
                      <a:pt x="723" y="665"/>
                    </a:lnTo>
                    <a:lnTo>
                      <a:pt x="723" y="665"/>
                    </a:lnTo>
                    <a:lnTo>
                      <a:pt x="723" y="662"/>
                    </a:lnTo>
                    <a:lnTo>
                      <a:pt x="722" y="662"/>
                    </a:lnTo>
                    <a:lnTo>
                      <a:pt x="720" y="661"/>
                    </a:lnTo>
                    <a:lnTo>
                      <a:pt x="719" y="662"/>
                    </a:lnTo>
                    <a:lnTo>
                      <a:pt x="719" y="662"/>
                    </a:lnTo>
                    <a:close/>
                    <a:moveTo>
                      <a:pt x="420" y="680"/>
                    </a:moveTo>
                    <a:lnTo>
                      <a:pt x="420" y="680"/>
                    </a:lnTo>
                    <a:lnTo>
                      <a:pt x="407" y="671"/>
                    </a:lnTo>
                    <a:lnTo>
                      <a:pt x="401" y="667"/>
                    </a:lnTo>
                    <a:lnTo>
                      <a:pt x="394" y="665"/>
                    </a:lnTo>
                    <a:lnTo>
                      <a:pt x="394" y="665"/>
                    </a:lnTo>
                    <a:lnTo>
                      <a:pt x="407" y="673"/>
                    </a:lnTo>
                    <a:lnTo>
                      <a:pt x="414" y="677"/>
                    </a:lnTo>
                    <a:lnTo>
                      <a:pt x="420" y="680"/>
                    </a:lnTo>
                    <a:lnTo>
                      <a:pt x="420" y="680"/>
                    </a:lnTo>
                    <a:close/>
                    <a:moveTo>
                      <a:pt x="767" y="679"/>
                    </a:moveTo>
                    <a:lnTo>
                      <a:pt x="767" y="679"/>
                    </a:lnTo>
                    <a:lnTo>
                      <a:pt x="772" y="671"/>
                    </a:lnTo>
                    <a:lnTo>
                      <a:pt x="773" y="668"/>
                    </a:lnTo>
                    <a:lnTo>
                      <a:pt x="772" y="665"/>
                    </a:lnTo>
                    <a:lnTo>
                      <a:pt x="772" y="665"/>
                    </a:lnTo>
                    <a:lnTo>
                      <a:pt x="770" y="668"/>
                    </a:lnTo>
                    <a:lnTo>
                      <a:pt x="770" y="671"/>
                    </a:lnTo>
                    <a:lnTo>
                      <a:pt x="769" y="676"/>
                    </a:lnTo>
                    <a:lnTo>
                      <a:pt x="767" y="679"/>
                    </a:lnTo>
                    <a:lnTo>
                      <a:pt x="767" y="679"/>
                    </a:lnTo>
                    <a:close/>
                    <a:moveTo>
                      <a:pt x="491" y="671"/>
                    </a:moveTo>
                    <a:lnTo>
                      <a:pt x="491" y="671"/>
                    </a:lnTo>
                    <a:lnTo>
                      <a:pt x="490" y="668"/>
                    </a:lnTo>
                    <a:lnTo>
                      <a:pt x="485" y="667"/>
                    </a:lnTo>
                    <a:lnTo>
                      <a:pt x="485" y="667"/>
                    </a:lnTo>
                    <a:lnTo>
                      <a:pt x="487" y="668"/>
                    </a:lnTo>
                    <a:lnTo>
                      <a:pt x="488" y="670"/>
                    </a:lnTo>
                    <a:lnTo>
                      <a:pt x="491" y="671"/>
                    </a:lnTo>
                    <a:lnTo>
                      <a:pt x="491" y="671"/>
                    </a:lnTo>
                    <a:close/>
                    <a:moveTo>
                      <a:pt x="734" y="671"/>
                    </a:moveTo>
                    <a:lnTo>
                      <a:pt x="734" y="671"/>
                    </a:lnTo>
                    <a:lnTo>
                      <a:pt x="734" y="668"/>
                    </a:lnTo>
                    <a:lnTo>
                      <a:pt x="732" y="667"/>
                    </a:lnTo>
                    <a:lnTo>
                      <a:pt x="732" y="667"/>
                    </a:lnTo>
                    <a:lnTo>
                      <a:pt x="732" y="670"/>
                    </a:lnTo>
                    <a:lnTo>
                      <a:pt x="732" y="670"/>
                    </a:lnTo>
                    <a:lnTo>
                      <a:pt x="734" y="671"/>
                    </a:lnTo>
                    <a:lnTo>
                      <a:pt x="734" y="671"/>
                    </a:lnTo>
                    <a:close/>
                    <a:moveTo>
                      <a:pt x="465" y="709"/>
                    </a:moveTo>
                    <a:lnTo>
                      <a:pt x="465" y="709"/>
                    </a:lnTo>
                    <a:lnTo>
                      <a:pt x="473" y="714"/>
                    </a:lnTo>
                    <a:lnTo>
                      <a:pt x="478" y="714"/>
                    </a:lnTo>
                    <a:lnTo>
                      <a:pt x="481" y="715"/>
                    </a:lnTo>
                    <a:lnTo>
                      <a:pt x="481" y="715"/>
                    </a:lnTo>
                    <a:lnTo>
                      <a:pt x="482" y="714"/>
                    </a:lnTo>
                    <a:lnTo>
                      <a:pt x="481" y="712"/>
                    </a:lnTo>
                    <a:lnTo>
                      <a:pt x="479" y="712"/>
                    </a:lnTo>
                    <a:lnTo>
                      <a:pt x="479" y="709"/>
                    </a:lnTo>
                    <a:lnTo>
                      <a:pt x="479" y="709"/>
                    </a:lnTo>
                    <a:lnTo>
                      <a:pt x="475" y="709"/>
                    </a:lnTo>
                    <a:lnTo>
                      <a:pt x="472" y="706"/>
                    </a:lnTo>
                    <a:lnTo>
                      <a:pt x="468" y="705"/>
                    </a:lnTo>
                    <a:lnTo>
                      <a:pt x="467" y="702"/>
                    </a:lnTo>
                    <a:lnTo>
                      <a:pt x="467" y="702"/>
                    </a:lnTo>
                    <a:lnTo>
                      <a:pt x="461" y="699"/>
                    </a:lnTo>
                    <a:lnTo>
                      <a:pt x="458" y="697"/>
                    </a:lnTo>
                    <a:lnTo>
                      <a:pt x="456" y="694"/>
                    </a:lnTo>
                    <a:lnTo>
                      <a:pt x="456" y="694"/>
                    </a:lnTo>
                    <a:lnTo>
                      <a:pt x="452" y="691"/>
                    </a:lnTo>
                    <a:lnTo>
                      <a:pt x="446" y="686"/>
                    </a:lnTo>
                    <a:lnTo>
                      <a:pt x="441" y="683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79"/>
                    </a:lnTo>
                    <a:lnTo>
                      <a:pt x="433" y="679"/>
                    </a:lnTo>
                    <a:lnTo>
                      <a:pt x="430" y="679"/>
                    </a:lnTo>
                    <a:lnTo>
                      <a:pt x="426" y="677"/>
                    </a:lnTo>
                    <a:lnTo>
                      <a:pt x="420" y="674"/>
                    </a:lnTo>
                    <a:lnTo>
                      <a:pt x="420" y="674"/>
                    </a:lnTo>
                    <a:lnTo>
                      <a:pt x="443" y="693"/>
                    </a:lnTo>
                    <a:lnTo>
                      <a:pt x="453" y="702"/>
                    </a:lnTo>
                    <a:lnTo>
                      <a:pt x="465" y="709"/>
                    </a:lnTo>
                    <a:lnTo>
                      <a:pt x="465" y="709"/>
                    </a:lnTo>
                    <a:close/>
                    <a:moveTo>
                      <a:pt x="565" y="690"/>
                    </a:moveTo>
                    <a:lnTo>
                      <a:pt x="565" y="690"/>
                    </a:lnTo>
                    <a:lnTo>
                      <a:pt x="589" y="702"/>
                    </a:lnTo>
                    <a:lnTo>
                      <a:pt x="601" y="706"/>
                    </a:lnTo>
                    <a:lnTo>
                      <a:pt x="613" y="709"/>
                    </a:lnTo>
                    <a:lnTo>
                      <a:pt x="613" y="709"/>
                    </a:lnTo>
                    <a:lnTo>
                      <a:pt x="587" y="693"/>
                    </a:lnTo>
                    <a:lnTo>
                      <a:pt x="574" y="685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3" y="683"/>
                    </a:lnTo>
                    <a:lnTo>
                      <a:pt x="565" y="686"/>
                    </a:lnTo>
                    <a:lnTo>
                      <a:pt x="565" y="690"/>
                    </a:lnTo>
                    <a:lnTo>
                      <a:pt x="565" y="690"/>
                    </a:lnTo>
                    <a:close/>
                    <a:moveTo>
                      <a:pt x="510" y="693"/>
                    </a:moveTo>
                    <a:lnTo>
                      <a:pt x="510" y="693"/>
                    </a:lnTo>
                    <a:lnTo>
                      <a:pt x="507" y="691"/>
                    </a:lnTo>
                    <a:lnTo>
                      <a:pt x="504" y="688"/>
                    </a:lnTo>
                    <a:lnTo>
                      <a:pt x="504" y="688"/>
                    </a:lnTo>
                    <a:lnTo>
                      <a:pt x="505" y="691"/>
                    </a:lnTo>
                    <a:lnTo>
                      <a:pt x="507" y="693"/>
                    </a:lnTo>
                    <a:lnTo>
                      <a:pt x="510" y="693"/>
                    </a:lnTo>
                    <a:lnTo>
                      <a:pt x="510" y="693"/>
                    </a:lnTo>
                    <a:close/>
                    <a:moveTo>
                      <a:pt x="656" y="719"/>
                    </a:moveTo>
                    <a:lnTo>
                      <a:pt x="656" y="719"/>
                    </a:lnTo>
                    <a:lnTo>
                      <a:pt x="644" y="711"/>
                    </a:lnTo>
                    <a:lnTo>
                      <a:pt x="632" y="705"/>
                    </a:lnTo>
                    <a:lnTo>
                      <a:pt x="618" y="699"/>
                    </a:lnTo>
                    <a:lnTo>
                      <a:pt x="606" y="694"/>
                    </a:lnTo>
                    <a:lnTo>
                      <a:pt x="606" y="694"/>
                    </a:lnTo>
                    <a:lnTo>
                      <a:pt x="618" y="700"/>
                    </a:lnTo>
                    <a:lnTo>
                      <a:pt x="629" y="708"/>
                    </a:lnTo>
                    <a:lnTo>
                      <a:pt x="641" y="715"/>
                    </a:lnTo>
                    <a:lnTo>
                      <a:pt x="648" y="717"/>
                    </a:lnTo>
                    <a:lnTo>
                      <a:pt x="656" y="719"/>
                    </a:lnTo>
                    <a:lnTo>
                      <a:pt x="656" y="719"/>
                    </a:lnTo>
                    <a:close/>
                    <a:moveTo>
                      <a:pt x="258" y="740"/>
                    </a:moveTo>
                    <a:lnTo>
                      <a:pt x="258" y="740"/>
                    </a:lnTo>
                    <a:lnTo>
                      <a:pt x="249" y="728"/>
                    </a:lnTo>
                    <a:lnTo>
                      <a:pt x="238" y="717"/>
                    </a:lnTo>
                    <a:lnTo>
                      <a:pt x="218" y="697"/>
                    </a:lnTo>
                    <a:lnTo>
                      <a:pt x="218" y="697"/>
                    </a:lnTo>
                    <a:lnTo>
                      <a:pt x="226" y="709"/>
                    </a:lnTo>
                    <a:lnTo>
                      <a:pt x="237" y="720"/>
                    </a:lnTo>
                    <a:lnTo>
                      <a:pt x="258" y="740"/>
                    </a:lnTo>
                    <a:lnTo>
                      <a:pt x="258" y="740"/>
                    </a:lnTo>
                    <a:close/>
                    <a:moveTo>
                      <a:pt x="438" y="702"/>
                    </a:moveTo>
                    <a:lnTo>
                      <a:pt x="438" y="702"/>
                    </a:lnTo>
                    <a:lnTo>
                      <a:pt x="435" y="700"/>
                    </a:lnTo>
                    <a:lnTo>
                      <a:pt x="432" y="699"/>
                    </a:lnTo>
                    <a:lnTo>
                      <a:pt x="432" y="699"/>
                    </a:lnTo>
                    <a:lnTo>
                      <a:pt x="435" y="700"/>
                    </a:lnTo>
                    <a:lnTo>
                      <a:pt x="436" y="702"/>
                    </a:lnTo>
                    <a:lnTo>
                      <a:pt x="438" y="702"/>
                    </a:lnTo>
                    <a:lnTo>
                      <a:pt x="438" y="702"/>
                    </a:lnTo>
                    <a:close/>
                    <a:moveTo>
                      <a:pt x="444" y="706"/>
                    </a:moveTo>
                    <a:lnTo>
                      <a:pt x="444" y="706"/>
                    </a:lnTo>
                    <a:lnTo>
                      <a:pt x="441" y="703"/>
                    </a:lnTo>
                    <a:lnTo>
                      <a:pt x="441" y="703"/>
                    </a:lnTo>
                    <a:lnTo>
                      <a:pt x="439" y="703"/>
                    </a:lnTo>
                    <a:lnTo>
                      <a:pt x="439" y="703"/>
                    </a:lnTo>
                    <a:lnTo>
                      <a:pt x="441" y="706"/>
                    </a:lnTo>
                    <a:lnTo>
                      <a:pt x="443" y="706"/>
                    </a:lnTo>
                    <a:lnTo>
                      <a:pt x="444" y="706"/>
                    </a:lnTo>
                    <a:lnTo>
                      <a:pt x="444" y="706"/>
                    </a:lnTo>
                    <a:close/>
                    <a:moveTo>
                      <a:pt x="276" y="735"/>
                    </a:moveTo>
                    <a:lnTo>
                      <a:pt x="276" y="735"/>
                    </a:lnTo>
                    <a:lnTo>
                      <a:pt x="273" y="731"/>
                    </a:lnTo>
                    <a:lnTo>
                      <a:pt x="269" y="725"/>
                    </a:lnTo>
                    <a:lnTo>
                      <a:pt x="269" y="725"/>
                    </a:lnTo>
                    <a:lnTo>
                      <a:pt x="264" y="720"/>
                    </a:lnTo>
                    <a:lnTo>
                      <a:pt x="260" y="715"/>
                    </a:lnTo>
                    <a:lnTo>
                      <a:pt x="260" y="715"/>
                    </a:lnTo>
                    <a:lnTo>
                      <a:pt x="257" y="709"/>
                    </a:lnTo>
                    <a:lnTo>
                      <a:pt x="253" y="706"/>
                    </a:lnTo>
                    <a:lnTo>
                      <a:pt x="252" y="706"/>
                    </a:lnTo>
                    <a:lnTo>
                      <a:pt x="252" y="706"/>
                    </a:lnTo>
                    <a:lnTo>
                      <a:pt x="258" y="714"/>
                    </a:lnTo>
                    <a:lnTo>
                      <a:pt x="264" y="723"/>
                    </a:lnTo>
                    <a:lnTo>
                      <a:pt x="269" y="731"/>
                    </a:lnTo>
                    <a:lnTo>
                      <a:pt x="273" y="734"/>
                    </a:lnTo>
                    <a:lnTo>
                      <a:pt x="276" y="735"/>
                    </a:lnTo>
                    <a:lnTo>
                      <a:pt x="276" y="735"/>
                    </a:lnTo>
                    <a:close/>
                    <a:moveTo>
                      <a:pt x="450" y="711"/>
                    </a:moveTo>
                    <a:lnTo>
                      <a:pt x="450" y="711"/>
                    </a:lnTo>
                    <a:lnTo>
                      <a:pt x="447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7" y="709"/>
                    </a:lnTo>
                    <a:lnTo>
                      <a:pt x="450" y="711"/>
                    </a:lnTo>
                    <a:lnTo>
                      <a:pt x="450" y="711"/>
                    </a:lnTo>
                    <a:close/>
                    <a:moveTo>
                      <a:pt x="606" y="714"/>
                    </a:moveTo>
                    <a:lnTo>
                      <a:pt x="606" y="714"/>
                    </a:lnTo>
                    <a:lnTo>
                      <a:pt x="613" y="720"/>
                    </a:lnTo>
                    <a:lnTo>
                      <a:pt x="624" y="726"/>
                    </a:lnTo>
                    <a:lnTo>
                      <a:pt x="633" y="731"/>
                    </a:lnTo>
                    <a:lnTo>
                      <a:pt x="642" y="735"/>
                    </a:lnTo>
                    <a:lnTo>
                      <a:pt x="642" y="735"/>
                    </a:lnTo>
                    <a:lnTo>
                      <a:pt x="648" y="740"/>
                    </a:lnTo>
                    <a:lnTo>
                      <a:pt x="651" y="741"/>
                    </a:lnTo>
                    <a:lnTo>
                      <a:pt x="654" y="743"/>
                    </a:lnTo>
                    <a:lnTo>
                      <a:pt x="654" y="743"/>
                    </a:lnTo>
                    <a:lnTo>
                      <a:pt x="650" y="737"/>
                    </a:lnTo>
                    <a:lnTo>
                      <a:pt x="644" y="731"/>
                    </a:lnTo>
                    <a:lnTo>
                      <a:pt x="630" y="723"/>
                    </a:lnTo>
                    <a:lnTo>
                      <a:pt x="615" y="715"/>
                    </a:lnTo>
                    <a:lnTo>
                      <a:pt x="598" y="711"/>
                    </a:lnTo>
                    <a:lnTo>
                      <a:pt x="598" y="711"/>
                    </a:lnTo>
                    <a:lnTo>
                      <a:pt x="603" y="712"/>
                    </a:lnTo>
                    <a:lnTo>
                      <a:pt x="604" y="714"/>
                    </a:lnTo>
                    <a:lnTo>
                      <a:pt x="606" y="714"/>
                    </a:lnTo>
                    <a:lnTo>
                      <a:pt x="606" y="714"/>
                    </a:lnTo>
                    <a:close/>
                    <a:moveTo>
                      <a:pt x="467" y="719"/>
                    </a:moveTo>
                    <a:lnTo>
                      <a:pt x="467" y="719"/>
                    </a:lnTo>
                    <a:lnTo>
                      <a:pt x="467" y="717"/>
                    </a:lnTo>
                    <a:lnTo>
                      <a:pt x="468" y="715"/>
                    </a:lnTo>
                    <a:lnTo>
                      <a:pt x="468" y="715"/>
                    </a:lnTo>
                    <a:lnTo>
                      <a:pt x="468" y="717"/>
                    </a:lnTo>
                    <a:lnTo>
                      <a:pt x="468" y="717"/>
                    </a:lnTo>
                    <a:lnTo>
                      <a:pt x="467" y="714"/>
                    </a:lnTo>
                    <a:lnTo>
                      <a:pt x="467" y="714"/>
                    </a:lnTo>
                    <a:lnTo>
                      <a:pt x="465" y="715"/>
                    </a:lnTo>
                    <a:lnTo>
                      <a:pt x="465" y="715"/>
                    </a:lnTo>
                    <a:lnTo>
                      <a:pt x="467" y="715"/>
                    </a:lnTo>
                    <a:lnTo>
                      <a:pt x="467" y="717"/>
                    </a:lnTo>
                    <a:lnTo>
                      <a:pt x="465" y="719"/>
                    </a:lnTo>
                    <a:lnTo>
                      <a:pt x="467" y="719"/>
                    </a:lnTo>
                    <a:lnTo>
                      <a:pt x="467" y="719"/>
                    </a:lnTo>
                    <a:close/>
                    <a:moveTo>
                      <a:pt x="479" y="772"/>
                    </a:moveTo>
                    <a:lnTo>
                      <a:pt x="479" y="772"/>
                    </a:lnTo>
                    <a:lnTo>
                      <a:pt x="478" y="770"/>
                    </a:lnTo>
                    <a:lnTo>
                      <a:pt x="478" y="770"/>
                    </a:lnTo>
                    <a:lnTo>
                      <a:pt x="461" y="755"/>
                    </a:lnTo>
                    <a:lnTo>
                      <a:pt x="441" y="741"/>
                    </a:lnTo>
                    <a:lnTo>
                      <a:pt x="421" y="728"/>
                    </a:lnTo>
                    <a:lnTo>
                      <a:pt x="401" y="715"/>
                    </a:lnTo>
                    <a:lnTo>
                      <a:pt x="401" y="715"/>
                    </a:lnTo>
                    <a:lnTo>
                      <a:pt x="420" y="732"/>
                    </a:lnTo>
                    <a:lnTo>
                      <a:pt x="436" y="747"/>
                    </a:lnTo>
                    <a:lnTo>
                      <a:pt x="446" y="755"/>
                    </a:lnTo>
                    <a:lnTo>
                      <a:pt x="456" y="761"/>
                    </a:lnTo>
                    <a:lnTo>
                      <a:pt x="467" y="767"/>
                    </a:lnTo>
                    <a:lnTo>
                      <a:pt x="479" y="772"/>
                    </a:lnTo>
                    <a:lnTo>
                      <a:pt x="479" y="772"/>
                    </a:lnTo>
                    <a:close/>
                    <a:moveTo>
                      <a:pt x="638" y="752"/>
                    </a:moveTo>
                    <a:lnTo>
                      <a:pt x="638" y="752"/>
                    </a:lnTo>
                    <a:lnTo>
                      <a:pt x="624" y="741"/>
                    </a:lnTo>
                    <a:lnTo>
                      <a:pt x="610" y="731"/>
                    </a:lnTo>
                    <a:lnTo>
                      <a:pt x="593" y="723"/>
                    </a:lnTo>
                    <a:lnTo>
                      <a:pt x="577" y="715"/>
                    </a:lnTo>
                    <a:lnTo>
                      <a:pt x="577" y="715"/>
                    </a:lnTo>
                    <a:lnTo>
                      <a:pt x="606" y="735"/>
                    </a:lnTo>
                    <a:lnTo>
                      <a:pt x="621" y="744"/>
                    </a:lnTo>
                    <a:lnTo>
                      <a:pt x="638" y="752"/>
                    </a:lnTo>
                    <a:lnTo>
                      <a:pt x="638" y="752"/>
                    </a:lnTo>
                    <a:close/>
                    <a:moveTo>
                      <a:pt x="604" y="747"/>
                    </a:moveTo>
                    <a:lnTo>
                      <a:pt x="604" y="747"/>
                    </a:lnTo>
                    <a:lnTo>
                      <a:pt x="613" y="751"/>
                    </a:lnTo>
                    <a:lnTo>
                      <a:pt x="619" y="752"/>
                    </a:lnTo>
                    <a:lnTo>
                      <a:pt x="622" y="752"/>
                    </a:lnTo>
                    <a:lnTo>
                      <a:pt x="622" y="752"/>
                    </a:lnTo>
                    <a:lnTo>
                      <a:pt x="597" y="737"/>
                    </a:lnTo>
                    <a:lnTo>
                      <a:pt x="571" y="723"/>
                    </a:lnTo>
                    <a:lnTo>
                      <a:pt x="571" y="723"/>
                    </a:lnTo>
                    <a:lnTo>
                      <a:pt x="577" y="731"/>
                    </a:lnTo>
                    <a:lnTo>
                      <a:pt x="584" y="737"/>
                    </a:lnTo>
                    <a:lnTo>
                      <a:pt x="593" y="743"/>
                    </a:lnTo>
                    <a:lnTo>
                      <a:pt x="604" y="747"/>
                    </a:lnTo>
                    <a:lnTo>
                      <a:pt x="604" y="747"/>
                    </a:lnTo>
                    <a:close/>
                    <a:moveTo>
                      <a:pt x="246" y="746"/>
                    </a:moveTo>
                    <a:lnTo>
                      <a:pt x="246" y="746"/>
                    </a:lnTo>
                    <a:lnTo>
                      <a:pt x="241" y="738"/>
                    </a:lnTo>
                    <a:lnTo>
                      <a:pt x="235" y="734"/>
                    </a:lnTo>
                    <a:lnTo>
                      <a:pt x="235" y="734"/>
                    </a:lnTo>
                    <a:lnTo>
                      <a:pt x="240" y="740"/>
                    </a:lnTo>
                    <a:lnTo>
                      <a:pt x="243" y="743"/>
                    </a:lnTo>
                    <a:lnTo>
                      <a:pt x="246" y="746"/>
                    </a:lnTo>
                    <a:lnTo>
                      <a:pt x="246" y="746"/>
                    </a:lnTo>
                    <a:close/>
                    <a:moveTo>
                      <a:pt x="481" y="744"/>
                    </a:moveTo>
                    <a:lnTo>
                      <a:pt x="481" y="744"/>
                    </a:lnTo>
                    <a:lnTo>
                      <a:pt x="476" y="738"/>
                    </a:lnTo>
                    <a:lnTo>
                      <a:pt x="473" y="737"/>
                    </a:lnTo>
                    <a:lnTo>
                      <a:pt x="470" y="735"/>
                    </a:lnTo>
                    <a:lnTo>
                      <a:pt x="470" y="735"/>
                    </a:lnTo>
                    <a:lnTo>
                      <a:pt x="475" y="740"/>
                    </a:lnTo>
                    <a:lnTo>
                      <a:pt x="481" y="744"/>
                    </a:lnTo>
                    <a:lnTo>
                      <a:pt x="481" y="744"/>
                    </a:lnTo>
                    <a:close/>
                    <a:moveTo>
                      <a:pt x="266" y="747"/>
                    </a:moveTo>
                    <a:lnTo>
                      <a:pt x="266" y="747"/>
                    </a:lnTo>
                    <a:lnTo>
                      <a:pt x="264" y="744"/>
                    </a:lnTo>
                    <a:lnTo>
                      <a:pt x="263" y="743"/>
                    </a:lnTo>
                    <a:lnTo>
                      <a:pt x="261" y="743"/>
                    </a:lnTo>
                    <a:lnTo>
                      <a:pt x="261" y="743"/>
                    </a:lnTo>
                    <a:lnTo>
                      <a:pt x="266" y="747"/>
                    </a:lnTo>
                    <a:lnTo>
                      <a:pt x="266" y="747"/>
                    </a:lnTo>
                    <a:close/>
                    <a:moveTo>
                      <a:pt x="421" y="766"/>
                    </a:moveTo>
                    <a:lnTo>
                      <a:pt x="421" y="766"/>
                    </a:lnTo>
                    <a:lnTo>
                      <a:pt x="429" y="775"/>
                    </a:lnTo>
                    <a:lnTo>
                      <a:pt x="436" y="783"/>
                    </a:lnTo>
                    <a:lnTo>
                      <a:pt x="436" y="783"/>
                    </a:lnTo>
                    <a:lnTo>
                      <a:pt x="447" y="789"/>
                    </a:lnTo>
                    <a:lnTo>
                      <a:pt x="458" y="793"/>
                    </a:lnTo>
                    <a:lnTo>
                      <a:pt x="458" y="793"/>
                    </a:lnTo>
                    <a:lnTo>
                      <a:pt x="467" y="799"/>
                    </a:lnTo>
                    <a:lnTo>
                      <a:pt x="472" y="801"/>
                    </a:lnTo>
                    <a:lnTo>
                      <a:pt x="478" y="802"/>
                    </a:lnTo>
                    <a:lnTo>
                      <a:pt x="478" y="802"/>
                    </a:lnTo>
                    <a:lnTo>
                      <a:pt x="461" y="787"/>
                    </a:lnTo>
                    <a:lnTo>
                      <a:pt x="443" y="773"/>
                    </a:lnTo>
                    <a:lnTo>
                      <a:pt x="423" y="760"/>
                    </a:lnTo>
                    <a:lnTo>
                      <a:pt x="403" y="747"/>
                    </a:lnTo>
                    <a:lnTo>
                      <a:pt x="403" y="747"/>
                    </a:lnTo>
                    <a:lnTo>
                      <a:pt x="411" y="757"/>
                    </a:lnTo>
                    <a:lnTo>
                      <a:pt x="421" y="766"/>
                    </a:lnTo>
                    <a:lnTo>
                      <a:pt x="421" y="766"/>
                    </a:lnTo>
                    <a:close/>
                    <a:moveTo>
                      <a:pt x="606" y="764"/>
                    </a:moveTo>
                    <a:lnTo>
                      <a:pt x="606" y="764"/>
                    </a:lnTo>
                    <a:lnTo>
                      <a:pt x="610" y="769"/>
                    </a:lnTo>
                    <a:lnTo>
                      <a:pt x="613" y="770"/>
                    </a:lnTo>
                    <a:lnTo>
                      <a:pt x="616" y="770"/>
                    </a:lnTo>
                    <a:lnTo>
                      <a:pt x="616" y="770"/>
                    </a:lnTo>
                    <a:lnTo>
                      <a:pt x="604" y="763"/>
                    </a:lnTo>
                    <a:lnTo>
                      <a:pt x="600" y="758"/>
                    </a:lnTo>
                    <a:lnTo>
                      <a:pt x="593" y="757"/>
                    </a:lnTo>
                    <a:lnTo>
                      <a:pt x="593" y="757"/>
                    </a:lnTo>
                    <a:lnTo>
                      <a:pt x="606" y="764"/>
                    </a:lnTo>
                    <a:lnTo>
                      <a:pt x="606" y="764"/>
                    </a:lnTo>
                    <a:close/>
                    <a:moveTo>
                      <a:pt x="383" y="766"/>
                    </a:moveTo>
                    <a:lnTo>
                      <a:pt x="383" y="766"/>
                    </a:lnTo>
                    <a:lnTo>
                      <a:pt x="385" y="764"/>
                    </a:lnTo>
                    <a:lnTo>
                      <a:pt x="386" y="764"/>
                    </a:lnTo>
                    <a:lnTo>
                      <a:pt x="388" y="764"/>
                    </a:lnTo>
                    <a:lnTo>
                      <a:pt x="389" y="763"/>
                    </a:lnTo>
                    <a:lnTo>
                      <a:pt x="389" y="763"/>
                    </a:lnTo>
                    <a:lnTo>
                      <a:pt x="386" y="763"/>
                    </a:lnTo>
                    <a:lnTo>
                      <a:pt x="383" y="761"/>
                    </a:lnTo>
                    <a:lnTo>
                      <a:pt x="383" y="761"/>
                    </a:lnTo>
                    <a:lnTo>
                      <a:pt x="383" y="764"/>
                    </a:lnTo>
                    <a:lnTo>
                      <a:pt x="383" y="764"/>
                    </a:lnTo>
                    <a:lnTo>
                      <a:pt x="383" y="766"/>
                    </a:lnTo>
                    <a:lnTo>
                      <a:pt x="383" y="766"/>
                    </a:lnTo>
                    <a:close/>
                    <a:moveTo>
                      <a:pt x="659" y="769"/>
                    </a:moveTo>
                    <a:lnTo>
                      <a:pt x="659" y="769"/>
                    </a:lnTo>
                    <a:lnTo>
                      <a:pt x="656" y="769"/>
                    </a:lnTo>
                    <a:lnTo>
                      <a:pt x="654" y="766"/>
                    </a:lnTo>
                    <a:lnTo>
                      <a:pt x="653" y="764"/>
                    </a:lnTo>
                    <a:lnTo>
                      <a:pt x="651" y="764"/>
                    </a:lnTo>
                    <a:lnTo>
                      <a:pt x="651" y="764"/>
                    </a:lnTo>
                    <a:lnTo>
                      <a:pt x="653" y="766"/>
                    </a:lnTo>
                    <a:lnTo>
                      <a:pt x="654" y="769"/>
                    </a:lnTo>
                    <a:lnTo>
                      <a:pt x="659" y="769"/>
                    </a:lnTo>
                    <a:lnTo>
                      <a:pt x="659" y="769"/>
                    </a:lnTo>
                    <a:close/>
                    <a:moveTo>
                      <a:pt x="641" y="796"/>
                    </a:moveTo>
                    <a:lnTo>
                      <a:pt x="641" y="796"/>
                    </a:lnTo>
                    <a:lnTo>
                      <a:pt x="621" y="783"/>
                    </a:lnTo>
                    <a:lnTo>
                      <a:pt x="610" y="775"/>
                    </a:lnTo>
                    <a:lnTo>
                      <a:pt x="598" y="770"/>
                    </a:lnTo>
                    <a:lnTo>
                      <a:pt x="598" y="770"/>
                    </a:lnTo>
                    <a:lnTo>
                      <a:pt x="619" y="784"/>
                    </a:lnTo>
                    <a:lnTo>
                      <a:pt x="641" y="796"/>
                    </a:lnTo>
                    <a:lnTo>
                      <a:pt x="641" y="796"/>
                    </a:lnTo>
                    <a:close/>
                    <a:moveTo>
                      <a:pt x="472" y="784"/>
                    </a:moveTo>
                    <a:lnTo>
                      <a:pt x="472" y="784"/>
                    </a:lnTo>
                    <a:lnTo>
                      <a:pt x="465" y="781"/>
                    </a:lnTo>
                    <a:lnTo>
                      <a:pt x="464" y="781"/>
                    </a:lnTo>
                    <a:lnTo>
                      <a:pt x="461" y="781"/>
                    </a:lnTo>
                    <a:lnTo>
                      <a:pt x="461" y="781"/>
                    </a:lnTo>
                    <a:lnTo>
                      <a:pt x="464" y="781"/>
                    </a:lnTo>
                    <a:lnTo>
                      <a:pt x="465" y="784"/>
                    </a:lnTo>
                    <a:lnTo>
                      <a:pt x="468" y="784"/>
                    </a:lnTo>
                    <a:lnTo>
                      <a:pt x="472" y="784"/>
                    </a:lnTo>
                    <a:lnTo>
                      <a:pt x="472" y="784"/>
                    </a:lnTo>
                    <a:close/>
                    <a:moveTo>
                      <a:pt x="446" y="813"/>
                    </a:moveTo>
                    <a:lnTo>
                      <a:pt x="446" y="813"/>
                    </a:lnTo>
                    <a:lnTo>
                      <a:pt x="429" y="798"/>
                    </a:lnTo>
                    <a:lnTo>
                      <a:pt x="411" y="786"/>
                    </a:lnTo>
                    <a:lnTo>
                      <a:pt x="411" y="786"/>
                    </a:lnTo>
                    <a:lnTo>
                      <a:pt x="427" y="801"/>
                    </a:lnTo>
                    <a:lnTo>
                      <a:pt x="436" y="807"/>
                    </a:lnTo>
                    <a:lnTo>
                      <a:pt x="446" y="813"/>
                    </a:lnTo>
                    <a:lnTo>
                      <a:pt x="446" y="813"/>
                    </a:lnTo>
                    <a:close/>
                    <a:moveTo>
                      <a:pt x="615" y="793"/>
                    </a:moveTo>
                    <a:lnTo>
                      <a:pt x="615" y="793"/>
                    </a:lnTo>
                    <a:lnTo>
                      <a:pt x="612" y="792"/>
                    </a:lnTo>
                    <a:lnTo>
                      <a:pt x="610" y="790"/>
                    </a:lnTo>
                    <a:lnTo>
                      <a:pt x="609" y="790"/>
                    </a:lnTo>
                    <a:lnTo>
                      <a:pt x="609" y="790"/>
                    </a:lnTo>
                    <a:lnTo>
                      <a:pt x="612" y="793"/>
                    </a:lnTo>
                    <a:lnTo>
                      <a:pt x="613" y="795"/>
                    </a:lnTo>
                    <a:lnTo>
                      <a:pt x="615" y="793"/>
                    </a:lnTo>
                    <a:lnTo>
                      <a:pt x="615" y="793"/>
                    </a:lnTo>
                    <a:close/>
                    <a:moveTo>
                      <a:pt x="472" y="822"/>
                    </a:moveTo>
                    <a:lnTo>
                      <a:pt x="472" y="822"/>
                    </a:lnTo>
                    <a:lnTo>
                      <a:pt x="470" y="819"/>
                    </a:lnTo>
                    <a:lnTo>
                      <a:pt x="468" y="818"/>
                    </a:lnTo>
                    <a:lnTo>
                      <a:pt x="464" y="813"/>
                    </a:lnTo>
                    <a:lnTo>
                      <a:pt x="464" y="813"/>
                    </a:lnTo>
                    <a:lnTo>
                      <a:pt x="467" y="819"/>
                    </a:lnTo>
                    <a:lnTo>
                      <a:pt x="472" y="822"/>
                    </a:lnTo>
                    <a:lnTo>
                      <a:pt x="472" y="822"/>
                    </a:lnTo>
                    <a:close/>
                    <a:moveTo>
                      <a:pt x="455" y="818"/>
                    </a:moveTo>
                    <a:lnTo>
                      <a:pt x="455" y="818"/>
                    </a:lnTo>
                    <a:lnTo>
                      <a:pt x="449" y="816"/>
                    </a:lnTo>
                    <a:lnTo>
                      <a:pt x="449" y="816"/>
                    </a:lnTo>
                    <a:lnTo>
                      <a:pt x="452" y="818"/>
                    </a:lnTo>
                    <a:lnTo>
                      <a:pt x="453" y="818"/>
                    </a:lnTo>
                    <a:lnTo>
                      <a:pt x="455" y="818"/>
                    </a:lnTo>
                    <a:lnTo>
                      <a:pt x="455" y="818"/>
                    </a:lnTo>
                    <a:close/>
                    <a:moveTo>
                      <a:pt x="429" y="865"/>
                    </a:moveTo>
                    <a:lnTo>
                      <a:pt x="429" y="865"/>
                    </a:lnTo>
                    <a:lnTo>
                      <a:pt x="426" y="863"/>
                    </a:lnTo>
                    <a:lnTo>
                      <a:pt x="424" y="860"/>
                    </a:lnTo>
                    <a:lnTo>
                      <a:pt x="423" y="859"/>
                    </a:lnTo>
                    <a:lnTo>
                      <a:pt x="420" y="857"/>
                    </a:lnTo>
                    <a:lnTo>
                      <a:pt x="420" y="857"/>
                    </a:lnTo>
                    <a:lnTo>
                      <a:pt x="423" y="860"/>
                    </a:lnTo>
                    <a:lnTo>
                      <a:pt x="424" y="863"/>
                    </a:lnTo>
                    <a:lnTo>
                      <a:pt x="426" y="865"/>
                    </a:lnTo>
                    <a:lnTo>
                      <a:pt x="427" y="865"/>
                    </a:lnTo>
                    <a:lnTo>
                      <a:pt x="429" y="865"/>
                    </a:lnTo>
                    <a:lnTo>
                      <a:pt x="429" y="8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7086">
                <a:extLst>
                  <a:ext uri="{FF2B5EF4-FFF2-40B4-BE49-F238E27FC236}">
                    <a16:creationId xmlns:a16="http://schemas.microsoft.com/office/drawing/2014/main" id="{26F81A3E-134C-0D46-637A-DB13DBFC1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4695825"/>
                <a:ext cx="206375" cy="190500"/>
              </a:xfrm>
              <a:custGeom>
                <a:avLst/>
                <a:gdLst/>
                <a:ahLst/>
                <a:cxnLst>
                  <a:cxn ang="0">
                    <a:pos x="87" y="5"/>
                  </a:cxn>
                  <a:cxn ang="0">
                    <a:pos x="118" y="17"/>
                  </a:cxn>
                  <a:cxn ang="0">
                    <a:pos x="124" y="69"/>
                  </a:cxn>
                  <a:cxn ang="0">
                    <a:pos x="72" y="119"/>
                  </a:cxn>
                  <a:cxn ang="0">
                    <a:pos x="31" y="113"/>
                  </a:cxn>
                  <a:cxn ang="0">
                    <a:pos x="3" y="76"/>
                  </a:cxn>
                  <a:cxn ang="0">
                    <a:pos x="8" y="26"/>
                  </a:cxn>
                  <a:cxn ang="0">
                    <a:pos x="55" y="0"/>
                  </a:cxn>
                  <a:cxn ang="0">
                    <a:pos x="124" y="46"/>
                  </a:cxn>
                  <a:cxn ang="0">
                    <a:pos x="119" y="58"/>
                  </a:cxn>
                  <a:cxn ang="0">
                    <a:pos x="122" y="59"/>
                  </a:cxn>
                  <a:cxn ang="0">
                    <a:pos x="53" y="8"/>
                  </a:cxn>
                  <a:cxn ang="0">
                    <a:pos x="93" y="20"/>
                  </a:cxn>
                  <a:cxn ang="0">
                    <a:pos x="60" y="14"/>
                  </a:cxn>
                  <a:cxn ang="0">
                    <a:pos x="95" y="23"/>
                  </a:cxn>
                  <a:cxn ang="0">
                    <a:pos x="101" y="15"/>
                  </a:cxn>
                  <a:cxn ang="0">
                    <a:pos x="99" y="18"/>
                  </a:cxn>
                  <a:cxn ang="0">
                    <a:pos x="113" y="26"/>
                  </a:cxn>
                  <a:cxn ang="0">
                    <a:pos x="101" y="50"/>
                  </a:cxn>
                  <a:cxn ang="0">
                    <a:pos x="64" y="23"/>
                  </a:cxn>
                  <a:cxn ang="0">
                    <a:pos x="21" y="35"/>
                  </a:cxn>
                  <a:cxn ang="0">
                    <a:pos x="29" y="33"/>
                  </a:cxn>
                  <a:cxn ang="0">
                    <a:pos x="58" y="26"/>
                  </a:cxn>
                  <a:cxn ang="0">
                    <a:pos x="99" y="55"/>
                  </a:cxn>
                  <a:cxn ang="0">
                    <a:pos x="79" y="46"/>
                  </a:cxn>
                  <a:cxn ang="0">
                    <a:pos x="79" y="46"/>
                  </a:cxn>
                  <a:cxn ang="0">
                    <a:pos x="76" y="69"/>
                  </a:cxn>
                  <a:cxn ang="0">
                    <a:pos x="57" y="46"/>
                  </a:cxn>
                  <a:cxn ang="0">
                    <a:pos x="70" y="75"/>
                  </a:cxn>
                  <a:cxn ang="0">
                    <a:pos x="28" y="55"/>
                  </a:cxn>
                  <a:cxn ang="0">
                    <a:pos x="32" y="53"/>
                  </a:cxn>
                  <a:cxn ang="0">
                    <a:pos x="50" y="65"/>
                  </a:cxn>
                  <a:cxn ang="0">
                    <a:pos x="49" y="49"/>
                  </a:cxn>
                  <a:cxn ang="0">
                    <a:pos x="50" y="65"/>
                  </a:cxn>
                  <a:cxn ang="0">
                    <a:pos x="105" y="49"/>
                  </a:cxn>
                  <a:cxn ang="0">
                    <a:pos x="63" y="76"/>
                  </a:cxn>
                  <a:cxn ang="0">
                    <a:pos x="58" y="59"/>
                  </a:cxn>
                  <a:cxn ang="0">
                    <a:pos x="89" y="55"/>
                  </a:cxn>
                  <a:cxn ang="0">
                    <a:pos x="89" y="76"/>
                  </a:cxn>
                  <a:cxn ang="0">
                    <a:pos x="15" y="76"/>
                  </a:cxn>
                  <a:cxn ang="0">
                    <a:pos x="44" y="105"/>
                  </a:cxn>
                  <a:cxn ang="0">
                    <a:pos x="44" y="99"/>
                  </a:cxn>
                  <a:cxn ang="0">
                    <a:pos x="14" y="62"/>
                  </a:cxn>
                  <a:cxn ang="0">
                    <a:pos x="15" y="76"/>
                  </a:cxn>
                  <a:cxn ang="0">
                    <a:pos x="72" y="108"/>
                  </a:cxn>
                  <a:cxn ang="0">
                    <a:pos x="107" y="76"/>
                  </a:cxn>
                  <a:cxn ang="0">
                    <a:pos x="108" y="73"/>
                  </a:cxn>
                  <a:cxn ang="0">
                    <a:pos x="87" y="96"/>
                  </a:cxn>
                  <a:cxn ang="0">
                    <a:pos x="44" y="85"/>
                  </a:cxn>
                  <a:cxn ang="0">
                    <a:pos x="41" y="85"/>
                  </a:cxn>
                  <a:cxn ang="0">
                    <a:pos x="53" y="98"/>
                  </a:cxn>
                  <a:cxn ang="0">
                    <a:pos x="66" y="107"/>
                  </a:cxn>
                  <a:cxn ang="0">
                    <a:pos x="66" y="105"/>
                  </a:cxn>
                  <a:cxn ang="0">
                    <a:pos x="66" y="107"/>
                  </a:cxn>
                  <a:cxn ang="0">
                    <a:pos x="49" y="114"/>
                  </a:cxn>
                  <a:cxn ang="0">
                    <a:pos x="49" y="113"/>
                  </a:cxn>
                </a:cxnLst>
                <a:rect l="0" t="0" r="r" b="b"/>
                <a:pathLst>
                  <a:path w="130" h="120">
                    <a:moveTo>
                      <a:pt x="64" y="0"/>
                    </a:moveTo>
                    <a:lnTo>
                      <a:pt x="64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93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10" y="9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5" y="24"/>
                    </a:lnTo>
                    <a:lnTo>
                      <a:pt x="128" y="33"/>
                    </a:lnTo>
                    <a:lnTo>
                      <a:pt x="130" y="46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4" y="69"/>
                    </a:lnTo>
                    <a:lnTo>
                      <a:pt x="119" y="78"/>
                    </a:lnTo>
                    <a:lnTo>
                      <a:pt x="111" y="88"/>
                    </a:lnTo>
                    <a:lnTo>
                      <a:pt x="104" y="98"/>
                    </a:lnTo>
                    <a:lnTo>
                      <a:pt x="93" y="107"/>
                    </a:lnTo>
                    <a:lnTo>
                      <a:pt x="84" y="114"/>
                    </a:lnTo>
                    <a:lnTo>
                      <a:pt x="72" y="119"/>
                    </a:lnTo>
                    <a:lnTo>
                      <a:pt x="61" y="120"/>
                    </a:lnTo>
                    <a:lnTo>
                      <a:pt x="61" y="120"/>
                    </a:lnTo>
                    <a:lnTo>
                      <a:pt x="52" y="120"/>
                    </a:lnTo>
                    <a:lnTo>
                      <a:pt x="44" y="119"/>
                    </a:lnTo>
                    <a:lnTo>
                      <a:pt x="37" y="116"/>
                    </a:lnTo>
                    <a:lnTo>
                      <a:pt x="31" y="113"/>
                    </a:lnTo>
                    <a:lnTo>
                      <a:pt x="25" y="108"/>
                    </a:lnTo>
                    <a:lnTo>
                      <a:pt x="20" y="104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6" y="84"/>
                    </a:lnTo>
                    <a:lnTo>
                      <a:pt x="3" y="76"/>
                    </a:lnTo>
                    <a:lnTo>
                      <a:pt x="2" y="69"/>
                    </a:lnTo>
                    <a:lnTo>
                      <a:pt x="0" y="59"/>
                    </a:lnTo>
                    <a:lnTo>
                      <a:pt x="2" y="52"/>
                    </a:lnTo>
                    <a:lnTo>
                      <a:pt x="2" y="43"/>
                    </a:lnTo>
                    <a:lnTo>
                      <a:pt x="5" y="35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6" y="3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122" y="59"/>
                    </a:moveTo>
                    <a:lnTo>
                      <a:pt x="122" y="59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4" y="38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2" y="40"/>
                    </a:lnTo>
                    <a:lnTo>
                      <a:pt x="121" y="49"/>
                    </a:lnTo>
                    <a:lnTo>
                      <a:pt x="119" y="58"/>
                    </a:lnTo>
                    <a:lnTo>
                      <a:pt x="116" y="65"/>
                    </a:lnTo>
                    <a:lnTo>
                      <a:pt x="116" y="65"/>
                    </a:lnTo>
                    <a:lnTo>
                      <a:pt x="119" y="64"/>
                    </a:lnTo>
                    <a:lnTo>
                      <a:pt x="121" y="61"/>
                    </a:lnTo>
                    <a:lnTo>
                      <a:pt x="121" y="59"/>
                    </a:lnTo>
                    <a:lnTo>
                      <a:pt x="122" y="59"/>
                    </a:lnTo>
                    <a:lnTo>
                      <a:pt x="122" y="59"/>
                    </a:lnTo>
                    <a:close/>
                    <a:moveTo>
                      <a:pt x="43" y="12"/>
                    </a:moveTo>
                    <a:lnTo>
                      <a:pt x="43" y="12"/>
                    </a:lnTo>
                    <a:lnTo>
                      <a:pt x="49" y="11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47" y="9"/>
                    </a:lnTo>
                    <a:lnTo>
                      <a:pt x="44" y="11"/>
                    </a:lnTo>
                    <a:lnTo>
                      <a:pt x="43" y="12"/>
                    </a:lnTo>
                    <a:lnTo>
                      <a:pt x="43" y="12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85" y="15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7" y="11"/>
                    </a:lnTo>
                    <a:lnTo>
                      <a:pt x="63" y="11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70" y="17"/>
                    </a:lnTo>
                    <a:lnTo>
                      <a:pt x="81" y="20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0"/>
                    </a:lnTo>
                    <a:lnTo>
                      <a:pt x="93" y="20"/>
                    </a:lnTo>
                    <a:close/>
                    <a:moveTo>
                      <a:pt x="99" y="14"/>
                    </a:moveTo>
                    <a:lnTo>
                      <a:pt x="99" y="14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9" y="18"/>
                    </a:lnTo>
                    <a:lnTo>
                      <a:pt x="107" y="27"/>
                    </a:lnTo>
                    <a:lnTo>
                      <a:pt x="113" y="3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16" y="37"/>
                    </a:lnTo>
                    <a:lnTo>
                      <a:pt x="113" y="26"/>
                    </a:lnTo>
                    <a:lnTo>
                      <a:pt x="107" y="18"/>
                    </a:lnTo>
                    <a:lnTo>
                      <a:pt x="104" y="15"/>
                    </a:lnTo>
                    <a:lnTo>
                      <a:pt x="99" y="14"/>
                    </a:lnTo>
                    <a:lnTo>
                      <a:pt x="99" y="14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98" y="43"/>
                    </a:lnTo>
                    <a:lnTo>
                      <a:pt x="92" y="37"/>
                    </a:lnTo>
                    <a:lnTo>
                      <a:pt x="84" y="29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64" y="23"/>
                    </a:lnTo>
                    <a:lnTo>
                      <a:pt x="50" y="23"/>
                    </a:lnTo>
                    <a:lnTo>
                      <a:pt x="38" y="23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5" y="29"/>
                    </a:lnTo>
                    <a:lnTo>
                      <a:pt x="21" y="35"/>
                    </a:lnTo>
                    <a:lnTo>
                      <a:pt x="18" y="41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21" y="41"/>
                    </a:lnTo>
                    <a:lnTo>
                      <a:pt x="26" y="35"/>
                    </a:lnTo>
                    <a:lnTo>
                      <a:pt x="29" y="33"/>
                    </a:lnTo>
                    <a:lnTo>
                      <a:pt x="34" y="32"/>
                    </a:lnTo>
                    <a:lnTo>
                      <a:pt x="37" y="32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50" y="29"/>
                    </a:lnTo>
                    <a:lnTo>
                      <a:pt x="58" y="26"/>
                    </a:lnTo>
                    <a:lnTo>
                      <a:pt x="67" y="27"/>
                    </a:lnTo>
                    <a:lnTo>
                      <a:pt x="75" y="30"/>
                    </a:lnTo>
                    <a:lnTo>
                      <a:pt x="82" y="35"/>
                    </a:lnTo>
                    <a:lnTo>
                      <a:pt x="90" y="41"/>
                    </a:lnTo>
                    <a:lnTo>
                      <a:pt x="96" y="4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2"/>
                    </a:lnTo>
                    <a:lnTo>
                      <a:pt x="101" y="50"/>
                    </a:lnTo>
                    <a:lnTo>
                      <a:pt x="101" y="50"/>
                    </a:lnTo>
                    <a:close/>
                    <a:moveTo>
                      <a:pt x="79" y="46"/>
                    </a:moveTo>
                    <a:lnTo>
                      <a:pt x="79" y="46"/>
                    </a:lnTo>
                    <a:lnTo>
                      <a:pt x="76" y="43"/>
                    </a:lnTo>
                    <a:lnTo>
                      <a:pt x="73" y="40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9" y="46"/>
                    </a:lnTo>
                    <a:lnTo>
                      <a:pt x="79" y="46"/>
                    </a:lnTo>
                    <a:close/>
                    <a:moveTo>
                      <a:pt x="64" y="84"/>
                    </a:moveTo>
                    <a:lnTo>
                      <a:pt x="64" y="84"/>
                    </a:lnTo>
                    <a:lnTo>
                      <a:pt x="70" y="81"/>
                    </a:lnTo>
                    <a:lnTo>
                      <a:pt x="75" y="75"/>
                    </a:lnTo>
                    <a:lnTo>
                      <a:pt x="76" y="69"/>
                    </a:lnTo>
                    <a:lnTo>
                      <a:pt x="75" y="62"/>
                    </a:lnTo>
                    <a:lnTo>
                      <a:pt x="72" y="56"/>
                    </a:lnTo>
                    <a:lnTo>
                      <a:pt x="67" y="50"/>
                    </a:lnTo>
                    <a:lnTo>
                      <a:pt x="63" y="47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61" y="47"/>
                    </a:lnTo>
                    <a:lnTo>
                      <a:pt x="64" y="52"/>
                    </a:lnTo>
                    <a:lnTo>
                      <a:pt x="67" y="56"/>
                    </a:lnTo>
                    <a:lnTo>
                      <a:pt x="70" y="62"/>
                    </a:lnTo>
                    <a:lnTo>
                      <a:pt x="70" y="69"/>
                    </a:lnTo>
                    <a:lnTo>
                      <a:pt x="70" y="75"/>
                    </a:lnTo>
                    <a:lnTo>
                      <a:pt x="69" y="79"/>
                    </a:lnTo>
                    <a:lnTo>
                      <a:pt x="64" y="84"/>
                    </a:lnTo>
                    <a:lnTo>
                      <a:pt x="64" y="84"/>
                    </a:lnTo>
                    <a:close/>
                    <a:moveTo>
                      <a:pt x="26" y="47"/>
                    </a:moveTo>
                    <a:lnTo>
                      <a:pt x="26" y="47"/>
                    </a:lnTo>
                    <a:lnTo>
                      <a:pt x="28" y="55"/>
                    </a:lnTo>
                    <a:lnTo>
                      <a:pt x="29" y="62"/>
                    </a:lnTo>
                    <a:lnTo>
                      <a:pt x="31" y="70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2" y="59"/>
                    </a:lnTo>
                    <a:lnTo>
                      <a:pt x="32" y="53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29" y="46"/>
                    </a:lnTo>
                    <a:lnTo>
                      <a:pt x="26" y="47"/>
                    </a:lnTo>
                    <a:lnTo>
                      <a:pt x="26" y="47"/>
                    </a:lnTo>
                    <a:close/>
                    <a:moveTo>
                      <a:pt x="50" y="65"/>
                    </a:moveTo>
                    <a:lnTo>
                      <a:pt x="50" y="65"/>
                    </a:lnTo>
                    <a:lnTo>
                      <a:pt x="52" y="61"/>
                    </a:lnTo>
                    <a:lnTo>
                      <a:pt x="52" y="56"/>
                    </a:lnTo>
                    <a:lnTo>
                      <a:pt x="50" y="52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4" y="58"/>
                    </a:lnTo>
                    <a:lnTo>
                      <a:pt x="47" y="62"/>
                    </a:lnTo>
                    <a:lnTo>
                      <a:pt x="50" y="65"/>
                    </a:lnTo>
                    <a:lnTo>
                      <a:pt x="50" y="65"/>
                    </a:lnTo>
                    <a:close/>
                    <a:moveTo>
                      <a:pt x="107" y="69"/>
                    </a:moveTo>
                    <a:lnTo>
                      <a:pt x="107" y="69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07" y="53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7" y="59"/>
                    </a:lnTo>
                    <a:lnTo>
                      <a:pt x="107" y="69"/>
                    </a:lnTo>
                    <a:lnTo>
                      <a:pt x="107" y="69"/>
                    </a:lnTo>
                    <a:close/>
                    <a:moveTo>
                      <a:pt x="63" y="76"/>
                    </a:moveTo>
                    <a:lnTo>
                      <a:pt x="63" y="76"/>
                    </a:lnTo>
                    <a:lnTo>
                      <a:pt x="64" y="70"/>
                    </a:lnTo>
                    <a:lnTo>
                      <a:pt x="64" y="62"/>
                    </a:lnTo>
                    <a:lnTo>
                      <a:pt x="63" y="56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58" y="59"/>
                    </a:lnTo>
                    <a:lnTo>
                      <a:pt x="57" y="67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3" y="76"/>
                    </a:lnTo>
                    <a:lnTo>
                      <a:pt x="63" y="76"/>
                    </a:lnTo>
                    <a:close/>
                    <a:moveTo>
                      <a:pt x="89" y="55"/>
                    </a:moveTo>
                    <a:lnTo>
                      <a:pt x="89" y="55"/>
                    </a:lnTo>
                    <a:lnTo>
                      <a:pt x="89" y="61"/>
                    </a:lnTo>
                    <a:lnTo>
                      <a:pt x="89" y="6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9" y="76"/>
                    </a:lnTo>
                    <a:lnTo>
                      <a:pt x="90" y="73"/>
                    </a:lnTo>
                    <a:lnTo>
                      <a:pt x="92" y="67"/>
                    </a:lnTo>
                    <a:lnTo>
                      <a:pt x="90" y="61"/>
                    </a:lnTo>
                    <a:lnTo>
                      <a:pt x="89" y="55"/>
                    </a:lnTo>
                    <a:lnTo>
                      <a:pt x="89" y="55"/>
                    </a:lnTo>
                    <a:close/>
                    <a:moveTo>
                      <a:pt x="15" y="76"/>
                    </a:moveTo>
                    <a:lnTo>
                      <a:pt x="15" y="76"/>
                    </a:lnTo>
                    <a:lnTo>
                      <a:pt x="20" y="85"/>
                    </a:lnTo>
                    <a:lnTo>
                      <a:pt x="28" y="94"/>
                    </a:lnTo>
                    <a:lnTo>
                      <a:pt x="35" y="101"/>
                    </a:lnTo>
                    <a:lnTo>
                      <a:pt x="44" y="105"/>
                    </a:lnTo>
                    <a:lnTo>
                      <a:pt x="44" y="105"/>
                    </a:lnTo>
                    <a:lnTo>
                      <a:pt x="50" y="107"/>
                    </a:lnTo>
                    <a:lnTo>
                      <a:pt x="53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49" y="102"/>
                    </a:lnTo>
                    <a:lnTo>
                      <a:pt x="44" y="99"/>
                    </a:lnTo>
                    <a:lnTo>
                      <a:pt x="41" y="98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23" y="81"/>
                    </a:lnTo>
                    <a:lnTo>
                      <a:pt x="18" y="7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4" y="70"/>
                    </a:lnTo>
                    <a:lnTo>
                      <a:pt x="15" y="76"/>
                    </a:lnTo>
                    <a:lnTo>
                      <a:pt x="15" y="76"/>
                    </a:lnTo>
                    <a:close/>
                    <a:moveTo>
                      <a:pt x="70" y="105"/>
                    </a:moveTo>
                    <a:lnTo>
                      <a:pt x="70" y="105"/>
                    </a:lnTo>
                    <a:lnTo>
                      <a:pt x="72" y="105"/>
                    </a:lnTo>
                    <a:lnTo>
                      <a:pt x="72" y="108"/>
                    </a:lnTo>
                    <a:lnTo>
                      <a:pt x="72" y="108"/>
                    </a:lnTo>
                    <a:lnTo>
                      <a:pt x="84" y="104"/>
                    </a:lnTo>
                    <a:lnTo>
                      <a:pt x="95" y="96"/>
                    </a:lnTo>
                    <a:lnTo>
                      <a:pt x="99" y="91"/>
                    </a:lnTo>
                    <a:lnTo>
                      <a:pt x="104" y="87"/>
                    </a:lnTo>
                    <a:lnTo>
                      <a:pt x="105" y="82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08" y="75"/>
                    </a:lnTo>
                    <a:lnTo>
                      <a:pt x="108" y="73"/>
                    </a:lnTo>
                    <a:lnTo>
                      <a:pt x="108" y="73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02" y="76"/>
                    </a:lnTo>
                    <a:lnTo>
                      <a:pt x="98" y="81"/>
                    </a:lnTo>
                    <a:lnTo>
                      <a:pt x="90" y="91"/>
                    </a:lnTo>
                    <a:lnTo>
                      <a:pt x="87" y="96"/>
                    </a:lnTo>
                    <a:lnTo>
                      <a:pt x="82" y="99"/>
                    </a:lnTo>
                    <a:lnTo>
                      <a:pt x="76" y="102"/>
                    </a:lnTo>
                    <a:lnTo>
                      <a:pt x="70" y="105"/>
                    </a:lnTo>
                    <a:lnTo>
                      <a:pt x="70" y="105"/>
                    </a:lnTo>
                    <a:close/>
                    <a:moveTo>
                      <a:pt x="44" y="85"/>
                    </a:moveTo>
                    <a:lnTo>
                      <a:pt x="44" y="85"/>
                    </a:lnTo>
                    <a:lnTo>
                      <a:pt x="41" y="84"/>
                    </a:lnTo>
                    <a:lnTo>
                      <a:pt x="40" y="82"/>
                    </a:lnTo>
                    <a:lnTo>
                      <a:pt x="37" y="84"/>
                    </a:lnTo>
                    <a:lnTo>
                      <a:pt x="37" y="84"/>
                    </a:lnTo>
                    <a:lnTo>
                      <a:pt x="40" y="84"/>
                    </a:lnTo>
                    <a:lnTo>
                      <a:pt x="41" y="85"/>
                    </a:lnTo>
                    <a:lnTo>
                      <a:pt x="43" y="87"/>
                    </a:lnTo>
                    <a:lnTo>
                      <a:pt x="44" y="85"/>
                    </a:lnTo>
                    <a:lnTo>
                      <a:pt x="44" y="85"/>
                    </a:lnTo>
                    <a:close/>
                    <a:moveTo>
                      <a:pt x="70" y="98"/>
                    </a:moveTo>
                    <a:lnTo>
                      <a:pt x="70" y="98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61" y="99"/>
                    </a:lnTo>
                    <a:lnTo>
                      <a:pt x="66" y="99"/>
                    </a:lnTo>
                    <a:lnTo>
                      <a:pt x="70" y="98"/>
                    </a:lnTo>
                    <a:lnTo>
                      <a:pt x="70" y="98"/>
                    </a:lnTo>
                    <a:close/>
                    <a:moveTo>
                      <a:pt x="66" y="107"/>
                    </a:moveTo>
                    <a:lnTo>
                      <a:pt x="66" y="107"/>
                    </a:lnTo>
                    <a:lnTo>
                      <a:pt x="67" y="105"/>
                    </a:lnTo>
                    <a:lnTo>
                      <a:pt x="69" y="105"/>
                    </a:lnTo>
                    <a:lnTo>
                      <a:pt x="67" y="104"/>
                    </a:lnTo>
                    <a:lnTo>
                      <a:pt x="67" y="104"/>
                    </a:lnTo>
                    <a:lnTo>
                      <a:pt x="66" y="105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5"/>
                    </a:lnTo>
                    <a:lnTo>
                      <a:pt x="61" y="105"/>
                    </a:lnTo>
                    <a:lnTo>
                      <a:pt x="64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close/>
                    <a:moveTo>
                      <a:pt x="49" y="114"/>
                    </a:moveTo>
                    <a:lnTo>
                      <a:pt x="49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5" y="113"/>
                    </a:lnTo>
                    <a:lnTo>
                      <a:pt x="55" y="113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9" y="114"/>
                    </a:ln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087">
                <a:extLst>
                  <a:ext uri="{FF2B5EF4-FFF2-40B4-BE49-F238E27FC236}">
                    <a16:creationId xmlns:a16="http://schemas.microsoft.com/office/drawing/2014/main" id="{81B6C7D7-BB3A-9C33-2CF7-75179DA55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1488" y="4884738"/>
                <a:ext cx="136525" cy="134938"/>
              </a:xfrm>
              <a:custGeom>
                <a:avLst/>
                <a:gdLst/>
                <a:ahLst/>
                <a:cxnLst>
                  <a:cxn ang="0">
                    <a:pos x="51" y="4"/>
                  </a:cxn>
                  <a:cxn ang="0">
                    <a:pos x="47" y="6"/>
                  </a:cxn>
                  <a:cxn ang="0">
                    <a:pos x="70" y="17"/>
                  </a:cxn>
                  <a:cxn ang="0">
                    <a:pos x="86" y="49"/>
                  </a:cxn>
                  <a:cxn ang="0">
                    <a:pos x="81" y="72"/>
                  </a:cxn>
                  <a:cxn ang="0">
                    <a:pos x="72" y="81"/>
                  </a:cxn>
                  <a:cxn ang="0">
                    <a:pos x="58" y="85"/>
                  </a:cxn>
                  <a:cxn ang="0">
                    <a:pos x="54" y="84"/>
                  </a:cxn>
                  <a:cxn ang="0">
                    <a:pos x="18" y="81"/>
                  </a:cxn>
                  <a:cxn ang="0">
                    <a:pos x="11" y="75"/>
                  </a:cxn>
                  <a:cxn ang="0">
                    <a:pos x="5" y="65"/>
                  </a:cxn>
                  <a:cxn ang="0">
                    <a:pos x="2" y="41"/>
                  </a:cxn>
                  <a:cxn ang="0">
                    <a:pos x="12" y="24"/>
                  </a:cxn>
                  <a:cxn ang="0">
                    <a:pos x="26" y="11"/>
                  </a:cxn>
                  <a:cxn ang="0">
                    <a:pos x="40" y="0"/>
                  </a:cxn>
                  <a:cxn ang="0">
                    <a:pos x="47" y="0"/>
                  </a:cxn>
                  <a:cxn ang="0">
                    <a:pos x="23" y="20"/>
                  </a:cxn>
                  <a:cxn ang="0">
                    <a:pos x="32" y="14"/>
                  </a:cxn>
                  <a:cxn ang="0">
                    <a:pos x="23" y="20"/>
                  </a:cxn>
                  <a:cxn ang="0">
                    <a:pos x="43" y="17"/>
                  </a:cxn>
                  <a:cxn ang="0">
                    <a:pos x="57" y="20"/>
                  </a:cxn>
                  <a:cxn ang="0">
                    <a:pos x="52" y="15"/>
                  </a:cxn>
                  <a:cxn ang="0">
                    <a:pos x="43" y="17"/>
                  </a:cxn>
                  <a:cxn ang="0">
                    <a:pos x="26" y="52"/>
                  </a:cxn>
                  <a:cxn ang="0">
                    <a:pos x="35" y="29"/>
                  </a:cxn>
                  <a:cxn ang="0">
                    <a:pos x="35" y="21"/>
                  </a:cxn>
                  <a:cxn ang="0">
                    <a:pos x="23" y="33"/>
                  </a:cxn>
                  <a:cxn ang="0">
                    <a:pos x="25" y="52"/>
                  </a:cxn>
                  <a:cxn ang="0">
                    <a:pos x="72" y="38"/>
                  </a:cxn>
                  <a:cxn ang="0">
                    <a:pos x="75" y="49"/>
                  </a:cxn>
                  <a:cxn ang="0">
                    <a:pos x="76" y="43"/>
                  </a:cxn>
                  <a:cxn ang="0">
                    <a:pos x="64" y="26"/>
                  </a:cxn>
                  <a:cxn ang="0">
                    <a:pos x="72" y="38"/>
                  </a:cxn>
                  <a:cxn ang="0">
                    <a:pos x="61" y="52"/>
                  </a:cxn>
                  <a:cxn ang="0">
                    <a:pos x="57" y="38"/>
                  </a:cxn>
                  <a:cxn ang="0">
                    <a:pos x="55" y="41"/>
                  </a:cxn>
                  <a:cxn ang="0">
                    <a:pos x="58" y="50"/>
                  </a:cxn>
                  <a:cxn ang="0">
                    <a:pos x="60" y="73"/>
                  </a:cxn>
                  <a:cxn ang="0">
                    <a:pos x="49" y="67"/>
                  </a:cxn>
                  <a:cxn ang="0">
                    <a:pos x="38" y="55"/>
                  </a:cxn>
                  <a:cxn ang="0">
                    <a:pos x="35" y="38"/>
                  </a:cxn>
                  <a:cxn ang="0">
                    <a:pos x="32" y="52"/>
                  </a:cxn>
                  <a:cxn ang="0">
                    <a:pos x="41" y="72"/>
                  </a:cxn>
                  <a:cxn ang="0">
                    <a:pos x="60" y="73"/>
                  </a:cxn>
                  <a:cxn ang="0">
                    <a:pos x="28" y="76"/>
                  </a:cxn>
                  <a:cxn ang="0">
                    <a:pos x="8" y="44"/>
                  </a:cxn>
                  <a:cxn ang="0">
                    <a:pos x="6" y="55"/>
                  </a:cxn>
                  <a:cxn ang="0">
                    <a:pos x="14" y="70"/>
                  </a:cxn>
                  <a:cxn ang="0">
                    <a:pos x="28" y="76"/>
                  </a:cxn>
                  <a:cxn ang="0">
                    <a:pos x="55" y="64"/>
                  </a:cxn>
                  <a:cxn ang="0">
                    <a:pos x="60" y="58"/>
                  </a:cxn>
                  <a:cxn ang="0">
                    <a:pos x="52" y="61"/>
                  </a:cxn>
                </a:cxnLst>
                <a:rect l="0" t="0" r="r" b="b"/>
                <a:pathLst>
                  <a:path w="86" h="85">
                    <a:moveTo>
                      <a:pt x="51" y="3"/>
                    </a:moveTo>
                    <a:lnTo>
                      <a:pt x="51" y="3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54" y="7"/>
                    </a:lnTo>
                    <a:lnTo>
                      <a:pt x="60" y="9"/>
                    </a:lnTo>
                    <a:lnTo>
                      <a:pt x="70" y="17"/>
                    </a:lnTo>
                    <a:lnTo>
                      <a:pt x="78" y="26"/>
                    </a:lnTo>
                    <a:lnTo>
                      <a:pt x="84" y="36"/>
                    </a:lnTo>
                    <a:lnTo>
                      <a:pt x="86" y="49"/>
                    </a:lnTo>
                    <a:lnTo>
                      <a:pt x="86" y="61"/>
                    </a:lnTo>
                    <a:lnTo>
                      <a:pt x="84" y="65"/>
                    </a:lnTo>
                    <a:lnTo>
                      <a:pt x="81" y="72"/>
                    </a:lnTo>
                    <a:lnTo>
                      <a:pt x="76" y="76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66" y="82"/>
                    </a:lnTo>
                    <a:lnTo>
                      <a:pt x="58" y="85"/>
                    </a:lnTo>
                    <a:lnTo>
                      <a:pt x="58" y="85"/>
                    </a:lnTo>
                    <a:lnTo>
                      <a:pt x="55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43" y="84"/>
                    </a:lnTo>
                    <a:lnTo>
                      <a:pt x="31" y="84"/>
                    </a:lnTo>
                    <a:lnTo>
                      <a:pt x="18" y="81"/>
                    </a:lnTo>
                    <a:lnTo>
                      <a:pt x="14" y="78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5" y="65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6" y="33"/>
                    </a:lnTo>
                    <a:lnTo>
                      <a:pt x="12" y="24"/>
                    </a:lnTo>
                    <a:lnTo>
                      <a:pt x="18" y="17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  <a:moveTo>
                      <a:pt x="23" y="20"/>
                    </a:moveTo>
                    <a:lnTo>
                      <a:pt x="23" y="20"/>
                    </a:lnTo>
                    <a:lnTo>
                      <a:pt x="28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26" y="17"/>
                    </a:lnTo>
                    <a:lnTo>
                      <a:pt x="23" y="20"/>
                    </a:lnTo>
                    <a:lnTo>
                      <a:pt x="23" y="20"/>
                    </a:lnTo>
                    <a:close/>
                    <a:moveTo>
                      <a:pt x="43" y="17"/>
                    </a:moveTo>
                    <a:lnTo>
                      <a:pt x="43" y="17"/>
                    </a:lnTo>
                    <a:lnTo>
                      <a:pt x="47" y="17"/>
                    </a:lnTo>
                    <a:lnTo>
                      <a:pt x="52" y="20"/>
                    </a:lnTo>
                    <a:lnTo>
                      <a:pt x="57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15"/>
                    </a:lnTo>
                    <a:lnTo>
                      <a:pt x="47" y="15"/>
                    </a:lnTo>
                    <a:lnTo>
                      <a:pt x="43" y="17"/>
                    </a:lnTo>
                    <a:lnTo>
                      <a:pt x="43" y="17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lnTo>
                      <a:pt x="26" y="52"/>
                    </a:lnTo>
                    <a:lnTo>
                      <a:pt x="26" y="47"/>
                    </a:lnTo>
                    <a:lnTo>
                      <a:pt x="29" y="36"/>
                    </a:lnTo>
                    <a:lnTo>
                      <a:pt x="35" y="29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35" y="21"/>
                    </a:lnTo>
                    <a:lnTo>
                      <a:pt x="31" y="24"/>
                    </a:lnTo>
                    <a:lnTo>
                      <a:pt x="26" y="27"/>
                    </a:lnTo>
                    <a:lnTo>
                      <a:pt x="23" y="33"/>
                    </a:lnTo>
                    <a:lnTo>
                      <a:pt x="23" y="39"/>
                    </a:lnTo>
                    <a:lnTo>
                      <a:pt x="23" y="46"/>
                    </a:lnTo>
                    <a:lnTo>
                      <a:pt x="25" y="52"/>
                    </a:lnTo>
                    <a:lnTo>
                      <a:pt x="28" y="58"/>
                    </a:lnTo>
                    <a:lnTo>
                      <a:pt x="28" y="58"/>
                    </a:lnTo>
                    <a:close/>
                    <a:moveTo>
                      <a:pt x="72" y="38"/>
                    </a:moveTo>
                    <a:lnTo>
                      <a:pt x="72" y="38"/>
                    </a:lnTo>
                    <a:lnTo>
                      <a:pt x="73" y="44"/>
                    </a:lnTo>
                    <a:lnTo>
                      <a:pt x="75" y="49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3"/>
                    </a:lnTo>
                    <a:lnTo>
                      <a:pt x="73" y="35"/>
                    </a:lnTo>
                    <a:lnTo>
                      <a:pt x="70" y="30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32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  <a:moveTo>
                      <a:pt x="61" y="52"/>
                    </a:moveTo>
                    <a:lnTo>
                      <a:pt x="61" y="52"/>
                    </a:lnTo>
                    <a:lnTo>
                      <a:pt x="61" y="47"/>
                    </a:lnTo>
                    <a:lnTo>
                      <a:pt x="60" y="43"/>
                    </a:lnTo>
                    <a:lnTo>
                      <a:pt x="57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5" y="41"/>
                    </a:lnTo>
                    <a:lnTo>
                      <a:pt x="55" y="46"/>
                    </a:lnTo>
                    <a:lnTo>
                      <a:pt x="57" y="50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1" y="52"/>
                    </a:lnTo>
                    <a:close/>
                    <a:moveTo>
                      <a:pt x="60" y="73"/>
                    </a:moveTo>
                    <a:lnTo>
                      <a:pt x="60" y="73"/>
                    </a:lnTo>
                    <a:lnTo>
                      <a:pt x="54" y="70"/>
                    </a:lnTo>
                    <a:lnTo>
                      <a:pt x="49" y="67"/>
                    </a:lnTo>
                    <a:lnTo>
                      <a:pt x="44" y="64"/>
                    </a:lnTo>
                    <a:lnTo>
                      <a:pt x="41" y="59"/>
                    </a:lnTo>
                    <a:lnTo>
                      <a:pt x="38" y="55"/>
                    </a:lnTo>
                    <a:lnTo>
                      <a:pt x="37" y="50"/>
                    </a:lnTo>
                    <a:lnTo>
                      <a:pt x="35" y="44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2" y="44"/>
                    </a:lnTo>
                    <a:lnTo>
                      <a:pt x="32" y="52"/>
                    </a:lnTo>
                    <a:lnTo>
                      <a:pt x="34" y="59"/>
                    </a:lnTo>
                    <a:lnTo>
                      <a:pt x="37" y="65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2" y="76"/>
                    </a:lnTo>
                    <a:lnTo>
                      <a:pt x="60" y="73"/>
                    </a:lnTo>
                    <a:lnTo>
                      <a:pt x="60" y="73"/>
                    </a:lnTo>
                    <a:close/>
                    <a:moveTo>
                      <a:pt x="28" y="76"/>
                    </a:moveTo>
                    <a:lnTo>
                      <a:pt x="28" y="76"/>
                    </a:lnTo>
                    <a:lnTo>
                      <a:pt x="20" y="70"/>
                    </a:lnTo>
                    <a:lnTo>
                      <a:pt x="15" y="6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8" y="59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2" y="75"/>
                    </a:lnTo>
                    <a:lnTo>
                      <a:pt x="28" y="76"/>
                    </a:lnTo>
                    <a:lnTo>
                      <a:pt x="28" y="76"/>
                    </a:lnTo>
                    <a:close/>
                    <a:moveTo>
                      <a:pt x="55" y="64"/>
                    </a:moveTo>
                    <a:lnTo>
                      <a:pt x="55" y="64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7" y="56"/>
                    </a:lnTo>
                    <a:lnTo>
                      <a:pt x="54" y="58"/>
                    </a:lnTo>
                    <a:lnTo>
                      <a:pt x="52" y="61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B524B5-6435-C80C-40B1-1E77F36922B2}"/>
                </a:ext>
              </a:extLst>
            </p:cNvPr>
            <p:cNvSpPr txBox="1"/>
            <p:nvPr/>
          </p:nvSpPr>
          <p:spPr>
            <a:xfrm>
              <a:off x="107504" y="1151271"/>
              <a:ext cx="1224136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（</a:t>
              </a: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1</a:t>
              </a: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）</a:t>
              </a:r>
              <a:endParaRPr lang="en-US" altLang="zh-CN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PC1-&gt;PC3</a:t>
              </a:r>
              <a:endParaRPr lang="zh-CN" altLang="en-US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4286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77" y="0"/>
            <a:ext cx="7733123" cy="5161568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48748379-3587-612F-EBE8-73823708A029}"/>
              </a:ext>
            </a:extLst>
          </p:cNvPr>
          <p:cNvGrpSpPr/>
          <p:nvPr/>
        </p:nvGrpSpPr>
        <p:grpSpPr>
          <a:xfrm>
            <a:off x="107504" y="123478"/>
            <a:ext cx="1224136" cy="1815316"/>
            <a:chOff x="107504" y="123478"/>
            <a:chExt cx="1224136" cy="1815316"/>
          </a:xfrm>
        </p:grpSpPr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F8C0CA64-A25A-D06D-00C8-31A19480DBA1}"/>
                </a:ext>
              </a:extLst>
            </p:cNvPr>
            <p:cNvGrpSpPr/>
            <p:nvPr/>
          </p:nvGrpSpPr>
          <p:grpSpPr>
            <a:xfrm>
              <a:off x="179512" y="123478"/>
              <a:ext cx="792088" cy="936104"/>
              <a:chOff x="5465763" y="3317875"/>
              <a:chExt cx="1511300" cy="1701801"/>
            </a:xfrm>
          </p:grpSpPr>
          <p:sp>
            <p:nvSpPr>
              <p:cNvPr id="39" name="Freeform 7085">
                <a:extLst>
                  <a:ext uri="{FF2B5EF4-FFF2-40B4-BE49-F238E27FC236}">
                    <a16:creationId xmlns:a16="http://schemas.microsoft.com/office/drawing/2014/main" id="{5CCD9C9C-0E1B-8933-5BBE-47953667908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3317875"/>
                <a:ext cx="1511300" cy="1400175"/>
              </a:xfrm>
              <a:custGeom>
                <a:avLst/>
                <a:gdLst/>
                <a:ahLst/>
                <a:cxnLst>
                  <a:cxn ang="0">
                    <a:pos x="513" y="81"/>
                  </a:cxn>
                  <a:cxn ang="0">
                    <a:pos x="517" y="101"/>
                  </a:cxn>
                  <a:cxn ang="0">
                    <a:pos x="679" y="26"/>
                  </a:cxn>
                  <a:cxn ang="0">
                    <a:pos x="763" y="279"/>
                  </a:cxn>
                  <a:cxn ang="0">
                    <a:pos x="851" y="141"/>
                  </a:cxn>
                  <a:cxn ang="0">
                    <a:pos x="764" y="350"/>
                  </a:cxn>
                  <a:cxn ang="0">
                    <a:pos x="933" y="308"/>
                  </a:cxn>
                  <a:cxn ang="0">
                    <a:pos x="816" y="459"/>
                  </a:cxn>
                  <a:cxn ang="0">
                    <a:pos x="860" y="537"/>
                  </a:cxn>
                  <a:cxn ang="0">
                    <a:pos x="799" y="642"/>
                  </a:cxn>
                  <a:cxn ang="0">
                    <a:pos x="725" y="711"/>
                  </a:cxn>
                  <a:cxn ang="0">
                    <a:pos x="651" y="795"/>
                  </a:cxn>
                  <a:cxn ang="0">
                    <a:pos x="525" y="699"/>
                  </a:cxn>
                  <a:cxn ang="0">
                    <a:pos x="407" y="816"/>
                  </a:cxn>
                  <a:cxn ang="0">
                    <a:pos x="305" y="709"/>
                  </a:cxn>
                  <a:cxn ang="0">
                    <a:pos x="220" y="717"/>
                  </a:cxn>
                  <a:cxn ang="0">
                    <a:pos x="101" y="674"/>
                  </a:cxn>
                  <a:cxn ang="0">
                    <a:pos x="157" y="482"/>
                  </a:cxn>
                  <a:cxn ang="0">
                    <a:pos x="28" y="436"/>
                  </a:cxn>
                  <a:cxn ang="0">
                    <a:pos x="171" y="287"/>
                  </a:cxn>
                  <a:cxn ang="0">
                    <a:pos x="81" y="247"/>
                  </a:cxn>
                  <a:cxn ang="0">
                    <a:pos x="319" y="218"/>
                  </a:cxn>
                  <a:cxn ang="0">
                    <a:pos x="328" y="147"/>
                  </a:cxn>
                  <a:cxn ang="0">
                    <a:pos x="394" y="51"/>
                  </a:cxn>
                  <a:cxn ang="0">
                    <a:pos x="651" y="173"/>
                  </a:cxn>
                  <a:cxn ang="0">
                    <a:pos x="528" y="176"/>
                  </a:cxn>
                  <a:cxn ang="0">
                    <a:pos x="508" y="243"/>
                  </a:cxn>
                  <a:cxn ang="0">
                    <a:pos x="314" y="243"/>
                  </a:cxn>
                  <a:cxn ang="0">
                    <a:pos x="435" y="247"/>
                  </a:cxn>
                  <a:cxn ang="0">
                    <a:pos x="592" y="266"/>
                  </a:cxn>
                  <a:cxn ang="0">
                    <a:pos x="555" y="336"/>
                  </a:cxn>
                  <a:cxn ang="0">
                    <a:pos x="607" y="270"/>
                  </a:cxn>
                  <a:cxn ang="0">
                    <a:pos x="583" y="295"/>
                  </a:cxn>
                  <a:cxn ang="0">
                    <a:pos x="180" y="316"/>
                  </a:cxn>
                  <a:cxn ang="0">
                    <a:pos x="263" y="374"/>
                  </a:cxn>
                  <a:cxn ang="0">
                    <a:pos x="641" y="423"/>
                  </a:cxn>
                  <a:cxn ang="0">
                    <a:pos x="430" y="339"/>
                  </a:cxn>
                  <a:cxn ang="0">
                    <a:pos x="421" y="380"/>
                  </a:cxn>
                  <a:cxn ang="0">
                    <a:pos x="382" y="386"/>
                  </a:cxn>
                  <a:cxn ang="0">
                    <a:pos x="203" y="372"/>
                  </a:cxn>
                  <a:cxn ang="0">
                    <a:pos x="552" y="389"/>
                  </a:cxn>
                  <a:cxn ang="0">
                    <a:pos x="578" y="417"/>
                  </a:cxn>
                  <a:cxn ang="0">
                    <a:pos x="781" y="427"/>
                  </a:cxn>
                  <a:cxn ang="0">
                    <a:pos x="699" y="429"/>
                  </a:cxn>
                  <a:cxn ang="0">
                    <a:pos x="478" y="449"/>
                  </a:cxn>
                  <a:cxn ang="0">
                    <a:pos x="792" y="452"/>
                  </a:cxn>
                  <a:cxn ang="0">
                    <a:pos x="331" y="470"/>
                  </a:cxn>
                  <a:cxn ang="0">
                    <a:pos x="563" y="529"/>
                  </a:cxn>
                  <a:cxn ang="0">
                    <a:pos x="577" y="493"/>
                  </a:cxn>
                  <a:cxn ang="0">
                    <a:pos x="327" y="500"/>
                  </a:cxn>
                  <a:cxn ang="0">
                    <a:pos x="228" y="555"/>
                  </a:cxn>
                  <a:cxn ang="0">
                    <a:pos x="677" y="529"/>
                  </a:cxn>
                  <a:cxn ang="0">
                    <a:pos x="686" y="536"/>
                  </a:cxn>
                  <a:cxn ang="0">
                    <a:pos x="354" y="568"/>
                  </a:cxn>
                  <a:cxn ang="0">
                    <a:pos x="500" y="624"/>
                  </a:cxn>
                  <a:cxn ang="0">
                    <a:pos x="536" y="610"/>
                  </a:cxn>
                  <a:cxn ang="0">
                    <a:pos x="735" y="613"/>
                  </a:cxn>
                  <a:cxn ang="0">
                    <a:pos x="325" y="619"/>
                  </a:cxn>
                  <a:cxn ang="0">
                    <a:pos x="766" y="642"/>
                  </a:cxn>
                  <a:cxn ang="0">
                    <a:pos x="685" y="650"/>
                  </a:cxn>
                  <a:cxn ang="0">
                    <a:pos x="618" y="673"/>
                  </a:cxn>
                  <a:cxn ang="0">
                    <a:pos x="432" y="699"/>
                  </a:cxn>
                  <a:cxn ang="0">
                    <a:pos x="478" y="802"/>
                  </a:cxn>
                </a:cxnLst>
                <a:rect l="0" t="0" r="r" b="b"/>
                <a:pathLst>
                  <a:path w="952" h="882">
                    <a:moveTo>
                      <a:pt x="438" y="58"/>
                    </a:moveTo>
                    <a:lnTo>
                      <a:pt x="438" y="58"/>
                    </a:lnTo>
                    <a:lnTo>
                      <a:pt x="443" y="63"/>
                    </a:lnTo>
                    <a:lnTo>
                      <a:pt x="450" y="66"/>
                    </a:lnTo>
                    <a:lnTo>
                      <a:pt x="456" y="69"/>
                    </a:lnTo>
                    <a:lnTo>
                      <a:pt x="461" y="74"/>
                    </a:lnTo>
                    <a:lnTo>
                      <a:pt x="461" y="74"/>
                    </a:lnTo>
                    <a:lnTo>
                      <a:pt x="461" y="75"/>
                    </a:lnTo>
                    <a:lnTo>
                      <a:pt x="461" y="75"/>
                    </a:lnTo>
                    <a:lnTo>
                      <a:pt x="459" y="75"/>
                    </a:lnTo>
                    <a:lnTo>
                      <a:pt x="458" y="77"/>
                    </a:lnTo>
                    <a:lnTo>
                      <a:pt x="458" y="77"/>
                    </a:lnTo>
                    <a:lnTo>
                      <a:pt x="447" y="74"/>
                    </a:lnTo>
                    <a:lnTo>
                      <a:pt x="438" y="71"/>
                    </a:lnTo>
                    <a:lnTo>
                      <a:pt x="427" y="67"/>
                    </a:lnTo>
                    <a:lnTo>
                      <a:pt x="417" y="64"/>
                    </a:lnTo>
                    <a:lnTo>
                      <a:pt x="417" y="64"/>
                    </a:lnTo>
                    <a:lnTo>
                      <a:pt x="423" y="67"/>
                    </a:lnTo>
                    <a:lnTo>
                      <a:pt x="430" y="71"/>
                    </a:lnTo>
                    <a:lnTo>
                      <a:pt x="438" y="74"/>
                    </a:lnTo>
                    <a:lnTo>
                      <a:pt x="446" y="78"/>
                    </a:lnTo>
                    <a:lnTo>
                      <a:pt x="446" y="78"/>
                    </a:lnTo>
                    <a:lnTo>
                      <a:pt x="461" y="8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2" y="95"/>
                    </a:lnTo>
                    <a:lnTo>
                      <a:pt x="468" y="96"/>
                    </a:lnTo>
                    <a:lnTo>
                      <a:pt x="461" y="95"/>
                    </a:lnTo>
                    <a:lnTo>
                      <a:pt x="446" y="89"/>
                    </a:lnTo>
                    <a:lnTo>
                      <a:pt x="446" y="89"/>
                    </a:lnTo>
                    <a:lnTo>
                      <a:pt x="455" y="95"/>
                    </a:lnTo>
                    <a:lnTo>
                      <a:pt x="465" y="101"/>
                    </a:lnTo>
                    <a:lnTo>
                      <a:pt x="488" y="113"/>
                    </a:lnTo>
                    <a:lnTo>
                      <a:pt x="488" y="113"/>
                    </a:lnTo>
                    <a:lnTo>
                      <a:pt x="487" y="116"/>
                    </a:lnTo>
                    <a:lnTo>
                      <a:pt x="484" y="116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0" y="110"/>
                    </a:lnTo>
                    <a:lnTo>
                      <a:pt x="467" y="110"/>
                    </a:lnTo>
                    <a:lnTo>
                      <a:pt x="467" y="110"/>
                    </a:lnTo>
                    <a:lnTo>
                      <a:pt x="465" y="109"/>
                    </a:lnTo>
                    <a:lnTo>
                      <a:pt x="464" y="107"/>
                    </a:lnTo>
                    <a:lnTo>
                      <a:pt x="464" y="107"/>
                    </a:lnTo>
                    <a:lnTo>
                      <a:pt x="462" y="106"/>
                    </a:lnTo>
                    <a:lnTo>
                      <a:pt x="462" y="106"/>
                    </a:lnTo>
                    <a:lnTo>
                      <a:pt x="420" y="90"/>
                    </a:lnTo>
                    <a:lnTo>
                      <a:pt x="397" y="81"/>
                    </a:lnTo>
                    <a:lnTo>
                      <a:pt x="372" y="74"/>
                    </a:lnTo>
                    <a:lnTo>
                      <a:pt x="372" y="74"/>
                    </a:lnTo>
                    <a:lnTo>
                      <a:pt x="383" y="81"/>
                    </a:lnTo>
                    <a:lnTo>
                      <a:pt x="394" y="87"/>
                    </a:lnTo>
                    <a:lnTo>
                      <a:pt x="418" y="98"/>
                    </a:lnTo>
                    <a:lnTo>
                      <a:pt x="444" y="110"/>
                    </a:lnTo>
                    <a:lnTo>
                      <a:pt x="468" y="121"/>
                    </a:lnTo>
                    <a:lnTo>
                      <a:pt x="468" y="121"/>
                    </a:lnTo>
                    <a:lnTo>
                      <a:pt x="482" y="125"/>
                    </a:lnTo>
                    <a:lnTo>
                      <a:pt x="488" y="128"/>
                    </a:lnTo>
                    <a:lnTo>
                      <a:pt x="493" y="133"/>
                    </a:lnTo>
                    <a:lnTo>
                      <a:pt x="493" y="133"/>
                    </a:lnTo>
                    <a:lnTo>
                      <a:pt x="485" y="133"/>
                    </a:lnTo>
                    <a:lnTo>
                      <a:pt x="478" y="131"/>
                    </a:lnTo>
                    <a:lnTo>
                      <a:pt x="462" y="124"/>
                    </a:lnTo>
                    <a:lnTo>
                      <a:pt x="462" y="124"/>
                    </a:lnTo>
                    <a:lnTo>
                      <a:pt x="456" y="122"/>
                    </a:lnTo>
                    <a:lnTo>
                      <a:pt x="453" y="122"/>
                    </a:lnTo>
                    <a:lnTo>
                      <a:pt x="450" y="119"/>
                    </a:lnTo>
                    <a:lnTo>
                      <a:pt x="450" y="119"/>
                    </a:lnTo>
                    <a:lnTo>
                      <a:pt x="443" y="119"/>
                    </a:lnTo>
                    <a:lnTo>
                      <a:pt x="436" y="116"/>
                    </a:lnTo>
                    <a:lnTo>
                      <a:pt x="430" y="115"/>
                    </a:lnTo>
                    <a:lnTo>
                      <a:pt x="424" y="113"/>
                    </a:lnTo>
                    <a:lnTo>
                      <a:pt x="424" y="113"/>
                    </a:lnTo>
                    <a:lnTo>
                      <a:pt x="455" y="128"/>
                    </a:lnTo>
                    <a:lnTo>
                      <a:pt x="485" y="144"/>
                    </a:lnTo>
                    <a:lnTo>
                      <a:pt x="485" y="144"/>
                    </a:lnTo>
                    <a:lnTo>
                      <a:pt x="484" y="147"/>
                    </a:lnTo>
                    <a:lnTo>
                      <a:pt x="482" y="147"/>
                    </a:lnTo>
                    <a:lnTo>
                      <a:pt x="476" y="147"/>
                    </a:lnTo>
                    <a:lnTo>
                      <a:pt x="464" y="144"/>
                    </a:lnTo>
                    <a:lnTo>
                      <a:pt x="464" y="144"/>
                    </a:lnTo>
                    <a:lnTo>
                      <a:pt x="472" y="148"/>
                    </a:lnTo>
                    <a:lnTo>
                      <a:pt x="476" y="151"/>
                    </a:lnTo>
                    <a:lnTo>
                      <a:pt x="482" y="153"/>
                    </a:lnTo>
                    <a:lnTo>
                      <a:pt x="482" y="153"/>
                    </a:lnTo>
                    <a:lnTo>
                      <a:pt x="504" y="164"/>
                    </a:lnTo>
                    <a:lnTo>
                      <a:pt x="526" y="176"/>
                    </a:lnTo>
                    <a:lnTo>
                      <a:pt x="526" y="176"/>
                    </a:lnTo>
                    <a:lnTo>
                      <a:pt x="525" y="173"/>
                    </a:lnTo>
                    <a:lnTo>
                      <a:pt x="522" y="171"/>
                    </a:lnTo>
                    <a:lnTo>
                      <a:pt x="516" y="168"/>
                    </a:lnTo>
                    <a:lnTo>
                      <a:pt x="516" y="168"/>
                    </a:lnTo>
                    <a:lnTo>
                      <a:pt x="507" y="162"/>
                    </a:lnTo>
                    <a:lnTo>
                      <a:pt x="507" y="162"/>
                    </a:lnTo>
                    <a:lnTo>
                      <a:pt x="499" y="159"/>
                    </a:lnTo>
                    <a:lnTo>
                      <a:pt x="496" y="156"/>
                    </a:lnTo>
                    <a:lnTo>
                      <a:pt x="496" y="153"/>
                    </a:lnTo>
                    <a:lnTo>
                      <a:pt x="496" y="153"/>
                    </a:lnTo>
                    <a:lnTo>
                      <a:pt x="504" y="154"/>
                    </a:lnTo>
                    <a:lnTo>
                      <a:pt x="513" y="156"/>
                    </a:lnTo>
                    <a:lnTo>
                      <a:pt x="528" y="164"/>
                    </a:lnTo>
                    <a:lnTo>
                      <a:pt x="542" y="171"/>
                    </a:lnTo>
                    <a:lnTo>
                      <a:pt x="557" y="177"/>
                    </a:lnTo>
                    <a:lnTo>
                      <a:pt x="557" y="177"/>
                    </a:lnTo>
                    <a:lnTo>
                      <a:pt x="572" y="186"/>
                    </a:lnTo>
                    <a:lnTo>
                      <a:pt x="590" y="194"/>
                    </a:lnTo>
                    <a:lnTo>
                      <a:pt x="590" y="194"/>
                    </a:lnTo>
                    <a:lnTo>
                      <a:pt x="589" y="192"/>
                    </a:lnTo>
                    <a:lnTo>
                      <a:pt x="586" y="191"/>
                    </a:lnTo>
                    <a:lnTo>
                      <a:pt x="580" y="188"/>
                    </a:lnTo>
                    <a:lnTo>
                      <a:pt x="580" y="188"/>
                    </a:lnTo>
                    <a:lnTo>
                      <a:pt x="578" y="185"/>
                    </a:lnTo>
                    <a:lnTo>
                      <a:pt x="577" y="183"/>
                    </a:lnTo>
                    <a:lnTo>
                      <a:pt x="577" y="183"/>
                    </a:lnTo>
                    <a:lnTo>
                      <a:pt x="572" y="183"/>
                    </a:lnTo>
                    <a:lnTo>
                      <a:pt x="569" y="182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80"/>
                    </a:lnTo>
                    <a:lnTo>
                      <a:pt x="568" y="180"/>
                    </a:lnTo>
                    <a:lnTo>
                      <a:pt x="560" y="174"/>
                    </a:lnTo>
                    <a:lnTo>
                      <a:pt x="551" y="170"/>
                    </a:lnTo>
                    <a:lnTo>
                      <a:pt x="532" y="160"/>
                    </a:lnTo>
                    <a:lnTo>
                      <a:pt x="532" y="160"/>
                    </a:lnTo>
                    <a:lnTo>
                      <a:pt x="529" y="157"/>
                    </a:lnTo>
                    <a:lnTo>
                      <a:pt x="525" y="154"/>
                    </a:lnTo>
                    <a:lnTo>
                      <a:pt x="513" y="150"/>
                    </a:lnTo>
                    <a:lnTo>
                      <a:pt x="508" y="148"/>
                    </a:lnTo>
                    <a:lnTo>
                      <a:pt x="502" y="145"/>
                    </a:lnTo>
                    <a:lnTo>
                      <a:pt x="499" y="142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508" y="139"/>
                    </a:lnTo>
                    <a:lnTo>
                      <a:pt x="519" y="145"/>
                    </a:lnTo>
                    <a:lnTo>
                      <a:pt x="529" y="150"/>
                    </a:lnTo>
                    <a:lnTo>
                      <a:pt x="540" y="154"/>
                    </a:lnTo>
                    <a:lnTo>
                      <a:pt x="540" y="154"/>
                    </a:lnTo>
                    <a:lnTo>
                      <a:pt x="539" y="150"/>
                    </a:lnTo>
                    <a:lnTo>
                      <a:pt x="536" y="147"/>
                    </a:lnTo>
                    <a:lnTo>
                      <a:pt x="528" y="139"/>
                    </a:lnTo>
                    <a:lnTo>
                      <a:pt x="525" y="135"/>
                    </a:lnTo>
                    <a:lnTo>
                      <a:pt x="523" y="131"/>
                    </a:lnTo>
                    <a:lnTo>
                      <a:pt x="522" y="127"/>
                    </a:lnTo>
                    <a:lnTo>
                      <a:pt x="523" y="121"/>
                    </a:lnTo>
                    <a:lnTo>
                      <a:pt x="523" y="121"/>
                    </a:lnTo>
                    <a:lnTo>
                      <a:pt x="516" y="110"/>
                    </a:lnTo>
                    <a:lnTo>
                      <a:pt x="513" y="104"/>
                    </a:lnTo>
                    <a:lnTo>
                      <a:pt x="511" y="98"/>
                    </a:lnTo>
                    <a:lnTo>
                      <a:pt x="511" y="98"/>
                    </a:lnTo>
                    <a:lnTo>
                      <a:pt x="513" y="96"/>
                    </a:lnTo>
                    <a:lnTo>
                      <a:pt x="516" y="95"/>
                    </a:lnTo>
                    <a:lnTo>
                      <a:pt x="522" y="96"/>
                    </a:lnTo>
                    <a:lnTo>
                      <a:pt x="522" y="96"/>
                    </a:lnTo>
                    <a:lnTo>
                      <a:pt x="520" y="93"/>
                    </a:lnTo>
                    <a:lnTo>
                      <a:pt x="517" y="90"/>
                    </a:lnTo>
                    <a:lnTo>
                      <a:pt x="514" y="86"/>
                    </a:lnTo>
                    <a:lnTo>
                      <a:pt x="513" y="81"/>
                    </a:lnTo>
                    <a:lnTo>
                      <a:pt x="513" y="81"/>
                    </a:lnTo>
                    <a:lnTo>
                      <a:pt x="517" y="80"/>
                    </a:lnTo>
                    <a:lnTo>
                      <a:pt x="520" y="80"/>
                    </a:lnTo>
                    <a:lnTo>
                      <a:pt x="525" y="83"/>
                    </a:lnTo>
                    <a:lnTo>
                      <a:pt x="525" y="83"/>
                    </a:lnTo>
                    <a:lnTo>
                      <a:pt x="522" y="78"/>
                    </a:lnTo>
                    <a:lnTo>
                      <a:pt x="520" y="77"/>
                    </a:lnTo>
                    <a:lnTo>
                      <a:pt x="520" y="72"/>
                    </a:lnTo>
                    <a:lnTo>
                      <a:pt x="520" y="72"/>
                    </a:lnTo>
                    <a:lnTo>
                      <a:pt x="525" y="72"/>
                    </a:lnTo>
                    <a:lnTo>
                      <a:pt x="526" y="74"/>
                    </a:lnTo>
                    <a:lnTo>
                      <a:pt x="532" y="77"/>
                    </a:lnTo>
                    <a:lnTo>
                      <a:pt x="532" y="77"/>
                    </a:lnTo>
                    <a:lnTo>
                      <a:pt x="529" y="74"/>
                    </a:lnTo>
                    <a:lnTo>
                      <a:pt x="525" y="69"/>
                    </a:lnTo>
                    <a:lnTo>
                      <a:pt x="522" y="64"/>
                    </a:lnTo>
                    <a:lnTo>
                      <a:pt x="519" y="60"/>
                    </a:lnTo>
                    <a:lnTo>
                      <a:pt x="519" y="60"/>
                    </a:lnTo>
                    <a:lnTo>
                      <a:pt x="519" y="58"/>
                    </a:lnTo>
                    <a:lnTo>
                      <a:pt x="520" y="58"/>
                    </a:lnTo>
                    <a:lnTo>
                      <a:pt x="523" y="58"/>
                    </a:lnTo>
                    <a:lnTo>
                      <a:pt x="523" y="58"/>
                    </a:lnTo>
                    <a:lnTo>
                      <a:pt x="517" y="52"/>
                    </a:lnTo>
                    <a:lnTo>
                      <a:pt x="516" y="49"/>
                    </a:lnTo>
                    <a:lnTo>
                      <a:pt x="514" y="45"/>
                    </a:lnTo>
                    <a:lnTo>
                      <a:pt x="514" y="45"/>
                    </a:lnTo>
                    <a:lnTo>
                      <a:pt x="516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38"/>
                    </a:lnTo>
                    <a:lnTo>
                      <a:pt x="517" y="35"/>
                    </a:lnTo>
                    <a:lnTo>
                      <a:pt x="517" y="35"/>
                    </a:lnTo>
                    <a:lnTo>
                      <a:pt x="522" y="35"/>
                    </a:lnTo>
                    <a:lnTo>
                      <a:pt x="526" y="37"/>
                    </a:lnTo>
                    <a:lnTo>
                      <a:pt x="534" y="42"/>
                    </a:lnTo>
                    <a:lnTo>
                      <a:pt x="542" y="48"/>
                    </a:lnTo>
                    <a:lnTo>
                      <a:pt x="551" y="52"/>
                    </a:lnTo>
                    <a:lnTo>
                      <a:pt x="551" y="52"/>
                    </a:lnTo>
                    <a:lnTo>
                      <a:pt x="546" y="48"/>
                    </a:lnTo>
                    <a:lnTo>
                      <a:pt x="542" y="43"/>
                    </a:lnTo>
                    <a:lnTo>
                      <a:pt x="532" y="35"/>
                    </a:lnTo>
                    <a:lnTo>
                      <a:pt x="525" y="28"/>
                    </a:lnTo>
                    <a:lnTo>
                      <a:pt x="522" y="23"/>
                    </a:lnTo>
                    <a:lnTo>
                      <a:pt x="520" y="17"/>
                    </a:lnTo>
                    <a:lnTo>
                      <a:pt x="520" y="17"/>
                    </a:lnTo>
                    <a:lnTo>
                      <a:pt x="525" y="17"/>
                    </a:lnTo>
                    <a:lnTo>
                      <a:pt x="529" y="19"/>
                    </a:lnTo>
                    <a:lnTo>
                      <a:pt x="536" y="23"/>
                    </a:lnTo>
                    <a:lnTo>
                      <a:pt x="543" y="29"/>
                    </a:lnTo>
                    <a:lnTo>
                      <a:pt x="551" y="34"/>
                    </a:lnTo>
                    <a:lnTo>
                      <a:pt x="551" y="34"/>
                    </a:lnTo>
                    <a:lnTo>
                      <a:pt x="545" y="28"/>
                    </a:lnTo>
                    <a:lnTo>
                      <a:pt x="537" y="22"/>
                    </a:lnTo>
                    <a:lnTo>
                      <a:pt x="531" y="16"/>
                    </a:lnTo>
                    <a:lnTo>
                      <a:pt x="529" y="11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36" y="6"/>
                    </a:lnTo>
                    <a:lnTo>
                      <a:pt x="542" y="8"/>
                    </a:lnTo>
                    <a:lnTo>
                      <a:pt x="548" y="11"/>
                    </a:lnTo>
                    <a:lnTo>
                      <a:pt x="552" y="14"/>
                    </a:lnTo>
                    <a:lnTo>
                      <a:pt x="561" y="22"/>
                    </a:lnTo>
                    <a:lnTo>
                      <a:pt x="569" y="29"/>
                    </a:lnTo>
                    <a:lnTo>
                      <a:pt x="569" y="29"/>
                    </a:lnTo>
                    <a:lnTo>
                      <a:pt x="569" y="32"/>
                    </a:lnTo>
                    <a:lnTo>
                      <a:pt x="569" y="35"/>
                    </a:lnTo>
                    <a:lnTo>
                      <a:pt x="571" y="38"/>
                    </a:lnTo>
                    <a:lnTo>
                      <a:pt x="568" y="42"/>
                    </a:lnTo>
                    <a:lnTo>
                      <a:pt x="568" y="42"/>
                    </a:lnTo>
                    <a:lnTo>
                      <a:pt x="572" y="46"/>
                    </a:lnTo>
                    <a:lnTo>
                      <a:pt x="577" y="51"/>
                    </a:lnTo>
                    <a:lnTo>
                      <a:pt x="577" y="51"/>
                    </a:lnTo>
                    <a:lnTo>
                      <a:pt x="577" y="52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5"/>
                    </a:lnTo>
                    <a:lnTo>
                      <a:pt x="566" y="52"/>
                    </a:lnTo>
                    <a:lnTo>
                      <a:pt x="560" y="48"/>
                    </a:lnTo>
                    <a:lnTo>
                      <a:pt x="548" y="40"/>
                    </a:lnTo>
                    <a:lnTo>
                      <a:pt x="548" y="40"/>
                    </a:lnTo>
                    <a:lnTo>
                      <a:pt x="554" y="48"/>
                    </a:lnTo>
                    <a:lnTo>
                      <a:pt x="563" y="55"/>
                    </a:lnTo>
                    <a:lnTo>
                      <a:pt x="571" y="63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4"/>
                    </a:lnTo>
                    <a:lnTo>
                      <a:pt x="577" y="74"/>
                    </a:lnTo>
                    <a:lnTo>
                      <a:pt x="577" y="75"/>
                    </a:lnTo>
                    <a:lnTo>
                      <a:pt x="577" y="75"/>
                    </a:lnTo>
                    <a:lnTo>
                      <a:pt x="572" y="75"/>
                    </a:lnTo>
                    <a:lnTo>
                      <a:pt x="569" y="74"/>
                    </a:lnTo>
                    <a:lnTo>
                      <a:pt x="565" y="71"/>
                    </a:lnTo>
                    <a:lnTo>
                      <a:pt x="560" y="66"/>
                    </a:lnTo>
                    <a:lnTo>
                      <a:pt x="554" y="64"/>
                    </a:lnTo>
                    <a:lnTo>
                      <a:pt x="554" y="64"/>
                    </a:lnTo>
                    <a:lnTo>
                      <a:pt x="546" y="58"/>
                    </a:lnTo>
                    <a:lnTo>
                      <a:pt x="539" y="52"/>
                    </a:lnTo>
                    <a:lnTo>
                      <a:pt x="539" y="52"/>
                    </a:lnTo>
                    <a:lnTo>
                      <a:pt x="548" y="61"/>
                    </a:lnTo>
                    <a:lnTo>
                      <a:pt x="557" y="71"/>
                    </a:lnTo>
                    <a:lnTo>
                      <a:pt x="578" y="89"/>
                    </a:lnTo>
                    <a:lnTo>
                      <a:pt x="578" y="89"/>
                    </a:lnTo>
                    <a:lnTo>
                      <a:pt x="578" y="90"/>
                    </a:lnTo>
                    <a:lnTo>
                      <a:pt x="577" y="92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80" y="98"/>
                    </a:lnTo>
                    <a:lnTo>
                      <a:pt x="587" y="103"/>
                    </a:lnTo>
                    <a:lnTo>
                      <a:pt x="592" y="109"/>
                    </a:lnTo>
                    <a:lnTo>
                      <a:pt x="593" y="112"/>
                    </a:lnTo>
                    <a:lnTo>
                      <a:pt x="592" y="116"/>
                    </a:lnTo>
                    <a:lnTo>
                      <a:pt x="592" y="116"/>
                    </a:lnTo>
                    <a:lnTo>
                      <a:pt x="587" y="116"/>
                    </a:lnTo>
                    <a:lnTo>
                      <a:pt x="583" y="115"/>
                    </a:lnTo>
                    <a:lnTo>
                      <a:pt x="574" y="109"/>
                    </a:lnTo>
                    <a:lnTo>
                      <a:pt x="566" y="104"/>
                    </a:lnTo>
                    <a:lnTo>
                      <a:pt x="557" y="99"/>
                    </a:lnTo>
                    <a:lnTo>
                      <a:pt x="557" y="99"/>
                    </a:lnTo>
                    <a:lnTo>
                      <a:pt x="560" y="104"/>
                    </a:lnTo>
                    <a:lnTo>
                      <a:pt x="565" y="107"/>
                    </a:lnTo>
                    <a:lnTo>
                      <a:pt x="571" y="112"/>
                    </a:lnTo>
                    <a:lnTo>
                      <a:pt x="575" y="118"/>
                    </a:lnTo>
                    <a:lnTo>
                      <a:pt x="575" y="118"/>
                    </a:lnTo>
                    <a:lnTo>
                      <a:pt x="583" y="122"/>
                    </a:lnTo>
                    <a:lnTo>
                      <a:pt x="590" y="130"/>
                    </a:lnTo>
                    <a:lnTo>
                      <a:pt x="590" y="130"/>
                    </a:lnTo>
                    <a:lnTo>
                      <a:pt x="600" y="136"/>
                    </a:lnTo>
                    <a:lnTo>
                      <a:pt x="603" y="139"/>
                    </a:lnTo>
                    <a:lnTo>
                      <a:pt x="606" y="144"/>
                    </a:lnTo>
                    <a:lnTo>
                      <a:pt x="606" y="144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3" y="142"/>
                    </a:lnTo>
                    <a:lnTo>
                      <a:pt x="586" y="133"/>
                    </a:lnTo>
                    <a:lnTo>
                      <a:pt x="586" y="133"/>
                    </a:lnTo>
                    <a:lnTo>
                      <a:pt x="574" y="127"/>
                    </a:lnTo>
                    <a:lnTo>
                      <a:pt x="569" y="122"/>
                    </a:lnTo>
                    <a:lnTo>
                      <a:pt x="565" y="118"/>
                    </a:lnTo>
                    <a:lnTo>
                      <a:pt x="565" y="118"/>
                    </a:lnTo>
                    <a:lnTo>
                      <a:pt x="555" y="112"/>
                    </a:lnTo>
                    <a:lnTo>
                      <a:pt x="548" y="106"/>
                    </a:lnTo>
                    <a:lnTo>
                      <a:pt x="531" y="93"/>
                    </a:lnTo>
                    <a:lnTo>
                      <a:pt x="531" y="93"/>
                    </a:lnTo>
                    <a:lnTo>
                      <a:pt x="545" y="109"/>
                    </a:lnTo>
                    <a:lnTo>
                      <a:pt x="561" y="121"/>
                    </a:lnTo>
                    <a:lnTo>
                      <a:pt x="578" y="13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2" y="151"/>
                    </a:lnTo>
                    <a:lnTo>
                      <a:pt x="592" y="151"/>
                    </a:lnTo>
                    <a:lnTo>
                      <a:pt x="572" y="139"/>
                    </a:lnTo>
                    <a:lnTo>
                      <a:pt x="555" y="125"/>
                    </a:lnTo>
                    <a:lnTo>
                      <a:pt x="537" y="112"/>
                    </a:lnTo>
                    <a:lnTo>
                      <a:pt x="528" y="106"/>
                    </a:lnTo>
                    <a:lnTo>
                      <a:pt x="517" y="101"/>
                    </a:lnTo>
                    <a:lnTo>
                      <a:pt x="517" y="101"/>
                    </a:lnTo>
                    <a:lnTo>
                      <a:pt x="523" y="112"/>
                    </a:lnTo>
                    <a:lnTo>
                      <a:pt x="526" y="116"/>
                    </a:lnTo>
                    <a:lnTo>
                      <a:pt x="531" y="119"/>
                    </a:lnTo>
                    <a:lnTo>
                      <a:pt x="531" y="119"/>
                    </a:lnTo>
                    <a:lnTo>
                      <a:pt x="537" y="124"/>
                    </a:lnTo>
                    <a:lnTo>
                      <a:pt x="543" y="125"/>
                    </a:lnTo>
                    <a:lnTo>
                      <a:pt x="543" y="125"/>
                    </a:lnTo>
                    <a:lnTo>
                      <a:pt x="561" y="138"/>
                    </a:lnTo>
                    <a:lnTo>
                      <a:pt x="569" y="145"/>
                    </a:lnTo>
                    <a:lnTo>
                      <a:pt x="577" y="153"/>
                    </a:lnTo>
                    <a:lnTo>
                      <a:pt x="577" y="153"/>
                    </a:lnTo>
                    <a:lnTo>
                      <a:pt x="581" y="159"/>
                    </a:lnTo>
                    <a:lnTo>
                      <a:pt x="583" y="162"/>
                    </a:lnTo>
                    <a:lnTo>
                      <a:pt x="581" y="165"/>
                    </a:lnTo>
                    <a:lnTo>
                      <a:pt x="581" y="165"/>
                    </a:lnTo>
                    <a:lnTo>
                      <a:pt x="577" y="164"/>
                    </a:lnTo>
                    <a:lnTo>
                      <a:pt x="574" y="162"/>
                    </a:lnTo>
                    <a:lnTo>
                      <a:pt x="566" y="157"/>
                    </a:lnTo>
                    <a:lnTo>
                      <a:pt x="566" y="157"/>
                    </a:lnTo>
                    <a:lnTo>
                      <a:pt x="549" y="144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32" y="131"/>
                    </a:lnTo>
                    <a:lnTo>
                      <a:pt x="534" y="135"/>
                    </a:lnTo>
                    <a:lnTo>
                      <a:pt x="537" y="138"/>
                    </a:lnTo>
                    <a:lnTo>
                      <a:pt x="539" y="141"/>
                    </a:lnTo>
                    <a:lnTo>
                      <a:pt x="539" y="141"/>
                    </a:lnTo>
                    <a:lnTo>
                      <a:pt x="554" y="159"/>
                    </a:lnTo>
                    <a:lnTo>
                      <a:pt x="563" y="168"/>
                    </a:lnTo>
                    <a:lnTo>
                      <a:pt x="574" y="174"/>
                    </a:lnTo>
                    <a:lnTo>
                      <a:pt x="574" y="174"/>
                    </a:lnTo>
                    <a:lnTo>
                      <a:pt x="583" y="179"/>
                    </a:lnTo>
                    <a:lnTo>
                      <a:pt x="592" y="183"/>
                    </a:lnTo>
                    <a:lnTo>
                      <a:pt x="601" y="189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0" y="192"/>
                    </a:lnTo>
                    <a:lnTo>
                      <a:pt x="609" y="189"/>
                    </a:lnTo>
                    <a:lnTo>
                      <a:pt x="607" y="186"/>
                    </a:lnTo>
                    <a:lnTo>
                      <a:pt x="607" y="183"/>
                    </a:lnTo>
                    <a:lnTo>
                      <a:pt x="607" y="183"/>
                    </a:lnTo>
                    <a:lnTo>
                      <a:pt x="612" y="183"/>
                    </a:lnTo>
                    <a:lnTo>
                      <a:pt x="616" y="185"/>
                    </a:lnTo>
                    <a:lnTo>
                      <a:pt x="622" y="189"/>
                    </a:lnTo>
                    <a:lnTo>
                      <a:pt x="630" y="196"/>
                    </a:lnTo>
                    <a:lnTo>
                      <a:pt x="638" y="200"/>
                    </a:lnTo>
                    <a:lnTo>
                      <a:pt x="638" y="200"/>
                    </a:lnTo>
                    <a:lnTo>
                      <a:pt x="635" y="196"/>
                    </a:lnTo>
                    <a:lnTo>
                      <a:pt x="632" y="191"/>
                    </a:lnTo>
                    <a:lnTo>
                      <a:pt x="622" y="183"/>
                    </a:lnTo>
                    <a:lnTo>
                      <a:pt x="612" y="177"/>
                    </a:lnTo>
                    <a:lnTo>
                      <a:pt x="609" y="173"/>
                    </a:lnTo>
                    <a:lnTo>
                      <a:pt x="607" y="167"/>
                    </a:lnTo>
                    <a:lnTo>
                      <a:pt x="607" y="167"/>
                    </a:lnTo>
                    <a:lnTo>
                      <a:pt x="613" y="167"/>
                    </a:lnTo>
                    <a:lnTo>
                      <a:pt x="619" y="167"/>
                    </a:lnTo>
                    <a:lnTo>
                      <a:pt x="619" y="167"/>
                    </a:lnTo>
                    <a:lnTo>
                      <a:pt x="621" y="164"/>
                    </a:lnTo>
                    <a:lnTo>
                      <a:pt x="622" y="160"/>
                    </a:lnTo>
                    <a:lnTo>
                      <a:pt x="622" y="160"/>
                    </a:lnTo>
                    <a:lnTo>
                      <a:pt x="630" y="160"/>
                    </a:lnTo>
                    <a:lnTo>
                      <a:pt x="633" y="160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633" y="156"/>
                    </a:lnTo>
                    <a:lnTo>
                      <a:pt x="630" y="151"/>
                    </a:lnTo>
                    <a:lnTo>
                      <a:pt x="627" y="147"/>
                    </a:lnTo>
                    <a:lnTo>
                      <a:pt x="627" y="139"/>
                    </a:lnTo>
                    <a:lnTo>
                      <a:pt x="627" y="139"/>
                    </a:lnTo>
                    <a:lnTo>
                      <a:pt x="632" y="139"/>
                    </a:lnTo>
                    <a:lnTo>
                      <a:pt x="635" y="139"/>
                    </a:lnTo>
                    <a:lnTo>
                      <a:pt x="641" y="142"/>
                    </a:lnTo>
                    <a:lnTo>
                      <a:pt x="641" y="142"/>
                    </a:lnTo>
                    <a:lnTo>
                      <a:pt x="636" y="136"/>
                    </a:lnTo>
                    <a:lnTo>
                      <a:pt x="635" y="130"/>
                    </a:lnTo>
                    <a:lnTo>
                      <a:pt x="635" y="128"/>
                    </a:lnTo>
                    <a:lnTo>
                      <a:pt x="636" y="125"/>
                    </a:lnTo>
                    <a:lnTo>
                      <a:pt x="636" y="125"/>
                    </a:lnTo>
                    <a:lnTo>
                      <a:pt x="641" y="127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38" y="121"/>
                    </a:lnTo>
                    <a:lnTo>
                      <a:pt x="636" y="116"/>
                    </a:lnTo>
                    <a:lnTo>
                      <a:pt x="635" y="112"/>
                    </a:lnTo>
                    <a:lnTo>
                      <a:pt x="635" y="112"/>
                    </a:lnTo>
                    <a:lnTo>
                      <a:pt x="641" y="112"/>
                    </a:lnTo>
                    <a:lnTo>
                      <a:pt x="645" y="113"/>
                    </a:lnTo>
                    <a:lnTo>
                      <a:pt x="648" y="115"/>
                    </a:lnTo>
                    <a:lnTo>
                      <a:pt x="653" y="118"/>
                    </a:lnTo>
                    <a:lnTo>
                      <a:pt x="659" y="125"/>
                    </a:lnTo>
                    <a:lnTo>
                      <a:pt x="667" y="130"/>
                    </a:lnTo>
                    <a:lnTo>
                      <a:pt x="667" y="130"/>
                    </a:lnTo>
                    <a:lnTo>
                      <a:pt x="661" y="122"/>
                    </a:lnTo>
                    <a:lnTo>
                      <a:pt x="654" y="115"/>
                    </a:lnTo>
                    <a:lnTo>
                      <a:pt x="647" y="107"/>
                    </a:lnTo>
                    <a:lnTo>
                      <a:pt x="644" y="103"/>
                    </a:lnTo>
                    <a:lnTo>
                      <a:pt x="642" y="96"/>
                    </a:lnTo>
                    <a:lnTo>
                      <a:pt x="642" y="96"/>
                    </a:lnTo>
                    <a:lnTo>
                      <a:pt x="647" y="96"/>
                    </a:lnTo>
                    <a:lnTo>
                      <a:pt x="650" y="98"/>
                    </a:lnTo>
                    <a:lnTo>
                      <a:pt x="650" y="98"/>
                    </a:lnTo>
                    <a:lnTo>
                      <a:pt x="650" y="96"/>
                    </a:lnTo>
                    <a:lnTo>
                      <a:pt x="650" y="93"/>
                    </a:lnTo>
                    <a:lnTo>
                      <a:pt x="648" y="92"/>
                    </a:lnTo>
                    <a:lnTo>
                      <a:pt x="648" y="89"/>
                    </a:lnTo>
                    <a:lnTo>
                      <a:pt x="648" y="89"/>
                    </a:lnTo>
                    <a:lnTo>
                      <a:pt x="654" y="87"/>
                    </a:lnTo>
                    <a:lnTo>
                      <a:pt x="659" y="90"/>
                    </a:lnTo>
                    <a:lnTo>
                      <a:pt x="667" y="95"/>
                    </a:lnTo>
                    <a:lnTo>
                      <a:pt x="667" y="95"/>
                    </a:lnTo>
                    <a:lnTo>
                      <a:pt x="662" y="89"/>
                    </a:lnTo>
                    <a:lnTo>
                      <a:pt x="658" y="83"/>
                    </a:lnTo>
                    <a:lnTo>
                      <a:pt x="653" y="77"/>
                    </a:lnTo>
                    <a:lnTo>
                      <a:pt x="651" y="72"/>
                    </a:lnTo>
                    <a:lnTo>
                      <a:pt x="650" y="67"/>
                    </a:lnTo>
                    <a:lnTo>
                      <a:pt x="650" y="67"/>
                    </a:lnTo>
                    <a:lnTo>
                      <a:pt x="656" y="69"/>
                    </a:lnTo>
                    <a:lnTo>
                      <a:pt x="661" y="72"/>
                    </a:lnTo>
                    <a:lnTo>
                      <a:pt x="667" y="80"/>
                    </a:lnTo>
                    <a:lnTo>
                      <a:pt x="667" y="80"/>
                    </a:lnTo>
                    <a:lnTo>
                      <a:pt x="673" y="87"/>
                    </a:lnTo>
                    <a:lnTo>
                      <a:pt x="679" y="95"/>
                    </a:lnTo>
                    <a:lnTo>
                      <a:pt x="679" y="95"/>
                    </a:lnTo>
                    <a:lnTo>
                      <a:pt x="676" y="90"/>
                    </a:lnTo>
                    <a:lnTo>
                      <a:pt x="673" y="86"/>
                    </a:lnTo>
                    <a:lnTo>
                      <a:pt x="665" y="77"/>
                    </a:lnTo>
                    <a:lnTo>
                      <a:pt x="659" y="67"/>
                    </a:lnTo>
                    <a:lnTo>
                      <a:pt x="658" y="63"/>
                    </a:lnTo>
                    <a:lnTo>
                      <a:pt x="658" y="57"/>
                    </a:lnTo>
                    <a:lnTo>
                      <a:pt x="658" y="57"/>
                    </a:lnTo>
                    <a:lnTo>
                      <a:pt x="661" y="58"/>
                    </a:lnTo>
                    <a:lnTo>
                      <a:pt x="664" y="58"/>
                    </a:lnTo>
                    <a:lnTo>
                      <a:pt x="665" y="58"/>
                    </a:lnTo>
                    <a:lnTo>
                      <a:pt x="668" y="58"/>
                    </a:lnTo>
                    <a:lnTo>
                      <a:pt x="668" y="58"/>
                    </a:lnTo>
                    <a:lnTo>
                      <a:pt x="679" y="67"/>
                    </a:lnTo>
                    <a:lnTo>
                      <a:pt x="690" y="80"/>
                    </a:lnTo>
                    <a:lnTo>
                      <a:pt x="708" y="101"/>
                    </a:lnTo>
                    <a:lnTo>
                      <a:pt x="708" y="101"/>
                    </a:lnTo>
                    <a:lnTo>
                      <a:pt x="703" y="93"/>
                    </a:lnTo>
                    <a:lnTo>
                      <a:pt x="699" y="87"/>
                    </a:lnTo>
                    <a:lnTo>
                      <a:pt x="688" y="74"/>
                    </a:lnTo>
                    <a:lnTo>
                      <a:pt x="677" y="58"/>
                    </a:lnTo>
                    <a:lnTo>
                      <a:pt x="673" y="51"/>
                    </a:lnTo>
                    <a:lnTo>
                      <a:pt x="670" y="42"/>
                    </a:lnTo>
                    <a:lnTo>
                      <a:pt x="670" y="42"/>
                    </a:lnTo>
                    <a:lnTo>
                      <a:pt x="673" y="42"/>
                    </a:lnTo>
                    <a:lnTo>
                      <a:pt x="674" y="42"/>
                    </a:lnTo>
                    <a:lnTo>
                      <a:pt x="674" y="42"/>
                    </a:lnTo>
                    <a:lnTo>
                      <a:pt x="673" y="31"/>
                    </a:lnTo>
                    <a:lnTo>
                      <a:pt x="673" y="31"/>
                    </a:lnTo>
                    <a:lnTo>
                      <a:pt x="674" y="29"/>
                    </a:lnTo>
                    <a:lnTo>
                      <a:pt x="677" y="29"/>
                    </a:lnTo>
                    <a:lnTo>
                      <a:pt x="677" y="29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9" y="26"/>
                    </a:lnTo>
                    <a:lnTo>
                      <a:pt x="679" y="25"/>
                    </a:lnTo>
                    <a:lnTo>
                      <a:pt x="679" y="25"/>
                    </a:lnTo>
                    <a:lnTo>
                      <a:pt x="682" y="23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3" y="20"/>
                    </a:lnTo>
                    <a:lnTo>
                      <a:pt x="682" y="17"/>
                    </a:lnTo>
                    <a:lnTo>
                      <a:pt x="682" y="13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8" y="10"/>
                    </a:lnTo>
                    <a:lnTo>
                      <a:pt x="688" y="11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700" y="26"/>
                    </a:lnTo>
                    <a:lnTo>
                      <a:pt x="705" y="3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5" y="42"/>
                    </a:lnTo>
                    <a:lnTo>
                      <a:pt x="703" y="43"/>
                    </a:lnTo>
                    <a:lnTo>
                      <a:pt x="703" y="45"/>
                    </a:lnTo>
                    <a:lnTo>
                      <a:pt x="703" y="45"/>
                    </a:lnTo>
                    <a:lnTo>
                      <a:pt x="705" y="51"/>
                    </a:lnTo>
                    <a:lnTo>
                      <a:pt x="703" y="54"/>
                    </a:lnTo>
                    <a:lnTo>
                      <a:pt x="700" y="55"/>
                    </a:lnTo>
                    <a:lnTo>
                      <a:pt x="700" y="55"/>
                    </a:lnTo>
                    <a:lnTo>
                      <a:pt x="705" y="61"/>
                    </a:lnTo>
                    <a:lnTo>
                      <a:pt x="708" y="69"/>
                    </a:lnTo>
                    <a:lnTo>
                      <a:pt x="708" y="69"/>
                    </a:lnTo>
                    <a:lnTo>
                      <a:pt x="706" y="71"/>
                    </a:lnTo>
                    <a:lnTo>
                      <a:pt x="706" y="72"/>
                    </a:lnTo>
                    <a:lnTo>
                      <a:pt x="703" y="72"/>
                    </a:lnTo>
                    <a:lnTo>
                      <a:pt x="703" y="72"/>
                    </a:lnTo>
                    <a:lnTo>
                      <a:pt x="708" y="81"/>
                    </a:lnTo>
                    <a:lnTo>
                      <a:pt x="708" y="81"/>
                    </a:lnTo>
                    <a:lnTo>
                      <a:pt x="708" y="83"/>
                    </a:lnTo>
                    <a:lnTo>
                      <a:pt x="706" y="83"/>
                    </a:lnTo>
                    <a:lnTo>
                      <a:pt x="705" y="84"/>
                    </a:lnTo>
                    <a:lnTo>
                      <a:pt x="705" y="84"/>
                    </a:lnTo>
                    <a:lnTo>
                      <a:pt x="709" y="93"/>
                    </a:lnTo>
                    <a:lnTo>
                      <a:pt x="715" y="101"/>
                    </a:lnTo>
                    <a:lnTo>
                      <a:pt x="720" y="110"/>
                    </a:lnTo>
                    <a:lnTo>
                      <a:pt x="722" y="115"/>
                    </a:lnTo>
                    <a:lnTo>
                      <a:pt x="723" y="119"/>
                    </a:lnTo>
                    <a:lnTo>
                      <a:pt x="723" y="119"/>
                    </a:lnTo>
                    <a:lnTo>
                      <a:pt x="720" y="121"/>
                    </a:lnTo>
                    <a:lnTo>
                      <a:pt x="717" y="119"/>
                    </a:lnTo>
                    <a:lnTo>
                      <a:pt x="712" y="115"/>
                    </a:lnTo>
                    <a:lnTo>
                      <a:pt x="712" y="115"/>
                    </a:lnTo>
                    <a:lnTo>
                      <a:pt x="711" y="116"/>
                    </a:lnTo>
                    <a:lnTo>
                      <a:pt x="708" y="118"/>
                    </a:lnTo>
                    <a:lnTo>
                      <a:pt x="708" y="118"/>
                    </a:lnTo>
                    <a:lnTo>
                      <a:pt x="697" y="106"/>
                    </a:lnTo>
                    <a:lnTo>
                      <a:pt x="693" y="101"/>
                    </a:lnTo>
                    <a:lnTo>
                      <a:pt x="688" y="95"/>
                    </a:lnTo>
                    <a:lnTo>
                      <a:pt x="688" y="95"/>
                    </a:lnTo>
                    <a:lnTo>
                      <a:pt x="694" y="106"/>
                    </a:lnTo>
                    <a:lnTo>
                      <a:pt x="702" y="116"/>
                    </a:lnTo>
                    <a:lnTo>
                      <a:pt x="709" y="125"/>
                    </a:lnTo>
                    <a:lnTo>
                      <a:pt x="715" y="136"/>
                    </a:lnTo>
                    <a:lnTo>
                      <a:pt x="715" y="136"/>
                    </a:lnTo>
                    <a:lnTo>
                      <a:pt x="714" y="139"/>
                    </a:lnTo>
                    <a:lnTo>
                      <a:pt x="715" y="142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5" y="148"/>
                    </a:lnTo>
                    <a:lnTo>
                      <a:pt x="715" y="150"/>
                    </a:lnTo>
                    <a:lnTo>
                      <a:pt x="715" y="150"/>
                    </a:lnTo>
                    <a:lnTo>
                      <a:pt x="703" y="142"/>
                    </a:lnTo>
                    <a:lnTo>
                      <a:pt x="694" y="131"/>
                    </a:lnTo>
                    <a:lnTo>
                      <a:pt x="686" y="121"/>
                    </a:lnTo>
                    <a:lnTo>
                      <a:pt x="676" y="112"/>
                    </a:lnTo>
                    <a:lnTo>
                      <a:pt x="676" y="112"/>
                    </a:lnTo>
                    <a:lnTo>
                      <a:pt x="676" y="110"/>
                    </a:lnTo>
                    <a:lnTo>
                      <a:pt x="676" y="109"/>
                    </a:lnTo>
                    <a:lnTo>
                      <a:pt x="676" y="109"/>
                    </a:lnTo>
                    <a:lnTo>
                      <a:pt x="671" y="106"/>
                    </a:lnTo>
                    <a:lnTo>
                      <a:pt x="667" y="103"/>
                    </a:lnTo>
                    <a:lnTo>
                      <a:pt x="659" y="95"/>
                    </a:lnTo>
                    <a:lnTo>
                      <a:pt x="659" y="95"/>
                    </a:lnTo>
                    <a:lnTo>
                      <a:pt x="661" y="99"/>
                    </a:lnTo>
                    <a:lnTo>
                      <a:pt x="664" y="104"/>
                    </a:lnTo>
                    <a:lnTo>
                      <a:pt x="670" y="113"/>
                    </a:lnTo>
                    <a:lnTo>
                      <a:pt x="670" y="113"/>
                    </a:lnTo>
                    <a:lnTo>
                      <a:pt x="683" y="128"/>
                    </a:lnTo>
                    <a:lnTo>
                      <a:pt x="697" y="142"/>
                    </a:lnTo>
                    <a:lnTo>
                      <a:pt x="711" y="157"/>
                    </a:lnTo>
                    <a:lnTo>
                      <a:pt x="717" y="165"/>
                    </a:lnTo>
                    <a:lnTo>
                      <a:pt x="723" y="174"/>
                    </a:lnTo>
                    <a:lnTo>
                      <a:pt x="723" y="174"/>
                    </a:lnTo>
                    <a:lnTo>
                      <a:pt x="722" y="174"/>
                    </a:lnTo>
                    <a:lnTo>
                      <a:pt x="720" y="176"/>
                    </a:lnTo>
                    <a:lnTo>
                      <a:pt x="720" y="176"/>
                    </a:lnTo>
                    <a:lnTo>
                      <a:pt x="715" y="174"/>
                    </a:lnTo>
                    <a:lnTo>
                      <a:pt x="714" y="171"/>
                    </a:lnTo>
                    <a:lnTo>
                      <a:pt x="711" y="168"/>
                    </a:lnTo>
                    <a:lnTo>
                      <a:pt x="709" y="165"/>
                    </a:lnTo>
                    <a:lnTo>
                      <a:pt x="709" y="165"/>
                    </a:lnTo>
                    <a:lnTo>
                      <a:pt x="731" y="200"/>
                    </a:lnTo>
                    <a:lnTo>
                      <a:pt x="731" y="200"/>
                    </a:lnTo>
                    <a:lnTo>
                      <a:pt x="729" y="202"/>
                    </a:lnTo>
                    <a:lnTo>
                      <a:pt x="728" y="203"/>
                    </a:lnTo>
                    <a:lnTo>
                      <a:pt x="728" y="203"/>
                    </a:lnTo>
                    <a:lnTo>
                      <a:pt x="731" y="208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1" y="215"/>
                    </a:lnTo>
                    <a:lnTo>
                      <a:pt x="729" y="215"/>
                    </a:lnTo>
                    <a:lnTo>
                      <a:pt x="725" y="215"/>
                    </a:lnTo>
                    <a:lnTo>
                      <a:pt x="720" y="214"/>
                    </a:lnTo>
                    <a:lnTo>
                      <a:pt x="715" y="211"/>
                    </a:lnTo>
                    <a:lnTo>
                      <a:pt x="715" y="211"/>
                    </a:lnTo>
                    <a:lnTo>
                      <a:pt x="700" y="196"/>
                    </a:lnTo>
                    <a:lnTo>
                      <a:pt x="685" y="180"/>
                    </a:lnTo>
                    <a:lnTo>
                      <a:pt x="685" y="180"/>
                    </a:lnTo>
                    <a:lnTo>
                      <a:pt x="686" y="185"/>
                    </a:lnTo>
                    <a:lnTo>
                      <a:pt x="690" y="188"/>
                    </a:lnTo>
                    <a:lnTo>
                      <a:pt x="690" y="188"/>
                    </a:lnTo>
                    <a:lnTo>
                      <a:pt x="711" y="208"/>
                    </a:lnTo>
                    <a:lnTo>
                      <a:pt x="720" y="218"/>
                    </a:lnTo>
                    <a:lnTo>
                      <a:pt x="725" y="225"/>
                    </a:lnTo>
                    <a:lnTo>
                      <a:pt x="728" y="231"/>
                    </a:lnTo>
                    <a:lnTo>
                      <a:pt x="728" y="231"/>
                    </a:lnTo>
                    <a:lnTo>
                      <a:pt x="725" y="232"/>
                    </a:lnTo>
                    <a:lnTo>
                      <a:pt x="722" y="231"/>
                    </a:lnTo>
                    <a:lnTo>
                      <a:pt x="719" y="229"/>
                    </a:lnTo>
                    <a:lnTo>
                      <a:pt x="717" y="226"/>
                    </a:lnTo>
                    <a:lnTo>
                      <a:pt x="717" y="226"/>
                    </a:lnTo>
                    <a:lnTo>
                      <a:pt x="706" y="220"/>
                    </a:lnTo>
                    <a:lnTo>
                      <a:pt x="697" y="212"/>
                    </a:lnTo>
                    <a:lnTo>
                      <a:pt x="688" y="205"/>
                    </a:lnTo>
                    <a:lnTo>
                      <a:pt x="677" y="197"/>
                    </a:lnTo>
                    <a:lnTo>
                      <a:pt x="677" y="197"/>
                    </a:lnTo>
                    <a:lnTo>
                      <a:pt x="677" y="196"/>
                    </a:lnTo>
                    <a:lnTo>
                      <a:pt x="676" y="194"/>
                    </a:lnTo>
                    <a:lnTo>
                      <a:pt x="676" y="194"/>
                    </a:lnTo>
                    <a:lnTo>
                      <a:pt x="673" y="192"/>
                    </a:lnTo>
                    <a:lnTo>
                      <a:pt x="670" y="191"/>
                    </a:lnTo>
                    <a:lnTo>
                      <a:pt x="664" y="186"/>
                    </a:lnTo>
                    <a:lnTo>
                      <a:pt x="664" y="186"/>
                    </a:lnTo>
                    <a:lnTo>
                      <a:pt x="665" y="189"/>
                    </a:lnTo>
                    <a:lnTo>
                      <a:pt x="668" y="194"/>
                    </a:lnTo>
                    <a:lnTo>
                      <a:pt x="676" y="200"/>
                    </a:lnTo>
                    <a:lnTo>
                      <a:pt x="676" y="200"/>
                    </a:lnTo>
                    <a:lnTo>
                      <a:pt x="700" y="223"/>
                    </a:lnTo>
                    <a:lnTo>
                      <a:pt x="726" y="246"/>
                    </a:lnTo>
                    <a:lnTo>
                      <a:pt x="726" y="246"/>
                    </a:lnTo>
                    <a:lnTo>
                      <a:pt x="726" y="241"/>
                    </a:lnTo>
                    <a:lnTo>
                      <a:pt x="728" y="240"/>
                    </a:lnTo>
                    <a:lnTo>
                      <a:pt x="728" y="237"/>
                    </a:lnTo>
                    <a:lnTo>
                      <a:pt x="728" y="237"/>
                    </a:lnTo>
                    <a:lnTo>
                      <a:pt x="734" y="241"/>
                    </a:lnTo>
                    <a:lnTo>
                      <a:pt x="738" y="246"/>
                    </a:lnTo>
                    <a:lnTo>
                      <a:pt x="746" y="257"/>
                    </a:lnTo>
                    <a:lnTo>
                      <a:pt x="754" y="269"/>
                    </a:lnTo>
                    <a:lnTo>
                      <a:pt x="758" y="275"/>
                    </a:lnTo>
                    <a:lnTo>
                      <a:pt x="763" y="279"/>
                    </a:lnTo>
                    <a:lnTo>
                      <a:pt x="763" y="279"/>
                    </a:lnTo>
                    <a:lnTo>
                      <a:pt x="749" y="257"/>
                    </a:lnTo>
                    <a:lnTo>
                      <a:pt x="734" y="235"/>
                    </a:lnTo>
                    <a:lnTo>
                      <a:pt x="734" y="235"/>
                    </a:lnTo>
                    <a:lnTo>
                      <a:pt x="734" y="231"/>
                    </a:lnTo>
                    <a:lnTo>
                      <a:pt x="735" y="226"/>
                    </a:lnTo>
                    <a:lnTo>
                      <a:pt x="735" y="226"/>
                    </a:lnTo>
                    <a:lnTo>
                      <a:pt x="741" y="231"/>
                    </a:lnTo>
                    <a:lnTo>
                      <a:pt x="746" y="23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61" y="255"/>
                    </a:lnTo>
                    <a:lnTo>
                      <a:pt x="767" y="264"/>
                    </a:lnTo>
                    <a:lnTo>
                      <a:pt x="767" y="264"/>
                    </a:lnTo>
                    <a:lnTo>
                      <a:pt x="775" y="272"/>
                    </a:lnTo>
                    <a:lnTo>
                      <a:pt x="781" y="281"/>
                    </a:lnTo>
                    <a:lnTo>
                      <a:pt x="789" y="290"/>
                    </a:lnTo>
                    <a:lnTo>
                      <a:pt x="796" y="298"/>
                    </a:lnTo>
                    <a:lnTo>
                      <a:pt x="796" y="298"/>
                    </a:lnTo>
                    <a:lnTo>
                      <a:pt x="792" y="290"/>
                    </a:lnTo>
                    <a:lnTo>
                      <a:pt x="789" y="281"/>
                    </a:lnTo>
                    <a:lnTo>
                      <a:pt x="789" y="281"/>
                    </a:lnTo>
                    <a:lnTo>
                      <a:pt x="787" y="279"/>
                    </a:lnTo>
                    <a:lnTo>
                      <a:pt x="784" y="279"/>
                    </a:lnTo>
                    <a:lnTo>
                      <a:pt x="784" y="279"/>
                    </a:lnTo>
                    <a:lnTo>
                      <a:pt x="781" y="270"/>
                    </a:lnTo>
                    <a:lnTo>
                      <a:pt x="775" y="263"/>
                    </a:lnTo>
                    <a:lnTo>
                      <a:pt x="775" y="263"/>
                    </a:lnTo>
                    <a:lnTo>
                      <a:pt x="766" y="250"/>
                    </a:lnTo>
                    <a:lnTo>
                      <a:pt x="757" y="238"/>
                    </a:lnTo>
                    <a:lnTo>
                      <a:pt x="747" y="225"/>
                    </a:lnTo>
                    <a:lnTo>
                      <a:pt x="740" y="211"/>
                    </a:lnTo>
                    <a:lnTo>
                      <a:pt x="740" y="211"/>
                    </a:lnTo>
                    <a:lnTo>
                      <a:pt x="743" y="209"/>
                    </a:lnTo>
                    <a:lnTo>
                      <a:pt x="743" y="209"/>
                    </a:lnTo>
                    <a:lnTo>
                      <a:pt x="754" y="220"/>
                    </a:lnTo>
                    <a:lnTo>
                      <a:pt x="763" y="231"/>
                    </a:lnTo>
                    <a:lnTo>
                      <a:pt x="781" y="255"/>
                    </a:lnTo>
                    <a:lnTo>
                      <a:pt x="781" y="255"/>
                    </a:lnTo>
                    <a:lnTo>
                      <a:pt x="779" y="250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3" y="241"/>
                    </a:lnTo>
                    <a:lnTo>
                      <a:pt x="770" y="235"/>
                    </a:lnTo>
                    <a:lnTo>
                      <a:pt x="761" y="225"/>
                    </a:lnTo>
                    <a:lnTo>
                      <a:pt x="754" y="214"/>
                    </a:lnTo>
                    <a:lnTo>
                      <a:pt x="752" y="208"/>
                    </a:lnTo>
                    <a:lnTo>
                      <a:pt x="751" y="200"/>
                    </a:lnTo>
                    <a:lnTo>
                      <a:pt x="751" y="200"/>
                    </a:lnTo>
                    <a:lnTo>
                      <a:pt x="754" y="200"/>
                    </a:lnTo>
                    <a:lnTo>
                      <a:pt x="757" y="203"/>
                    </a:lnTo>
                    <a:lnTo>
                      <a:pt x="760" y="208"/>
                    </a:lnTo>
                    <a:lnTo>
                      <a:pt x="760" y="208"/>
                    </a:lnTo>
                    <a:lnTo>
                      <a:pt x="770" y="221"/>
                    </a:lnTo>
                    <a:lnTo>
                      <a:pt x="781" y="235"/>
                    </a:lnTo>
                    <a:lnTo>
                      <a:pt x="792" y="249"/>
                    </a:lnTo>
                    <a:lnTo>
                      <a:pt x="802" y="263"/>
                    </a:lnTo>
                    <a:lnTo>
                      <a:pt x="802" y="263"/>
                    </a:lnTo>
                    <a:lnTo>
                      <a:pt x="795" y="247"/>
                    </a:lnTo>
                    <a:lnTo>
                      <a:pt x="786" y="232"/>
                    </a:lnTo>
                    <a:lnTo>
                      <a:pt x="786" y="232"/>
                    </a:lnTo>
                    <a:lnTo>
                      <a:pt x="775" y="214"/>
                    </a:lnTo>
                    <a:lnTo>
                      <a:pt x="770" y="205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69" y="196"/>
                    </a:lnTo>
                    <a:lnTo>
                      <a:pt x="773" y="197"/>
                    </a:lnTo>
                    <a:lnTo>
                      <a:pt x="776" y="199"/>
                    </a:lnTo>
                    <a:lnTo>
                      <a:pt x="779" y="202"/>
                    </a:lnTo>
                    <a:lnTo>
                      <a:pt x="783" y="205"/>
                    </a:lnTo>
                    <a:lnTo>
                      <a:pt x="783" y="205"/>
                    </a:lnTo>
                    <a:lnTo>
                      <a:pt x="799" y="229"/>
                    </a:lnTo>
                    <a:lnTo>
                      <a:pt x="818" y="253"/>
                    </a:lnTo>
                    <a:lnTo>
                      <a:pt x="818" y="253"/>
                    </a:lnTo>
                    <a:lnTo>
                      <a:pt x="813" y="243"/>
                    </a:lnTo>
                    <a:lnTo>
                      <a:pt x="808" y="232"/>
                    </a:lnTo>
                    <a:lnTo>
                      <a:pt x="808" y="232"/>
                    </a:lnTo>
                    <a:lnTo>
                      <a:pt x="799" y="217"/>
                    </a:lnTo>
                    <a:lnTo>
                      <a:pt x="789" y="200"/>
                    </a:lnTo>
                    <a:lnTo>
                      <a:pt x="789" y="200"/>
                    </a:lnTo>
                    <a:lnTo>
                      <a:pt x="784" y="194"/>
                    </a:lnTo>
                    <a:lnTo>
                      <a:pt x="783" y="191"/>
                    </a:lnTo>
                    <a:lnTo>
                      <a:pt x="783" y="186"/>
                    </a:lnTo>
                    <a:lnTo>
                      <a:pt x="783" y="186"/>
                    </a:lnTo>
                    <a:lnTo>
                      <a:pt x="787" y="186"/>
                    </a:lnTo>
                    <a:lnTo>
                      <a:pt x="792" y="18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804" y="205"/>
                    </a:lnTo>
                    <a:lnTo>
                      <a:pt x="810" y="214"/>
                    </a:lnTo>
                    <a:lnTo>
                      <a:pt x="816" y="223"/>
                    </a:lnTo>
                    <a:lnTo>
                      <a:pt x="824" y="231"/>
                    </a:lnTo>
                    <a:lnTo>
                      <a:pt x="824" y="231"/>
                    </a:lnTo>
                    <a:lnTo>
                      <a:pt x="816" y="217"/>
                    </a:lnTo>
                    <a:lnTo>
                      <a:pt x="808" y="203"/>
                    </a:lnTo>
                    <a:lnTo>
                      <a:pt x="793" y="179"/>
                    </a:lnTo>
                    <a:lnTo>
                      <a:pt x="793" y="179"/>
                    </a:lnTo>
                    <a:lnTo>
                      <a:pt x="793" y="177"/>
                    </a:lnTo>
                    <a:lnTo>
                      <a:pt x="793" y="176"/>
                    </a:lnTo>
                    <a:lnTo>
                      <a:pt x="793" y="174"/>
                    </a:lnTo>
                    <a:lnTo>
                      <a:pt x="793" y="173"/>
                    </a:lnTo>
                    <a:lnTo>
                      <a:pt x="793" y="173"/>
                    </a:lnTo>
                    <a:lnTo>
                      <a:pt x="799" y="176"/>
                    </a:lnTo>
                    <a:lnTo>
                      <a:pt x="805" y="182"/>
                    </a:lnTo>
                    <a:lnTo>
                      <a:pt x="812" y="194"/>
                    </a:lnTo>
                    <a:lnTo>
                      <a:pt x="812" y="194"/>
                    </a:lnTo>
                    <a:lnTo>
                      <a:pt x="836" y="228"/>
                    </a:lnTo>
                    <a:lnTo>
                      <a:pt x="836" y="228"/>
                    </a:lnTo>
                    <a:lnTo>
                      <a:pt x="833" y="218"/>
                    </a:lnTo>
                    <a:lnTo>
                      <a:pt x="828" y="209"/>
                    </a:lnTo>
                    <a:lnTo>
                      <a:pt x="818" y="191"/>
                    </a:lnTo>
                    <a:lnTo>
                      <a:pt x="818" y="191"/>
                    </a:lnTo>
                    <a:lnTo>
                      <a:pt x="810" y="177"/>
                    </a:lnTo>
                    <a:lnTo>
                      <a:pt x="807" y="171"/>
                    </a:lnTo>
                    <a:lnTo>
                      <a:pt x="807" y="164"/>
                    </a:lnTo>
                    <a:lnTo>
                      <a:pt x="807" y="164"/>
                    </a:lnTo>
                    <a:lnTo>
                      <a:pt x="812" y="167"/>
                    </a:lnTo>
                    <a:lnTo>
                      <a:pt x="816" y="171"/>
                    </a:lnTo>
                    <a:lnTo>
                      <a:pt x="824" y="180"/>
                    </a:lnTo>
                    <a:lnTo>
                      <a:pt x="830" y="189"/>
                    </a:lnTo>
                    <a:lnTo>
                      <a:pt x="836" y="199"/>
                    </a:lnTo>
                    <a:lnTo>
                      <a:pt x="836" y="199"/>
                    </a:lnTo>
                    <a:lnTo>
                      <a:pt x="831" y="186"/>
                    </a:lnTo>
                    <a:lnTo>
                      <a:pt x="824" y="176"/>
                    </a:lnTo>
                    <a:lnTo>
                      <a:pt x="818" y="164"/>
                    </a:lnTo>
                    <a:lnTo>
                      <a:pt x="812" y="151"/>
                    </a:lnTo>
                    <a:lnTo>
                      <a:pt x="812" y="151"/>
                    </a:lnTo>
                    <a:lnTo>
                      <a:pt x="815" y="151"/>
                    </a:lnTo>
                    <a:lnTo>
                      <a:pt x="816" y="151"/>
                    </a:lnTo>
                    <a:lnTo>
                      <a:pt x="816" y="151"/>
                    </a:lnTo>
                    <a:lnTo>
                      <a:pt x="825" y="160"/>
                    </a:lnTo>
                    <a:lnTo>
                      <a:pt x="833" y="171"/>
                    </a:lnTo>
                    <a:lnTo>
                      <a:pt x="848" y="192"/>
                    </a:lnTo>
                    <a:lnTo>
                      <a:pt x="848" y="192"/>
                    </a:lnTo>
                    <a:lnTo>
                      <a:pt x="847" y="186"/>
                    </a:lnTo>
                    <a:lnTo>
                      <a:pt x="844" y="180"/>
                    </a:lnTo>
                    <a:lnTo>
                      <a:pt x="836" y="167"/>
                    </a:lnTo>
                    <a:lnTo>
                      <a:pt x="828" y="154"/>
                    </a:lnTo>
                    <a:lnTo>
                      <a:pt x="825" y="148"/>
                    </a:lnTo>
                    <a:lnTo>
                      <a:pt x="824" y="141"/>
                    </a:lnTo>
                    <a:lnTo>
                      <a:pt x="824" y="141"/>
                    </a:lnTo>
                    <a:lnTo>
                      <a:pt x="828" y="142"/>
                    </a:lnTo>
                    <a:lnTo>
                      <a:pt x="831" y="144"/>
                    </a:lnTo>
                    <a:lnTo>
                      <a:pt x="837" y="151"/>
                    </a:lnTo>
                    <a:lnTo>
                      <a:pt x="842" y="160"/>
                    </a:lnTo>
                    <a:lnTo>
                      <a:pt x="848" y="168"/>
                    </a:lnTo>
                    <a:lnTo>
                      <a:pt x="848" y="168"/>
                    </a:lnTo>
                    <a:lnTo>
                      <a:pt x="847" y="162"/>
                    </a:lnTo>
                    <a:lnTo>
                      <a:pt x="842" y="154"/>
                    </a:lnTo>
                    <a:lnTo>
                      <a:pt x="839" y="148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40" y="139"/>
                    </a:lnTo>
                    <a:lnTo>
                      <a:pt x="842" y="138"/>
                    </a:lnTo>
                    <a:lnTo>
                      <a:pt x="844" y="138"/>
                    </a:lnTo>
                    <a:lnTo>
                      <a:pt x="845" y="136"/>
                    </a:lnTo>
                    <a:lnTo>
                      <a:pt x="845" y="136"/>
                    </a:lnTo>
                    <a:lnTo>
                      <a:pt x="848" y="138"/>
                    </a:lnTo>
                    <a:lnTo>
                      <a:pt x="851" y="141"/>
                    </a:lnTo>
                    <a:lnTo>
                      <a:pt x="856" y="151"/>
                    </a:lnTo>
                    <a:lnTo>
                      <a:pt x="860" y="164"/>
                    </a:lnTo>
                    <a:lnTo>
                      <a:pt x="863" y="173"/>
                    </a:lnTo>
                    <a:lnTo>
                      <a:pt x="863" y="173"/>
                    </a:lnTo>
                    <a:lnTo>
                      <a:pt x="860" y="174"/>
                    </a:lnTo>
                    <a:lnTo>
                      <a:pt x="857" y="176"/>
                    </a:lnTo>
                    <a:lnTo>
                      <a:pt x="857" y="176"/>
                    </a:lnTo>
                    <a:lnTo>
                      <a:pt x="859" y="182"/>
                    </a:lnTo>
                    <a:lnTo>
                      <a:pt x="860" y="188"/>
                    </a:lnTo>
                    <a:lnTo>
                      <a:pt x="860" y="188"/>
                    </a:lnTo>
                    <a:lnTo>
                      <a:pt x="857" y="188"/>
                    </a:lnTo>
                    <a:lnTo>
                      <a:pt x="856" y="188"/>
                    </a:lnTo>
                    <a:lnTo>
                      <a:pt x="853" y="186"/>
                    </a:lnTo>
                    <a:lnTo>
                      <a:pt x="853" y="186"/>
                    </a:lnTo>
                    <a:lnTo>
                      <a:pt x="857" y="197"/>
                    </a:lnTo>
                    <a:lnTo>
                      <a:pt x="859" y="202"/>
                    </a:lnTo>
                    <a:lnTo>
                      <a:pt x="859" y="208"/>
                    </a:lnTo>
                    <a:lnTo>
                      <a:pt x="859" y="208"/>
                    </a:lnTo>
                    <a:lnTo>
                      <a:pt x="857" y="208"/>
                    </a:lnTo>
                    <a:lnTo>
                      <a:pt x="856" y="209"/>
                    </a:lnTo>
                    <a:lnTo>
                      <a:pt x="856" y="209"/>
                    </a:lnTo>
                    <a:lnTo>
                      <a:pt x="850" y="205"/>
                    </a:lnTo>
                    <a:lnTo>
                      <a:pt x="845" y="200"/>
                    </a:lnTo>
                    <a:lnTo>
                      <a:pt x="837" y="188"/>
                    </a:lnTo>
                    <a:lnTo>
                      <a:pt x="837" y="188"/>
                    </a:lnTo>
                    <a:lnTo>
                      <a:pt x="842" y="196"/>
                    </a:lnTo>
                    <a:lnTo>
                      <a:pt x="847" y="205"/>
                    </a:lnTo>
                    <a:lnTo>
                      <a:pt x="850" y="215"/>
                    </a:lnTo>
                    <a:lnTo>
                      <a:pt x="851" y="220"/>
                    </a:lnTo>
                    <a:lnTo>
                      <a:pt x="851" y="225"/>
                    </a:lnTo>
                    <a:lnTo>
                      <a:pt x="851" y="225"/>
                    </a:lnTo>
                    <a:lnTo>
                      <a:pt x="850" y="225"/>
                    </a:lnTo>
                    <a:lnTo>
                      <a:pt x="850" y="226"/>
                    </a:lnTo>
                    <a:lnTo>
                      <a:pt x="850" y="226"/>
                    </a:lnTo>
                    <a:lnTo>
                      <a:pt x="845" y="225"/>
                    </a:lnTo>
                    <a:lnTo>
                      <a:pt x="842" y="220"/>
                    </a:lnTo>
                    <a:lnTo>
                      <a:pt x="840" y="217"/>
                    </a:lnTo>
                    <a:lnTo>
                      <a:pt x="837" y="212"/>
                    </a:lnTo>
                    <a:lnTo>
                      <a:pt x="837" y="212"/>
                    </a:lnTo>
                    <a:lnTo>
                      <a:pt x="839" y="218"/>
                    </a:lnTo>
                    <a:lnTo>
                      <a:pt x="842" y="225"/>
                    </a:lnTo>
                    <a:lnTo>
                      <a:pt x="845" y="232"/>
                    </a:lnTo>
                    <a:lnTo>
                      <a:pt x="845" y="240"/>
                    </a:lnTo>
                    <a:lnTo>
                      <a:pt x="845" y="240"/>
                    </a:lnTo>
                    <a:lnTo>
                      <a:pt x="842" y="240"/>
                    </a:lnTo>
                    <a:lnTo>
                      <a:pt x="842" y="241"/>
                    </a:lnTo>
                    <a:lnTo>
                      <a:pt x="842" y="241"/>
                    </a:lnTo>
                    <a:lnTo>
                      <a:pt x="837" y="240"/>
                    </a:lnTo>
                    <a:lnTo>
                      <a:pt x="834" y="237"/>
                    </a:lnTo>
                    <a:lnTo>
                      <a:pt x="831" y="229"/>
                    </a:lnTo>
                    <a:lnTo>
                      <a:pt x="831" y="229"/>
                    </a:lnTo>
                    <a:lnTo>
                      <a:pt x="831" y="234"/>
                    </a:lnTo>
                    <a:lnTo>
                      <a:pt x="831" y="237"/>
                    </a:lnTo>
                    <a:lnTo>
                      <a:pt x="833" y="241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30" y="246"/>
                    </a:lnTo>
                    <a:lnTo>
                      <a:pt x="827" y="246"/>
                    </a:lnTo>
                    <a:lnTo>
                      <a:pt x="824" y="243"/>
                    </a:lnTo>
                    <a:lnTo>
                      <a:pt x="821" y="240"/>
                    </a:lnTo>
                    <a:lnTo>
                      <a:pt x="816" y="232"/>
                    </a:lnTo>
                    <a:lnTo>
                      <a:pt x="815" y="229"/>
                    </a:lnTo>
                    <a:lnTo>
                      <a:pt x="812" y="226"/>
                    </a:lnTo>
                    <a:lnTo>
                      <a:pt x="812" y="226"/>
                    </a:lnTo>
                    <a:lnTo>
                      <a:pt x="821" y="244"/>
                    </a:lnTo>
                    <a:lnTo>
                      <a:pt x="824" y="253"/>
                    </a:lnTo>
                    <a:lnTo>
                      <a:pt x="827" y="264"/>
                    </a:lnTo>
                    <a:lnTo>
                      <a:pt x="827" y="264"/>
                    </a:lnTo>
                    <a:lnTo>
                      <a:pt x="825" y="266"/>
                    </a:lnTo>
                    <a:lnTo>
                      <a:pt x="822" y="266"/>
                    </a:lnTo>
                    <a:lnTo>
                      <a:pt x="818" y="263"/>
                    </a:lnTo>
                    <a:lnTo>
                      <a:pt x="813" y="258"/>
                    </a:lnTo>
                    <a:lnTo>
                      <a:pt x="810" y="253"/>
                    </a:lnTo>
                    <a:lnTo>
                      <a:pt x="810" y="253"/>
                    </a:lnTo>
                    <a:lnTo>
                      <a:pt x="798" y="235"/>
                    </a:lnTo>
                    <a:lnTo>
                      <a:pt x="792" y="225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93" y="232"/>
                    </a:lnTo>
                    <a:lnTo>
                      <a:pt x="801" y="247"/>
                    </a:lnTo>
                    <a:lnTo>
                      <a:pt x="808" y="264"/>
                    </a:lnTo>
                    <a:lnTo>
                      <a:pt x="812" y="272"/>
                    </a:lnTo>
                    <a:lnTo>
                      <a:pt x="813" y="281"/>
                    </a:lnTo>
                    <a:lnTo>
                      <a:pt x="813" y="281"/>
                    </a:lnTo>
                    <a:lnTo>
                      <a:pt x="808" y="279"/>
                    </a:lnTo>
                    <a:lnTo>
                      <a:pt x="805" y="279"/>
                    </a:lnTo>
                    <a:lnTo>
                      <a:pt x="801" y="273"/>
                    </a:lnTo>
                    <a:lnTo>
                      <a:pt x="796" y="266"/>
                    </a:lnTo>
                    <a:lnTo>
                      <a:pt x="793" y="260"/>
                    </a:lnTo>
                    <a:lnTo>
                      <a:pt x="793" y="260"/>
                    </a:lnTo>
                    <a:lnTo>
                      <a:pt x="795" y="266"/>
                    </a:lnTo>
                    <a:lnTo>
                      <a:pt x="798" y="272"/>
                    </a:lnTo>
                    <a:lnTo>
                      <a:pt x="799" y="278"/>
                    </a:lnTo>
                    <a:lnTo>
                      <a:pt x="801" y="284"/>
                    </a:lnTo>
                    <a:lnTo>
                      <a:pt x="801" y="284"/>
                    </a:lnTo>
                    <a:lnTo>
                      <a:pt x="801" y="285"/>
                    </a:lnTo>
                    <a:lnTo>
                      <a:pt x="799" y="285"/>
                    </a:lnTo>
                    <a:lnTo>
                      <a:pt x="798" y="285"/>
                    </a:lnTo>
                    <a:lnTo>
                      <a:pt x="798" y="287"/>
                    </a:lnTo>
                    <a:lnTo>
                      <a:pt x="798" y="287"/>
                    </a:lnTo>
                    <a:lnTo>
                      <a:pt x="798" y="290"/>
                    </a:lnTo>
                    <a:lnTo>
                      <a:pt x="799" y="295"/>
                    </a:lnTo>
                    <a:lnTo>
                      <a:pt x="804" y="301"/>
                    </a:lnTo>
                    <a:lnTo>
                      <a:pt x="807" y="308"/>
                    </a:lnTo>
                    <a:lnTo>
                      <a:pt x="805" y="311"/>
                    </a:lnTo>
                    <a:lnTo>
                      <a:pt x="804" y="313"/>
                    </a:lnTo>
                    <a:lnTo>
                      <a:pt x="804" y="313"/>
                    </a:lnTo>
                    <a:lnTo>
                      <a:pt x="798" y="308"/>
                    </a:lnTo>
                    <a:lnTo>
                      <a:pt x="792" y="302"/>
                    </a:lnTo>
                    <a:lnTo>
                      <a:pt x="781" y="290"/>
                    </a:lnTo>
                    <a:lnTo>
                      <a:pt x="772" y="276"/>
                    </a:lnTo>
                    <a:lnTo>
                      <a:pt x="761" y="264"/>
                    </a:lnTo>
                    <a:lnTo>
                      <a:pt x="761" y="264"/>
                    </a:lnTo>
                    <a:lnTo>
                      <a:pt x="773" y="290"/>
                    </a:lnTo>
                    <a:lnTo>
                      <a:pt x="773" y="290"/>
                    </a:lnTo>
                    <a:lnTo>
                      <a:pt x="778" y="299"/>
                    </a:lnTo>
                    <a:lnTo>
                      <a:pt x="779" y="304"/>
                    </a:lnTo>
                    <a:lnTo>
                      <a:pt x="778" y="310"/>
                    </a:lnTo>
                    <a:lnTo>
                      <a:pt x="778" y="310"/>
                    </a:lnTo>
                    <a:lnTo>
                      <a:pt x="767" y="307"/>
                    </a:lnTo>
                    <a:lnTo>
                      <a:pt x="758" y="302"/>
                    </a:lnTo>
                    <a:lnTo>
                      <a:pt x="758" y="302"/>
                    </a:lnTo>
                    <a:lnTo>
                      <a:pt x="760" y="305"/>
                    </a:lnTo>
                    <a:lnTo>
                      <a:pt x="761" y="308"/>
                    </a:lnTo>
                    <a:lnTo>
                      <a:pt x="763" y="310"/>
                    </a:lnTo>
                    <a:lnTo>
                      <a:pt x="764" y="313"/>
                    </a:lnTo>
                    <a:lnTo>
                      <a:pt x="764" y="313"/>
                    </a:lnTo>
                    <a:lnTo>
                      <a:pt x="763" y="314"/>
                    </a:lnTo>
                    <a:lnTo>
                      <a:pt x="760" y="314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8"/>
                    </a:lnTo>
                    <a:lnTo>
                      <a:pt x="757" y="319"/>
                    </a:lnTo>
                    <a:lnTo>
                      <a:pt x="755" y="321"/>
                    </a:lnTo>
                    <a:lnTo>
                      <a:pt x="755" y="321"/>
                    </a:lnTo>
                    <a:lnTo>
                      <a:pt x="754" y="322"/>
                    </a:lnTo>
                    <a:lnTo>
                      <a:pt x="751" y="322"/>
                    </a:lnTo>
                    <a:lnTo>
                      <a:pt x="743" y="319"/>
                    </a:lnTo>
                    <a:lnTo>
                      <a:pt x="731" y="310"/>
                    </a:lnTo>
                    <a:lnTo>
                      <a:pt x="731" y="310"/>
                    </a:lnTo>
                    <a:lnTo>
                      <a:pt x="711" y="293"/>
                    </a:lnTo>
                    <a:lnTo>
                      <a:pt x="702" y="285"/>
                    </a:lnTo>
                    <a:lnTo>
                      <a:pt x="691" y="281"/>
                    </a:lnTo>
                    <a:lnTo>
                      <a:pt x="691" y="281"/>
                    </a:lnTo>
                    <a:lnTo>
                      <a:pt x="691" y="282"/>
                    </a:lnTo>
                    <a:lnTo>
                      <a:pt x="693" y="284"/>
                    </a:lnTo>
                    <a:lnTo>
                      <a:pt x="696" y="285"/>
                    </a:lnTo>
                    <a:lnTo>
                      <a:pt x="700" y="289"/>
                    </a:lnTo>
                    <a:lnTo>
                      <a:pt x="703" y="293"/>
                    </a:lnTo>
                    <a:lnTo>
                      <a:pt x="703" y="293"/>
                    </a:lnTo>
                    <a:lnTo>
                      <a:pt x="717" y="302"/>
                    </a:lnTo>
                    <a:lnTo>
                      <a:pt x="729" y="311"/>
                    </a:lnTo>
                    <a:lnTo>
                      <a:pt x="752" y="334"/>
                    </a:lnTo>
                    <a:lnTo>
                      <a:pt x="752" y="334"/>
                    </a:lnTo>
                    <a:lnTo>
                      <a:pt x="760" y="340"/>
                    </a:lnTo>
                    <a:lnTo>
                      <a:pt x="763" y="345"/>
                    </a:lnTo>
                    <a:lnTo>
                      <a:pt x="764" y="350"/>
                    </a:lnTo>
                    <a:lnTo>
                      <a:pt x="764" y="350"/>
                    </a:lnTo>
                    <a:lnTo>
                      <a:pt x="761" y="350"/>
                    </a:lnTo>
                    <a:lnTo>
                      <a:pt x="758" y="350"/>
                    </a:lnTo>
                    <a:lnTo>
                      <a:pt x="752" y="346"/>
                    </a:lnTo>
                    <a:lnTo>
                      <a:pt x="752" y="346"/>
                    </a:lnTo>
                    <a:lnTo>
                      <a:pt x="754" y="350"/>
                    </a:lnTo>
                    <a:lnTo>
                      <a:pt x="755" y="351"/>
                    </a:lnTo>
                    <a:lnTo>
                      <a:pt x="758" y="353"/>
                    </a:lnTo>
                    <a:lnTo>
                      <a:pt x="758" y="356"/>
                    </a:lnTo>
                    <a:lnTo>
                      <a:pt x="758" y="356"/>
                    </a:lnTo>
                    <a:lnTo>
                      <a:pt x="761" y="354"/>
                    </a:lnTo>
                    <a:lnTo>
                      <a:pt x="764" y="354"/>
                    </a:lnTo>
                    <a:lnTo>
                      <a:pt x="764" y="354"/>
                    </a:lnTo>
                    <a:lnTo>
                      <a:pt x="767" y="360"/>
                    </a:lnTo>
                    <a:lnTo>
                      <a:pt x="772" y="365"/>
                    </a:lnTo>
                    <a:lnTo>
                      <a:pt x="784" y="372"/>
                    </a:lnTo>
                    <a:lnTo>
                      <a:pt x="784" y="372"/>
                    </a:lnTo>
                    <a:lnTo>
                      <a:pt x="781" y="363"/>
                    </a:lnTo>
                    <a:lnTo>
                      <a:pt x="776" y="353"/>
                    </a:lnTo>
                    <a:lnTo>
                      <a:pt x="773" y="343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5" y="333"/>
                    </a:lnTo>
                    <a:lnTo>
                      <a:pt x="778" y="336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90" y="363"/>
                    </a:lnTo>
                    <a:lnTo>
                      <a:pt x="790" y="363"/>
                    </a:lnTo>
                    <a:lnTo>
                      <a:pt x="796" y="377"/>
                    </a:lnTo>
                    <a:lnTo>
                      <a:pt x="804" y="391"/>
                    </a:lnTo>
                    <a:lnTo>
                      <a:pt x="804" y="391"/>
                    </a:lnTo>
                    <a:lnTo>
                      <a:pt x="801" y="382"/>
                    </a:lnTo>
                    <a:lnTo>
                      <a:pt x="799" y="377"/>
                    </a:lnTo>
                    <a:lnTo>
                      <a:pt x="798" y="374"/>
                    </a:lnTo>
                    <a:lnTo>
                      <a:pt x="798" y="374"/>
                    </a:lnTo>
                    <a:lnTo>
                      <a:pt x="796" y="366"/>
                    </a:lnTo>
                    <a:lnTo>
                      <a:pt x="795" y="360"/>
                    </a:lnTo>
                    <a:lnTo>
                      <a:pt x="789" y="348"/>
                    </a:lnTo>
                    <a:lnTo>
                      <a:pt x="783" y="336"/>
                    </a:lnTo>
                    <a:lnTo>
                      <a:pt x="781" y="328"/>
                    </a:lnTo>
                    <a:lnTo>
                      <a:pt x="779" y="322"/>
                    </a:lnTo>
                    <a:lnTo>
                      <a:pt x="779" y="322"/>
                    </a:lnTo>
                    <a:lnTo>
                      <a:pt x="786" y="325"/>
                    </a:lnTo>
                    <a:lnTo>
                      <a:pt x="790" y="330"/>
                    </a:lnTo>
                    <a:lnTo>
                      <a:pt x="796" y="342"/>
                    </a:lnTo>
                    <a:lnTo>
                      <a:pt x="796" y="342"/>
                    </a:lnTo>
                    <a:lnTo>
                      <a:pt x="813" y="377"/>
                    </a:lnTo>
                    <a:lnTo>
                      <a:pt x="828" y="412"/>
                    </a:lnTo>
                    <a:lnTo>
                      <a:pt x="828" y="412"/>
                    </a:lnTo>
                    <a:lnTo>
                      <a:pt x="825" y="389"/>
                    </a:lnTo>
                    <a:lnTo>
                      <a:pt x="821" y="369"/>
                    </a:lnTo>
                    <a:lnTo>
                      <a:pt x="805" y="330"/>
                    </a:lnTo>
                    <a:lnTo>
                      <a:pt x="805" y="330"/>
                    </a:lnTo>
                    <a:lnTo>
                      <a:pt x="802" y="325"/>
                    </a:lnTo>
                    <a:lnTo>
                      <a:pt x="802" y="322"/>
                    </a:lnTo>
                    <a:lnTo>
                      <a:pt x="804" y="319"/>
                    </a:lnTo>
                    <a:lnTo>
                      <a:pt x="804" y="319"/>
                    </a:lnTo>
                    <a:lnTo>
                      <a:pt x="808" y="321"/>
                    </a:lnTo>
                    <a:lnTo>
                      <a:pt x="812" y="32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25" y="350"/>
                    </a:lnTo>
                    <a:lnTo>
                      <a:pt x="830" y="357"/>
                    </a:lnTo>
                    <a:lnTo>
                      <a:pt x="833" y="366"/>
                    </a:lnTo>
                    <a:lnTo>
                      <a:pt x="833" y="366"/>
                    </a:lnTo>
                    <a:lnTo>
                      <a:pt x="831" y="360"/>
                    </a:lnTo>
                    <a:lnTo>
                      <a:pt x="830" y="354"/>
                    </a:lnTo>
                    <a:lnTo>
                      <a:pt x="824" y="342"/>
                    </a:lnTo>
                    <a:lnTo>
                      <a:pt x="819" y="330"/>
                    </a:lnTo>
                    <a:lnTo>
                      <a:pt x="818" y="325"/>
                    </a:lnTo>
                    <a:lnTo>
                      <a:pt x="819" y="321"/>
                    </a:lnTo>
                    <a:lnTo>
                      <a:pt x="819" y="321"/>
                    </a:lnTo>
                    <a:lnTo>
                      <a:pt x="825" y="325"/>
                    </a:lnTo>
                    <a:lnTo>
                      <a:pt x="831" y="331"/>
                    </a:lnTo>
                    <a:lnTo>
                      <a:pt x="840" y="346"/>
                    </a:lnTo>
                    <a:lnTo>
                      <a:pt x="848" y="362"/>
                    </a:lnTo>
                    <a:lnTo>
                      <a:pt x="856" y="377"/>
                    </a:lnTo>
                    <a:lnTo>
                      <a:pt x="856" y="377"/>
                    </a:lnTo>
                    <a:lnTo>
                      <a:pt x="854" y="368"/>
                    </a:lnTo>
                    <a:lnTo>
                      <a:pt x="851" y="360"/>
                    </a:lnTo>
                    <a:lnTo>
                      <a:pt x="845" y="346"/>
                    </a:lnTo>
                    <a:lnTo>
                      <a:pt x="839" y="331"/>
                    </a:lnTo>
                    <a:lnTo>
                      <a:pt x="837" y="324"/>
                    </a:lnTo>
                    <a:lnTo>
                      <a:pt x="837" y="316"/>
                    </a:lnTo>
                    <a:lnTo>
                      <a:pt x="837" y="316"/>
                    </a:lnTo>
                    <a:lnTo>
                      <a:pt x="844" y="321"/>
                    </a:lnTo>
                    <a:lnTo>
                      <a:pt x="850" y="327"/>
                    </a:lnTo>
                    <a:lnTo>
                      <a:pt x="859" y="342"/>
                    </a:lnTo>
                    <a:lnTo>
                      <a:pt x="866" y="357"/>
                    </a:lnTo>
                    <a:lnTo>
                      <a:pt x="876" y="372"/>
                    </a:lnTo>
                    <a:lnTo>
                      <a:pt x="876" y="372"/>
                    </a:lnTo>
                    <a:lnTo>
                      <a:pt x="876" y="368"/>
                    </a:lnTo>
                    <a:lnTo>
                      <a:pt x="872" y="365"/>
                    </a:lnTo>
                    <a:lnTo>
                      <a:pt x="869" y="359"/>
                    </a:lnTo>
                    <a:lnTo>
                      <a:pt x="869" y="359"/>
                    </a:lnTo>
                    <a:lnTo>
                      <a:pt x="868" y="353"/>
                    </a:lnTo>
                    <a:lnTo>
                      <a:pt x="865" y="346"/>
                    </a:lnTo>
                    <a:lnTo>
                      <a:pt x="865" y="346"/>
                    </a:lnTo>
                    <a:lnTo>
                      <a:pt x="857" y="333"/>
                    </a:lnTo>
                    <a:lnTo>
                      <a:pt x="854" y="325"/>
                    </a:lnTo>
                    <a:lnTo>
                      <a:pt x="854" y="322"/>
                    </a:lnTo>
                    <a:lnTo>
                      <a:pt x="856" y="318"/>
                    </a:lnTo>
                    <a:lnTo>
                      <a:pt x="856" y="318"/>
                    </a:lnTo>
                    <a:lnTo>
                      <a:pt x="859" y="319"/>
                    </a:lnTo>
                    <a:lnTo>
                      <a:pt x="862" y="322"/>
                    </a:lnTo>
                    <a:lnTo>
                      <a:pt x="866" y="328"/>
                    </a:lnTo>
                    <a:lnTo>
                      <a:pt x="876" y="343"/>
                    </a:lnTo>
                    <a:lnTo>
                      <a:pt x="876" y="343"/>
                    </a:lnTo>
                    <a:lnTo>
                      <a:pt x="874" y="337"/>
                    </a:lnTo>
                    <a:lnTo>
                      <a:pt x="871" y="331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9" y="319"/>
                    </a:lnTo>
                    <a:lnTo>
                      <a:pt x="869" y="319"/>
                    </a:lnTo>
                    <a:lnTo>
                      <a:pt x="872" y="319"/>
                    </a:lnTo>
                    <a:lnTo>
                      <a:pt x="876" y="321"/>
                    </a:lnTo>
                    <a:lnTo>
                      <a:pt x="880" y="325"/>
                    </a:lnTo>
                    <a:lnTo>
                      <a:pt x="886" y="336"/>
                    </a:lnTo>
                    <a:lnTo>
                      <a:pt x="886" y="336"/>
                    </a:lnTo>
                    <a:lnTo>
                      <a:pt x="894" y="346"/>
                    </a:lnTo>
                    <a:lnTo>
                      <a:pt x="900" y="357"/>
                    </a:lnTo>
                    <a:lnTo>
                      <a:pt x="900" y="357"/>
                    </a:lnTo>
                    <a:lnTo>
                      <a:pt x="897" y="346"/>
                    </a:lnTo>
                    <a:lnTo>
                      <a:pt x="892" y="337"/>
                    </a:lnTo>
                    <a:lnTo>
                      <a:pt x="888" y="327"/>
                    </a:lnTo>
                    <a:lnTo>
                      <a:pt x="886" y="321"/>
                    </a:lnTo>
                    <a:lnTo>
                      <a:pt x="886" y="314"/>
                    </a:lnTo>
                    <a:lnTo>
                      <a:pt x="886" y="314"/>
                    </a:lnTo>
                    <a:lnTo>
                      <a:pt x="892" y="318"/>
                    </a:lnTo>
                    <a:lnTo>
                      <a:pt x="897" y="321"/>
                    </a:lnTo>
                    <a:lnTo>
                      <a:pt x="903" y="328"/>
                    </a:lnTo>
                    <a:lnTo>
                      <a:pt x="908" y="337"/>
                    </a:lnTo>
                    <a:lnTo>
                      <a:pt x="914" y="346"/>
                    </a:lnTo>
                    <a:lnTo>
                      <a:pt x="914" y="346"/>
                    </a:lnTo>
                    <a:lnTo>
                      <a:pt x="911" y="336"/>
                    </a:lnTo>
                    <a:lnTo>
                      <a:pt x="906" y="327"/>
                    </a:lnTo>
                    <a:lnTo>
                      <a:pt x="903" y="318"/>
                    </a:lnTo>
                    <a:lnTo>
                      <a:pt x="903" y="313"/>
                    </a:lnTo>
                    <a:lnTo>
                      <a:pt x="903" y="307"/>
                    </a:lnTo>
                    <a:lnTo>
                      <a:pt x="903" y="307"/>
                    </a:lnTo>
                    <a:lnTo>
                      <a:pt x="906" y="308"/>
                    </a:lnTo>
                    <a:lnTo>
                      <a:pt x="909" y="311"/>
                    </a:lnTo>
                    <a:lnTo>
                      <a:pt x="915" y="318"/>
                    </a:lnTo>
                    <a:lnTo>
                      <a:pt x="924" y="333"/>
                    </a:lnTo>
                    <a:lnTo>
                      <a:pt x="924" y="333"/>
                    </a:lnTo>
                    <a:lnTo>
                      <a:pt x="923" y="328"/>
                    </a:lnTo>
                    <a:lnTo>
                      <a:pt x="921" y="322"/>
                    </a:lnTo>
                    <a:lnTo>
                      <a:pt x="920" y="316"/>
                    </a:lnTo>
                    <a:lnTo>
                      <a:pt x="920" y="311"/>
                    </a:lnTo>
                    <a:lnTo>
                      <a:pt x="920" y="311"/>
                    </a:lnTo>
                    <a:lnTo>
                      <a:pt x="926" y="313"/>
                    </a:lnTo>
                    <a:lnTo>
                      <a:pt x="929" y="316"/>
                    </a:lnTo>
                    <a:lnTo>
                      <a:pt x="932" y="319"/>
                    </a:lnTo>
                    <a:lnTo>
                      <a:pt x="935" y="324"/>
                    </a:lnTo>
                    <a:lnTo>
                      <a:pt x="935" y="324"/>
                    </a:lnTo>
                    <a:lnTo>
                      <a:pt x="933" y="318"/>
                    </a:lnTo>
                    <a:lnTo>
                      <a:pt x="933" y="308"/>
                    </a:lnTo>
                    <a:lnTo>
                      <a:pt x="933" y="308"/>
                    </a:lnTo>
                    <a:lnTo>
                      <a:pt x="935" y="307"/>
                    </a:lnTo>
                    <a:lnTo>
                      <a:pt x="938" y="307"/>
                    </a:lnTo>
                    <a:lnTo>
                      <a:pt x="938" y="307"/>
                    </a:lnTo>
                    <a:lnTo>
                      <a:pt x="937" y="302"/>
                    </a:lnTo>
                    <a:lnTo>
                      <a:pt x="937" y="298"/>
                    </a:lnTo>
                    <a:lnTo>
                      <a:pt x="937" y="298"/>
                    </a:lnTo>
                    <a:lnTo>
                      <a:pt x="941" y="301"/>
                    </a:lnTo>
                    <a:lnTo>
                      <a:pt x="944" y="304"/>
                    </a:lnTo>
                    <a:lnTo>
                      <a:pt x="947" y="313"/>
                    </a:lnTo>
                    <a:lnTo>
                      <a:pt x="947" y="313"/>
                    </a:lnTo>
                    <a:lnTo>
                      <a:pt x="950" y="322"/>
                    </a:lnTo>
                    <a:lnTo>
                      <a:pt x="952" y="331"/>
                    </a:lnTo>
                    <a:lnTo>
                      <a:pt x="952" y="331"/>
                    </a:lnTo>
                    <a:lnTo>
                      <a:pt x="947" y="333"/>
                    </a:lnTo>
                    <a:lnTo>
                      <a:pt x="944" y="330"/>
                    </a:lnTo>
                    <a:lnTo>
                      <a:pt x="944" y="330"/>
                    </a:lnTo>
                    <a:lnTo>
                      <a:pt x="947" y="339"/>
                    </a:lnTo>
                    <a:lnTo>
                      <a:pt x="949" y="350"/>
                    </a:lnTo>
                    <a:lnTo>
                      <a:pt x="949" y="350"/>
                    </a:lnTo>
                    <a:lnTo>
                      <a:pt x="947" y="350"/>
                    </a:lnTo>
                    <a:lnTo>
                      <a:pt x="946" y="351"/>
                    </a:lnTo>
                    <a:lnTo>
                      <a:pt x="946" y="351"/>
                    </a:lnTo>
                    <a:lnTo>
                      <a:pt x="944" y="351"/>
                    </a:lnTo>
                    <a:lnTo>
                      <a:pt x="944" y="351"/>
                    </a:lnTo>
                    <a:lnTo>
                      <a:pt x="940" y="346"/>
                    </a:lnTo>
                    <a:lnTo>
                      <a:pt x="938" y="342"/>
                    </a:lnTo>
                    <a:lnTo>
                      <a:pt x="935" y="336"/>
                    </a:lnTo>
                    <a:lnTo>
                      <a:pt x="930" y="330"/>
                    </a:lnTo>
                    <a:lnTo>
                      <a:pt x="930" y="330"/>
                    </a:lnTo>
                    <a:lnTo>
                      <a:pt x="935" y="346"/>
                    </a:lnTo>
                    <a:lnTo>
                      <a:pt x="937" y="354"/>
                    </a:lnTo>
                    <a:lnTo>
                      <a:pt x="937" y="362"/>
                    </a:lnTo>
                    <a:lnTo>
                      <a:pt x="937" y="362"/>
                    </a:lnTo>
                    <a:lnTo>
                      <a:pt x="935" y="362"/>
                    </a:lnTo>
                    <a:lnTo>
                      <a:pt x="935" y="362"/>
                    </a:lnTo>
                    <a:lnTo>
                      <a:pt x="932" y="360"/>
                    </a:lnTo>
                    <a:lnTo>
                      <a:pt x="929" y="357"/>
                    </a:lnTo>
                    <a:lnTo>
                      <a:pt x="926" y="353"/>
                    </a:lnTo>
                    <a:lnTo>
                      <a:pt x="924" y="345"/>
                    </a:lnTo>
                    <a:lnTo>
                      <a:pt x="920" y="339"/>
                    </a:lnTo>
                    <a:lnTo>
                      <a:pt x="920" y="339"/>
                    </a:lnTo>
                    <a:lnTo>
                      <a:pt x="921" y="348"/>
                    </a:lnTo>
                    <a:lnTo>
                      <a:pt x="924" y="359"/>
                    </a:lnTo>
                    <a:lnTo>
                      <a:pt x="927" y="369"/>
                    </a:lnTo>
                    <a:lnTo>
                      <a:pt x="927" y="377"/>
                    </a:lnTo>
                    <a:lnTo>
                      <a:pt x="927" y="377"/>
                    </a:lnTo>
                    <a:lnTo>
                      <a:pt x="924" y="377"/>
                    </a:lnTo>
                    <a:lnTo>
                      <a:pt x="921" y="375"/>
                    </a:lnTo>
                    <a:lnTo>
                      <a:pt x="918" y="371"/>
                    </a:lnTo>
                    <a:lnTo>
                      <a:pt x="914" y="360"/>
                    </a:lnTo>
                    <a:lnTo>
                      <a:pt x="914" y="360"/>
                    </a:lnTo>
                    <a:lnTo>
                      <a:pt x="908" y="346"/>
                    </a:lnTo>
                    <a:lnTo>
                      <a:pt x="898" y="334"/>
                    </a:lnTo>
                    <a:lnTo>
                      <a:pt x="898" y="334"/>
                    </a:lnTo>
                    <a:lnTo>
                      <a:pt x="906" y="356"/>
                    </a:lnTo>
                    <a:lnTo>
                      <a:pt x="909" y="366"/>
                    </a:lnTo>
                    <a:lnTo>
                      <a:pt x="911" y="378"/>
                    </a:lnTo>
                    <a:lnTo>
                      <a:pt x="911" y="378"/>
                    </a:lnTo>
                    <a:lnTo>
                      <a:pt x="905" y="380"/>
                    </a:lnTo>
                    <a:lnTo>
                      <a:pt x="905" y="380"/>
                    </a:lnTo>
                    <a:lnTo>
                      <a:pt x="894" y="360"/>
                    </a:lnTo>
                    <a:lnTo>
                      <a:pt x="883" y="339"/>
                    </a:lnTo>
                    <a:lnTo>
                      <a:pt x="883" y="339"/>
                    </a:lnTo>
                    <a:lnTo>
                      <a:pt x="886" y="350"/>
                    </a:lnTo>
                    <a:lnTo>
                      <a:pt x="889" y="360"/>
                    </a:lnTo>
                    <a:lnTo>
                      <a:pt x="894" y="371"/>
                    </a:lnTo>
                    <a:lnTo>
                      <a:pt x="895" y="382"/>
                    </a:lnTo>
                    <a:lnTo>
                      <a:pt x="895" y="382"/>
                    </a:lnTo>
                    <a:lnTo>
                      <a:pt x="891" y="383"/>
                    </a:lnTo>
                    <a:lnTo>
                      <a:pt x="891" y="383"/>
                    </a:lnTo>
                    <a:lnTo>
                      <a:pt x="883" y="368"/>
                    </a:lnTo>
                    <a:lnTo>
                      <a:pt x="876" y="354"/>
                    </a:lnTo>
                    <a:lnTo>
                      <a:pt x="876" y="354"/>
                    </a:lnTo>
                    <a:lnTo>
                      <a:pt x="879" y="363"/>
                    </a:lnTo>
                    <a:lnTo>
                      <a:pt x="882" y="372"/>
                    </a:lnTo>
                    <a:lnTo>
                      <a:pt x="885" y="382"/>
                    </a:lnTo>
                    <a:lnTo>
                      <a:pt x="885" y="392"/>
                    </a:lnTo>
                    <a:lnTo>
                      <a:pt x="885" y="392"/>
                    </a:lnTo>
                    <a:lnTo>
                      <a:pt x="883" y="394"/>
                    </a:lnTo>
                    <a:lnTo>
                      <a:pt x="882" y="395"/>
                    </a:lnTo>
                    <a:lnTo>
                      <a:pt x="880" y="395"/>
                    </a:lnTo>
                    <a:lnTo>
                      <a:pt x="880" y="395"/>
                    </a:lnTo>
                    <a:lnTo>
                      <a:pt x="872" y="382"/>
                    </a:lnTo>
                    <a:lnTo>
                      <a:pt x="865" y="366"/>
                    </a:lnTo>
                    <a:lnTo>
                      <a:pt x="857" y="353"/>
                    </a:lnTo>
                    <a:lnTo>
                      <a:pt x="850" y="337"/>
                    </a:lnTo>
                    <a:lnTo>
                      <a:pt x="850" y="337"/>
                    </a:lnTo>
                    <a:lnTo>
                      <a:pt x="854" y="351"/>
                    </a:lnTo>
                    <a:lnTo>
                      <a:pt x="859" y="365"/>
                    </a:lnTo>
                    <a:lnTo>
                      <a:pt x="863" y="378"/>
                    </a:lnTo>
                    <a:lnTo>
                      <a:pt x="863" y="386"/>
                    </a:lnTo>
                    <a:lnTo>
                      <a:pt x="863" y="394"/>
                    </a:lnTo>
                    <a:lnTo>
                      <a:pt x="863" y="394"/>
                    </a:lnTo>
                    <a:lnTo>
                      <a:pt x="862" y="394"/>
                    </a:lnTo>
                    <a:lnTo>
                      <a:pt x="860" y="395"/>
                    </a:lnTo>
                    <a:lnTo>
                      <a:pt x="860" y="395"/>
                    </a:lnTo>
                    <a:lnTo>
                      <a:pt x="856" y="391"/>
                    </a:lnTo>
                    <a:lnTo>
                      <a:pt x="853" y="386"/>
                    </a:lnTo>
                    <a:lnTo>
                      <a:pt x="848" y="374"/>
                    </a:lnTo>
                    <a:lnTo>
                      <a:pt x="842" y="363"/>
                    </a:lnTo>
                    <a:lnTo>
                      <a:pt x="839" y="357"/>
                    </a:lnTo>
                    <a:lnTo>
                      <a:pt x="836" y="353"/>
                    </a:lnTo>
                    <a:lnTo>
                      <a:pt x="836" y="353"/>
                    </a:lnTo>
                    <a:lnTo>
                      <a:pt x="845" y="380"/>
                    </a:lnTo>
                    <a:lnTo>
                      <a:pt x="850" y="395"/>
                    </a:lnTo>
                    <a:lnTo>
                      <a:pt x="850" y="409"/>
                    </a:lnTo>
                    <a:lnTo>
                      <a:pt x="850" y="409"/>
                    </a:lnTo>
                    <a:lnTo>
                      <a:pt x="847" y="409"/>
                    </a:lnTo>
                    <a:lnTo>
                      <a:pt x="845" y="407"/>
                    </a:lnTo>
                    <a:lnTo>
                      <a:pt x="842" y="403"/>
                    </a:lnTo>
                    <a:lnTo>
                      <a:pt x="837" y="392"/>
                    </a:lnTo>
                    <a:lnTo>
                      <a:pt x="837" y="392"/>
                    </a:lnTo>
                    <a:lnTo>
                      <a:pt x="822" y="357"/>
                    </a:lnTo>
                    <a:lnTo>
                      <a:pt x="822" y="357"/>
                    </a:lnTo>
                    <a:lnTo>
                      <a:pt x="830" y="386"/>
                    </a:lnTo>
                    <a:lnTo>
                      <a:pt x="833" y="401"/>
                    </a:lnTo>
                    <a:lnTo>
                      <a:pt x="834" y="420"/>
                    </a:lnTo>
                    <a:lnTo>
                      <a:pt x="834" y="420"/>
                    </a:lnTo>
                    <a:lnTo>
                      <a:pt x="833" y="421"/>
                    </a:lnTo>
                    <a:lnTo>
                      <a:pt x="830" y="423"/>
                    </a:lnTo>
                    <a:lnTo>
                      <a:pt x="830" y="423"/>
                    </a:lnTo>
                    <a:lnTo>
                      <a:pt x="825" y="418"/>
                    </a:lnTo>
                    <a:lnTo>
                      <a:pt x="822" y="414"/>
                    </a:lnTo>
                    <a:lnTo>
                      <a:pt x="818" y="403"/>
                    </a:lnTo>
                    <a:lnTo>
                      <a:pt x="813" y="391"/>
                    </a:lnTo>
                    <a:lnTo>
                      <a:pt x="807" y="380"/>
                    </a:lnTo>
                    <a:lnTo>
                      <a:pt x="807" y="380"/>
                    </a:lnTo>
                    <a:lnTo>
                      <a:pt x="810" y="392"/>
                    </a:lnTo>
                    <a:lnTo>
                      <a:pt x="813" y="406"/>
                    </a:lnTo>
                    <a:lnTo>
                      <a:pt x="816" y="418"/>
                    </a:lnTo>
                    <a:lnTo>
                      <a:pt x="818" y="432"/>
                    </a:lnTo>
                    <a:lnTo>
                      <a:pt x="818" y="432"/>
                    </a:lnTo>
                    <a:lnTo>
                      <a:pt x="813" y="432"/>
                    </a:lnTo>
                    <a:lnTo>
                      <a:pt x="810" y="430"/>
                    </a:lnTo>
                    <a:lnTo>
                      <a:pt x="807" y="423"/>
                    </a:lnTo>
                    <a:lnTo>
                      <a:pt x="807" y="423"/>
                    </a:lnTo>
                    <a:lnTo>
                      <a:pt x="804" y="423"/>
                    </a:lnTo>
                    <a:lnTo>
                      <a:pt x="801" y="423"/>
                    </a:lnTo>
                    <a:lnTo>
                      <a:pt x="801" y="423"/>
                    </a:lnTo>
                    <a:lnTo>
                      <a:pt x="801" y="429"/>
                    </a:lnTo>
                    <a:lnTo>
                      <a:pt x="802" y="435"/>
                    </a:lnTo>
                    <a:lnTo>
                      <a:pt x="802" y="441"/>
                    </a:lnTo>
                    <a:lnTo>
                      <a:pt x="801" y="446"/>
                    </a:lnTo>
                    <a:lnTo>
                      <a:pt x="801" y="446"/>
                    </a:lnTo>
                    <a:lnTo>
                      <a:pt x="810" y="490"/>
                    </a:lnTo>
                    <a:lnTo>
                      <a:pt x="819" y="534"/>
                    </a:lnTo>
                    <a:lnTo>
                      <a:pt x="819" y="534"/>
                    </a:lnTo>
                    <a:lnTo>
                      <a:pt x="816" y="504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08" y="456"/>
                    </a:lnTo>
                    <a:lnTo>
                      <a:pt x="807" y="449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10" y="441"/>
                    </a:lnTo>
                    <a:lnTo>
                      <a:pt x="813" y="443"/>
                    </a:lnTo>
                    <a:lnTo>
                      <a:pt x="815" y="447"/>
                    </a:lnTo>
                    <a:lnTo>
                      <a:pt x="816" y="459"/>
                    </a:lnTo>
                    <a:lnTo>
                      <a:pt x="816" y="459"/>
                    </a:lnTo>
                    <a:lnTo>
                      <a:pt x="825" y="499"/>
                    </a:lnTo>
                    <a:lnTo>
                      <a:pt x="830" y="517"/>
                    </a:lnTo>
                    <a:lnTo>
                      <a:pt x="833" y="536"/>
                    </a:lnTo>
                    <a:lnTo>
                      <a:pt x="833" y="536"/>
                    </a:lnTo>
                    <a:lnTo>
                      <a:pt x="831" y="514"/>
                    </a:lnTo>
                    <a:lnTo>
                      <a:pt x="827" y="493"/>
                    </a:lnTo>
                    <a:lnTo>
                      <a:pt x="824" y="472"/>
                    </a:lnTo>
                    <a:lnTo>
                      <a:pt x="821" y="450"/>
                    </a:lnTo>
                    <a:lnTo>
                      <a:pt x="821" y="450"/>
                    </a:lnTo>
                    <a:lnTo>
                      <a:pt x="824" y="452"/>
                    </a:lnTo>
                    <a:lnTo>
                      <a:pt x="827" y="455"/>
                    </a:lnTo>
                    <a:lnTo>
                      <a:pt x="830" y="461"/>
                    </a:lnTo>
                    <a:lnTo>
                      <a:pt x="836" y="476"/>
                    </a:lnTo>
                    <a:lnTo>
                      <a:pt x="836" y="476"/>
                    </a:lnTo>
                    <a:lnTo>
                      <a:pt x="839" y="484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0" y="487"/>
                    </a:lnTo>
                    <a:lnTo>
                      <a:pt x="839" y="482"/>
                    </a:lnTo>
                    <a:lnTo>
                      <a:pt x="837" y="476"/>
                    </a:lnTo>
                    <a:lnTo>
                      <a:pt x="839" y="470"/>
                    </a:lnTo>
                    <a:lnTo>
                      <a:pt x="839" y="470"/>
                    </a:lnTo>
                    <a:lnTo>
                      <a:pt x="844" y="470"/>
                    </a:lnTo>
                    <a:lnTo>
                      <a:pt x="845" y="473"/>
                    </a:lnTo>
                    <a:lnTo>
                      <a:pt x="848" y="481"/>
                    </a:lnTo>
                    <a:lnTo>
                      <a:pt x="848" y="481"/>
                    </a:lnTo>
                    <a:lnTo>
                      <a:pt x="853" y="494"/>
                    </a:lnTo>
                    <a:lnTo>
                      <a:pt x="857" y="507"/>
                    </a:lnTo>
                    <a:lnTo>
                      <a:pt x="857" y="507"/>
                    </a:lnTo>
                    <a:lnTo>
                      <a:pt x="857" y="500"/>
                    </a:lnTo>
                    <a:lnTo>
                      <a:pt x="857" y="497"/>
                    </a:lnTo>
                    <a:lnTo>
                      <a:pt x="859" y="496"/>
                    </a:lnTo>
                    <a:lnTo>
                      <a:pt x="859" y="496"/>
                    </a:lnTo>
                    <a:lnTo>
                      <a:pt x="863" y="497"/>
                    </a:lnTo>
                    <a:lnTo>
                      <a:pt x="866" y="502"/>
                    </a:lnTo>
                    <a:lnTo>
                      <a:pt x="871" y="511"/>
                    </a:lnTo>
                    <a:lnTo>
                      <a:pt x="874" y="520"/>
                    </a:lnTo>
                    <a:lnTo>
                      <a:pt x="879" y="529"/>
                    </a:lnTo>
                    <a:lnTo>
                      <a:pt x="879" y="529"/>
                    </a:lnTo>
                    <a:lnTo>
                      <a:pt x="877" y="520"/>
                    </a:lnTo>
                    <a:lnTo>
                      <a:pt x="874" y="510"/>
                    </a:lnTo>
                    <a:lnTo>
                      <a:pt x="872" y="500"/>
                    </a:lnTo>
                    <a:lnTo>
                      <a:pt x="872" y="494"/>
                    </a:lnTo>
                    <a:lnTo>
                      <a:pt x="874" y="490"/>
                    </a:lnTo>
                    <a:lnTo>
                      <a:pt x="874" y="490"/>
                    </a:lnTo>
                    <a:lnTo>
                      <a:pt x="877" y="493"/>
                    </a:lnTo>
                    <a:lnTo>
                      <a:pt x="880" y="494"/>
                    </a:lnTo>
                    <a:lnTo>
                      <a:pt x="885" y="502"/>
                    </a:lnTo>
                    <a:lnTo>
                      <a:pt x="889" y="517"/>
                    </a:lnTo>
                    <a:lnTo>
                      <a:pt x="889" y="517"/>
                    </a:lnTo>
                    <a:lnTo>
                      <a:pt x="891" y="513"/>
                    </a:lnTo>
                    <a:lnTo>
                      <a:pt x="889" y="507"/>
                    </a:lnTo>
                    <a:lnTo>
                      <a:pt x="889" y="499"/>
                    </a:lnTo>
                    <a:lnTo>
                      <a:pt x="891" y="493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7" y="496"/>
                    </a:lnTo>
                    <a:lnTo>
                      <a:pt x="900" y="500"/>
                    </a:lnTo>
                    <a:lnTo>
                      <a:pt x="903" y="508"/>
                    </a:lnTo>
                    <a:lnTo>
                      <a:pt x="906" y="514"/>
                    </a:lnTo>
                    <a:lnTo>
                      <a:pt x="906" y="514"/>
                    </a:lnTo>
                    <a:lnTo>
                      <a:pt x="908" y="510"/>
                    </a:lnTo>
                    <a:lnTo>
                      <a:pt x="908" y="507"/>
                    </a:lnTo>
                    <a:lnTo>
                      <a:pt x="909" y="504"/>
                    </a:lnTo>
                    <a:lnTo>
                      <a:pt x="909" y="504"/>
                    </a:lnTo>
                    <a:lnTo>
                      <a:pt x="911" y="504"/>
                    </a:lnTo>
                    <a:lnTo>
                      <a:pt x="911" y="505"/>
                    </a:lnTo>
                    <a:lnTo>
                      <a:pt x="912" y="505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5" y="510"/>
                    </a:lnTo>
                    <a:lnTo>
                      <a:pt x="917" y="514"/>
                    </a:lnTo>
                    <a:lnTo>
                      <a:pt x="917" y="514"/>
                    </a:lnTo>
                    <a:lnTo>
                      <a:pt x="918" y="511"/>
                    </a:lnTo>
                    <a:lnTo>
                      <a:pt x="920" y="505"/>
                    </a:lnTo>
                    <a:lnTo>
                      <a:pt x="920" y="505"/>
                    </a:lnTo>
                    <a:lnTo>
                      <a:pt x="924" y="507"/>
                    </a:lnTo>
                    <a:lnTo>
                      <a:pt x="926" y="507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27" y="511"/>
                    </a:lnTo>
                    <a:lnTo>
                      <a:pt x="929" y="516"/>
                    </a:lnTo>
                    <a:lnTo>
                      <a:pt x="930" y="528"/>
                    </a:lnTo>
                    <a:lnTo>
                      <a:pt x="932" y="542"/>
                    </a:lnTo>
                    <a:lnTo>
                      <a:pt x="932" y="548"/>
                    </a:lnTo>
                    <a:lnTo>
                      <a:pt x="930" y="554"/>
                    </a:lnTo>
                    <a:lnTo>
                      <a:pt x="930" y="554"/>
                    </a:lnTo>
                    <a:lnTo>
                      <a:pt x="929" y="554"/>
                    </a:lnTo>
                    <a:lnTo>
                      <a:pt x="927" y="552"/>
                    </a:lnTo>
                    <a:lnTo>
                      <a:pt x="927" y="551"/>
                    </a:lnTo>
                    <a:lnTo>
                      <a:pt x="926" y="549"/>
                    </a:lnTo>
                    <a:lnTo>
                      <a:pt x="926" y="549"/>
                    </a:lnTo>
                    <a:lnTo>
                      <a:pt x="926" y="551"/>
                    </a:lnTo>
                    <a:lnTo>
                      <a:pt x="926" y="554"/>
                    </a:lnTo>
                    <a:lnTo>
                      <a:pt x="926" y="555"/>
                    </a:lnTo>
                    <a:lnTo>
                      <a:pt x="924" y="557"/>
                    </a:lnTo>
                    <a:lnTo>
                      <a:pt x="924" y="557"/>
                    </a:lnTo>
                    <a:lnTo>
                      <a:pt x="921" y="557"/>
                    </a:lnTo>
                    <a:lnTo>
                      <a:pt x="921" y="557"/>
                    </a:lnTo>
                    <a:lnTo>
                      <a:pt x="918" y="552"/>
                    </a:lnTo>
                    <a:lnTo>
                      <a:pt x="918" y="548"/>
                    </a:lnTo>
                    <a:lnTo>
                      <a:pt x="917" y="542"/>
                    </a:lnTo>
                    <a:lnTo>
                      <a:pt x="915" y="537"/>
                    </a:lnTo>
                    <a:lnTo>
                      <a:pt x="915" y="537"/>
                    </a:lnTo>
                    <a:lnTo>
                      <a:pt x="915" y="543"/>
                    </a:lnTo>
                    <a:lnTo>
                      <a:pt x="915" y="549"/>
                    </a:lnTo>
                    <a:lnTo>
                      <a:pt x="915" y="555"/>
                    </a:lnTo>
                    <a:lnTo>
                      <a:pt x="914" y="557"/>
                    </a:lnTo>
                    <a:lnTo>
                      <a:pt x="911" y="558"/>
                    </a:lnTo>
                    <a:lnTo>
                      <a:pt x="911" y="558"/>
                    </a:lnTo>
                    <a:lnTo>
                      <a:pt x="908" y="554"/>
                    </a:lnTo>
                    <a:lnTo>
                      <a:pt x="906" y="548"/>
                    </a:lnTo>
                    <a:lnTo>
                      <a:pt x="905" y="534"/>
                    </a:lnTo>
                    <a:lnTo>
                      <a:pt x="905" y="534"/>
                    </a:lnTo>
                    <a:lnTo>
                      <a:pt x="901" y="522"/>
                    </a:lnTo>
                    <a:lnTo>
                      <a:pt x="897" y="511"/>
                    </a:lnTo>
                    <a:lnTo>
                      <a:pt x="897" y="511"/>
                    </a:lnTo>
                    <a:lnTo>
                      <a:pt x="898" y="523"/>
                    </a:lnTo>
                    <a:lnTo>
                      <a:pt x="900" y="536"/>
                    </a:lnTo>
                    <a:lnTo>
                      <a:pt x="901" y="548"/>
                    </a:lnTo>
                    <a:lnTo>
                      <a:pt x="900" y="554"/>
                    </a:lnTo>
                    <a:lnTo>
                      <a:pt x="900" y="560"/>
                    </a:lnTo>
                    <a:lnTo>
                      <a:pt x="900" y="560"/>
                    </a:lnTo>
                    <a:lnTo>
                      <a:pt x="897" y="560"/>
                    </a:lnTo>
                    <a:lnTo>
                      <a:pt x="895" y="560"/>
                    </a:lnTo>
                    <a:lnTo>
                      <a:pt x="895" y="560"/>
                    </a:lnTo>
                    <a:lnTo>
                      <a:pt x="891" y="549"/>
                    </a:lnTo>
                    <a:lnTo>
                      <a:pt x="889" y="540"/>
                    </a:lnTo>
                    <a:lnTo>
                      <a:pt x="888" y="531"/>
                    </a:lnTo>
                    <a:lnTo>
                      <a:pt x="885" y="520"/>
                    </a:lnTo>
                    <a:lnTo>
                      <a:pt x="885" y="520"/>
                    </a:lnTo>
                    <a:lnTo>
                      <a:pt x="886" y="534"/>
                    </a:lnTo>
                    <a:lnTo>
                      <a:pt x="888" y="548"/>
                    </a:lnTo>
                    <a:lnTo>
                      <a:pt x="889" y="561"/>
                    </a:lnTo>
                    <a:lnTo>
                      <a:pt x="889" y="575"/>
                    </a:lnTo>
                    <a:lnTo>
                      <a:pt x="889" y="575"/>
                    </a:lnTo>
                    <a:lnTo>
                      <a:pt x="888" y="575"/>
                    </a:lnTo>
                    <a:lnTo>
                      <a:pt x="886" y="575"/>
                    </a:lnTo>
                    <a:lnTo>
                      <a:pt x="885" y="577"/>
                    </a:lnTo>
                    <a:lnTo>
                      <a:pt x="885" y="577"/>
                    </a:lnTo>
                    <a:lnTo>
                      <a:pt x="880" y="565"/>
                    </a:lnTo>
                    <a:lnTo>
                      <a:pt x="877" y="551"/>
                    </a:lnTo>
                    <a:lnTo>
                      <a:pt x="874" y="537"/>
                    </a:lnTo>
                    <a:lnTo>
                      <a:pt x="869" y="525"/>
                    </a:lnTo>
                    <a:lnTo>
                      <a:pt x="869" y="525"/>
                    </a:lnTo>
                    <a:lnTo>
                      <a:pt x="871" y="537"/>
                    </a:lnTo>
                    <a:lnTo>
                      <a:pt x="872" y="549"/>
                    </a:lnTo>
                    <a:lnTo>
                      <a:pt x="874" y="561"/>
                    </a:lnTo>
                    <a:lnTo>
                      <a:pt x="876" y="575"/>
                    </a:lnTo>
                    <a:lnTo>
                      <a:pt x="876" y="575"/>
                    </a:lnTo>
                    <a:lnTo>
                      <a:pt x="872" y="577"/>
                    </a:lnTo>
                    <a:lnTo>
                      <a:pt x="869" y="577"/>
                    </a:lnTo>
                    <a:lnTo>
                      <a:pt x="868" y="574"/>
                    </a:lnTo>
                    <a:lnTo>
                      <a:pt x="866" y="571"/>
                    </a:lnTo>
                    <a:lnTo>
                      <a:pt x="866" y="571"/>
                    </a:lnTo>
                    <a:lnTo>
                      <a:pt x="862" y="548"/>
                    </a:lnTo>
                    <a:lnTo>
                      <a:pt x="860" y="537"/>
                    </a:lnTo>
                    <a:lnTo>
                      <a:pt x="857" y="528"/>
                    </a:lnTo>
                    <a:lnTo>
                      <a:pt x="857" y="528"/>
                    </a:lnTo>
                    <a:lnTo>
                      <a:pt x="857" y="537"/>
                    </a:lnTo>
                    <a:lnTo>
                      <a:pt x="857" y="546"/>
                    </a:lnTo>
                    <a:lnTo>
                      <a:pt x="859" y="557"/>
                    </a:lnTo>
                    <a:lnTo>
                      <a:pt x="857" y="566"/>
                    </a:lnTo>
                    <a:lnTo>
                      <a:pt x="857" y="566"/>
                    </a:lnTo>
                    <a:lnTo>
                      <a:pt x="856" y="566"/>
                    </a:lnTo>
                    <a:lnTo>
                      <a:pt x="851" y="566"/>
                    </a:lnTo>
                    <a:lnTo>
                      <a:pt x="851" y="566"/>
                    </a:lnTo>
                    <a:lnTo>
                      <a:pt x="847" y="545"/>
                    </a:lnTo>
                    <a:lnTo>
                      <a:pt x="842" y="523"/>
                    </a:lnTo>
                    <a:lnTo>
                      <a:pt x="839" y="504"/>
                    </a:lnTo>
                    <a:lnTo>
                      <a:pt x="833" y="484"/>
                    </a:lnTo>
                    <a:lnTo>
                      <a:pt x="833" y="484"/>
                    </a:lnTo>
                    <a:lnTo>
                      <a:pt x="834" y="504"/>
                    </a:lnTo>
                    <a:lnTo>
                      <a:pt x="837" y="522"/>
                    </a:lnTo>
                    <a:lnTo>
                      <a:pt x="839" y="542"/>
                    </a:lnTo>
                    <a:lnTo>
                      <a:pt x="839" y="551"/>
                    </a:lnTo>
                    <a:lnTo>
                      <a:pt x="837" y="561"/>
                    </a:lnTo>
                    <a:lnTo>
                      <a:pt x="837" y="561"/>
                    </a:lnTo>
                    <a:lnTo>
                      <a:pt x="836" y="561"/>
                    </a:lnTo>
                    <a:lnTo>
                      <a:pt x="834" y="561"/>
                    </a:lnTo>
                    <a:lnTo>
                      <a:pt x="834" y="561"/>
                    </a:lnTo>
                    <a:lnTo>
                      <a:pt x="833" y="558"/>
                    </a:lnTo>
                    <a:lnTo>
                      <a:pt x="830" y="554"/>
                    </a:lnTo>
                    <a:lnTo>
                      <a:pt x="828" y="545"/>
                    </a:lnTo>
                    <a:lnTo>
                      <a:pt x="827" y="534"/>
                    </a:lnTo>
                    <a:lnTo>
                      <a:pt x="825" y="525"/>
                    </a:lnTo>
                    <a:lnTo>
                      <a:pt x="825" y="525"/>
                    </a:lnTo>
                    <a:lnTo>
                      <a:pt x="825" y="540"/>
                    </a:lnTo>
                    <a:lnTo>
                      <a:pt x="825" y="540"/>
                    </a:lnTo>
                    <a:lnTo>
                      <a:pt x="827" y="557"/>
                    </a:lnTo>
                    <a:lnTo>
                      <a:pt x="825" y="563"/>
                    </a:lnTo>
                    <a:lnTo>
                      <a:pt x="824" y="566"/>
                    </a:lnTo>
                    <a:lnTo>
                      <a:pt x="822" y="568"/>
                    </a:lnTo>
                    <a:lnTo>
                      <a:pt x="822" y="568"/>
                    </a:lnTo>
                    <a:lnTo>
                      <a:pt x="819" y="565"/>
                    </a:lnTo>
                    <a:lnTo>
                      <a:pt x="818" y="560"/>
                    </a:lnTo>
                    <a:lnTo>
                      <a:pt x="815" y="549"/>
                    </a:lnTo>
                    <a:lnTo>
                      <a:pt x="813" y="537"/>
                    </a:lnTo>
                    <a:lnTo>
                      <a:pt x="812" y="526"/>
                    </a:lnTo>
                    <a:lnTo>
                      <a:pt x="812" y="526"/>
                    </a:lnTo>
                    <a:lnTo>
                      <a:pt x="812" y="537"/>
                    </a:lnTo>
                    <a:lnTo>
                      <a:pt x="812" y="546"/>
                    </a:lnTo>
                    <a:lnTo>
                      <a:pt x="812" y="557"/>
                    </a:lnTo>
                    <a:lnTo>
                      <a:pt x="810" y="566"/>
                    </a:lnTo>
                    <a:lnTo>
                      <a:pt x="810" y="566"/>
                    </a:lnTo>
                    <a:lnTo>
                      <a:pt x="807" y="566"/>
                    </a:lnTo>
                    <a:lnTo>
                      <a:pt x="804" y="563"/>
                    </a:lnTo>
                    <a:lnTo>
                      <a:pt x="802" y="560"/>
                    </a:lnTo>
                    <a:lnTo>
                      <a:pt x="802" y="555"/>
                    </a:lnTo>
                    <a:lnTo>
                      <a:pt x="799" y="539"/>
                    </a:lnTo>
                    <a:lnTo>
                      <a:pt x="799" y="539"/>
                    </a:lnTo>
                    <a:lnTo>
                      <a:pt x="793" y="497"/>
                    </a:lnTo>
                    <a:lnTo>
                      <a:pt x="793" y="497"/>
                    </a:lnTo>
                    <a:lnTo>
                      <a:pt x="793" y="496"/>
                    </a:lnTo>
                    <a:lnTo>
                      <a:pt x="795" y="494"/>
                    </a:lnTo>
                    <a:lnTo>
                      <a:pt x="795" y="494"/>
                    </a:lnTo>
                    <a:lnTo>
                      <a:pt x="793" y="491"/>
                    </a:lnTo>
                    <a:lnTo>
                      <a:pt x="792" y="488"/>
                    </a:lnTo>
                    <a:lnTo>
                      <a:pt x="792" y="484"/>
                    </a:lnTo>
                    <a:lnTo>
                      <a:pt x="790" y="482"/>
                    </a:lnTo>
                    <a:lnTo>
                      <a:pt x="790" y="482"/>
                    </a:lnTo>
                    <a:lnTo>
                      <a:pt x="790" y="494"/>
                    </a:lnTo>
                    <a:lnTo>
                      <a:pt x="790" y="507"/>
                    </a:lnTo>
                    <a:lnTo>
                      <a:pt x="792" y="529"/>
                    </a:lnTo>
                    <a:lnTo>
                      <a:pt x="792" y="529"/>
                    </a:lnTo>
                    <a:lnTo>
                      <a:pt x="792" y="531"/>
                    </a:lnTo>
                    <a:lnTo>
                      <a:pt x="793" y="532"/>
                    </a:lnTo>
                    <a:lnTo>
                      <a:pt x="795" y="534"/>
                    </a:lnTo>
                    <a:lnTo>
                      <a:pt x="795" y="534"/>
                    </a:lnTo>
                    <a:lnTo>
                      <a:pt x="793" y="537"/>
                    </a:lnTo>
                    <a:lnTo>
                      <a:pt x="793" y="542"/>
                    </a:lnTo>
                    <a:lnTo>
                      <a:pt x="793" y="551"/>
                    </a:lnTo>
                    <a:lnTo>
                      <a:pt x="793" y="558"/>
                    </a:lnTo>
                    <a:lnTo>
                      <a:pt x="793" y="563"/>
                    </a:lnTo>
                    <a:lnTo>
                      <a:pt x="792" y="568"/>
                    </a:lnTo>
                    <a:lnTo>
                      <a:pt x="792" y="568"/>
                    </a:lnTo>
                    <a:lnTo>
                      <a:pt x="789" y="566"/>
                    </a:lnTo>
                    <a:lnTo>
                      <a:pt x="786" y="565"/>
                    </a:lnTo>
                    <a:lnTo>
                      <a:pt x="783" y="557"/>
                    </a:lnTo>
                    <a:lnTo>
                      <a:pt x="781" y="549"/>
                    </a:lnTo>
                    <a:lnTo>
                      <a:pt x="779" y="548"/>
                    </a:lnTo>
                    <a:lnTo>
                      <a:pt x="775" y="546"/>
                    </a:lnTo>
                    <a:lnTo>
                      <a:pt x="775" y="546"/>
                    </a:lnTo>
                    <a:lnTo>
                      <a:pt x="776" y="554"/>
                    </a:lnTo>
                    <a:lnTo>
                      <a:pt x="776" y="557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6" y="565"/>
                    </a:lnTo>
                    <a:lnTo>
                      <a:pt x="778" y="566"/>
                    </a:lnTo>
                    <a:lnTo>
                      <a:pt x="779" y="569"/>
                    </a:lnTo>
                    <a:lnTo>
                      <a:pt x="781" y="574"/>
                    </a:lnTo>
                    <a:lnTo>
                      <a:pt x="781" y="574"/>
                    </a:lnTo>
                    <a:lnTo>
                      <a:pt x="778" y="574"/>
                    </a:lnTo>
                    <a:lnTo>
                      <a:pt x="775" y="574"/>
                    </a:lnTo>
                    <a:lnTo>
                      <a:pt x="769" y="571"/>
                    </a:lnTo>
                    <a:lnTo>
                      <a:pt x="761" y="563"/>
                    </a:lnTo>
                    <a:lnTo>
                      <a:pt x="761" y="563"/>
                    </a:lnTo>
                    <a:lnTo>
                      <a:pt x="746" y="552"/>
                    </a:lnTo>
                    <a:lnTo>
                      <a:pt x="738" y="548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1" y="540"/>
                    </a:lnTo>
                    <a:lnTo>
                      <a:pt x="729" y="540"/>
                    </a:lnTo>
                    <a:lnTo>
                      <a:pt x="729" y="539"/>
                    </a:lnTo>
                    <a:lnTo>
                      <a:pt x="729" y="539"/>
                    </a:lnTo>
                    <a:lnTo>
                      <a:pt x="725" y="536"/>
                    </a:lnTo>
                    <a:lnTo>
                      <a:pt x="719" y="531"/>
                    </a:lnTo>
                    <a:lnTo>
                      <a:pt x="708" y="522"/>
                    </a:lnTo>
                    <a:lnTo>
                      <a:pt x="708" y="522"/>
                    </a:lnTo>
                    <a:lnTo>
                      <a:pt x="708" y="520"/>
                    </a:lnTo>
                    <a:lnTo>
                      <a:pt x="708" y="519"/>
                    </a:lnTo>
                    <a:lnTo>
                      <a:pt x="708" y="519"/>
                    </a:lnTo>
                    <a:lnTo>
                      <a:pt x="702" y="517"/>
                    </a:lnTo>
                    <a:lnTo>
                      <a:pt x="697" y="513"/>
                    </a:lnTo>
                    <a:lnTo>
                      <a:pt x="694" y="510"/>
                    </a:lnTo>
                    <a:lnTo>
                      <a:pt x="690" y="505"/>
                    </a:lnTo>
                    <a:lnTo>
                      <a:pt x="690" y="505"/>
                    </a:lnTo>
                    <a:lnTo>
                      <a:pt x="723" y="545"/>
                    </a:lnTo>
                    <a:lnTo>
                      <a:pt x="740" y="566"/>
                    </a:lnTo>
                    <a:lnTo>
                      <a:pt x="754" y="589"/>
                    </a:lnTo>
                    <a:lnTo>
                      <a:pt x="754" y="589"/>
                    </a:lnTo>
                    <a:lnTo>
                      <a:pt x="763" y="595"/>
                    </a:lnTo>
                    <a:lnTo>
                      <a:pt x="769" y="603"/>
                    </a:lnTo>
                    <a:lnTo>
                      <a:pt x="781" y="619"/>
                    </a:lnTo>
                    <a:lnTo>
                      <a:pt x="781" y="619"/>
                    </a:lnTo>
                    <a:lnTo>
                      <a:pt x="781" y="621"/>
                    </a:lnTo>
                    <a:lnTo>
                      <a:pt x="779" y="622"/>
                    </a:lnTo>
                    <a:lnTo>
                      <a:pt x="778" y="622"/>
                    </a:lnTo>
                    <a:lnTo>
                      <a:pt x="776" y="624"/>
                    </a:lnTo>
                    <a:lnTo>
                      <a:pt x="776" y="624"/>
                    </a:lnTo>
                    <a:lnTo>
                      <a:pt x="778" y="627"/>
                    </a:lnTo>
                    <a:lnTo>
                      <a:pt x="781" y="629"/>
                    </a:lnTo>
                    <a:lnTo>
                      <a:pt x="783" y="630"/>
                    </a:lnTo>
                    <a:lnTo>
                      <a:pt x="784" y="633"/>
                    </a:lnTo>
                    <a:lnTo>
                      <a:pt x="784" y="633"/>
                    </a:lnTo>
                    <a:lnTo>
                      <a:pt x="787" y="632"/>
                    </a:lnTo>
                    <a:lnTo>
                      <a:pt x="787" y="632"/>
                    </a:lnTo>
                    <a:lnTo>
                      <a:pt x="787" y="630"/>
                    </a:lnTo>
                    <a:lnTo>
                      <a:pt x="790" y="630"/>
                    </a:lnTo>
                    <a:lnTo>
                      <a:pt x="790" y="630"/>
                    </a:lnTo>
                    <a:lnTo>
                      <a:pt x="792" y="632"/>
                    </a:lnTo>
                    <a:lnTo>
                      <a:pt x="793" y="633"/>
                    </a:lnTo>
                    <a:lnTo>
                      <a:pt x="793" y="638"/>
                    </a:lnTo>
                    <a:lnTo>
                      <a:pt x="792" y="644"/>
                    </a:lnTo>
                    <a:lnTo>
                      <a:pt x="792" y="648"/>
                    </a:lnTo>
                    <a:lnTo>
                      <a:pt x="792" y="648"/>
                    </a:lnTo>
                    <a:lnTo>
                      <a:pt x="787" y="671"/>
                    </a:lnTo>
                    <a:lnTo>
                      <a:pt x="783" y="694"/>
                    </a:lnTo>
                    <a:lnTo>
                      <a:pt x="783" y="694"/>
                    </a:lnTo>
                    <a:lnTo>
                      <a:pt x="787" y="680"/>
                    </a:lnTo>
                    <a:lnTo>
                      <a:pt x="790" y="667"/>
                    </a:lnTo>
                    <a:lnTo>
                      <a:pt x="795" y="653"/>
                    </a:lnTo>
                    <a:lnTo>
                      <a:pt x="799" y="642"/>
                    </a:lnTo>
                    <a:lnTo>
                      <a:pt x="799" y="642"/>
                    </a:lnTo>
                    <a:lnTo>
                      <a:pt x="802" y="644"/>
                    </a:lnTo>
                    <a:lnTo>
                      <a:pt x="802" y="645"/>
                    </a:lnTo>
                    <a:lnTo>
                      <a:pt x="804" y="651"/>
                    </a:lnTo>
                    <a:lnTo>
                      <a:pt x="804" y="662"/>
                    </a:lnTo>
                    <a:lnTo>
                      <a:pt x="804" y="662"/>
                    </a:lnTo>
                    <a:lnTo>
                      <a:pt x="802" y="677"/>
                    </a:lnTo>
                    <a:lnTo>
                      <a:pt x="799" y="694"/>
                    </a:lnTo>
                    <a:lnTo>
                      <a:pt x="799" y="694"/>
                    </a:lnTo>
                    <a:lnTo>
                      <a:pt x="802" y="685"/>
                    </a:lnTo>
                    <a:lnTo>
                      <a:pt x="804" y="676"/>
                    </a:lnTo>
                    <a:lnTo>
                      <a:pt x="805" y="665"/>
                    </a:lnTo>
                    <a:lnTo>
                      <a:pt x="808" y="661"/>
                    </a:lnTo>
                    <a:lnTo>
                      <a:pt x="810" y="656"/>
                    </a:lnTo>
                    <a:lnTo>
                      <a:pt x="810" y="656"/>
                    </a:lnTo>
                    <a:lnTo>
                      <a:pt x="813" y="658"/>
                    </a:lnTo>
                    <a:lnTo>
                      <a:pt x="815" y="661"/>
                    </a:lnTo>
                    <a:lnTo>
                      <a:pt x="816" y="668"/>
                    </a:lnTo>
                    <a:lnTo>
                      <a:pt x="816" y="677"/>
                    </a:lnTo>
                    <a:lnTo>
                      <a:pt x="818" y="685"/>
                    </a:lnTo>
                    <a:lnTo>
                      <a:pt x="818" y="685"/>
                    </a:lnTo>
                    <a:lnTo>
                      <a:pt x="819" y="683"/>
                    </a:lnTo>
                    <a:lnTo>
                      <a:pt x="819" y="682"/>
                    </a:lnTo>
                    <a:lnTo>
                      <a:pt x="822" y="677"/>
                    </a:lnTo>
                    <a:lnTo>
                      <a:pt x="822" y="677"/>
                    </a:lnTo>
                    <a:lnTo>
                      <a:pt x="824" y="679"/>
                    </a:lnTo>
                    <a:lnTo>
                      <a:pt x="825" y="682"/>
                    </a:lnTo>
                    <a:lnTo>
                      <a:pt x="827" y="688"/>
                    </a:lnTo>
                    <a:lnTo>
                      <a:pt x="827" y="702"/>
                    </a:lnTo>
                    <a:lnTo>
                      <a:pt x="827" y="702"/>
                    </a:lnTo>
                    <a:lnTo>
                      <a:pt x="828" y="700"/>
                    </a:lnTo>
                    <a:lnTo>
                      <a:pt x="828" y="697"/>
                    </a:lnTo>
                    <a:lnTo>
                      <a:pt x="830" y="694"/>
                    </a:lnTo>
                    <a:lnTo>
                      <a:pt x="833" y="693"/>
                    </a:lnTo>
                    <a:lnTo>
                      <a:pt x="833" y="693"/>
                    </a:lnTo>
                    <a:lnTo>
                      <a:pt x="834" y="694"/>
                    </a:lnTo>
                    <a:lnTo>
                      <a:pt x="836" y="697"/>
                    </a:lnTo>
                    <a:lnTo>
                      <a:pt x="836" y="703"/>
                    </a:lnTo>
                    <a:lnTo>
                      <a:pt x="836" y="709"/>
                    </a:lnTo>
                    <a:lnTo>
                      <a:pt x="836" y="715"/>
                    </a:lnTo>
                    <a:lnTo>
                      <a:pt x="836" y="715"/>
                    </a:lnTo>
                    <a:lnTo>
                      <a:pt x="837" y="711"/>
                    </a:lnTo>
                    <a:lnTo>
                      <a:pt x="839" y="706"/>
                    </a:lnTo>
                    <a:lnTo>
                      <a:pt x="839" y="706"/>
                    </a:lnTo>
                    <a:lnTo>
                      <a:pt x="840" y="708"/>
                    </a:lnTo>
                    <a:lnTo>
                      <a:pt x="842" y="711"/>
                    </a:lnTo>
                    <a:lnTo>
                      <a:pt x="842" y="715"/>
                    </a:lnTo>
                    <a:lnTo>
                      <a:pt x="837" y="728"/>
                    </a:lnTo>
                    <a:lnTo>
                      <a:pt x="837" y="728"/>
                    </a:lnTo>
                    <a:lnTo>
                      <a:pt x="837" y="731"/>
                    </a:lnTo>
                    <a:lnTo>
                      <a:pt x="836" y="732"/>
                    </a:lnTo>
                    <a:lnTo>
                      <a:pt x="834" y="734"/>
                    </a:lnTo>
                    <a:lnTo>
                      <a:pt x="834" y="734"/>
                    </a:lnTo>
                    <a:lnTo>
                      <a:pt x="834" y="737"/>
                    </a:lnTo>
                    <a:lnTo>
                      <a:pt x="834" y="740"/>
                    </a:lnTo>
                    <a:lnTo>
                      <a:pt x="831" y="746"/>
                    </a:lnTo>
                    <a:lnTo>
                      <a:pt x="831" y="746"/>
                    </a:lnTo>
                    <a:lnTo>
                      <a:pt x="830" y="746"/>
                    </a:lnTo>
                    <a:lnTo>
                      <a:pt x="827" y="747"/>
                    </a:lnTo>
                    <a:lnTo>
                      <a:pt x="827" y="747"/>
                    </a:lnTo>
                    <a:lnTo>
                      <a:pt x="827" y="735"/>
                    </a:lnTo>
                    <a:lnTo>
                      <a:pt x="827" y="735"/>
                    </a:lnTo>
                    <a:lnTo>
                      <a:pt x="824" y="737"/>
                    </a:lnTo>
                    <a:lnTo>
                      <a:pt x="821" y="738"/>
                    </a:lnTo>
                    <a:lnTo>
                      <a:pt x="821" y="738"/>
                    </a:lnTo>
                    <a:lnTo>
                      <a:pt x="819" y="729"/>
                    </a:lnTo>
                    <a:lnTo>
                      <a:pt x="821" y="722"/>
                    </a:lnTo>
                    <a:lnTo>
                      <a:pt x="821" y="706"/>
                    </a:lnTo>
                    <a:lnTo>
                      <a:pt x="821" y="706"/>
                    </a:lnTo>
                    <a:lnTo>
                      <a:pt x="819" y="711"/>
                    </a:lnTo>
                    <a:lnTo>
                      <a:pt x="818" y="715"/>
                    </a:lnTo>
                    <a:lnTo>
                      <a:pt x="816" y="726"/>
                    </a:lnTo>
                    <a:lnTo>
                      <a:pt x="816" y="726"/>
                    </a:lnTo>
                    <a:lnTo>
                      <a:pt x="813" y="734"/>
                    </a:lnTo>
                    <a:lnTo>
                      <a:pt x="810" y="737"/>
                    </a:lnTo>
                    <a:lnTo>
                      <a:pt x="805" y="738"/>
                    </a:lnTo>
                    <a:lnTo>
                      <a:pt x="805" y="738"/>
                    </a:lnTo>
                    <a:lnTo>
                      <a:pt x="807" y="722"/>
                    </a:lnTo>
                    <a:lnTo>
                      <a:pt x="808" y="706"/>
                    </a:lnTo>
                    <a:lnTo>
                      <a:pt x="810" y="691"/>
                    </a:lnTo>
                    <a:lnTo>
                      <a:pt x="810" y="676"/>
                    </a:lnTo>
                    <a:lnTo>
                      <a:pt x="810" y="676"/>
                    </a:lnTo>
                    <a:lnTo>
                      <a:pt x="804" y="705"/>
                    </a:lnTo>
                    <a:lnTo>
                      <a:pt x="796" y="734"/>
                    </a:lnTo>
                    <a:lnTo>
                      <a:pt x="796" y="734"/>
                    </a:lnTo>
                    <a:lnTo>
                      <a:pt x="793" y="741"/>
                    </a:lnTo>
                    <a:lnTo>
                      <a:pt x="792" y="744"/>
                    </a:lnTo>
                    <a:lnTo>
                      <a:pt x="789" y="746"/>
                    </a:lnTo>
                    <a:lnTo>
                      <a:pt x="789" y="746"/>
                    </a:lnTo>
                    <a:lnTo>
                      <a:pt x="787" y="744"/>
                    </a:lnTo>
                    <a:lnTo>
                      <a:pt x="786" y="741"/>
                    </a:lnTo>
                    <a:lnTo>
                      <a:pt x="786" y="737"/>
                    </a:lnTo>
                    <a:lnTo>
                      <a:pt x="790" y="725"/>
                    </a:lnTo>
                    <a:lnTo>
                      <a:pt x="790" y="725"/>
                    </a:lnTo>
                    <a:lnTo>
                      <a:pt x="795" y="694"/>
                    </a:lnTo>
                    <a:lnTo>
                      <a:pt x="798" y="667"/>
                    </a:lnTo>
                    <a:lnTo>
                      <a:pt x="798" y="667"/>
                    </a:lnTo>
                    <a:lnTo>
                      <a:pt x="792" y="683"/>
                    </a:lnTo>
                    <a:lnTo>
                      <a:pt x="786" y="702"/>
                    </a:lnTo>
                    <a:lnTo>
                      <a:pt x="781" y="720"/>
                    </a:lnTo>
                    <a:lnTo>
                      <a:pt x="773" y="737"/>
                    </a:lnTo>
                    <a:lnTo>
                      <a:pt x="773" y="737"/>
                    </a:lnTo>
                    <a:lnTo>
                      <a:pt x="772" y="737"/>
                    </a:lnTo>
                    <a:lnTo>
                      <a:pt x="770" y="737"/>
                    </a:lnTo>
                    <a:lnTo>
                      <a:pt x="770" y="737"/>
                    </a:lnTo>
                    <a:lnTo>
                      <a:pt x="772" y="717"/>
                    </a:lnTo>
                    <a:lnTo>
                      <a:pt x="775" y="699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1" y="664"/>
                    </a:lnTo>
                    <a:lnTo>
                      <a:pt x="779" y="665"/>
                    </a:lnTo>
                    <a:lnTo>
                      <a:pt x="778" y="673"/>
                    </a:lnTo>
                    <a:lnTo>
                      <a:pt x="778" y="673"/>
                    </a:lnTo>
                    <a:lnTo>
                      <a:pt x="769" y="696"/>
                    </a:lnTo>
                    <a:lnTo>
                      <a:pt x="766" y="708"/>
                    </a:lnTo>
                    <a:lnTo>
                      <a:pt x="763" y="722"/>
                    </a:lnTo>
                    <a:lnTo>
                      <a:pt x="763" y="722"/>
                    </a:lnTo>
                    <a:lnTo>
                      <a:pt x="760" y="722"/>
                    </a:lnTo>
                    <a:lnTo>
                      <a:pt x="757" y="722"/>
                    </a:lnTo>
                    <a:lnTo>
                      <a:pt x="757" y="722"/>
                    </a:lnTo>
                    <a:lnTo>
                      <a:pt x="757" y="715"/>
                    </a:lnTo>
                    <a:lnTo>
                      <a:pt x="757" y="709"/>
                    </a:lnTo>
                    <a:lnTo>
                      <a:pt x="760" y="696"/>
                    </a:lnTo>
                    <a:lnTo>
                      <a:pt x="763" y="680"/>
                    </a:lnTo>
                    <a:lnTo>
                      <a:pt x="764" y="665"/>
                    </a:lnTo>
                    <a:lnTo>
                      <a:pt x="764" y="665"/>
                    </a:lnTo>
                    <a:lnTo>
                      <a:pt x="758" y="662"/>
                    </a:lnTo>
                    <a:lnTo>
                      <a:pt x="758" y="662"/>
                    </a:lnTo>
                    <a:lnTo>
                      <a:pt x="757" y="668"/>
                    </a:lnTo>
                    <a:lnTo>
                      <a:pt x="755" y="671"/>
                    </a:lnTo>
                    <a:lnTo>
                      <a:pt x="757" y="673"/>
                    </a:lnTo>
                    <a:lnTo>
                      <a:pt x="757" y="673"/>
                    </a:lnTo>
                    <a:lnTo>
                      <a:pt x="752" y="683"/>
                    </a:lnTo>
                    <a:lnTo>
                      <a:pt x="747" y="696"/>
                    </a:lnTo>
                    <a:lnTo>
                      <a:pt x="741" y="720"/>
                    </a:lnTo>
                    <a:lnTo>
                      <a:pt x="741" y="720"/>
                    </a:lnTo>
                    <a:lnTo>
                      <a:pt x="738" y="720"/>
                    </a:lnTo>
                    <a:lnTo>
                      <a:pt x="735" y="720"/>
                    </a:lnTo>
                    <a:lnTo>
                      <a:pt x="735" y="720"/>
                    </a:lnTo>
                    <a:lnTo>
                      <a:pt x="737" y="708"/>
                    </a:lnTo>
                    <a:lnTo>
                      <a:pt x="740" y="697"/>
                    </a:lnTo>
                    <a:lnTo>
                      <a:pt x="743" y="686"/>
                    </a:lnTo>
                    <a:lnTo>
                      <a:pt x="746" y="676"/>
                    </a:lnTo>
                    <a:lnTo>
                      <a:pt x="746" y="676"/>
                    </a:lnTo>
                    <a:lnTo>
                      <a:pt x="744" y="673"/>
                    </a:lnTo>
                    <a:lnTo>
                      <a:pt x="741" y="671"/>
                    </a:lnTo>
                    <a:lnTo>
                      <a:pt x="741" y="671"/>
                    </a:lnTo>
                    <a:lnTo>
                      <a:pt x="740" y="673"/>
                    </a:lnTo>
                    <a:lnTo>
                      <a:pt x="740" y="674"/>
                    </a:lnTo>
                    <a:lnTo>
                      <a:pt x="743" y="677"/>
                    </a:lnTo>
                    <a:lnTo>
                      <a:pt x="743" y="677"/>
                    </a:lnTo>
                    <a:lnTo>
                      <a:pt x="740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34" y="699"/>
                    </a:lnTo>
                    <a:lnTo>
                      <a:pt x="734" y="699"/>
                    </a:lnTo>
                    <a:lnTo>
                      <a:pt x="731" y="706"/>
                    </a:lnTo>
                    <a:lnTo>
                      <a:pt x="729" y="709"/>
                    </a:lnTo>
                    <a:lnTo>
                      <a:pt x="725" y="711"/>
                    </a:lnTo>
                    <a:lnTo>
                      <a:pt x="725" y="711"/>
                    </a:lnTo>
                    <a:lnTo>
                      <a:pt x="725" y="705"/>
                    </a:lnTo>
                    <a:lnTo>
                      <a:pt x="726" y="697"/>
                    </a:lnTo>
                    <a:lnTo>
                      <a:pt x="726" y="697"/>
                    </a:lnTo>
                    <a:lnTo>
                      <a:pt x="725" y="697"/>
                    </a:lnTo>
                    <a:lnTo>
                      <a:pt x="725" y="696"/>
                    </a:lnTo>
                    <a:lnTo>
                      <a:pt x="722" y="694"/>
                    </a:lnTo>
                    <a:lnTo>
                      <a:pt x="722" y="694"/>
                    </a:lnTo>
                    <a:lnTo>
                      <a:pt x="720" y="694"/>
                    </a:lnTo>
                    <a:lnTo>
                      <a:pt x="719" y="696"/>
                    </a:lnTo>
                    <a:lnTo>
                      <a:pt x="717" y="697"/>
                    </a:lnTo>
                    <a:lnTo>
                      <a:pt x="715" y="697"/>
                    </a:lnTo>
                    <a:lnTo>
                      <a:pt x="715" y="697"/>
                    </a:lnTo>
                    <a:lnTo>
                      <a:pt x="711" y="694"/>
                    </a:lnTo>
                    <a:lnTo>
                      <a:pt x="706" y="691"/>
                    </a:lnTo>
                    <a:lnTo>
                      <a:pt x="702" y="688"/>
                    </a:lnTo>
                    <a:lnTo>
                      <a:pt x="696" y="685"/>
                    </a:lnTo>
                    <a:lnTo>
                      <a:pt x="696" y="685"/>
                    </a:lnTo>
                    <a:lnTo>
                      <a:pt x="696" y="683"/>
                    </a:lnTo>
                    <a:lnTo>
                      <a:pt x="696" y="683"/>
                    </a:lnTo>
                    <a:lnTo>
                      <a:pt x="694" y="680"/>
                    </a:lnTo>
                    <a:lnTo>
                      <a:pt x="694" y="680"/>
                    </a:lnTo>
                    <a:lnTo>
                      <a:pt x="683" y="676"/>
                    </a:lnTo>
                    <a:lnTo>
                      <a:pt x="677" y="673"/>
                    </a:lnTo>
                    <a:lnTo>
                      <a:pt x="673" y="668"/>
                    </a:lnTo>
                    <a:lnTo>
                      <a:pt x="673" y="668"/>
                    </a:lnTo>
                    <a:lnTo>
                      <a:pt x="665" y="664"/>
                    </a:lnTo>
                    <a:lnTo>
                      <a:pt x="658" y="658"/>
                    </a:lnTo>
                    <a:lnTo>
                      <a:pt x="651" y="651"/>
                    </a:lnTo>
                    <a:lnTo>
                      <a:pt x="645" y="645"/>
                    </a:lnTo>
                    <a:lnTo>
                      <a:pt x="645" y="645"/>
                    </a:lnTo>
                    <a:lnTo>
                      <a:pt x="636" y="638"/>
                    </a:lnTo>
                    <a:lnTo>
                      <a:pt x="632" y="633"/>
                    </a:lnTo>
                    <a:lnTo>
                      <a:pt x="630" y="629"/>
                    </a:lnTo>
                    <a:lnTo>
                      <a:pt x="630" y="629"/>
                    </a:lnTo>
                    <a:lnTo>
                      <a:pt x="618" y="619"/>
                    </a:lnTo>
                    <a:lnTo>
                      <a:pt x="612" y="613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603" y="604"/>
                    </a:lnTo>
                    <a:lnTo>
                      <a:pt x="598" y="601"/>
                    </a:lnTo>
                    <a:lnTo>
                      <a:pt x="595" y="600"/>
                    </a:lnTo>
                    <a:lnTo>
                      <a:pt x="595" y="600"/>
                    </a:lnTo>
                    <a:lnTo>
                      <a:pt x="590" y="597"/>
                    </a:lnTo>
                    <a:lnTo>
                      <a:pt x="586" y="593"/>
                    </a:lnTo>
                    <a:lnTo>
                      <a:pt x="577" y="586"/>
                    </a:lnTo>
                    <a:lnTo>
                      <a:pt x="577" y="586"/>
                    </a:lnTo>
                    <a:lnTo>
                      <a:pt x="574" y="584"/>
                    </a:lnTo>
                    <a:lnTo>
                      <a:pt x="574" y="580"/>
                    </a:lnTo>
                    <a:lnTo>
                      <a:pt x="574" y="580"/>
                    </a:lnTo>
                    <a:lnTo>
                      <a:pt x="566" y="578"/>
                    </a:lnTo>
                    <a:lnTo>
                      <a:pt x="561" y="575"/>
                    </a:lnTo>
                    <a:lnTo>
                      <a:pt x="552" y="568"/>
                    </a:lnTo>
                    <a:lnTo>
                      <a:pt x="552" y="568"/>
                    </a:lnTo>
                    <a:lnTo>
                      <a:pt x="554" y="572"/>
                    </a:lnTo>
                    <a:lnTo>
                      <a:pt x="558" y="577"/>
                    </a:lnTo>
                    <a:lnTo>
                      <a:pt x="565" y="581"/>
                    </a:lnTo>
                    <a:lnTo>
                      <a:pt x="568" y="587"/>
                    </a:lnTo>
                    <a:lnTo>
                      <a:pt x="568" y="587"/>
                    </a:lnTo>
                    <a:lnTo>
                      <a:pt x="587" y="601"/>
                    </a:lnTo>
                    <a:lnTo>
                      <a:pt x="606" y="615"/>
                    </a:lnTo>
                    <a:lnTo>
                      <a:pt x="622" y="630"/>
                    </a:lnTo>
                    <a:lnTo>
                      <a:pt x="641" y="644"/>
                    </a:lnTo>
                    <a:lnTo>
                      <a:pt x="641" y="644"/>
                    </a:lnTo>
                    <a:lnTo>
                      <a:pt x="641" y="645"/>
                    </a:lnTo>
                    <a:lnTo>
                      <a:pt x="639" y="645"/>
                    </a:lnTo>
                    <a:lnTo>
                      <a:pt x="638" y="647"/>
                    </a:lnTo>
                    <a:lnTo>
                      <a:pt x="638" y="648"/>
                    </a:lnTo>
                    <a:lnTo>
                      <a:pt x="638" y="648"/>
                    </a:lnTo>
                    <a:lnTo>
                      <a:pt x="641" y="651"/>
                    </a:lnTo>
                    <a:lnTo>
                      <a:pt x="642" y="653"/>
                    </a:lnTo>
                    <a:lnTo>
                      <a:pt x="645" y="654"/>
                    </a:lnTo>
                    <a:lnTo>
                      <a:pt x="645" y="658"/>
                    </a:lnTo>
                    <a:lnTo>
                      <a:pt x="645" y="658"/>
                    </a:lnTo>
                    <a:lnTo>
                      <a:pt x="642" y="659"/>
                    </a:lnTo>
                    <a:lnTo>
                      <a:pt x="639" y="661"/>
                    </a:lnTo>
                    <a:lnTo>
                      <a:pt x="636" y="659"/>
                    </a:lnTo>
                    <a:lnTo>
                      <a:pt x="636" y="659"/>
                    </a:lnTo>
                    <a:lnTo>
                      <a:pt x="639" y="664"/>
                    </a:lnTo>
                    <a:lnTo>
                      <a:pt x="642" y="668"/>
                    </a:lnTo>
                    <a:lnTo>
                      <a:pt x="651" y="674"/>
                    </a:lnTo>
                    <a:lnTo>
                      <a:pt x="651" y="674"/>
                    </a:lnTo>
                    <a:lnTo>
                      <a:pt x="647" y="679"/>
                    </a:lnTo>
                    <a:lnTo>
                      <a:pt x="641" y="682"/>
                    </a:lnTo>
                    <a:lnTo>
                      <a:pt x="641" y="682"/>
                    </a:lnTo>
                    <a:lnTo>
                      <a:pt x="638" y="680"/>
                    </a:lnTo>
                    <a:lnTo>
                      <a:pt x="635" y="680"/>
                    </a:lnTo>
                    <a:lnTo>
                      <a:pt x="635" y="680"/>
                    </a:lnTo>
                    <a:lnTo>
                      <a:pt x="635" y="683"/>
                    </a:lnTo>
                    <a:lnTo>
                      <a:pt x="636" y="685"/>
                    </a:lnTo>
                    <a:lnTo>
                      <a:pt x="642" y="690"/>
                    </a:lnTo>
                    <a:lnTo>
                      <a:pt x="642" y="690"/>
                    </a:lnTo>
                    <a:lnTo>
                      <a:pt x="642" y="691"/>
                    </a:lnTo>
                    <a:lnTo>
                      <a:pt x="641" y="693"/>
                    </a:lnTo>
                    <a:lnTo>
                      <a:pt x="641" y="693"/>
                    </a:lnTo>
                    <a:lnTo>
                      <a:pt x="639" y="694"/>
                    </a:lnTo>
                    <a:lnTo>
                      <a:pt x="639" y="694"/>
                    </a:lnTo>
                    <a:lnTo>
                      <a:pt x="629" y="690"/>
                    </a:lnTo>
                    <a:lnTo>
                      <a:pt x="616" y="683"/>
                    </a:lnTo>
                    <a:lnTo>
                      <a:pt x="616" y="683"/>
                    </a:lnTo>
                    <a:lnTo>
                      <a:pt x="619" y="688"/>
                    </a:lnTo>
                    <a:lnTo>
                      <a:pt x="624" y="691"/>
                    </a:lnTo>
                    <a:lnTo>
                      <a:pt x="635" y="697"/>
                    </a:lnTo>
                    <a:lnTo>
                      <a:pt x="635" y="697"/>
                    </a:lnTo>
                    <a:lnTo>
                      <a:pt x="656" y="711"/>
                    </a:lnTo>
                    <a:lnTo>
                      <a:pt x="656" y="711"/>
                    </a:lnTo>
                    <a:lnTo>
                      <a:pt x="656" y="714"/>
                    </a:lnTo>
                    <a:lnTo>
                      <a:pt x="659" y="717"/>
                    </a:lnTo>
                    <a:lnTo>
                      <a:pt x="661" y="719"/>
                    </a:lnTo>
                    <a:lnTo>
                      <a:pt x="664" y="720"/>
                    </a:lnTo>
                    <a:lnTo>
                      <a:pt x="664" y="720"/>
                    </a:lnTo>
                    <a:lnTo>
                      <a:pt x="662" y="722"/>
                    </a:lnTo>
                    <a:lnTo>
                      <a:pt x="661" y="723"/>
                    </a:lnTo>
                    <a:lnTo>
                      <a:pt x="656" y="725"/>
                    </a:lnTo>
                    <a:lnTo>
                      <a:pt x="651" y="725"/>
                    </a:lnTo>
                    <a:lnTo>
                      <a:pt x="647" y="723"/>
                    </a:lnTo>
                    <a:lnTo>
                      <a:pt x="647" y="723"/>
                    </a:lnTo>
                    <a:lnTo>
                      <a:pt x="647" y="726"/>
                    </a:lnTo>
                    <a:lnTo>
                      <a:pt x="648" y="729"/>
                    </a:lnTo>
                    <a:lnTo>
                      <a:pt x="653" y="735"/>
                    </a:lnTo>
                    <a:lnTo>
                      <a:pt x="659" y="740"/>
                    </a:lnTo>
                    <a:lnTo>
                      <a:pt x="662" y="741"/>
                    </a:lnTo>
                    <a:lnTo>
                      <a:pt x="664" y="746"/>
                    </a:lnTo>
                    <a:lnTo>
                      <a:pt x="664" y="746"/>
                    </a:lnTo>
                    <a:lnTo>
                      <a:pt x="659" y="747"/>
                    </a:lnTo>
                    <a:lnTo>
                      <a:pt x="654" y="749"/>
                    </a:lnTo>
                    <a:lnTo>
                      <a:pt x="650" y="747"/>
                    </a:lnTo>
                    <a:lnTo>
                      <a:pt x="644" y="746"/>
                    </a:lnTo>
                    <a:lnTo>
                      <a:pt x="635" y="740"/>
                    </a:lnTo>
                    <a:lnTo>
                      <a:pt x="625" y="735"/>
                    </a:lnTo>
                    <a:lnTo>
                      <a:pt x="625" y="735"/>
                    </a:lnTo>
                    <a:lnTo>
                      <a:pt x="636" y="744"/>
                    </a:lnTo>
                    <a:lnTo>
                      <a:pt x="648" y="755"/>
                    </a:lnTo>
                    <a:lnTo>
                      <a:pt x="661" y="76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5" y="776"/>
                    </a:lnTo>
                    <a:lnTo>
                      <a:pt x="661" y="778"/>
                    </a:lnTo>
                    <a:lnTo>
                      <a:pt x="658" y="776"/>
                    </a:lnTo>
                    <a:lnTo>
                      <a:pt x="653" y="773"/>
                    </a:lnTo>
                    <a:lnTo>
                      <a:pt x="647" y="769"/>
                    </a:lnTo>
                    <a:lnTo>
                      <a:pt x="641" y="764"/>
                    </a:lnTo>
                    <a:lnTo>
                      <a:pt x="641" y="764"/>
                    </a:lnTo>
                    <a:lnTo>
                      <a:pt x="632" y="761"/>
                    </a:lnTo>
                    <a:lnTo>
                      <a:pt x="624" y="758"/>
                    </a:lnTo>
                    <a:lnTo>
                      <a:pt x="624" y="758"/>
                    </a:lnTo>
                    <a:lnTo>
                      <a:pt x="610" y="754"/>
                    </a:lnTo>
                    <a:lnTo>
                      <a:pt x="598" y="751"/>
                    </a:lnTo>
                    <a:lnTo>
                      <a:pt x="598" y="751"/>
                    </a:lnTo>
                    <a:lnTo>
                      <a:pt x="604" y="755"/>
                    </a:lnTo>
                    <a:lnTo>
                      <a:pt x="612" y="760"/>
                    </a:lnTo>
                    <a:lnTo>
                      <a:pt x="629" y="769"/>
                    </a:lnTo>
                    <a:lnTo>
                      <a:pt x="644" y="779"/>
                    </a:lnTo>
                    <a:lnTo>
                      <a:pt x="651" y="786"/>
                    </a:lnTo>
                    <a:lnTo>
                      <a:pt x="658" y="792"/>
                    </a:lnTo>
                    <a:lnTo>
                      <a:pt x="658" y="792"/>
                    </a:lnTo>
                    <a:lnTo>
                      <a:pt x="656" y="793"/>
                    </a:lnTo>
                    <a:lnTo>
                      <a:pt x="651" y="795"/>
                    </a:lnTo>
                    <a:lnTo>
                      <a:pt x="651" y="795"/>
                    </a:lnTo>
                    <a:lnTo>
                      <a:pt x="653" y="796"/>
                    </a:lnTo>
                    <a:lnTo>
                      <a:pt x="654" y="798"/>
                    </a:lnTo>
                    <a:lnTo>
                      <a:pt x="658" y="799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802"/>
                    </a:lnTo>
                    <a:lnTo>
                      <a:pt x="656" y="804"/>
                    </a:lnTo>
                    <a:lnTo>
                      <a:pt x="654" y="805"/>
                    </a:lnTo>
                    <a:lnTo>
                      <a:pt x="654" y="805"/>
                    </a:lnTo>
                    <a:lnTo>
                      <a:pt x="662" y="810"/>
                    </a:lnTo>
                    <a:lnTo>
                      <a:pt x="667" y="813"/>
                    </a:lnTo>
                    <a:lnTo>
                      <a:pt x="670" y="818"/>
                    </a:lnTo>
                    <a:lnTo>
                      <a:pt x="670" y="818"/>
                    </a:lnTo>
                    <a:lnTo>
                      <a:pt x="665" y="818"/>
                    </a:lnTo>
                    <a:lnTo>
                      <a:pt x="659" y="816"/>
                    </a:lnTo>
                    <a:lnTo>
                      <a:pt x="650" y="812"/>
                    </a:lnTo>
                    <a:lnTo>
                      <a:pt x="641" y="805"/>
                    </a:lnTo>
                    <a:lnTo>
                      <a:pt x="632" y="801"/>
                    </a:lnTo>
                    <a:lnTo>
                      <a:pt x="632" y="801"/>
                    </a:lnTo>
                    <a:lnTo>
                      <a:pt x="633" y="805"/>
                    </a:lnTo>
                    <a:lnTo>
                      <a:pt x="636" y="808"/>
                    </a:lnTo>
                    <a:lnTo>
                      <a:pt x="644" y="813"/>
                    </a:lnTo>
                    <a:lnTo>
                      <a:pt x="653" y="819"/>
                    </a:lnTo>
                    <a:lnTo>
                      <a:pt x="661" y="824"/>
                    </a:lnTo>
                    <a:lnTo>
                      <a:pt x="661" y="824"/>
                    </a:lnTo>
                    <a:lnTo>
                      <a:pt x="661" y="825"/>
                    </a:lnTo>
                    <a:lnTo>
                      <a:pt x="659" y="827"/>
                    </a:lnTo>
                    <a:lnTo>
                      <a:pt x="658" y="827"/>
                    </a:lnTo>
                    <a:lnTo>
                      <a:pt x="658" y="827"/>
                    </a:lnTo>
                    <a:lnTo>
                      <a:pt x="648" y="824"/>
                    </a:lnTo>
                    <a:lnTo>
                      <a:pt x="642" y="821"/>
                    </a:lnTo>
                    <a:lnTo>
                      <a:pt x="635" y="816"/>
                    </a:lnTo>
                    <a:lnTo>
                      <a:pt x="627" y="813"/>
                    </a:lnTo>
                    <a:lnTo>
                      <a:pt x="627" y="813"/>
                    </a:lnTo>
                    <a:lnTo>
                      <a:pt x="635" y="819"/>
                    </a:lnTo>
                    <a:lnTo>
                      <a:pt x="644" y="824"/>
                    </a:lnTo>
                    <a:lnTo>
                      <a:pt x="653" y="830"/>
                    </a:lnTo>
                    <a:lnTo>
                      <a:pt x="661" y="836"/>
                    </a:lnTo>
                    <a:lnTo>
                      <a:pt x="661" y="836"/>
                    </a:lnTo>
                    <a:lnTo>
                      <a:pt x="659" y="839"/>
                    </a:lnTo>
                    <a:lnTo>
                      <a:pt x="658" y="842"/>
                    </a:lnTo>
                    <a:lnTo>
                      <a:pt x="658" y="845"/>
                    </a:lnTo>
                    <a:lnTo>
                      <a:pt x="656" y="848"/>
                    </a:lnTo>
                    <a:lnTo>
                      <a:pt x="656" y="848"/>
                    </a:lnTo>
                    <a:lnTo>
                      <a:pt x="654" y="848"/>
                    </a:lnTo>
                    <a:lnTo>
                      <a:pt x="651" y="848"/>
                    </a:lnTo>
                    <a:lnTo>
                      <a:pt x="648" y="845"/>
                    </a:lnTo>
                    <a:lnTo>
                      <a:pt x="648" y="845"/>
                    </a:lnTo>
                    <a:lnTo>
                      <a:pt x="648" y="847"/>
                    </a:lnTo>
                    <a:lnTo>
                      <a:pt x="650" y="848"/>
                    </a:lnTo>
                    <a:lnTo>
                      <a:pt x="651" y="851"/>
                    </a:lnTo>
                    <a:lnTo>
                      <a:pt x="650" y="853"/>
                    </a:lnTo>
                    <a:lnTo>
                      <a:pt x="650" y="853"/>
                    </a:lnTo>
                    <a:lnTo>
                      <a:pt x="645" y="853"/>
                    </a:lnTo>
                    <a:lnTo>
                      <a:pt x="642" y="851"/>
                    </a:lnTo>
                    <a:lnTo>
                      <a:pt x="635" y="847"/>
                    </a:lnTo>
                    <a:lnTo>
                      <a:pt x="629" y="842"/>
                    </a:lnTo>
                    <a:lnTo>
                      <a:pt x="621" y="839"/>
                    </a:lnTo>
                    <a:lnTo>
                      <a:pt x="621" y="839"/>
                    </a:lnTo>
                    <a:lnTo>
                      <a:pt x="621" y="837"/>
                    </a:lnTo>
                    <a:lnTo>
                      <a:pt x="619" y="837"/>
                    </a:lnTo>
                    <a:lnTo>
                      <a:pt x="618" y="836"/>
                    </a:lnTo>
                    <a:lnTo>
                      <a:pt x="618" y="834"/>
                    </a:lnTo>
                    <a:lnTo>
                      <a:pt x="618" y="834"/>
                    </a:lnTo>
                    <a:lnTo>
                      <a:pt x="612" y="833"/>
                    </a:lnTo>
                    <a:lnTo>
                      <a:pt x="610" y="831"/>
                    </a:lnTo>
                    <a:lnTo>
                      <a:pt x="610" y="828"/>
                    </a:lnTo>
                    <a:lnTo>
                      <a:pt x="610" y="828"/>
                    </a:lnTo>
                    <a:lnTo>
                      <a:pt x="613" y="828"/>
                    </a:lnTo>
                    <a:lnTo>
                      <a:pt x="615" y="830"/>
                    </a:lnTo>
                    <a:lnTo>
                      <a:pt x="616" y="831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1"/>
                    </a:lnTo>
                    <a:lnTo>
                      <a:pt x="618" y="827"/>
                    </a:lnTo>
                    <a:lnTo>
                      <a:pt x="618" y="827"/>
                    </a:lnTo>
                    <a:lnTo>
                      <a:pt x="619" y="827"/>
                    </a:lnTo>
                    <a:lnTo>
                      <a:pt x="622" y="827"/>
                    </a:lnTo>
                    <a:lnTo>
                      <a:pt x="627" y="828"/>
                    </a:lnTo>
                    <a:lnTo>
                      <a:pt x="627" y="828"/>
                    </a:lnTo>
                    <a:lnTo>
                      <a:pt x="621" y="822"/>
                    </a:lnTo>
                    <a:lnTo>
                      <a:pt x="613" y="818"/>
                    </a:lnTo>
                    <a:lnTo>
                      <a:pt x="598" y="812"/>
                    </a:lnTo>
                    <a:lnTo>
                      <a:pt x="598" y="812"/>
                    </a:lnTo>
                    <a:lnTo>
                      <a:pt x="597" y="808"/>
                    </a:lnTo>
                    <a:lnTo>
                      <a:pt x="597" y="805"/>
                    </a:lnTo>
                    <a:lnTo>
                      <a:pt x="597" y="804"/>
                    </a:lnTo>
                    <a:lnTo>
                      <a:pt x="597" y="804"/>
                    </a:lnTo>
                    <a:lnTo>
                      <a:pt x="590" y="799"/>
                    </a:lnTo>
                    <a:lnTo>
                      <a:pt x="583" y="796"/>
                    </a:lnTo>
                    <a:lnTo>
                      <a:pt x="577" y="792"/>
                    </a:lnTo>
                    <a:lnTo>
                      <a:pt x="571" y="786"/>
                    </a:lnTo>
                    <a:lnTo>
                      <a:pt x="571" y="786"/>
                    </a:lnTo>
                    <a:lnTo>
                      <a:pt x="575" y="784"/>
                    </a:lnTo>
                    <a:lnTo>
                      <a:pt x="578" y="784"/>
                    </a:lnTo>
                    <a:lnTo>
                      <a:pt x="586" y="787"/>
                    </a:lnTo>
                    <a:lnTo>
                      <a:pt x="593" y="790"/>
                    </a:lnTo>
                    <a:lnTo>
                      <a:pt x="601" y="793"/>
                    </a:lnTo>
                    <a:lnTo>
                      <a:pt x="601" y="793"/>
                    </a:lnTo>
                    <a:lnTo>
                      <a:pt x="592" y="786"/>
                    </a:lnTo>
                    <a:lnTo>
                      <a:pt x="581" y="778"/>
                    </a:lnTo>
                    <a:lnTo>
                      <a:pt x="571" y="770"/>
                    </a:lnTo>
                    <a:lnTo>
                      <a:pt x="561" y="761"/>
                    </a:lnTo>
                    <a:lnTo>
                      <a:pt x="561" y="761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5" y="758"/>
                    </a:lnTo>
                    <a:lnTo>
                      <a:pt x="566" y="757"/>
                    </a:lnTo>
                    <a:lnTo>
                      <a:pt x="566" y="757"/>
                    </a:lnTo>
                    <a:lnTo>
                      <a:pt x="558" y="754"/>
                    </a:lnTo>
                    <a:lnTo>
                      <a:pt x="554" y="751"/>
                    </a:lnTo>
                    <a:lnTo>
                      <a:pt x="554" y="747"/>
                    </a:lnTo>
                    <a:lnTo>
                      <a:pt x="554" y="746"/>
                    </a:lnTo>
                    <a:lnTo>
                      <a:pt x="554" y="746"/>
                    </a:lnTo>
                    <a:lnTo>
                      <a:pt x="558" y="746"/>
                    </a:lnTo>
                    <a:lnTo>
                      <a:pt x="563" y="746"/>
                    </a:lnTo>
                    <a:lnTo>
                      <a:pt x="563" y="746"/>
                    </a:lnTo>
                    <a:lnTo>
                      <a:pt x="565" y="744"/>
                    </a:lnTo>
                    <a:lnTo>
                      <a:pt x="565" y="743"/>
                    </a:lnTo>
                    <a:lnTo>
                      <a:pt x="565" y="741"/>
                    </a:lnTo>
                    <a:lnTo>
                      <a:pt x="568" y="741"/>
                    </a:lnTo>
                    <a:lnTo>
                      <a:pt x="568" y="741"/>
                    </a:lnTo>
                    <a:lnTo>
                      <a:pt x="563" y="738"/>
                    </a:lnTo>
                    <a:lnTo>
                      <a:pt x="557" y="735"/>
                    </a:lnTo>
                    <a:lnTo>
                      <a:pt x="552" y="732"/>
                    </a:lnTo>
                    <a:lnTo>
                      <a:pt x="548" y="729"/>
                    </a:lnTo>
                    <a:lnTo>
                      <a:pt x="548" y="729"/>
                    </a:lnTo>
                    <a:lnTo>
                      <a:pt x="540" y="726"/>
                    </a:lnTo>
                    <a:lnTo>
                      <a:pt x="539" y="725"/>
                    </a:lnTo>
                    <a:lnTo>
                      <a:pt x="537" y="720"/>
                    </a:lnTo>
                    <a:lnTo>
                      <a:pt x="537" y="720"/>
                    </a:lnTo>
                    <a:lnTo>
                      <a:pt x="542" y="720"/>
                    </a:lnTo>
                    <a:lnTo>
                      <a:pt x="546" y="720"/>
                    </a:lnTo>
                    <a:lnTo>
                      <a:pt x="554" y="725"/>
                    </a:lnTo>
                    <a:lnTo>
                      <a:pt x="563" y="729"/>
                    </a:lnTo>
                    <a:lnTo>
                      <a:pt x="571" y="732"/>
                    </a:lnTo>
                    <a:lnTo>
                      <a:pt x="571" y="732"/>
                    </a:lnTo>
                    <a:lnTo>
                      <a:pt x="566" y="726"/>
                    </a:lnTo>
                    <a:lnTo>
                      <a:pt x="560" y="722"/>
                    </a:lnTo>
                    <a:lnTo>
                      <a:pt x="555" y="717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9" y="711"/>
                    </a:lnTo>
                    <a:lnTo>
                      <a:pt x="549" y="711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36" y="703"/>
                    </a:lnTo>
                    <a:lnTo>
                      <a:pt x="525" y="696"/>
                    </a:lnTo>
                    <a:lnTo>
                      <a:pt x="514" y="688"/>
                    </a:lnTo>
                    <a:lnTo>
                      <a:pt x="504" y="680"/>
                    </a:lnTo>
                    <a:lnTo>
                      <a:pt x="504" y="680"/>
                    </a:lnTo>
                    <a:lnTo>
                      <a:pt x="508" y="685"/>
                    </a:lnTo>
                    <a:lnTo>
                      <a:pt x="514" y="690"/>
                    </a:lnTo>
                    <a:lnTo>
                      <a:pt x="525" y="699"/>
                    </a:lnTo>
                    <a:lnTo>
                      <a:pt x="525" y="699"/>
                    </a:lnTo>
                    <a:lnTo>
                      <a:pt x="523" y="700"/>
                    </a:lnTo>
                    <a:lnTo>
                      <a:pt x="522" y="703"/>
                    </a:lnTo>
                    <a:lnTo>
                      <a:pt x="522" y="703"/>
                    </a:lnTo>
                    <a:lnTo>
                      <a:pt x="510" y="700"/>
                    </a:lnTo>
                    <a:lnTo>
                      <a:pt x="504" y="700"/>
                    </a:lnTo>
                    <a:lnTo>
                      <a:pt x="497" y="700"/>
                    </a:lnTo>
                    <a:lnTo>
                      <a:pt x="497" y="700"/>
                    </a:lnTo>
                    <a:lnTo>
                      <a:pt x="455" y="676"/>
                    </a:lnTo>
                    <a:lnTo>
                      <a:pt x="455" y="676"/>
                    </a:lnTo>
                    <a:lnTo>
                      <a:pt x="468" y="688"/>
                    </a:lnTo>
                    <a:lnTo>
                      <a:pt x="484" y="703"/>
                    </a:lnTo>
                    <a:lnTo>
                      <a:pt x="499" y="717"/>
                    </a:lnTo>
                    <a:lnTo>
                      <a:pt x="511" y="731"/>
                    </a:lnTo>
                    <a:lnTo>
                      <a:pt x="511" y="731"/>
                    </a:lnTo>
                    <a:lnTo>
                      <a:pt x="510" y="732"/>
                    </a:lnTo>
                    <a:lnTo>
                      <a:pt x="507" y="732"/>
                    </a:lnTo>
                    <a:lnTo>
                      <a:pt x="500" y="731"/>
                    </a:lnTo>
                    <a:lnTo>
                      <a:pt x="496" y="728"/>
                    </a:lnTo>
                    <a:lnTo>
                      <a:pt x="490" y="725"/>
                    </a:lnTo>
                    <a:lnTo>
                      <a:pt x="490" y="725"/>
                    </a:lnTo>
                    <a:lnTo>
                      <a:pt x="493" y="729"/>
                    </a:lnTo>
                    <a:lnTo>
                      <a:pt x="499" y="732"/>
                    </a:lnTo>
                    <a:lnTo>
                      <a:pt x="504" y="735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2" y="740"/>
                    </a:lnTo>
                    <a:lnTo>
                      <a:pt x="497" y="740"/>
                    </a:lnTo>
                    <a:lnTo>
                      <a:pt x="488" y="737"/>
                    </a:lnTo>
                    <a:lnTo>
                      <a:pt x="479" y="731"/>
                    </a:lnTo>
                    <a:lnTo>
                      <a:pt x="472" y="726"/>
                    </a:lnTo>
                    <a:lnTo>
                      <a:pt x="472" y="726"/>
                    </a:lnTo>
                    <a:lnTo>
                      <a:pt x="461" y="717"/>
                    </a:lnTo>
                    <a:lnTo>
                      <a:pt x="455" y="714"/>
                    </a:lnTo>
                    <a:lnTo>
                      <a:pt x="450" y="711"/>
                    </a:lnTo>
                    <a:lnTo>
                      <a:pt x="450" y="711"/>
                    </a:lnTo>
                    <a:lnTo>
                      <a:pt x="458" y="719"/>
                    </a:lnTo>
                    <a:lnTo>
                      <a:pt x="468" y="725"/>
                    </a:lnTo>
                    <a:lnTo>
                      <a:pt x="478" y="732"/>
                    </a:lnTo>
                    <a:lnTo>
                      <a:pt x="485" y="740"/>
                    </a:lnTo>
                    <a:lnTo>
                      <a:pt x="485" y="740"/>
                    </a:lnTo>
                    <a:lnTo>
                      <a:pt x="493" y="746"/>
                    </a:lnTo>
                    <a:lnTo>
                      <a:pt x="494" y="751"/>
                    </a:lnTo>
                    <a:lnTo>
                      <a:pt x="494" y="755"/>
                    </a:lnTo>
                    <a:lnTo>
                      <a:pt x="494" y="755"/>
                    </a:lnTo>
                    <a:lnTo>
                      <a:pt x="491" y="755"/>
                    </a:lnTo>
                    <a:lnTo>
                      <a:pt x="490" y="755"/>
                    </a:lnTo>
                    <a:lnTo>
                      <a:pt x="488" y="754"/>
                    </a:lnTo>
                    <a:lnTo>
                      <a:pt x="485" y="752"/>
                    </a:lnTo>
                    <a:lnTo>
                      <a:pt x="485" y="752"/>
                    </a:lnTo>
                    <a:lnTo>
                      <a:pt x="484" y="754"/>
                    </a:lnTo>
                    <a:lnTo>
                      <a:pt x="485" y="754"/>
                    </a:lnTo>
                    <a:lnTo>
                      <a:pt x="485" y="755"/>
                    </a:lnTo>
                    <a:lnTo>
                      <a:pt x="484" y="755"/>
                    </a:lnTo>
                    <a:lnTo>
                      <a:pt x="484" y="755"/>
                    </a:lnTo>
                    <a:lnTo>
                      <a:pt x="475" y="751"/>
                    </a:lnTo>
                    <a:lnTo>
                      <a:pt x="470" y="749"/>
                    </a:lnTo>
                    <a:lnTo>
                      <a:pt x="464" y="751"/>
                    </a:lnTo>
                    <a:lnTo>
                      <a:pt x="464" y="751"/>
                    </a:lnTo>
                    <a:lnTo>
                      <a:pt x="472" y="757"/>
                    </a:lnTo>
                    <a:lnTo>
                      <a:pt x="479" y="763"/>
                    </a:lnTo>
                    <a:lnTo>
                      <a:pt x="485" y="769"/>
                    </a:lnTo>
                    <a:lnTo>
                      <a:pt x="488" y="773"/>
                    </a:lnTo>
                    <a:lnTo>
                      <a:pt x="490" y="779"/>
                    </a:lnTo>
                    <a:lnTo>
                      <a:pt x="490" y="779"/>
                    </a:lnTo>
                    <a:lnTo>
                      <a:pt x="484" y="779"/>
                    </a:lnTo>
                    <a:lnTo>
                      <a:pt x="479" y="778"/>
                    </a:lnTo>
                    <a:lnTo>
                      <a:pt x="468" y="773"/>
                    </a:lnTo>
                    <a:lnTo>
                      <a:pt x="468" y="773"/>
                    </a:lnTo>
                    <a:lnTo>
                      <a:pt x="470" y="776"/>
                    </a:lnTo>
                    <a:lnTo>
                      <a:pt x="473" y="779"/>
                    </a:lnTo>
                    <a:lnTo>
                      <a:pt x="476" y="783"/>
                    </a:lnTo>
                    <a:lnTo>
                      <a:pt x="479" y="786"/>
                    </a:lnTo>
                    <a:lnTo>
                      <a:pt x="479" y="786"/>
                    </a:lnTo>
                    <a:lnTo>
                      <a:pt x="479" y="789"/>
                    </a:lnTo>
                    <a:lnTo>
                      <a:pt x="478" y="789"/>
                    </a:lnTo>
                    <a:lnTo>
                      <a:pt x="475" y="790"/>
                    </a:lnTo>
                    <a:lnTo>
                      <a:pt x="475" y="790"/>
                    </a:lnTo>
                    <a:lnTo>
                      <a:pt x="478" y="795"/>
                    </a:lnTo>
                    <a:lnTo>
                      <a:pt x="482" y="799"/>
                    </a:lnTo>
                    <a:lnTo>
                      <a:pt x="485" y="804"/>
                    </a:lnTo>
                    <a:lnTo>
                      <a:pt x="487" y="810"/>
                    </a:lnTo>
                    <a:lnTo>
                      <a:pt x="487" y="810"/>
                    </a:lnTo>
                    <a:lnTo>
                      <a:pt x="482" y="810"/>
                    </a:lnTo>
                    <a:lnTo>
                      <a:pt x="479" y="810"/>
                    </a:lnTo>
                    <a:lnTo>
                      <a:pt x="470" y="805"/>
                    </a:lnTo>
                    <a:lnTo>
                      <a:pt x="462" y="801"/>
                    </a:lnTo>
                    <a:lnTo>
                      <a:pt x="455" y="796"/>
                    </a:lnTo>
                    <a:lnTo>
                      <a:pt x="455" y="796"/>
                    </a:lnTo>
                    <a:lnTo>
                      <a:pt x="462" y="805"/>
                    </a:lnTo>
                    <a:lnTo>
                      <a:pt x="470" y="813"/>
                    </a:lnTo>
                    <a:lnTo>
                      <a:pt x="478" y="822"/>
                    </a:lnTo>
                    <a:lnTo>
                      <a:pt x="481" y="827"/>
                    </a:lnTo>
                    <a:lnTo>
                      <a:pt x="482" y="831"/>
                    </a:lnTo>
                    <a:lnTo>
                      <a:pt x="482" y="831"/>
                    </a:lnTo>
                    <a:lnTo>
                      <a:pt x="482" y="833"/>
                    </a:lnTo>
                    <a:lnTo>
                      <a:pt x="481" y="833"/>
                    </a:lnTo>
                    <a:lnTo>
                      <a:pt x="481" y="833"/>
                    </a:lnTo>
                    <a:lnTo>
                      <a:pt x="479" y="834"/>
                    </a:lnTo>
                    <a:lnTo>
                      <a:pt x="479" y="834"/>
                    </a:lnTo>
                    <a:lnTo>
                      <a:pt x="473" y="831"/>
                    </a:lnTo>
                    <a:lnTo>
                      <a:pt x="465" y="828"/>
                    </a:lnTo>
                    <a:lnTo>
                      <a:pt x="452" y="824"/>
                    </a:lnTo>
                    <a:lnTo>
                      <a:pt x="452" y="824"/>
                    </a:lnTo>
                    <a:lnTo>
                      <a:pt x="455" y="830"/>
                    </a:lnTo>
                    <a:lnTo>
                      <a:pt x="461" y="836"/>
                    </a:lnTo>
                    <a:lnTo>
                      <a:pt x="464" y="842"/>
                    </a:lnTo>
                    <a:lnTo>
                      <a:pt x="465" y="845"/>
                    </a:lnTo>
                    <a:lnTo>
                      <a:pt x="467" y="850"/>
                    </a:lnTo>
                    <a:lnTo>
                      <a:pt x="467" y="850"/>
                    </a:lnTo>
                    <a:lnTo>
                      <a:pt x="464" y="850"/>
                    </a:lnTo>
                    <a:lnTo>
                      <a:pt x="464" y="851"/>
                    </a:lnTo>
                    <a:lnTo>
                      <a:pt x="464" y="851"/>
                    </a:lnTo>
                    <a:lnTo>
                      <a:pt x="458" y="848"/>
                    </a:lnTo>
                    <a:lnTo>
                      <a:pt x="452" y="845"/>
                    </a:lnTo>
                    <a:lnTo>
                      <a:pt x="446" y="844"/>
                    </a:lnTo>
                    <a:lnTo>
                      <a:pt x="443" y="839"/>
                    </a:lnTo>
                    <a:lnTo>
                      <a:pt x="443" y="839"/>
                    </a:lnTo>
                    <a:lnTo>
                      <a:pt x="444" y="845"/>
                    </a:lnTo>
                    <a:lnTo>
                      <a:pt x="447" y="851"/>
                    </a:lnTo>
                    <a:lnTo>
                      <a:pt x="447" y="851"/>
                    </a:lnTo>
                    <a:lnTo>
                      <a:pt x="443" y="854"/>
                    </a:lnTo>
                    <a:lnTo>
                      <a:pt x="439" y="854"/>
                    </a:lnTo>
                    <a:lnTo>
                      <a:pt x="435" y="851"/>
                    </a:lnTo>
                    <a:lnTo>
                      <a:pt x="432" y="848"/>
                    </a:lnTo>
                    <a:lnTo>
                      <a:pt x="432" y="848"/>
                    </a:lnTo>
                    <a:lnTo>
                      <a:pt x="420" y="839"/>
                    </a:lnTo>
                    <a:lnTo>
                      <a:pt x="411" y="830"/>
                    </a:lnTo>
                    <a:lnTo>
                      <a:pt x="411" y="830"/>
                    </a:lnTo>
                    <a:lnTo>
                      <a:pt x="418" y="842"/>
                    </a:lnTo>
                    <a:lnTo>
                      <a:pt x="427" y="853"/>
                    </a:lnTo>
                    <a:lnTo>
                      <a:pt x="444" y="873"/>
                    </a:lnTo>
                    <a:lnTo>
                      <a:pt x="444" y="873"/>
                    </a:lnTo>
                    <a:lnTo>
                      <a:pt x="444" y="874"/>
                    </a:lnTo>
                    <a:lnTo>
                      <a:pt x="443" y="876"/>
                    </a:lnTo>
                    <a:lnTo>
                      <a:pt x="441" y="877"/>
                    </a:lnTo>
                    <a:lnTo>
                      <a:pt x="441" y="877"/>
                    </a:lnTo>
                    <a:lnTo>
                      <a:pt x="436" y="874"/>
                    </a:lnTo>
                    <a:lnTo>
                      <a:pt x="432" y="871"/>
                    </a:lnTo>
                    <a:lnTo>
                      <a:pt x="432" y="871"/>
                    </a:lnTo>
                    <a:lnTo>
                      <a:pt x="435" y="877"/>
                    </a:lnTo>
                    <a:lnTo>
                      <a:pt x="433" y="880"/>
                    </a:lnTo>
                    <a:lnTo>
                      <a:pt x="430" y="882"/>
                    </a:lnTo>
                    <a:lnTo>
                      <a:pt x="430" y="882"/>
                    </a:lnTo>
                    <a:lnTo>
                      <a:pt x="414" y="860"/>
                    </a:lnTo>
                    <a:lnTo>
                      <a:pt x="406" y="850"/>
                    </a:lnTo>
                    <a:lnTo>
                      <a:pt x="404" y="844"/>
                    </a:lnTo>
                    <a:lnTo>
                      <a:pt x="401" y="836"/>
                    </a:lnTo>
                    <a:lnTo>
                      <a:pt x="401" y="836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6" y="834"/>
                    </a:lnTo>
                    <a:lnTo>
                      <a:pt x="398" y="824"/>
                    </a:lnTo>
                    <a:lnTo>
                      <a:pt x="395" y="818"/>
                    </a:lnTo>
                    <a:lnTo>
                      <a:pt x="395" y="815"/>
                    </a:lnTo>
                    <a:lnTo>
                      <a:pt x="397" y="812"/>
                    </a:lnTo>
                    <a:lnTo>
                      <a:pt x="397" y="812"/>
                    </a:lnTo>
                    <a:lnTo>
                      <a:pt x="403" y="813"/>
                    </a:lnTo>
                    <a:lnTo>
                      <a:pt x="407" y="816"/>
                    </a:lnTo>
                    <a:lnTo>
                      <a:pt x="412" y="821"/>
                    </a:lnTo>
                    <a:lnTo>
                      <a:pt x="417" y="824"/>
                    </a:lnTo>
                    <a:lnTo>
                      <a:pt x="417" y="824"/>
                    </a:lnTo>
                    <a:lnTo>
                      <a:pt x="412" y="818"/>
                    </a:lnTo>
                    <a:lnTo>
                      <a:pt x="406" y="810"/>
                    </a:lnTo>
                    <a:lnTo>
                      <a:pt x="401" y="802"/>
                    </a:lnTo>
                    <a:lnTo>
                      <a:pt x="400" y="798"/>
                    </a:lnTo>
                    <a:lnTo>
                      <a:pt x="401" y="793"/>
                    </a:lnTo>
                    <a:lnTo>
                      <a:pt x="401" y="793"/>
                    </a:lnTo>
                    <a:lnTo>
                      <a:pt x="395" y="786"/>
                    </a:lnTo>
                    <a:lnTo>
                      <a:pt x="388" y="778"/>
                    </a:lnTo>
                    <a:lnTo>
                      <a:pt x="382" y="769"/>
                    </a:lnTo>
                    <a:lnTo>
                      <a:pt x="377" y="758"/>
                    </a:lnTo>
                    <a:lnTo>
                      <a:pt x="377" y="758"/>
                    </a:lnTo>
                    <a:lnTo>
                      <a:pt x="383" y="758"/>
                    </a:lnTo>
                    <a:lnTo>
                      <a:pt x="388" y="760"/>
                    </a:lnTo>
                    <a:lnTo>
                      <a:pt x="397" y="766"/>
                    </a:lnTo>
                    <a:lnTo>
                      <a:pt x="397" y="766"/>
                    </a:lnTo>
                    <a:lnTo>
                      <a:pt x="394" y="763"/>
                    </a:lnTo>
                    <a:lnTo>
                      <a:pt x="391" y="758"/>
                    </a:lnTo>
                    <a:lnTo>
                      <a:pt x="380" y="752"/>
                    </a:lnTo>
                    <a:lnTo>
                      <a:pt x="380" y="752"/>
                    </a:lnTo>
                    <a:lnTo>
                      <a:pt x="371" y="744"/>
                    </a:lnTo>
                    <a:lnTo>
                      <a:pt x="368" y="740"/>
                    </a:lnTo>
                    <a:lnTo>
                      <a:pt x="366" y="735"/>
                    </a:lnTo>
                    <a:lnTo>
                      <a:pt x="366" y="735"/>
                    </a:lnTo>
                    <a:lnTo>
                      <a:pt x="374" y="737"/>
                    </a:lnTo>
                    <a:lnTo>
                      <a:pt x="380" y="741"/>
                    </a:lnTo>
                    <a:lnTo>
                      <a:pt x="386" y="746"/>
                    </a:lnTo>
                    <a:lnTo>
                      <a:pt x="392" y="751"/>
                    </a:lnTo>
                    <a:lnTo>
                      <a:pt x="392" y="751"/>
                    </a:lnTo>
                    <a:lnTo>
                      <a:pt x="383" y="737"/>
                    </a:lnTo>
                    <a:lnTo>
                      <a:pt x="374" y="720"/>
                    </a:lnTo>
                    <a:lnTo>
                      <a:pt x="374" y="720"/>
                    </a:lnTo>
                    <a:lnTo>
                      <a:pt x="368" y="717"/>
                    </a:lnTo>
                    <a:lnTo>
                      <a:pt x="363" y="712"/>
                    </a:lnTo>
                    <a:lnTo>
                      <a:pt x="359" y="709"/>
                    </a:lnTo>
                    <a:lnTo>
                      <a:pt x="357" y="706"/>
                    </a:lnTo>
                    <a:lnTo>
                      <a:pt x="356" y="703"/>
                    </a:lnTo>
                    <a:lnTo>
                      <a:pt x="356" y="703"/>
                    </a:lnTo>
                    <a:lnTo>
                      <a:pt x="362" y="703"/>
                    </a:lnTo>
                    <a:lnTo>
                      <a:pt x="365" y="705"/>
                    </a:lnTo>
                    <a:lnTo>
                      <a:pt x="372" y="709"/>
                    </a:lnTo>
                    <a:lnTo>
                      <a:pt x="380" y="715"/>
                    </a:lnTo>
                    <a:lnTo>
                      <a:pt x="386" y="722"/>
                    </a:lnTo>
                    <a:lnTo>
                      <a:pt x="386" y="722"/>
                    </a:lnTo>
                    <a:lnTo>
                      <a:pt x="395" y="726"/>
                    </a:lnTo>
                    <a:lnTo>
                      <a:pt x="404" y="732"/>
                    </a:lnTo>
                    <a:lnTo>
                      <a:pt x="412" y="738"/>
                    </a:lnTo>
                    <a:lnTo>
                      <a:pt x="423" y="743"/>
                    </a:lnTo>
                    <a:lnTo>
                      <a:pt x="423" y="743"/>
                    </a:lnTo>
                    <a:lnTo>
                      <a:pt x="411" y="731"/>
                    </a:lnTo>
                    <a:lnTo>
                      <a:pt x="395" y="719"/>
                    </a:lnTo>
                    <a:lnTo>
                      <a:pt x="395" y="719"/>
                    </a:lnTo>
                    <a:lnTo>
                      <a:pt x="380" y="703"/>
                    </a:lnTo>
                    <a:lnTo>
                      <a:pt x="372" y="697"/>
                    </a:lnTo>
                    <a:lnTo>
                      <a:pt x="363" y="691"/>
                    </a:lnTo>
                    <a:lnTo>
                      <a:pt x="363" y="691"/>
                    </a:lnTo>
                    <a:lnTo>
                      <a:pt x="363" y="690"/>
                    </a:lnTo>
                    <a:lnTo>
                      <a:pt x="362" y="688"/>
                    </a:lnTo>
                    <a:lnTo>
                      <a:pt x="362" y="686"/>
                    </a:lnTo>
                    <a:lnTo>
                      <a:pt x="362" y="685"/>
                    </a:lnTo>
                    <a:lnTo>
                      <a:pt x="362" y="685"/>
                    </a:lnTo>
                    <a:lnTo>
                      <a:pt x="365" y="683"/>
                    </a:lnTo>
                    <a:lnTo>
                      <a:pt x="368" y="680"/>
                    </a:lnTo>
                    <a:lnTo>
                      <a:pt x="368" y="680"/>
                    </a:lnTo>
                    <a:lnTo>
                      <a:pt x="375" y="683"/>
                    </a:lnTo>
                    <a:lnTo>
                      <a:pt x="383" y="688"/>
                    </a:lnTo>
                    <a:lnTo>
                      <a:pt x="398" y="697"/>
                    </a:lnTo>
                    <a:lnTo>
                      <a:pt x="398" y="697"/>
                    </a:lnTo>
                    <a:lnTo>
                      <a:pt x="432" y="715"/>
                    </a:lnTo>
                    <a:lnTo>
                      <a:pt x="432" y="715"/>
                    </a:lnTo>
                    <a:lnTo>
                      <a:pt x="429" y="711"/>
                    </a:lnTo>
                    <a:lnTo>
                      <a:pt x="424" y="706"/>
                    </a:lnTo>
                    <a:lnTo>
                      <a:pt x="412" y="697"/>
                    </a:lnTo>
                    <a:lnTo>
                      <a:pt x="412" y="697"/>
                    </a:lnTo>
                    <a:lnTo>
                      <a:pt x="414" y="696"/>
                    </a:lnTo>
                    <a:lnTo>
                      <a:pt x="414" y="696"/>
                    </a:lnTo>
                    <a:lnTo>
                      <a:pt x="407" y="693"/>
                    </a:lnTo>
                    <a:lnTo>
                      <a:pt x="403" y="690"/>
                    </a:lnTo>
                    <a:lnTo>
                      <a:pt x="395" y="680"/>
                    </a:lnTo>
                    <a:lnTo>
                      <a:pt x="395" y="680"/>
                    </a:lnTo>
                    <a:lnTo>
                      <a:pt x="388" y="676"/>
                    </a:lnTo>
                    <a:lnTo>
                      <a:pt x="382" y="670"/>
                    </a:lnTo>
                    <a:lnTo>
                      <a:pt x="382" y="670"/>
                    </a:lnTo>
                    <a:lnTo>
                      <a:pt x="377" y="668"/>
                    </a:lnTo>
                    <a:lnTo>
                      <a:pt x="374" y="667"/>
                    </a:lnTo>
                    <a:lnTo>
                      <a:pt x="374" y="667"/>
                    </a:lnTo>
                    <a:lnTo>
                      <a:pt x="374" y="664"/>
                    </a:lnTo>
                    <a:lnTo>
                      <a:pt x="374" y="664"/>
                    </a:lnTo>
                    <a:lnTo>
                      <a:pt x="366" y="661"/>
                    </a:lnTo>
                    <a:lnTo>
                      <a:pt x="360" y="658"/>
                    </a:lnTo>
                    <a:lnTo>
                      <a:pt x="350" y="648"/>
                    </a:lnTo>
                    <a:lnTo>
                      <a:pt x="339" y="639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39" y="642"/>
                    </a:lnTo>
                    <a:lnTo>
                      <a:pt x="351" y="654"/>
                    </a:lnTo>
                    <a:lnTo>
                      <a:pt x="351" y="654"/>
                    </a:lnTo>
                    <a:lnTo>
                      <a:pt x="359" y="661"/>
                    </a:lnTo>
                    <a:lnTo>
                      <a:pt x="363" y="664"/>
                    </a:lnTo>
                    <a:lnTo>
                      <a:pt x="365" y="668"/>
                    </a:lnTo>
                    <a:lnTo>
                      <a:pt x="365" y="668"/>
                    </a:lnTo>
                    <a:lnTo>
                      <a:pt x="359" y="670"/>
                    </a:lnTo>
                    <a:lnTo>
                      <a:pt x="354" y="668"/>
                    </a:lnTo>
                    <a:lnTo>
                      <a:pt x="345" y="662"/>
                    </a:lnTo>
                    <a:lnTo>
                      <a:pt x="345" y="662"/>
                    </a:lnTo>
                    <a:lnTo>
                      <a:pt x="346" y="665"/>
                    </a:lnTo>
                    <a:lnTo>
                      <a:pt x="350" y="668"/>
                    </a:lnTo>
                    <a:lnTo>
                      <a:pt x="353" y="671"/>
                    </a:lnTo>
                    <a:lnTo>
                      <a:pt x="354" y="676"/>
                    </a:lnTo>
                    <a:lnTo>
                      <a:pt x="354" y="676"/>
                    </a:lnTo>
                    <a:lnTo>
                      <a:pt x="353" y="679"/>
                    </a:lnTo>
                    <a:lnTo>
                      <a:pt x="353" y="679"/>
                    </a:lnTo>
                    <a:lnTo>
                      <a:pt x="345" y="676"/>
                    </a:lnTo>
                    <a:lnTo>
                      <a:pt x="337" y="671"/>
                    </a:lnTo>
                    <a:lnTo>
                      <a:pt x="325" y="662"/>
                    </a:lnTo>
                    <a:lnTo>
                      <a:pt x="325" y="662"/>
                    </a:lnTo>
                    <a:lnTo>
                      <a:pt x="325" y="665"/>
                    </a:lnTo>
                    <a:lnTo>
                      <a:pt x="325" y="667"/>
                    </a:lnTo>
                    <a:lnTo>
                      <a:pt x="328" y="671"/>
                    </a:lnTo>
                    <a:lnTo>
                      <a:pt x="333" y="674"/>
                    </a:lnTo>
                    <a:lnTo>
                      <a:pt x="336" y="679"/>
                    </a:lnTo>
                    <a:lnTo>
                      <a:pt x="336" y="679"/>
                    </a:lnTo>
                    <a:lnTo>
                      <a:pt x="334" y="680"/>
                    </a:lnTo>
                    <a:lnTo>
                      <a:pt x="334" y="680"/>
                    </a:lnTo>
                    <a:lnTo>
                      <a:pt x="333" y="682"/>
                    </a:lnTo>
                    <a:lnTo>
                      <a:pt x="333" y="682"/>
                    </a:lnTo>
                    <a:lnTo>
                      <a:pt x="325" y="680"/>
                    </a:lnTo>
                    <a:lnTo>
                      <a:pt x="319" y="677"/>
                    </a:lnTo>
                    <a:lnTo>
                      <a:pt x="308" y="668"/>
                    </a:lnTo>
                    <a:lnTo>
                      <a:pt x="308" y="668"/>
                    </a:lnTo>
                    <a:lnTo>
                      <a:pt x="308" y="670"/>
                    </a:lnTo>
                    <a:lnTo>
                      <a:pt x="310" y="673"/>
                    </a:lnTo>
                    <a:lnTo>
                      <a:pt x="314" y="677"/>
                    </a:lnTo>
                    <a:lnTo>
                      <a:pt x="319" y="680"/>
                    </a:lnTo>
                    <a:lnTo>
                      <a:pt x="322" y="685"/>
                    </a:lnTo>
                    <a:lnTo>
                      <a:pt x="322" y="685"/>
                    </a:lnTo>
                    <a:lnTo>
                      <a:pt x="319" y="686"/>
                    </a:lnTo>
                    <a:lnTo>
                      <a:pt x="316" y="688"/>
                    </a:lnTo>
                    <a:lnTo>
                      <a:pt x="310" y="686"/>
                    </a:lnTo>
                    <a:lnTo>
                      <a:pt x="305" y="682"/>
                    </a:lnTo>
                    <a:lnTo>
                      <a:pt x="299" y="677"/>
                    </a:lnTo>
                    <a:lnTo>
                      <a:pt x="299" y="677"/>
                    </a:lnTo>
                    <a:lnTo>
                      <a:pt x="273" y="656"/>
                    </a:lnTo>
                    <a:lnTo>
                      <a:pt x="249" y="636"/>
                    </a:lnTo>
                    <a:lnTo>
                      <a:pt x="249" y="636"/>
                    </a:lnTo>
                    <a:lnTo>
                      <a:pt x="257" y="645"/>
                    </a:lnTo>
                    <a:lnTo>
                      <a:pt x="266" y="654"/>
                    </a:lnTo>
                    <a:lnTo>
                      <a:pt x="273" y="664"/>
                    </a:lnTo>
                    <a:lnTo>
                      <a:pt x="281" y="673"/>
                    </a:lnTo>
                    <a:lnTo>
                      <a:pt x="281" y="673"/>
                    </a:lnTo>
                    <a:lnTo>
                      <a:pt x="289" y="679"/>
                    </a:lnTo>
                    <a:lnTo>
                      <a:pt x="298" y="685"/>
                    </a:lnTo>
                    <a:lnTo>
                      <a:pt x="311" y="700"/>
                    </a:lnTo>
                    <a:lnTo>
                      <a:pt x="311" y="700"/>
                    </a:lnTo>
                    <a:lnTo>
                      <a:pt x="308" y="705"/>
                    </a:lnTo>
                    <a:lnTo>
                      <a:pt x="305" y="709"/>
                    </a:lnTo>
                    <a:lnTo>
                      <a:pt x="305" y="709"/>
                    </a:lnTo>
                    <a:lnTo>
                      <a:pt x="301" y="708"/>
                    </a:lnTo>
                    <a:lnTo>
                      <a:pt x="299" y="706"/>
                    </a:lnTo>
                    <a:lnTo>
                      <a:pt x="299" y="703"/>
                    </a:lnTo>
                    <a:lnTo>
                      <a:pt x="299" y="703"/>
                    </a:lnTo>
                    <a:lnTo>
                      <a:pt x="276" y="686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66" y="682"/>
                    </a:lnTo>
                    <a:lnTo>
                      <a:pt x="279" y="696"/>
                    </a:lnTo>
                    <a:lnTo>
                      <a:pt x="293" y="709"/>
                    </a:lnTo>
                    <a:lnTo>
                      <a:pt x="305" y="725"/>
                    </a:lnTo>
                    <a:lnTo>
                      <a:pt x="305" y="725"/>
                    </a:lnTo>
                    <a:lnTo>
                      <a:pt x="302" y="728"/>
                    </a:lnTo>
                    <a:lnTo>
                      <a:pt x="301" y="729"/>
                    </a:lnTo>
                    <a:lnTo>
                      <a:pt x="295" y="731"/>
                    </a:lnTo>
                    <a:lnTo>
                      <a:pt x="295" y="731"/>
                    </a:lnTo>
                    <a:lnTo>
                      <a:pt x="282" y="720"/>
                    </a:lnTo>
                    <a:lnTo>
                      <a:pt x="270" y="711"/>
                    </a:lnTo>
                    <a:lnTo>
                      <a:pt x="246" y="690"/>
                    </a:lnTo>
                    <a:lnTo>
                      <a:pt x="246" y="690"/>
                    </a:lnTo>
                    <a:lnTo>
                      <a:pt x="267" y="714"/>
                    </a:lnTo>
                    <a:lnTo>
                      <a:pt x="276" y="726"/>
                    </a:lnTo>
                    <a:lnTo>
                      <a:pt x="285" y="740"/>
                    </a:lnTo>
                    <a:lnTo>
                      <a:pt x="285" y="740"/>
                    </a:lnTo>
                    <a:lnTo>
                      <a:pt x="282" y="743"/>
                    </a:lnTo>
                    <a:lnTo>
                      <a:pt x="279" y="744"/>
                    </a:lnTo>
                    <a:lnTo>
                      <a:pt x="279" y="744"/>
                    </a:lnTo>
                    <a:lnTo>
                      <a:pt x="281" y="747"/>
                    </a:lnTo>
                    <a:lnTo>
                      <a:pt x="282" y="752"/>
                    </a:lnTo>
                    <a:lnTo>
                      <a:pt x="285" y="755"/>
                    </a:lnTo>
                    <a:lnTo>
                      <a:pt x="287" y="760"/>
                    </a:lnTo>
                    <a:lnTo>
                      <a:pt x="287" y="760"/>
                    </a:lnTo>
                    <a:lnTo>
                      <a:pt x="279" y="764"/>
                    </a:lnTo>
                    <a:lnTo>
                      <a:pt x="279" y="764"/>
                    </a:lnTo>
                    <a:lnTo>
                      <a:pt x="269" y="758"/>
                    </a:lnTo>
                    <a:lnTo>
                      <a:pt x="260" y="751"/>
                    </a:lnTo>
                    <a:lnTo>
                      <a:pt x="260" y="751"/>
                    </a:lnTo>
                    <a:lnTo>
                      <a:pt x="261" y="757"/>
                    </a:lnTo>
                    <a:lnTo>
                      <a:pt x="266" y="763"/>
                    </a:lnTo>
                    <a:lnTo>
                      <a:pt x="269" y="769"/>
                    </a:lnTo>
                    <a:lnTo>
                      <a:pt x="270" y="772"/>
                    </a:lnTo>
                    <a:lnTo>
                      <a:pt x="270" y="775"/>
                    </a:lnTo>
                    <a:lnTo>
                      <a:pt x="270" y="775"/>
                    </a:lnTo>
                    <a:lnTo>
                      <a:pt x="269" y="775"/>
                    </a:lnTo>
                    <a:lnTo>
                      <a:pt x="267" y="776"/>
                    </a:lnTo>
                    <a:lnTo>
                      <a:pt x="267" y="776"/>
                    </a:lnTo>
                    <a:lnTo>
                      <a:pt x="264" y="775"/>
                    </a:lnTo>
                    <a:lnTo>
                      <a:pt x="261" y="772"/>
                    </a:lnTo>
                    <a:lnTo>
                      <a:pt x="257" y="767"/>
                    </a:lnTo>
                    <a:lnTo>
                      <a:pt x="253" y="763"/>
                    </a:lnTo>
                    <a:lnTo>
                      <a:pt x="250" y="760"/>
                    </a:lnTo>
                    <a:lnTo>
                      <a:pt x="246" y="758"/>
                    </a:lnTo>
                    <a:lnTo>
                      <a:pt x="246" y="758"/>
                    </a:lnTo>
                    <a:lnTo>
                      <a:pt x="250" y="766"/>
                    </a:lnTo>
                    <a:lnTo>
                      <a:pt x="255" y="773"/>
                    </a:lnTo>
                    <a:lnTo>
                      <a:pt x="260" y="78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60" y="792"/>
                    </a:lnTo>
                    <a:lnTo>
                      <a:pt x="260" y="792"/>
                    </a:lnTo>
                    <a:lnTo>
                      <a:pt x="247" y="779"/>
                    </a:lnTo>
                    <a:lnTo>
                      <a:pt x="235" y="767"/>
                    </a:lnTo>
                    <a:lnTo>
                      <a:pt x="214" y="741"/>
                    </a:lnTo>
                    <a:lnTo>
                      <a:pt x="214" y="741"/>
                    </a:lnTo>
                    <a:lnTo>
                      <a:pt x="223" y="763"/>
                    </a:lnTo>
                    <a:lnTo>
                      <a:pt x="232" y="784"/>
                    </a:lnTo>
                    <a:lnTo>
                      <a:pt x="232" y="784"/>
                    </a:lnTo>
                    <a:lnTo>
                      <a:pt x="238" y="796"/>
                    </a:lnTo>
                    <a:lnTo>
                      <a:pt x="240" y="802"/>
                    </a:lnTo>
                    <a:lnTo>
                      <a:pt x="240" y="808"/>
                    </a:lnTo>
                    <a:lnTo>
                      <a:pt x="240" y="808"/>
                    </a:lnTo>
                    <a:lnTo>
                      <a:pt x="235" y="807"/>
                    </a:lnTo>
                    <a:lnTo>
                      <a:pt x="234" y="805"/>
                    </a:lnTo>
                    <a:lnTo>
                      <a:pt x="229" y="799"/>
                    </a:lnTo>
                    <a:lnTo>
                      <a:pt x="226" y="793"/>
                    </a:lnTo>
                    <a:lnTo>
                      <a:pt x="221" y="789"/>
                    </a:lnTo>
                    <a:lnTo>
                      <a:pt x="221" y="789"/>
                    </a:lnTo>
                    <a:lnTo>
                      <a:pt x="225" y="798"/>
                    </a:lnTo>
                    <a:lnTo>
                      <a:pt x="228" y="805"/>
                    </a:lnTo>
                    <a:lnTo>
                      <a:pt x="231" y="813"/>
                    </a:lnTo>
                    <a:lnTo>
                      <a:pt x="231" y="819"/>
                    </a:lnTo>
                    <a:lnTo>
                      <a:pt x="231" y="819"/>
                    </a:lnTo>
                    <a:lnTo>
                      <a:pt x="228" y="819"/>
                    </a:lnTo>
                    <a:lnTo>
                      <a:pt x="225" y="816"/>
                    </a:lnTo>
                    <a:lnTo>
                      <a:pt x="220" y="810"/>
                    </a:lnTo>
                    <a:lnTo>
                      <a:pt x="215" y="802"/>
                    </a:lnTo>
                    <a:lnTo>
                      <a:pt x="211" y="796"/>
                    </a:lnTo>
                    <a:lnTo>
                      <a:pt x="211" y="796"/>
                    </a:lnTo>
                    <a:lnTo>
                      <a:pt x="214" y="805"/>
                    </a:lnTo>
                    <a:lnTo>
                      <a:pt x="217" y="816"/>
                    </a:lnTo>
                    <a:lnTo>
                      <a:pt x="221" y="825"/>
                    </a:lnTo>
                    <a:lnTo>
                      <a:pt x="223" y="836"/>
                    </a:lnTo>
                    <a:lnTo>
                      <a:pt x="223" y="836"/>
                    </a:lnTo>
                    <a:lnTo>
                      <a:pt x="221" y="836"/>
                    </a:lnTo>
                    <a:lnTo>
                      <a:pt x="220" y="836"/>
                    </a:lnTo>
                    <a:lnTo>
                      <a:pt x="220" y="837"/>
                    </a:lnTo>
                    <a:lnTo>
                      <a:pt x="220" y="837"/>
                    </a:lnTo>
                    <a:lnTo>
                      <a:pt x="212" y="822"/>
                    </a:lnTo>
                    <a:lnTo>
                      <a:pt x="208" y="815"/>
                    </a:lnTo>
                    <a:lnTo>
                      <a:pt x="203" y="808"/>
                    </a:lnTo>
                    <a:lnTo>
                      <a:pt x="203" y="808"/>
                    </a:lnTo>
                    <a:lnTo>
                      <a:pt x="206" y="808"/>
                    </a:lnTo>
                    <a:lnTo>
                      <a:pt x="206" y="807"/>
                    </a:lnTo>
                    <a:lnTo>
                      <a:pt x="205" y="807"/>
                    </a:lnTo>
                    <a:lnTo>
                      <a:pt x="205" y="807"/>
                    </a:lnTo>
                    <a:lnTo>
                      <a:pt x="206" y="805"/>
                    </a:lnTo>
                    <a:lnTo>
                      <a:pt x="206" y="807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6" y="801"/>
                    </a:lnTo>
                    <a:lnTo>
                      <a:pt x="203" y="795"/>
                    </a:lnTo>
                    <a:lnTo>
                      <a:pt x="202" y="787"/>
                    </a:lnTo>
                    <a:lnTo>
                      <a:pt x="200" y="779"/>
                    </a:lnTo>
                    <a:lnTo>
                      <a:pt x="200" y="779"/>
                    </a:lnTo>
                    <a:lnTo>
                      <a:pt x="205" y="779"/>
                    </a:lnTo>
                    <a:lnTo>
                      <a:pt x="208" y="783"/>
                    </a:lnTo>
                    <a:lnTo>
                      <a:pt x="211" y="786"/>
                    </a:lnTo>
                    <a:lnTo>
                      <a:pt x="214" y="789"/>
                    </a:lnTo>
                    <a:lnTo>
                      <a:pt x="214" y="789"/>
                    </a:lnTo>
                    <a:lnTo>
                      <a:pt x="212" y="783"/>
                    </a:lnTo>
                    <a:lnTo>
                      <a:pt x="209" y="776"/>
                    </a:lnTo>
                    <a:lnTo>
                      <a:pt x="203" y="766"/>
                    </a:lnTo>
                    <a:lnTo>
                      <a:pt x="203" y="766"/>
                    </a:lnTo>
                    <a:lnTo>
                      <a:pt x="197" y="755"/>
                    </a:lnTo>
                    <a:lnTo>
                      <a:pt x="196" y="749"/>
                    </a:lnTo>
                    <a:lnTo>
                      <a:pt x="192" y="743"/>
                    </a:lnTo>
                    <a:lnTo>
                      <a:pt x="192" y="743"/>
                    </a:lnTo>
                    <a:lnTo>
                      <a:pt x="199" y="744"/>
                    </a:lnTo>
                    <a:lnTo>
                      <a:pt x="203" y="749"/>
                    </a:lnTo>
                    <a:lnTo>
                      <a:pt x="209" y="758"/>
                    </a:lnTo>
                    <a:lnTo>
                      <a:pt x="209" y="758"/>
                    </a:lnTo>
                    <a:lnTo>
                      <a:pt x="215" y="769"/>
                    </a:lnTo>
                    <a:lnTo>
                      <a:pt x="221" y="776"/>
                    </a:lnTo>
                    <a:lnTo>
                      <a:pt x="221" y="776"/>
                    </a:lnTo>
                    <a:lnTo>
                      <a:pt x="209" y="747"/>
                    </a:lnTo>
                    <a:lnTo>
                      <a:pt x="209" y="747"/>
                    </a:lnTo>
                    <a:lnTo>
                      <a:pt x="202" y="732"/>
                    </a:lnTo>
                    <a:lnTo>
                      <a:pt x="199" y="725"/>
                    </a:lnTo>
                    <a:lnTo>
                      <a:pt x="196" y="717"/>
                    </a:lnTo>
                    <a:lnTo>
                      <a:pt x="196" y="717"/>
                    </a:lnTo>
                    <a:lnTo>
                      <a:pt x="202" y="720"/>
                    </a:lnTo>
                    <a:lnTo>
                      <a:pt x="205" y="722"/>
                    </a:lnTo>
                    <a:lnTo>
                      <a:pt x="211" y="729"/>
                    </a:lnTo>
                    <a:lnTo>
                      <a:pt x="217" y="735"/>
                    </a:lnTo>
                    <a:lnTo>
                      <a:pt x="223" y="743"/>
                    </a:lnTo>
                    <a:lnTo>
                      <a:pt x="223" y="743"/>
                    </a:lnTo>
                    <a:lnTo>
                      <a:pt x="221" y="737"/>
                    </a:lnTo>
                    <a:lnTo>
                      <a:pt x="220" y="732"/>
                    </a:lnTo>
                    <a:lnTo>
                      <a:pt x="212" y="723"/>
                    </a:lnTo>
                    <a:lnTo>
                      <a:pt x="206" y="714"/>
                    </a:lnTo>
                    <a:lnTo>
                      <a:pt x="203" y="709"/>
                    </a:lnTo>
                    <a:lnTo>
                      <a:pt x="203" y="703"/>
                    </a:lnTo>
                    <a:lnTo>
                      <a:pt x="203" y="703"/>
                    </a:lnTo>
                    <a:lnTo>
                      <a:pt x="208" y="706"/>
                    </a:lnTo>
                    <a:lnTo>
                      <a:pt x="212" y="709"/>
                    </a:lnTo>
                    <a:lnTo>
                      <a:pt x="220" y="717"/>
                    </a:lnTo>
                    <a:lnTo>
                      <a:pt x="228" y="725"/>
                    </a:lnTo>
                    <a:lnTo>
                      <a:pt x="235" y="732"/>
                    </a:lnTo>
                    <a:lnTo>
                      <a:pt x="235" y="732"/>
                    </a:lnTo>
                    <a:lnTo>
                      <a:pt x="229" y="725"/>
                    </a:lnTo>
                    <a:lnTo>
                      <a:pt x="221" y="715"/>
                    </a:lnTo>
                    <a:lnTo>
                      <a:pt x="221" y="715"/>
                    </a:lnTo>
                    <a:lnTo>
                      <a:pt x="221" y="714"/>
                    </a:lnTo>
                    <a:lnTo>
                      <a:pt x="221" y="714"/>
                    </a:lnTo>
                    <a:lnTo>
                      <a:pt x="215" y="702"/>
                    </a:lnTo>
                    <a:lnTo>
                      <a:pt x="206" y="693"/>
                    </a:lnTo>
                    <a:lnTo>
                      <a:pt x="199" y="682"/>
                    </a:lnTo>
                    <a:lnTo>
                      <a:pt x="194" y="671"/>
                    </a:lnTo>
                    <a:lnTo>
                      <a:pt x="194" y="671"/>
                    </a:lnTo>
                    <a:lnTo>
                      <a:pt x="199" y="671"/>
                    </a:lnTo>
                    <a:lnTo>
                      <a:pt x="202" y="673"/>
                    </a:lnTo>
                    <a:lnTo>
                      <a:pt x="209" y="679"/>
                    </a:lnTo>
                    <a:lnTo>
                      <a:pt x="220" y="691"/>
                    </a:lnTo>
                    <a:lnTo>
                      <a:pt x="220" y="691"/>
                    </a:lnTo>
                    <a:lnTo>
                      <a:pt x="229" y="696"/>
                    </a:lnTo>
                    <a:lnTo>
                      <a:pt x="237" y="702"/>
                    </a:lnTo>
                    <a:lnTo>
                      <a:pt x="243" y="708"/>
                    </a:lnTo>
                    <a:lnTo>
                      <a:pt x="249" y="714"/>
                    </a:lnTo>
                    <a:lnTo>
                      <a:pt x="249" y="714"/>
                    </a:lnTo>
                    <a:lnTo>
                      <a:pt x="238" y="699"/>
                    </a:lnTo>
                    <a:lnTo>
                      <a:pt x="228" y="683"/>
                    </a:lnTo>
                    <a:lnTo>
                      <a:pt x="203" y="653"/>
                    </a:lnTo>
                    <a:lnTo>
                      <a:pt x="203" y="653"/>
                    </a:lnTo>
                    <a:lnTo>
                      <a:pt x="203" y="651"/>
                    </a:lnTo>
                    <a:lnTo>
                      <a:pt x="203" y="650"/>
                    </a:lnTo>
                    <a:lnTo>
                      <a:pt x="202" y="648"/>
                    </a:lnTo>
                    <a:lnTo>
                      <a:pt x="203" y="647"/>
                    </a:lnTo>
                    <a:lnTo>
                      <a:pt x="203" y="647"/>
                    </a:lnTo>
                    <a:lnTo>
                      <a:pt x="208" y="648"/>
                    </a:lnTo>
                    <a:lnTo>
                      <a:pt x="214" y="651"/>
                    </a:lnTo>
                    <a:lnTo>
                      <a:pt x="221" y="659"/>
                    </a:lnTo>
                    <a:lnTo>
                      <a:pt x="221" y="659"/>
                    </a:lnTo>
                    <a:lnTo>
                      <a:pt x="270" y="705"/>
                    </a:lnTo>
                    <a:lnTo>
                      <a:pt x="270" y="705"/>
                    </a:lnTo>
                    <a:lnTo>
                      <a:pt x="273" y="705"/>
                    </a:lnTo>
                    <a:lnTo>
                      <a:pt x="275" y="706"/>
                    </a:lnTo>
                    <a:lnTo>
                      <a:pt x="279" y="711"/>
                    </a:lnTo>
                    <a:lnTo>
                      <a:pt x="279" y="711"/>
                    </a:lnTo>
                    <a:lnTo>
                      <a:pt x="263" y="690"/>
                    </a:lnTo>
                    <a:lnTo>
                      <a:pt x="246" y="670"/>
                    </a:lnTo>
                    <a:lnTo>
                      <a:pt x="229" y="651"/>
                    </a:lnTo>
                    <a:lnTo>
                      <a:pt x="211" y="633"/>
                    </a:lnTo>
                    <a:lnTo>
                      <a:pt x="211" y="633"/>
                    </a:lnTo>
                    <a:lnTo>
                      <a:pt x="211" y="632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7"/>
                    </a:lnTo>
                    <a:lnTo>
                      <a:pt x="211" y="627"/>
                    </a:lnTo>
                    <a:lnTo>
                      <a:pt x="221" y="632"/>
                    </a:lnTo>
                    <a:lnTo>
                      <a:pt x="229" y="638"/>
                    </a:lnTo>
                    <a:lnTo>
                      <a:pt x="244" y="653"/>
                    </a:lnTo>
                    <a:lnTo>
                      <a:pt x="244" y="653"/>
                    </a:lnTo>
                    <a:lnTo>
                      <a:pt x="253" y="659"/>
                    </a:lnTo>
                    <a:lnTo>
                      <a:pt x="263" y="667"/>
                    </a:lnTo>
                    <a:lnTo>
                      <a:pt x="282" y="682"/>
                    </a:lnTo>
                    <a:lnTo>
                      <a:pt x="282" y="682"/>
                    </a:lnTo>
                    <a:lnTo>
                      <a:pt x="264" y="661"/>
                    </a:lnTo>
                    <a:lnTo>
                      <a:pt x="244" y="641"/>
                    </a:lnTo>
                    <a:lnTo>
                      <a:pt x="202" y="603"/>
                    </a:lnTo>
                    <a:lnTo>
                      <a:pt x="202" y="603"/>
                    </a:lnTo>
                    <a:lnTo>
                      <a:pt x="202" y="601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200" y="598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3" y="597"/>
                    </a:lnTo>
                    <a:lnTo>
                      <a:pt x="191" y="572"/>
                    </a:lnTo>
                    <a:lnTo>
                      <a:pt x="180" y="549"/>
                    </a:lnTo>
                    <a:lnTo>
                      <a:pt x="165" y="528"/>
                    </a:lnTo>
                    <a:lnTo>
                      <a:pt x="157" y="517"/>
                    </a:lnTo>
                    <a:lnTo>
                      <a:pt x="150" y="508"/>
                    </a:lnTo>
                    <a:lnTo>
                      <a:pt x="150" y="508"/>
                    </a:lnTo>
                    <a:lnTo>
                      <a:pt x="176" y="563"/>
                    </a:lnTo>
                    <a:lnTo>
                      <a:pt x="188" y="592"/>
                    </a:lnTo>
                    <a:lnTo>
                      <a:pt x="197" y="621"/>
                    </a:lnTo>
                    <a:lnTo>
                      <a:pt x="197" y="621"/>
                    </a:lnTo>
                    <a:lnTo>
                      <a:pt x="199" y="626"/>
                    </a:lnTo>
                    <a:lnTo>
                      <a:pt x="200" y="629"/>
                    </a:lnTo>
                    <a:lnTo>
                      <a:pt x="199" y="630"/>
                    </a:lnTo>
                    <a:lnTo>
                      <a:pt x="199" y="630"/>
                    </a:lnTo>
                    <a:lnTo>
                      <a:pt x="197" y="630"/>
                    </a:lnTo>
                    <a:lnTo>
                      <a:pt x="196" y="632"/>
                    </a:lnTo>
                    <a:lnTo>
                      <a:pt x="196" y="632"/>
                    </a:lnTo>
                    <a:lnTo>
                      <a:pt x="191" y="622"/>
                    </a:lnTo>
                    <a:lnTo>
                      <a:pt x="186" y="615"/>
                    </a:lnTo>
                    <a:lnTo>
                      <a:pt x="183" y="606"/>
                    </a:lnTo>
                    <a:lnTo>
                      <a:pt x="179" y="597"/>
                    </a:lnTo>
                    <a:lnTo>
                      <a:pt x="179" y="597"/>
                    </a:lnTo>
                    <a:lnTo>
                      <a:pt x="170" y="578"/>
                    </a:lnTo>
                    <a:lnTo>
                      <a:pt x="159" y="561"/>
                    </a:lnTo>
                    <a:lnTo>
                      <a:pt x="138" y="528"/>
                    </a:lnTo>
                    <a:lnTo>
                      <a:pt x="138" y="528"/>
                    </a:lnTo>
                    <a:lnTo>
                      <a:pt x="147" y="552"/>
                    </a:lnTo>
                    <a:lnTo>
                      <a:pt x="157" y="578"/>
                    </a:lnTo>
                    <a:lnTo>
                      <a:pt x="167" y="604"/>
                    </a:lnTo>
                    <a:lnTo>
                      <a:pt x="170" y="616"/>
                    </a:lnTo>
                    <a:lnTo>
                      <a:pt x="173" y="629"/>
                    </a:lnTo>
                    <a:lnTo>
                      <a:pt x="173" y="629"/>
                    </a:lnTo>
                    <a:lnTo>
                      <a:pt x="174" y="635"/>
                    </a:lnTo>
                    <a:lnTo>
                      <a:pt x="174" y="638"/>
                    </a:lnTo>
                    <a:lnTo>
                      <a:pt x="171" y="639"/>
                    </a:lnTo>
                    <a:lnTo>
                      <a:pt x="171" y="639"/>
                    </a:lnTo>
                    <a:lnTo>
                      <a:pt x="164" y="627"/>
                    </a:lnTo>
                    <a:lnTo>
                      <a:pt x="160" y="619"/>
                    </a:lnTo>
                    <a:lnTo>
                      <a:pt x="159" y="613"/>
                    </a:lnTo>
                    <a:lnTo>
                      <a:pt x="159" y="613"/>
                    </a:lnTo>
                    <a:lnTo>
                      <a:pt x="150" y="601"/>
                    </a:lnTo>
                    <a:lnTo>
                      <a:pt x="144" y="587"/>
                    </a:lnTo>
                    <a:lnTo>
                      <a:pt x="136" y="575"/>
                    </a:lnTo>
                    <a:lnTo>
                      <a:pt x="127" y="565"/>
                    </a:lnTo>
                    <a:lnTo>
                      <a:pt x="127" y="565"/>
                    </a:lnTo>
                    <a:lnTo>
                      <a:pt x="142" y="603"/>
                    </a:lnTo>
                    <a:lnTo>
                      <a:pt x="150" y="624"/>
                    </a:lnTo>
                    <a:lnTo>
                      <a:pt x="151" y="635"/>
                    </a:lnTo>
                    <a:lnTo>
                      <a:pt x="153" y="645"/>
                    </a:lnTo>
                    <a:lnTo>
                      <a:pt x="153" y="645"/>
                    </a:lnTo>
                    <a:lnTo>
                      <a:pt x="151" y="647"/>
                    </a:lnTo>
                    <a:lnTo>
                      <a:pt x="150" y="647"/>
                    </a:lnTo>
                    <a:lnTo>
                      <a:pt x="150" y="647"/>
                    </a:lnTo>
                    <a:lnTo>
                      <a:pt x="147" y="644"/>
                    </a:lnTo>
                    <a:lnTo>
                      <a:pt x="144" y="639"/>
                    </a:lnTo>
                    <a:lnTo>
                      <a:pt x="139" y="629"/>
                    </a:lnTo>
                    <a:lnTo>
                      <a:pt x="139" y="629"/>
                    </a:lnTo>
                    <a:lnTo>
                      <a:pt x="130" y="609"/>
                    </a:lnTo>
                    <a:lnTo>
                      <a:pt x="119" y="590"/>
                    </a:lnTo>
                    <a:lnTo>
                      <a:pt x="119" y="590"/>
                    </a:lnTo>
                    <a:lnTo>
                      <a:pt x="124" y="607"/>
                    </a:lnTo>
                    <a:lnTo>
                      <a:pt x="131" y="626"/>
                    </a:lnTo>
                    <a:lnTo>
                      <a:pt x="138" y="645"/>
                    </a:lnTo>
                    <a:lnTo>
                      <a:pt x="141" y="667"/>
                    </a:lnTo>
                    <a:lnTo>
                      <a:pt x="141" y="667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24" y="642"/>
                    </a:lnTo>
                    <a:lnTo>
                      <a:pt x="118" y="630"/>
                    </a:lnTo>
                    <a:lnTo>
                      <a:pt x="110" y="619"/>
                    </a:lnTo>
                    <a:lnTo>
                      <a:pt x="110" y="619"/>
                    </a:lnTo>
                    <a:lnTo>
                      <a:pt x="112" y="626"/>
                    </a:lnTo>
                    <a:lnTo>
                      <a:pt x="113" y="632"/>
                    </a:lnTo>
                    <a:lnTo>
                      <a:pt x="118" y="647"/>
                    </a:lnTo>
                    <a:lnTo>
                      <a:pt x="118" y="647"/>
                    </a:lnTo>
                    <a:lnTo>
                      <a:pt x="119" y="661"/>
                    </a:lnTo>
                    <a:lnTo>
                      <a:pt x="118" y="667"/>
                    </a:lnTo>
                    <a:lnTo>
                      <a:pt x="115" y="671"/>
                    </a:lnTo>
                    <a:lnTo>
                      <a:pt x="115" y="671"/>
                    </a:lnTo>
                    <a:lnTo>
                      <a:pt x="110" y="667"/>
                    </a:lnTo>
                    <a:lnTo>
                      <a:pt x="107" y="661"/>
                    </a:lnTo>
                    <a:lnTo>
                      <a:pt x="104" y="653"/>
                    </a:lnTo>
                    <a:lnTo>
                      <a:pt x="99" y="648"/>
                    </a:lnTo>
                    <a:lnTo>
                      <a:pt x="99" y="648"/>
                    </a:lnTo>
                    <a:lnTo>
                      <a:pt x="101" y="661"/>
                    </a:lnTo>
                    <a:lnTo>
                      <a:pt x="103" y="667"/>
                    </a:lnTo>
                    <a:lnTo>
                      <a:pt x="101" y="674"/>
                    </a:lnTo>
                    <a:lnTo>
                      <a:pt x="101" y="674"/>
                    </a:lnTo>
                    <a:lnTo>
                      <a:pt x="98" y="674"/>
                    </a:lnTo>
                    <a:lnTo>
                      <a:pt x="95" y="676"/>
                    </a:lnTo>
                    <a:lnTo>
                      <a:pt x="95" y="676"/>
                    </a:lnTo>
                    <a:lnTo>
                      <a:pt x="90" y="664"/>
                    </a:lnTo>
                    <a:lnTo>
                      <a:pt x="87" y="659"/>
                    </a:lnTo>
                    <a:lnTo>
                      <a:pt x="84" y="654"/>
                    </a:lnTo>
                    <a:lnTo>
                      <a:pt x="84" y="654"/>
                    </a:lnTo>
                    <a:lnTo>
                      <a:pt x="84" y="661"/>
                    </a:lnTo>
                    <a:lnTo>
                      <a:pt x="84" y="668"/>
                    </a:lnTo>
                    <a:lnTo>
                      <a:pt x="84" y="676"/>
                    </a:lnTo>
                    <a:lnTo>
                      <a:pt x="83" y="677"/>
                    </a:lnTo>
                    <a:lnTo>
                      <a:pt x="80" y="680"/>
                    </a:lnTo>
                    <a:lnTo>
                      <a:pt x="80" y="680"/>
                    </a:lnTo>
                    <a:lnTo>
                      <a:pt x="78" y="679"/>
                    </a:lnTo>
                    <a:lnTo>
                      <a:pt x="75" y="676"/>
                    </a:lnTo>
                    <a:lnTo>
                      <a:pt x="75" y="673"/>
                    </a:lnTo>
                    <a:lnTo>
                      <a:pt x="72" y="671"/>
                    </a:lnTo>
                    <a:lnTo>
                      <a:pt x="72" y="671"/>
                    </a:lnTo>
                    <a:lnTo>
                      <a:pt x="75" y="683"/>
                    </a:lnTo>
                    <a:lnTo>
                      <a:pt x="75" y="690"/>
                    </a:lnTo>
                    <a:lnTo>
                      <a:pt x="74" y="696"/>
                    </a:lnTo>
                    <a:lnTo>
                      <a:pt x="74" y="696"/>
                    </a:lnTo>
                    <a:lnTo>
                      <a:pt x="71" y="696"/>
                    </a:lnTo>
                    <a:lnTo>
                      <a:pt x="71" y="696"/>
                    </a:lnTo>
                    <a:lnTo>
                      <a:pt x="69" y="694"/>
                    </a:lnTo>
                    <a:lnTo>
                      <a:pt x="67" y="693"/>
                    </a:lnTo>
                    <a:lnTo>
                      <a:pt x="66" y="686"/>
                    </a:lnTo>
                    <a:lnTo>
                      <a:pt x="66" y="686"/>
                    </a:lnTo>
                    <a:lnTo>
                      <a:pt x="60" y="677"/>
                    </a:lnTo>
                    <a:lnTo>
                      <a:pt x="58" y="671"/>
                    </a:lnTo>
                    <a:lnTo>
                      <a:pt x="57" y="667"/>
                    </a:lnTo>
                    <a:lnTo>
                      <a:pt x="57" y="667"/>
                    </a:lnTo>
                    <a:lnTo>
                      <a:pt x="60" y="667"/>
                    </a:lnTo>
                    <a:lnTo>
                      <a:pt x="61" y="670"/>
                    </a:lnTo>
                    <a:lnTo>
                      <a:pt x="61" y="677"/>
                    </a:lnTo>
                    <a:lnTo>
                      <a:pt x="61" y="677"/>
                    </a:lnTo>
                    <a:lnTo>
                      <a:pt x="64" y="676"/>
                    </a:lnTo>
                    <a:lnTo>
                      <a:pt x="66" y="677"/>
                    </a:lnTo>
                    <a:lnTo>
                      <a:pt x="66" y="677"/>
                    </a:lnTo>
                    <a:lnTo>
                      <a:pt x="66" y="674"/>
                    </a:lnTo>
                    <a:lnTo>
                      <a:pt x="66" y="671"/>
                    </a:lnTo>
                    <a:lnTo>
                      <a:pt x="64" y="664"/>
                    </a:lnTo>
                    <a:lnTo>
                      <a:pt x="64" y="656"/>
                    </a:lnTo>
                    <a:lnTo>
                      <a:pt x="64" y="651"/>
                    </a:lnTo>
                    <a:lnTo>
                      <a:pt x="66" y="648"/>
                    </a:lnTo>
                    <a:lnTo>
                      <a:pt x="66" y="648"/>
                    </a:lnTo>
                    <a:lnTo>
                      <a:pt x="67" y="650"/>
                    </a:lnTo>
                    <a:lnTo>
                      <a:pt x="71" y="650"/>
                    </a:lnTo>
                    <a:lnTo>
                      <a:pt x="72" y="653"/>
                    </a:lnTo>
                    <a:lnTo>
                      <a:pt x="74" y="658"/>
                    </a:lnTo>
                    <a:lnTo>
                      <a:pt x="77" y="661"/>
                    </a:lnTo>
                    <a:lnTo>
                      <a:pt x="77" y="661"/>
                    </a:lnTo>
                    <a:lnTo>
                      <a:pt x="77" y="658"/>
                    </a:lnTo>
                    <a:lnTo>
                      <a:pt x="78" y="651"/>
                    </a:lnTo>
                    <a:lnTo>
                      <a:pt x="75" y="642"/>
                    </a:lnTo>
                    <a:lnTo>
                      <a:pt x="74" y="633"/>
                    </a:lnTo>
                    <a:lnTo>
                      <a:pt x="74" y="629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8" y="626"/>
                    </a:lnTo>
                    <a:lnTo>
                      <a:pt x="80" y="627"/>
                    </a:lnTo>
                    <a:lnTo>
                      <a:pt x="81" y="633"/>
                    </a:lnTo>
                    <a:lnTo>
                      <a:pt x="81" y="633"/>
                    </a:lnTo>
                    <a:lnTo>
                      <a:pt x="92" y="653"/>
                    </a:lnTo>
                    <a:lnTo>
                      <a:pt x="92" y="653"/>
                    </a:lnTo>
                    <a:lnTo>
                      <a:pt x="92" y="647"/>
                    </a:lnTo>
                    <a:lnTo>
                      <a:pt x="92" y="641"/>
                    </a:lnTo>
                    <a:lnTo>
                      <a:pt x="87" y="629"/>
                    </a:lnTo>
                    <a:lnTo>
                      <a:pt x="84" y="618"/>
                    </a:lnTo>
                    <a:lnTo>
                      <a:pt x="83" y="612"/>
                    </a:lnTo>
                    <a:lnTo>
                      <a:pt x="83" y="607"/>
                    </a:lnTo>
                    <a:lnTo>
                      <a:pt x="83" y="607"/>
                    </a:lnTo>
                    <a:lnTo>
                      <a:pt x="89" y="610"/>
                    </a:lnTo>
                    <a:lnTo>
                      <a:pt x="92" y="615"/>
                    </a:lnTo>
                    <a:lnTo>
                      <a:pt x="98" y="629"/>
                    </a:lnTo>
                    <a:lnTo>
                      <a:pt x="98" y="629"/>
                    </a:lnTo>
                    <a:lnTo>
                      <a:pt x="104" y="641"/>
                    </a:lnTo>
                    <a:lnTo>
                      <a:pt x="110" y="651"/>
                    </a:lnTo>
                    <a:lnTo>
                      <a:pt x="110" y="651"/>
                    </a:lnTo>
                    <a:lnTo>
                      <a:pt x="110" y="644"/>
                    </a:lnTo>
                    <a:lnTo>
                      <a:pt x="109" y="636"/>
                    </a:lnTo>
                    <a:lnTo>
                      <a:pt x="104" y="621"/>
                    </a:lnTo>
                    <a:lnTo>
                      <a:pt x="99" y="606"/>
                    </a:lnTo>
                    <a:lnTo>
                      <a:pt x="99" y="598"/>
                    </a:lnTo>
                    <a:lnTo>
                      <a:pt x="99" y="589"/>
                    </a:lnTo>
                    <a:lnTo>
                      <a:pt x="99" y="589"/>
                    </a:lnTo>
                    <a:lnTo>
                      <a:pt x="104" y="593"/>
                    </a:lnTo>
                    <a:lnTo>
                      <a:pt x="109" y="598"/>
                    </a:lnTo>
                    <a:lnTo>
                      <a:pt x="113" y="610"/>
                    </a:lnTo>
                    <a:lnTo>
                      <a:pt x="113" y="610"/>
                    </a:lnTo>
                    <a:lnTo>
                      <a:pt x="119" y="624"/>
                    </a:lnTo>
                    <a:lnTo>
                      <a:pt x="125" y="635"/>
                    </a:lnTo>
                    <a:lnTo>
                      <a:pt x="125" y="635"/>
                    </a:lnTo>
                    <a:lnTo>
                      <a:pt x="124" y="626"/>
                    </a:lnTo>
                    <a:lnTo>
                      <a:pt x="122" y="616"/>
                    </a:lnTo>
                    <a:lnTo>
                      <a:pt x="115" y="600"/>
                    </a:lnTo>
                    <a:lnTo>
                      <a:pt x="107" y="581"/>
                    </a:lnTo>
                    <a:lnTo>
                      <a:pt x="106" y="574"/>
                    </a:lnTo>
                    <a:lnTo>
                      <a:pt x="104" y="565"/>
                    </a:lnTo>
                    <a:lnTo>
                      <a:pt x="104" y="565"/>
                    </a:lnTo>
                    <a:lnTo>
                      <a:pt x="107" y="566"/>
                    </a:lnTo>
                    <a:lnTo>
                      <a:pt x="110" y="568"/>
                    </a:lnTo>
                    <a:lnTo>
                      <a:pt x="115" y="574"/>
                    </a:lnTo>
                    <a:lnTo>
                      <a:pt x="122" y="587"/>
                    </a:lnTo>
                    <a:lnTo>
                      <a:pt x="122" y="587"/>
                    </a:lnTo>
                    <a:lnTo>
                      <a:pt x="131" y="601"/>
                    </a:lnTo>
                    <a:lnTo>
                      <a:pt x="139" y="616"/>
                    </a:lnTo>
                    <a:lnTo>
                      <a:pt x="139" y="616"/>
                    </a:lnTo>
                    <a:lnTo>
                      <a:pt x="136" y="604"/>
                    </a:lnTo>
                    <a:lnTo>
                      <a:pt x="131" y="590"/>
                    </a:lnTo>
                    <a:lnTo>
                      <a:pt x="121" y="566"/>
                    </a:lnTo>
                    <a:lnTo>
                      <a:pt x="121" y="566"/>
                    </a:lnTo>
                    <a:lnTo>
                      <a:pt x="115" y="552"/>
                    </a:lnTo>
                    <a:lnTo>
                      <a:pt x="112" y="546"/>
                    </a:lnTo>
                    <a:lnTo>
                      <a:pt x="112" y="540"/>
                    </a:lnTo>
                    <a:lnTo>
                      <a:pt x="112" y="540"/>
                    </a:lnTo>
                    <a:lnTo>
                      <a:pt x="119" y="543"/>
                    </a:lnTo>
                    <a:lnTo>
                      <a:pt x="121" y="545"/>
                    </a:lnTo>
                    <a:lnTo>
                      <a:pt x="122" y="548"/>
                    </a:lnTo>
                    <a:lnTo>
                      <a:pt x="122" y="548"/>
                    </a:lnTo>
                    <a:lnTo>
                      <a:pt x="133" y="561"/>
                    </a:lnTo>
                    <a:lnTo>
                      <a:pt x="142" y="577"/>
                    </a:lnTo>
                    <a:lnTo>
                      <a:pt x="150" y="590"/>
                    </a:lnTo>
                    <a:lnTo>
                      <a:pt x="159" y="606"/>
                    </a:lnTo>
                    <a:lnTo>
                      <a:pt x="159" y="606"/>
                    </a:lnTo>
                    <a:lnTo>
                      <a:pt x="156" y="592"/>
                    </a:lnTo>
                    <a:lnTo>
                      <a:pt x="151" y="580"/>
                    </a:lnTo>
                    <a:lnTo>
                      <a:pt x="142" y="555"/>
                    </a:lnTo>
                    <a:lnTo>
                      <a:pt x="131" y="531"/>
                    </a:lnTo>
                    <a:lnTo>
                      <a:pt x="128" y="519"/>
                    </a:lnTo>
                    <a:lnTo>
                      <a:pt x="125" y="505"/>
                    </a:lnTo>
                    <a:lnTo>
                      <a:pt x="125" y="505"/>
                    </a:lnTo>
                    <a:lnTo>
                      <a:pt x="128" y="507"/>
                    </a:lnTo>
                    <a:lnTo>
                      <a:pt x="131" y="510"/>
                    </a:lnTo>
                    <a:lnTo>
                      <a:pt x="136" y="516"/>
                    </a:lnTo>
                    <a:lnTo>
                      <a:pt x="136" y="516"/>
                    </a:lnTo>
                    <a:lnTo>
                      <a:pt x="147" y="532"/>
                    </a:lnTo>
                    <a:lnTo>
                      <a:pt x="147" y="532"/>
                    </a:lnTo>
                    <a:lnTo>
                      <a:pt x="177" y="583"/>
                    </a:lnTo>
                    <a:lnTo>
                      <a:pt x="177" y="583"/>
                    </a:lnTo>
                    <a:lnTo>
                      <a:pt x="164" y="552"/>
                    </a:lnTo>
                    <a:lnTo>
                      <a:pt x="148" y="520"/>
                    </a:lnTo>
                    <a:lnTo>
                      <a:pt x="148" y="520"/>
                    </a:lnTo>
                    <a:lnTo>
                      <a:pt x="141" y="507"/>
                    </a:lnTo>
                    <a:lnTo>
                      <a:pt x="138" y="499"/>
                    </a:lnTo>
                    <a:lnTo>
                      <a:pt x="136" y="491"/>
                    </a:lnTo>
                    <a:lnTo>
                      <a:pt x="136" y="491"/>
                    </a:lnTo>
                    <a:lnTo>
                      <a:pt x="144" y="494"/>
                    </a:lnTo>
                    <a:lnTo>
                      <a:pt x="148" y="497"/>
                    </a:lnTo>
                    <a:lnTo>
                      <a:pt x="157" y="508"/>
                    </a:lnTo>
                    <a:lnTo>
                      <a:pt x="165" y="517"/>
                    </a:lnTo>
                    <a:lnTo>
                      <a:pt x="173" y="528"/>
                    </a:lnTo>
                    <a:lnTo>
                      <a:pt x="173" y="528"/>
                    </a:lnTo>
                    <a:lnTo>
                      <a:pt x="168" y="517"/>
                    </a:lnTo>
                    <a:lnTo>
                      <a:pt x="164" y="507"/>
                    </a:lnTo>
                    <a:lnTo>
                      <a:pt x="160" y="494"/>
                    </a:lnTo>
                    <a:lnTo>
                      <a:pt x="157" y="482"/>
                    </a:lnTo>
                    <a:lnTo>
                      <a:pt x="157" y="482"/>
                    </a:lnTo>
                    <a:lnTo>
                      <a:pt x="164" y="482"/>
                    </a:lnTo>
                    <a:lnTo>
                      <a:pt x="168" y="484"/>
                    </a:lnTo>
                    <a:lnTo>
                      <a:pt x="173" y="487"/>
                    </a:lnTo>
                    <a:lnTo>
                      <a:pt x="179" y="490"/>
                    </a:lnTo>
                    <a:lnTo>
                      <a:pt x="179" y="490"/>
                    </a:lnTo>
                    <a:lnTo>
                      <a:pt x="177" y="485"/>
                    </a:lnTo>
                    <a:lnTo>
                      <a:pt x="176" y="482"/>
                    </a:lnTo>
                    <a:lnTo>
                      <a:pt x="173" y="478"/>
                    </a:lnTo>
                    <a:lnTo>
                      <a:pt x="173" y="473"/>
                    </a:lnTo>
                    <a:lnTo>
                      <a:pt x="173" y="473"/>
                    </a:lnTo>
                    <a:lnTo>
                      <a:pt x="173" y="464"/>
                    </a:lnTo>
                    <a:lnTo>
                      <a:pt x="173" y="459"/>
                    </a:lnTo>
                    <a:lnTo>
                      <a:pt x="173" y="455"/>
                    </a:lnTo>
                    <a:lnTo>
                      <a:pt x="173" y="455"/>
                    </a:lnTo>
                    <a:lnTo>
                      <a:pt x="177" y="453"/>
                    </a:lnTo>
                    <a:lnTo>
                      <a:pt x="182" y="453"/>
                    </a:lnTo>
                    <a:lnTo>
                      <a:pt x="186" y="455"/>
                    </a:lnTo>
                    <a:lnTo>
                      <a:pt x="189" y="458"/>
                    </a:lnTo>
                    <a:lnTo>
                      <a:pt x="189" y="458"/>
                    </a:lnTo>
                    <a:lnTo>
                      <a:pt x="194" y="455"/>
                    </a:lnTo>
                    <a:lnTo>
                      <a:pt x="197" y="453"/>
                    </a:lnTo>
                    <a:lnTo>
                      <a:pt x="200" y="455"/>
                    </a:lnTo>
                    <a:lnTo>
                      <a:pt x="200" y="455"/>
                    </a:lnTo>
                    <a:lnTo>
                      <a:pt x="196" y="449"/>
                    </a:lnTo>
                    <a:lnTo>
                      <a:pt x="189" y="443"/>
                    </a:lnTo>
                    <a:lnTo>
                      <a:pt x="176" y="435"/>
                    </a:lnTo>
                    <a:lnTo>
                      <a:pt x="176" y="435"/>
                    </a:lnTo>
                    <a:lnTo>
                      <a:pt x="176" y="432"/>
                    </a:lnTo>
                    <a:lnTo>
                      <a:pt x="174" y="430"/>
                    </a:lnTo>
                    <a:lnTo>
                      <a:pt x="174" y="430"/>
                    </a:lnTo>
                    <a:lnTo>
                      <a:pt x="177" y="429"/>
                    </a:lnTo>
                    <a:lnTo>
                      <a:pt x="180" y="429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5" y="427"/>
                    </a:lnTo>
                    <a:lnTo>
                      <a:pt x="180" y="426"/>
                    </a:lnTo>
                    <a:lnTo>
                      <a:pt x="176" y="423"/>
                    </a:lnTo>
                    <a:lnTo>
                      <a:pt x="173" y="418"/>
                    </a:lnTo>
                    <a:lnTo>
                      <a:pt x="173" y="418"/>
                    </a:lnTo>
                    <a:lnTo>
                      <a:pt x="168" y="424"/>
                    </a:lnTo>
                    <a:lnTo>
                      <a:pt x="167" y="432"/>
                    </a:lnTo>
                    <a:lnTo>
                      <a:pt x="164" y="439"/>
                    </a:lnTo>
                    <a:lnTo>
                      <a:pt x="160" y="444"/>
                    </a:lnTo>
                    <a:lnTo>
                      <a:pt x="160" y="444"/>
                    </a:lnTo>
                    <a:lnTo>
                      <a:pt x="157" y="453"/>
                    </a:lnTo>
                    <a:lnTo>
                      <a:pt x="154" y="461"/>
                    </a:lnTo>
                    <a:lnTo>
                      <a:pt x="148" y="467"/>
                    </a:lnTo>
                    <a:lnTo>
                      <a:pt x="145" y="468"/>
                    </a:lnTo>
                    <a:lnTo>
                      <a:pt x="141" y="470"/>
                    </a:lnTo>
                    <a:lnTo>
                      <a:pt x="141" y="470"/>
                    </a:lnTo>
                    <a:lnTo>
                      <a:pt x="141" y="467"/>
                    </a:lnTo>
                    <a:lnTo>
                      <a:pt x="139" y="464"/>
                    </a:lnTo>
                    <a:lnTo>
                      <a:pt x="141" y="455"/>
                    </a:lnTo>
                    <a:lnTo>
                      <a:pt x="141" y="455"/>
                    </a:lnTo>
                    <a:lnTo>
                      <a:pt x="136" y="464"/>
                    </a:lnTo>
                    <a:lnTo>
                      <a:pt x="133" y="475"/>
                    </a:lnTo>
                    <a:lnTo>
                      <a:pt x="128" y="485"/>
                    </a:lnTo>
                    <a:lnTo>
                      <a:pt x="125" y="490"/>
                    </a:lnTo>
                    <a:lnTo>
                      <a:pt x="122" y="493"/>
                    </a:lnTo>
                    <a:lnTo>
                      <a:pt x="122" y="493"/>
                    </a:lnTo>
                    <a:lnTo>
                      <a:pt x="118" y="491"/>
                    </a:lnTo>
                    <a:lnTo>
                      <a:pt x="118" y="488"/>
                    </a:lnTo>
                    <a:lnTo>
                      <a:pt x="118" y="488"/>
                    </a:lnTo>
                    <a:lnTo>
                      <a:pt x="115" y="491"/>
                    </a:lnTo>
                    <a:lnTo>
                      <a:pt x="112" y="496"/>
                    </a:lnTo>
                    <a:lnTo>
                      <a:pt x="109" y="499"/>
                    </a:lnTo>
                    <a:lnTo>
                      <a:pt x="107" y="500"/>
                    </a:lnTo>
                    <a:lnTo>
                      <a:pt x="104" y="500"/>
                    </a:lnTo>
                    <a:lnTo>
                      <a:pt x="104" y="500"/>
                    </a:lnTo>
                    <a:lnTo>
                      <a:pt x="103" y="493"/>
                    </a:lnTo>
                    <a:lnTo>
                      <a:pt x="104" y="487"/>
                    </a:lnTo>
                    <a:lnTo>
                      <a:pt x="104" y="473"/>
                    </a:lnTo>
                    <a:lnTo>
                      <a:pt x="104" y="473"/>
                    </a:lnTo>
                    <a:lnTo>
                      <a:pt x="99" y="485"/>
                    </a:lnTo>
                    <a:lnTo>
                      <a:pt x="96" y="491"/>
                    </a:lnTo>
                    <a:lnTo>
                      <a:pt x="93" y="496"/>
                    </a:lnTo>
                    <a:lnTo>
                      <a:pt x="93" y="496"/>
                    </a:lnTo>
                    <a:lnTo>
                      <a:pt x="87" y="496"/>
                    </a:lnTo>
                    <a:lnTo>
                      <a:pt x="87" y="496"/>
                    </a:lnTo>
                    <a:lnTo>
                      <a:pt x="87" y="479"/>
                    </a:lnTo>
                    <a:lnTo>
                      <a:pt x="86" y="461"/>
                    </a:lnTo>
                    <a:lnTo>
                      <a:pt x="86" y="461"/>
                    </a:lnTo>
                    <a:lnTo>
                      <a:pt x="78" y="481"/>
                    </a:lnTo>
                    <a:lnTo>
                      <a:pt x="78" y="481"/>
                    </a:lnTo>
                    <a:lnTo>
                      <a:pt x="75" y="491"/>
                    </a:lnTo>
                    <a:lnTo>
                      <a:pt x="72" y="496"/>
                    </a:lnTo>
                    <a:lnTo>
                      <a:pt x="69" y="497"/>
                    </a:lnTo>
                    <a:lnTo>
                      <a:pt x="67" y="497"/>
                    </a:lnTo>
                    <a:lnTo>
                      <a:pt x="67" y="497"/>
                    </a:lnTo>
                    <a:lnTo>
                      <a:pt x="67" y="485"/>
                    </a:lnTo>
                    <a:lnTo>
                      <a:pt x="67" y="473"/>
                    </a:lnTo>
                    <a:lnTo>
                      <a:pt x="69" y="447"/>
                    </a:lnTo>
                    <a:lnTo>
                      <a:pt x="69" y="447"/>
                    </a:lnTo>
                    <a:lnTo>
                      <a:pt x="66" y="452"/>
                    </a:lnTo>
                    <a:lnTo>
                      <a:pt x="64" y="458"/>
                    </a:lnTo>
                    <a:lnTo>
                      <a:pt x="61" y="470"/>
                    </a:lnTo>
                    <a:lnTo>
                      <a:pt x="61" y="470"/>
                    </a:lnTo>
                    <a:lnTo>
                      <a:pt x="58" y="482"/>
                    </a:lnTo>
                    <a:lnTo>
                      <a:pt x="55" y="487"/>
                    </a:lnTo>
                    <a:lnTo>
                      <a:pt x="52" y="488"/>
                    </a:lnTo>
                    <a:lnTo>
                      <a:pt x="49" y="488"/>
                    </a:lnTo>
                    <a:lnTo>
                      <a:pt x="49" y="488"/>
                    </a:lnTo>
                    <a:lnTo>
                      <a:pt x="49" y="482"/>
                    </a:lnTo>
                    <a:lnTo>
                      <a:pt x="49" y="476"/>
                    </a:lnTo>
                    <a:lnTo>
                      <a:pt x="51" y="472"/>
                    </a:lnTo>
                    <a:lnTo>
                      <a:pt x="51" y="465"/>
                    </a:lnTo>
                    <a:lnTo>
                      <a:pt x="51" y="465"/>
                    </a:lnTo>
                    <a:lnTo>
                      <a:pt x="48" y="472"/>
                    </a:lnTo>
                    <a:lnTo>
                      <a:pt x="46" y="478"/>
                    </a:lnTo>
                    <a:lnTo>
                      <a:pt x="43" y="482"/>
                    </a:lnTo>
                    <a:lnTo>
                      <a:pt x="40" y="488"/>
                    </a:lnTo>
                    <a:lnTo>
                      <a:pt x="40" y="488"/>
                    </a:lnTo>
                    <a:lnTo>
                      <a:pt x="35" y="488"/>
                    </a:lnTo>
                    <a:lnTo>
                      <a:pt x="35" y="488"/>
                    </a:lnTo>
                    <a:lnTo>
                      <a:pt x="37" y="481"/>
                    </a:lnTo>
                    <a:lnTo>
                      <a:pt x="37" y="472"/>
                    </a:lnTo>
                    <a:lnTo>
                      <a:pt x="38" y="464"/>
                    </a:lnTo>
                    <a:lnTo>
                      <a:pt x="38" y="458"/>
                    </a:lnTo>
                    <a:lnTo>
                      <a:pt x="38" y="458"/>
                    </a:lnTo>
                    <a:lnTo>
                      <a:pt x="35" y="462"/>
                    </a:lnTo>
                    <a:lnTo>
                      <a:pt x="32" y="468"/>
                    </a:lnTo>
                    <a:lnTo>
                      <a:pt x="29" y="475"/>
                    </a:lnTo>
                    <a:lnTo>
                      <a:pt x="28" y="476"/>
                    </a:lnTo>
                    <a:lnTo>
                      <a:pt x="25" y="478"/>
                    </a:lnTo>
                    <a:lnTo>
                      <a:pt x="25" y="478"/>
                    </a:lnTo>
                    <a:lnTo>
                      <a:pt x="23" y="475"/>
                    </a:lnTo>
                    <a:lnTo>
                      <a:pt x="23" y="472"/>
                    </a:lnTo>
                    <a:lnTo>
                      <a:pt x="25" y="464"/>
                    </a:lnTo>
                    <a:lnTo>
                      <a:pt x="25" y="464"/>
                    </a:lnTo>
                    <a:lnTo>
                      <a:pt x="20" y="468"/>
                    </a:lnTo>
                    <a:lnTo>
                      <a:pt x="17" y="475"/>
                    </a:lnTo>
                    <a:lnTo>
                      <a:pt x="17" y="475"/>
                    </a:lnTo>
                    <a:lnTo>
                      <a:pt x="14" y="475"/>
                    </a:lnTo>
                    <a:lnTo>
                      <a:pt x="11" y="473"/>
                    </a:lnTo>
                    <a:lnTo>
                      <a:pt x="11" y="473"/>
                    </a:lnTo>
                    <a:lnTo>
                      <a:pt x="8" y="478"/>
                    </a:lnTo>
                    <a:lnTo>
                      <a:pt x="8" y="482"/>
                    </a:lnTo>
                    <a:lnTo>
                      <a:pt x="5" y="485"/>
                    </a:lnTo>
                    <a:lnTo>
                      <a:pt x="3" y="487"/>
                    </a:lnTo>
                    <a:lnTo>
                      <a:pt x="0" y="487"/>
                    </a:lnTo>
                    <a:lnTo>
                      <a:pt x="0" y="487"/>
                    </a:lnTo>
                    <a:lnTo>
                      <a:pt x="0" y="472"/>
                    </a:lnTo>
                    <a:lnTo>
                      <a:pt x="3" y="458"/>
                    </a:lnTo>
                    <a:lnTo>
                      <a:pt x="3" y="458"/>
                    </a:lnTo>
                    <a:lnTo>
                      <a:pt x="6" y="458"/>
                    </a:lnTo>
                    <a:lnTo>
                      <a:pt x="8" y="459"/>
                    </a:lnTo>
                    <a:lnTo>
                      <a:pt x="8" y="459"/>
                    </a:lnTo>
                    <a:lnTo>
                      <a:pt x="11" y="455"/>
                    </a:lnTo>
                    <a:lnTo>
                      <a:pt x="13" y="450"/>
                    </a:lnTo>
                    <a:lnTo>
                      <a:pt x="13" y="450"/>
                    </a:lnTo>
                    <a:lnTo>
                      <a:pt x="17" y="452"/>
                    </a:lnTo>
                    <a:lnTo>
                      <a:pt x="19" y="453"/>
                    </a:lnTo>
                    <a:lnTo>
                      <a:pt x="19" y="456"/>
                    </a:lnTo>
                    <a:lnTo>
                      <a:pt x="19" y="456"/>
                    </a:lnTo>
                    <a:lnTo>
                      <a:pt x="22" y="452"/>
                    </a:lnTo>
                    <a:lnTo>
                      <a:pt x="23" y="447"/>
                    </a:lnTo>
                    <a:lnTo>
                      <a:pt x="28" y="436"/>
                    </a:lnTo>
                    <a:lnTo>
                      <a:pt x="28" y="436"/>
                    </a:lnTo>
                    <a:lnTo>
                      <a:pt x="29" y="436"/>
                    </a:lnTo>
                    <a:lnTo>
                      <a:pt x="31" y="438"/>
                    </a:lnTo>
                    <a:lnTo>
                      <a:pt x="31" y="438"/>
                    </a:lnTo>
                    <a:lnTo>
                      <a:pt x="32" y="438"/>
                    </a:lnTo>
                    <a:lnTo>
                      <a:pt x="32" y="43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7" y="438"/>
                    </a:lnTo>
                    <a:lnTo>
                      <a:pt x="38" y="435"/>
                    </a:lnTo>
                    <a:lnTo>
                      <a:pt x="42" y="432"/>
                    </a:lnTo>
                    <a:lnTo>
                      <a:pt x="42" y="432"/>
                    </a:lnTo>
                    <a:lnTo>
                      <a:pt x="43" y="433"/>
                    </a:lnTo>
                    <a:lnTo>
                      <a:pt x="45" y="436"/>
                    </a:lnTo>
                    <a:lnTo>
                      <a:pt x="46" y="443"/>
                    </a:lnTo>
                    <a:lnTo>
                      <a:pt x="45" y="450"/>
                    </a:lnTo>
                    <a:lnTo>
                      <a:pt x="45" y="458"/>
                    </a:lnTo>
                    <a:lnTo>
                      <a:pt x="45" y="458"/>
                    </a:lnTo>
                    <a:lnTo>
                      <a:pt x="48" y="447"/>
                    </a:lnTo>
                    <a:lnTo>
                      <a:pt x="51" y="436"/>
                    </a:lnTo>
                    <a:lnTo>
                      <a:pt x="52" y="424"/>
                    </a:lnTo>
                    <a:lnTo>
                      <a:pt x="55" y="414"/>
                    </a:lnTo>
                    <a:lnTo>
                      <a:pt x="55" y="414"/>
                    </a:lnTo>
                    <a:lnTo>
                      <a:pt x="58" y="414"/>
                    </a:lnTo>
                    <a:lnTo>
                      <a:pt x="60" y="415"/>
                    </a:lnTo>
                    <a:lnTo>
                      <a:pt x="60" y="415"/>
                    </a:lnTo>
                    <a:lnTo>
                      <a:pt x="58" y="438"/>
                    </a:lnTo>
                    <a:lnTo>
                      <a:pt x="57" y="450"/>
                    </a:lnTo>
                    <a:lnTo>
                      <a:pt x="57" y="461"/>
                    </a:lnTo>
                    <a:lnTo>
                      <a:pt x="57" y="461"/>
                    </a:lnTo>
                    <a:lnTo>
                      <a:pt x="61" y="447"/>
                    </a:lnTo>
                    <a:lnTo>
                      <a:pt x="66" y="432"/>
                    </a:lnTo>
                    <a:lnTo>
                      <a:pt x="69" y="418"/>
                    </a:lnTo>
                    <a:lnTo>
                      <a:pt x="75" y="404"/>
                    </a:lnTo>
                    <a:lnTo>
                      <a:pt x="75" y="404"/>
                    </a:lnTo>
                    <a:lnTo>
                      <a:pt x="77" y="406"/>
                    </a:lnTo>
                    <a:lnTo>
                      <a:pt x="78" y="409"/>
                    </a:lnTo>
                    <a:lnTo>
                      <a:pt x="78" y="414"/>
                    </a:lnTo>
                    <a:lnTo>
                      <a:pt x="77" y="429"/>
                    </a:lnTo>
                    <a:lnTo>
                      <a:pt x="77" y="429"/>
                    </a:lnTo>
                    <a:lnTo>
                      <a:pt x="75" y="453"/>
                    </a:lnTo>
                    <a:lnTo>
                      <a:pt x="72" y="476"/>
                    </a:lnTo>
                    <a:lnTo>
                      <a:pt x="72" y="476"/>
                    </a:lnTo>
                    <a:lnTo>
                      <a:pt x="78" y="468"/>
                    </a:lnTo>
                    <a:lnTo>
                      <a:pt x="81" y="459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89" y="421"/>
                    </a:lnTo>
                    <a:lnTo>
                      <a:pt x="90" y="412"/>
                    </a:lnTo>
                    <a:lnTo>
                      <a:pt x="95" y="404"/>
                    </a:lnTo>
                    <a:lnTo>
                      <a:pt x="95" y="404"/>
                    </a:lnTo>
                    <a:lnTo>
                      <a:pt x="96" y="406"/>
                    </a:lnTo>
                    <a:lnTo>
                      <a:pt x="98" y="407"/>
                    </a:lnTo>
                    <a:lnTo>
                      <a:pt x="98" y="412"/>
                    </a:lnTo>
                    <a:lnTo>
                      <a:pt x="96" y="421"/>
                    </a:lnTo>
                    <a:lnTo>
                      <a:pt x="96" y="421"/>
                    </a:lnTo>
                    <a:lnTo>
                      <a:pt x="92" y="450"/>
                    </a:lnTo>
                    <a:lnTo>
                      <a:pt x="92" y="467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99" y="468"/>
                    </a:lnTo>
                    <a:lnTo>
                      <a:pt x="104" y="452"/>
                    </a:lnTo>
                    <a:lnTo>
                      <a:pt x="107" y="435"/>
                    </a:lnTo>
                    <a:lnTo>
                      <a:pt x="110" y="417"/>
                    </a:lnTo>
                    <a:lnTo>
                      <a:pt x="110" y="417"/>
                    </a:lnTo>
                    <a:lnTo>
                      <a:pt x="112" y="407"/>
                    </a:lnTo>
                    <a:lnTo>
                      <a:pt x="113" y="404"/>
                    </a:lnTo>
                    <a:lnTo>
                      <a:pt x="115" y="401"/>
                    </a:lnTo>
                    <a:lnTo>
                      <a:pt x="115" y="401"/>
                    </a:lnTo>
                    <a:lnTo>
                      <a:pt x="118" y="403"/>
                    </a:lnTo>
                    <a:lnTo>
                      <a:pt x="119" y="406"/>
                    </a:lnTo>
                    <a:lnTo>
                      <a:pt x="118" y="414"/>
                    </a:lnTo>
                    <a:lnTo>
                      <a:pt x="118" y="414"/>
                    </a:lnTo>
                    <a:lnTo>
                      <a:pt x="113" y="447"/>
                    </a:lnTo>
                    <a:lnTo>
                      <a:pt x="109" y="484"/>
                    </a:lnTo>
                    <a:lnTo>
                      <a:pt x="109" y="484"/>
                    </a:lnTo>
                    <a:lnTo>
                      <a:pt x="113" y="476"/>
                    </a:lnTo>
                    <a:lnTo>
                      <a:pt x="118" y="465"/>
                    </a:lnTo>
                    <a:lnTo>
                      <a:pt x="121" y="453"/>
                    </a:lnTo>
                    <a:lnTo>
                      <a:pt x="122" y="439"/>
                    </a:lnTo>
                    <a:lnTo>
                      <a:pt x="122" y="439"/>
                    </a:lnTo>
                    <a:lnTo>
                      <a:pt x="124" y="418"/>
                    </a:lnTo>
                    <a:lnTo>
                      <a:pt x="125" y="409"/>
                    </a:lnTo>
                    <a:lnTo>
                      <a:pt x="127" y="404"/>
                    </a:lnTo>
                    <a:lnTo>
                      <a:pt x="130" y="401"/>
                    </a:lnTo>
                    <a:lnTo>
                      <a:pt x="130" y="401"/>
                    </a:lnTo>
                    <a:lnTo>
                      <a:pt x="131" y="403"/>
                    </a:lnTo>
                    <a:lnTo>
                      <a:pt x="133" y="404"/>
                    </a:lnTo>
                    <a:lnTo>
                      <a:pt x="133" y="409"/>
                    </a:lnTo>
                    <a:lnTo>
                      <a:pt x="131" y="420"/>
                    </a:lnTo>
                    <a:lnTo>
                      <a:pt x="131" y="420"/>
                    </a:lnTo>
                    <a:lnTo>
                      <a:pt x="127" y="449"/>
                    </a:lnTo>
                    <a:lnTo>
                      <a:pt x="124" y="476"/>
                    </a:lnTo>
                    <a:lnTo>
                      <a:pt x="124" y="476"/>
                    </a:lnTo>
                    <a:lnTo>
                      <a:pt x="127" y="472"/>
                    </a:lnTo>
                    <a:lnTo>
                      <a:pt x="130" y="465"/>
                    </a:lnTo>
                    <a:lnTo>
                      <a:pt x="135" y="453"/>
                    </a:lnTo>
                    <a:lnTo>
                      <a:pt x="135" y="453"/>
                    </a:lnTo>
                    <a:lnTo>
                      <a:pt x="141" y="429"/>
                    </a:lnTo>
                    <a:lnTo>
                      <a:pt x="145" y="401"/>
                    </a:lnTo>
                    <a:lnTo>
                      <a:pt x="145" y="401"/>
                    </a:lnTo>
                    <a:lnTo>
                      <a:pt x="148" y="400"/>
                    </a:lnTo>
                    <a:lnTo>
                      <a:pt x="150" y="397"/>
                    </a:lnTo>
                    <a:lnTo>
                      <a:pt x="150" y="397"/>
                    </a:lnTo>
                    <a:lnTo>
                      <a:pt x="150" y="395"/>
                    </a:lnTo>
                    <a:lnTo>
                      <a:pt x="151" y="397"/>
                    </a:lnTo>
                    <a:lnTo>
                      <a:pt x="154" y="398"/>
                    </a:lnTo>
                    <a:lnTo>
                      <a:pt x="154" y="398"/>
                    </a:lnTo>
                    <a:lnTo>
                      <a:pt x="148" y="427"/>
                    </a:lnTo>
                    <a:lnTo>
                      <a:pt x="145" y="459"/>
                    </a:lnTo>
                    <a:lnTo>
                      <a:pt x="145" y="459"/>
                    </a:lnTo>
                    <a:lnTo>
                      <a:pt x="150" y="453"/>
                    </a:lnTo>
                    <a:lnTo>
                      <a:pt x="154" y="446"/>
                    </a:lnTo>
                    <a:lnTo>
                      <a:pt x="162" y="429"/>
                    </a:lnTo>
                    <a:lnTo>
                      <a:pt x="168" y="412"/>
                    </a:lnTo>
                    <a:lnTo>
                      <a:pt x="174" y="397"/>
                    </a:lnTo>
                    <a:lnTo>
                      <a:pt x="174" y="397"/>
                    </a:lnTo>
                    <a:lnTo>
                      <a:pt x="173" y="392"/>
                    </a:lnTo>
                    <a:lnTo>
                      <a:pt x="174" y="391"/>
                    </a:lnTo>
                    <a:lnTo>
                      <a:pt x="174" y="391"/>
                    </a:lnTo>
                    <a:lnTo>
                      <a:pt x="180" y="383"/>
                    </a:lnTo>
                    <a:lnTo>
                      <a:pt x="182" y="377"/>
                    </a:lnTo>
                    <a:lnTo>
                      <a:pt x="183" y="371"/>
                    </a:lnTo>
                    <a:lnTo>
                      <a:pt x="183" y="371"/>
                    </a:lnTo>
                    <a:lnTo>
                      <a:pt x="186" y="371"/>
                    </a:lnTo>
                    <a:lnTo>
                      <a:pt x="189" y="371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2" y="371"/>
                    </a:lnTo>
                    <a:lnTo>
                      <a:pt x="191" y="368"/>
                    </a:lnTo>
                    <a:lnTo>
                      <a:pt x="191" y="365"/>
                    </a:lnTo>
                    <a:lnTo>
                      <a:pt x="191" y="362"/>
                    </a:lnTo>
                    <a:lnTo>
                      <a:pt x="191" y="362"/>
                    </a:lnTo>
                    <a:lnTo>
                      <a:pt x="182" y="356"/>
                    </a:lnTo>
                    <a:lnTo>
                      <a:pt x="174" y="351"/>
                    </a:lnTo>
                    <a:lnTo>
                      <a:pt x="167" y="345"/>
                    </a:lnTo>
                    <a:lnTo>
                      <a:pt x="164" y="340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5" y="334"/>
                    </a:lnTo>
                    <a:lnTo>
                      <a:pt x="168" y="336"/>
                    </a:lnTo>
                    <a:lnTo>
                      <a:pt x="173" y="337"/>
                    </a:lnTo>
                    <a:lnTo>
                      <a:pt x="177" y="340"/>
                    </a:lnTo>
                    <a:lnTo>
                      <a:pt x="183" y="342"/>
                    </a:lnTo>
                    <a:lnTo>
                      <a:pt x="183" y="342"/>
                    </a:lnTo>
                    <a:lnTo>
                      <a:pt x="167" y="324"/>
                    </a:lnTo>
                    <a:lnTo>
                      <a:pt x="167" y="324"/>
                    </a:lnTo>
                    <a:lnTo>
                      <a:pt x="164" y="328"/>
                    </a:lnTo>
                    <a:lnTo>
                      <a:pt x="160" y="334"/>
                    </a:lnTo>
                    <a:lnTo>
                      <a:pt x="156" y="339"/>
                    </a:lnTo>
                    <a:lnTo>
                      <a:pt x="153" y="342"/>
                    </a:lnTo>
                    <a:lnTo>
                      <a:pt x="150" y="342"/>
                    </a:lnTo>
                    <a:lnTo>
                      <a:pt x="150" y="342"/>
                    </a:lnTo>
                    <a:lnTo>
                      <a:pt x="151" y="336"/>
                    </a:lnTo>
                    <a:lnTo>
                      <a:pt x="153" y="328"/>
                    </a:lnTo>
                    <a:lnTo>
                      <a:pt x="157" y="314"/>
                    </a:lnTo>
                    <a:lnTo>
                      <a:pt x="171" y="287"/>
                    </a:lnTo>
                    <a:lnTo>
                      <a:pt x="171" y="287"/>
                    </a:lnTo>
                    <a:lnTo>
                      <a:pt x="176" y="275"/>
                    </a:lnTo>
                    <a:lnTo>
                      <a:pt x="177" y="270"/>
                    </a:lnTo>
                    <a:lnTo>
                      <a:pt x="179" y="264"/>
                    </a:lnTo>
                    <a:lnTo>
                      <a:pt x="179" y="264"/>
                    </a:lnTo>
                    <a:lnTo>
                      <a:pt x="170" y="278"/>
                    </a:lnTo>
                    <a:lnTo>
                      <a:pt x="162" y="292"/>
                    </a:lnTo>
                    <a:lnTo>
                      <a:pt x="148" y="321"/>
                    </a:lnTo>
                    <a:lnTo>
                      <a:pt x="148" y="321"/>
                    </a:lnTo>
                    <a:lnTo>
                      <a:pt x="142" y="330"/>
                    </a:lnTo>
                    <a:lnTo>
                      <a:pt x="139" y="334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5" y="333"/>
                    </a:lnTo>
                    <a:lnTo>
                      <a:pt x="136" y="327"/>
                    </a:lnTo>
                    <a:lnTo>
                      <a:pt x="141" y="316"/>
                    </a:lnTo>
                    <a:lnTo>
                      <a:pt x="153" y="296"/>
                    </a:lnTo>
                    <a:lnTo>
                      <a:pt x="153" y="296"/>
                    </a:lnTo>
                    <a:lnTo>
                      <a:pt x="156" y="290"/>
                    </a:lnTo>
                    <a:lnTo>
                      <a:pt x="159" y="282"/>
                    </a:lnTo>
                    <a:lnTo>
                      <a:pt x="167" y="269"/>
                    </a:lnTo>
                    <a:lnTo>
                      <a:pt x="167" y="269"/>
                    </a:lnTo>
                    <a:lnTo>
                      <a:pt x="162" y="273"/>
                    </a:lnTo>
                    <a:lnTo>
                      <a:pt x="159" y="278"/>
                    </a:lnTo>
                    <a:lnTo>
                      <a:pt x="151" y="290"/>
                    </a:lnTo>
                    <a:lnTo>
                      <a:pt x="145" y="304"/>
                    </a:lnTo>
                    <a:lnTo>
                      <a:pt x="139" y="316"/>
                    </a:lnTo>
                    <a:lnTo>
                      <a:pt x="139" y="316"/>
                    </a:lnTo>
                    <a:lnTo>
                      <a:pt x="138" y="316"/>
                    </a:lnTo>
                    <a:lnTo>
                      <a:pt x="135" y="316"/>
                    </a:lnTo>
                    <a:lnTo>
                      <a:pt x="135" y="316"/>
                    </a:lnTo>
                    <a:lnTo>
                      <a:pt x="135" y="310"/>
                    </a:lnTo>
                    <a:lnTo>
                      <a:pt x="136" y="302"/>
                    </a:lnTo>
                    <a:lnTo>
                      <a:pt x="139" y="295"/>
                    </a:lnTo>
                    <a:lnTo>
                      <a:pt x="144" y="289"/>
                    </a:lnTo>
                    <a:lnTo>
                      <a:pt x="144" y="289"/>
                    </a:lnTo>
                    <a:lnTo>
                      <a:pt x="147" y="279"/>
                    </a:lnTo>
                    <a:lnTo>
                      <a:pt x="150" y="269"/>
                    </a:lnTo>
                    <a:lnTo>
                      <a:pt x="154" y="260"/>
                    </a:lnTo>
                    <a:lnTo>
                      <a:pt x="157" y="247"/>
                    </a:lnTo>
                    <a:lnTo>
                      <a:pt x="157" y="247"/>
                    </a:lnTo>
                    <a:lnTo>
                      <a:pt x="138" y="282"/>
                    </a:lnTo>
                    <a:lnTo>
                      <a:pt x="118" y="319"/>
                    </a:lnTo>
                    <a:lnTo>
                      <a:pt x="118" y="319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5" y="310"/>
                    </a:lnTo>
                    <a:lnTo>
                      <a:pt x="119" y="302"/>
                    </a:lnTo>
                    <a:lnTo>
                      <a:pt x="127" y="285"/>
                    </a:lnTo>
                    <a:lnTo>
                      <a:pt x="136" y="270"/>
                    </a:lnTo>
                    <a:lnTo>
                      <a:pt x="139" y="261"/>
                    </a:lnTo>
                    <a:lnTo>
                      <a:pt x="141" y="252"/>
                    </a:lnTo>
                    <a:lnTo>
                      <a:pt x="141" y="252"/>
                    </a:lnTo>
                    <a:lnTo>
                      <a:pt x="135" y="261"/>
                    </a:lnTo>
                    <a:lnTo>
                      <a:pt x="130" y="272"/>
                    </a:lnTo>
                    <a:lnTo>
                      <a:pt x="121" y="295"/>
                    </a:lnTo>
                    <a:lnTo>
                      <a:pt x="121" y="295"/>
                    </a:lnTo>
                    <a:lnTo>
                      <a:pt x="115" y="295"/>
                    </a:lnTo>
                    <a:lnTo>
                      <a:pt x="115" y="295"/>
                    </a:lnTo>
                    <a:lnTo>
                      <a:pt x="115" y="289"/>
                    </a:lnTo>
                    <a:lnTo>
                      <a:pt x="118" y="284"/>
                    </a:lnTo>
                    <a:lnTo>
                      <a:pt x="118" y="284"/>
                    </a:lnTo>
                    <a:lnTo>
                      <a:pt x="110" y="292"/>
                    </a:lnTo>
                    <a:lnTo>
                      <a:pt x="106" y="302"/>
                    </a:lnTo>
                    <a:lnTo>
                      <a:pt x="106" y="302"/>
                    </a:lnTo>
                    <a:lnTo>
                      <a:pt x="99" y="304"/>
                    </a:lnTo>
                    <a:lnTo>
                      <a:pt x="99" y="304"/>
                    </a:lnTo>
                    <a:lnTo>
                      <a:pt x="99" y="296"/>
                    </a:lnTo>
                    <a:lnTo>
                      <a:pt x="101" y="287"/>
                    </a:lnTo>
                    <a:lnTo>
                      <a:pt x="107" y="269"/>
                    </a:lnTo>
                    <a:lnTo>
                      <a:pt x="107" y="269"/>
                    </a:lnTo>
                    <a:lnTo>
                      <a:pt x="103" y="276"/>
                    </a:lnTo>
                    <a:lnTo>
                      <a:pt x="99" y="284"/>
                    </a:lnTo>
                    <a:lnTo>
                      <a:pt x="95" y="292"/>
                    </a:lnTo>
                    <a:lnTo>
                      <a:pt x="92" y="293"/>
                    </a:lnTo>
                    <a:lnTo>
                      <a:pt x="87" y="295"/>
                    </a:lnTo>
                    <a:lnTo>
                      <a:pt x="87" y="295"/>
                    </a:lnTo>
                    <a:lnTo>
                      <a:pt x="89" y="292"/>
                    </a:lnTo>
                    <a:lnTo>
                      <a:pt x="87" y="289"/>
                    </a:lnTo>
                    <a:lnTo>
                      <a:pt x="87" y="289"/>
                    </a:lnTo>
                    <a:lnTo>
                      <a:pt x="86" y="290"/>
                    </a:lnTo>
                    <a:lnTo>
                      <a:pt x="84" y="293"/>
                    </a:lnTo>
                    <a:lnTo>
                      <a:pt x="81" y="29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78"/>
                    </a:lnTo>
                    <a:lnTo>
                      <a:pt x="77" y="278"/>
                    </a:lnTo>
                    <a:lnTo>
                      <a:pt x="72" y="281"/>
                    </a:lnTo>
                    <a:lnTo>
                      <a:pt x="69" y="285"/>
                    </a:lnTo>
                    <a:lnTo>
                      <a:pt x="66" y="290"/>
                    </a:lnTo>
                    <a:lnTo>
                      <a:pt x="63" y="292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58" y="287"/>
                    </a:lnTo>
                    <a:lnTo>
                      <a:pt x="58" y="282"/>
                    </a:lnTo>
                    <a:lnTo>
                      <a:pt x="58" y="282"/>
                    </a:lnTo>
                    <a:lnTo>
                      <a:pt x="57" y="281"/>
                    </a:lnTo>
                    <a:lnTo>
                      <a:pt x="55" y="281"/>
                    </a:lnTo>
                    <a:lnTo>
                      <a:pt x="54" y="282"/>
                    </a:lnTo>
                    <a:lnTo>
                      <a:pt x="52" y="281"/>
                    </a:lnTo>
                    <a:lnTo>
                      <a:pt x="52" y="281"/>
                    </a:lnTo>
                    <a:lnTo>
                      <a:pt x="51" y="279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49" y="278"/>
                    </a:lnTo>
                    <a:lnTo>
                      <a:pt x="48" y="281"/>
                    </a:lnTo>
                    <a:lnTo>
                      <a:pt x="45" y="282"/>
                    </a:lnTo>
                    <a:lnTo>
                      <a:pt x="40" y="282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2" y="272"/>
                    </a:lnTo>
                    <a:lnTo>
                      <a:pt x="42" y="272"/>
                    </a:lnTo>
                    <a:lnTo>
                      <a:pt x="37" y="275"/>
                    </a:lnTo>
                    <a:lnTo>
                      <a:pt x="35" y="276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1" y="270"/>
                    </a:lnTo>
                    <a:lnTo>
                      <a:pt x="34" y="264"/>
                    </a:lnTo>
                    <a:lnTo>
                      <a:pt x="35" y="258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40" y="252"/>
                    </a:lnTo>
                    <a:lnTo>
                      <a:pt x="42" y="250"/>
                    </a:lnTo>
                    <a:lnTo>
                      <a:pt x="43" y="247"/>
                    </a:lnTo>
                    <a:lnTo>
                      <a:pt x="46" y="247"/>
                    </a:lnTo>
                    <a:lnTo>
                      <a:pt x="46" y="247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57"/>
                    </a:lnTo>
                    <a:lnTo>
                      <a:pt x="48" y="263"/>
                    </a:lnTo>
                    <a:lnTo>
                      <a:pt x="48" y="263"/>
                    </a:lnTo>
                    <a:lnTo>
                      <a:pt x="51" y="258"/>
                    </a:lnTo>
                    <a:lnTo>
                      <a:pt x="54" y="253"/>
                    </a:lnTo>
                    <a:lnTo>
                      <a:pt x="55" y="247"/>
                    </a:lnTo>
                    <a:lnTo>
                      <a:pt x="57" y="243"/>
                    </a:lnTo>
                    <a:lnTo>
                      <a:pt x="57" y="243"/>
                    </a:lnTo>
                    <a:lnTo>
                      <a:pt x="60" y="244"/>
                    </a:lnTo>
                    <a:lnTo>
                      <a:pt x="61" y="246"/>
                    </a:lnTo>
                    <a:lnTo>
                      <a:pt x="61" y="252"/>
                    </a:lnTo>
                    <a:lnTo>
                      <a:pt x="60" y="258"/>
                    </a:lnTo>
                    <a:lnTo>
                      <a:pt x="60" y="261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64" y="260"/>
                    </a:lnTo>
                    <a:lnTo>
                      <a:pt x="66" y="255"/>
                    </a:lnTo>
                    <a:lnTo>
                      <a:pt x="69" y="243"/>
                    </a:lnTo>
                    <a:lnTo>
                      <a:pt x="69" y="243"/>
                    </a:lnTo>
                    <a:lnTo>
                      <a:pt x="74" y="244"/>
                    </a:lnTo>
                    <a:lnTo>
                      <a:pt x="75" y="246"/>
                    </a:lnTo>
                    <a:lnTo>
                      <a:pt x="75" y="246"/>
                    </a:lnTo>
                    <a:lnTo>
                      <a:pt x="75" y="252"/>
                    </a:lnTo>
                    <a:lnTo>
                      <a:pt x="72" y="258"/>
                    </a:lnTo>
                    <a:lnTo>
                      <a:pt x="71" y="264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72" y="269"/>
                    </a:lnTo>
                    <a:lnTo>
                      <a:pt x="74" y="264"/>
                    </a:lnTo>
                    <a:lnTo>
                      <a:pt x="78" y="257"/>
                    </a:lnTo>
                    <a:lnTo>
                      <a:pt x="81" y="247"/>
                    </a:lnTo>
                    <a:lnTo>
                      <a:pt x="86" y="238"/>
                    </a:lnTo>
                    <a:lnTo>
                      <a:pt x="86" y="238"/>
                    </a:lnTo>
                    <a:lnTo>
                      <a:pt x="89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86" y="260"/>
                    </a:lnTo>
                    <a:lnTo>
                      <a:pt x="84" y="26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7" y="275"/>
                    </a:lnTo>
                    <a:lnTo>
                      <a:pt x="90" y="270"/>
                    </a:lnTo>
                    <a:lnTo>
                      <a:pt x="96" y="260"/>
                    </a:lnTo>
                    <a:lnTo>
                      <a:pt x="104" y="237"/>
                    </a:lnTo>
                    <a:lnTo>
                      <a:pt x="104" y="237"/>
                    </a:lnTo>
                    <a:lnTo>
                      <a:pt x="107" y="237"/>
                    </a:lnTo>
                    <a:lnTo>
                      <a:pt x="109" y="238"/>
                    </a:lnTo>
                    <a:lnTo>
                      <a:pt x="109" y="241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19" y="232"/>
                    </a:lnTo>
                    <a:lnTo>
                      <a:pt x="122" y="234"/>
                    </a:lnTo>
                    <a:lnTo>
                      <a:pt x="122" y="234"/>
                    </a:lnTo>
                    <a:lnTo>
                      <a:pt x="119" y="246"/>
                    </a:lnTo>
                    <a:lnTo>
                      <a:pt x="118" y="257"/>
                    </a:lnTo>
                    <a:lnTo>
                      <a:pt x="110" y="276"/>
                    </a:lnTo>
                    <a:lnTo>
                      <a:pt x="110" y="276"/>
                    </a:lnTo>
                    <a:lnTo>
                      <a:pt x="118" y="266"/>
                    </a:lnTo>
                    <a:lnTo>
                      <a:pt x="124" y="255"/>
                    </a:lnTo>
                    <a:lnTo>
                      <a:pt x="135" y="229"/>
                    </a:lnTo>
                    <a:lnTo>
                      <a:pt x="135" y="229"/>
                    </a:lnTo>
                    <a:lnTo>
                      <a:pt x="139" y="231"/>
                    </a:lnTo>
                    <a:lnTo>
                      <a:pt x="141" y="235"/>
                    </a:lnTo>
                    <a:lnTo>
                      <a:pt x="141" y="235"/>
                    </a:lnTo>
                    <a:lnTo>
                      <a:pt x="142" y="234"/>
                    </a:lnTo>
                    <a:lnTo>
                      <a:pt x="144" y="232"/>
                    </a:lnTo>
                    <a:lnTo>
                      <a:pt x="145" y="231"/>
                    </a:lnTo>
                    <a:lnTo>
                      <a:pt x="147" y="229"/>
                    </a:lnTo>
                    <a:lnTo>
                      <a:pt x="147" y="229"/>
                    </a:lnTo>
                    <a:lnTo>
                      <a:pt x="150" y="231"/>
                    </a:lnTo>
                    <a:lnTo>
                      <a:pt x="150" y="234"/>
                    </a:lnTo>
                    <a:lnTo>
                      <a:pt x="150" y="238"/>
                    </a:lnTo>
                    <a:lnTo>
                      <a:pt x="148" y="250"/>
                    </a:lnTo>
                    <a:lnTo>
                      <a:pt x="148" y="250"/>
                    </a:lnTo>
                    <a:lnTo>
                      <a:pt x="151" y="246"/>
                    </a:lnTo>
                    <a:lnTo>
                      <a:pt x="154" y="240"/>
                    </a:lnTo>
                    <a:lnTo>
                      <a:pt x="157" y="235"/>
                    </a:lnTo>
                    <a:lnTo>
                      <a:pt x="160" y="229"/>
                    </a:lnTo>
                    <a:lnTo>
                      <a:pt x="160" y="229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5" y="241"/>
                    </a:lnTo>
                    <a:lnTo>
                      <a:pt x="162" y="250"/>
                    </a:lnTo>
                    <a:lnTo>
                      <a:pt x="157" y="267"/>
                    </a:lnTo>
                    <a:lnTo>
                      <a:pt x="157" y="267"/>
                    </a:lnTo>
                    <a:lnTo>
                      <a:pt x="162" y="263"/>
                    </a:lnTo>
                    <a:lnTo>
                      <a:pt x="168" y="255"/>
                    </a:lnTo>
                    <a:lnTo>
                      <a:pt x="179" y="240"/>
                    </a:lnTo>
                    <a:lnTo>
                      <a:pt x="179" y="240"/>
                    </a:lnTo>
                    <a:lnTo>
                      <a:pt x="180" y="240"/>
                    </a:lnTo>
                    <a:lnTo>
                      <a:pt x="182" y="241"/>
                    </a:lnTo>
                    <a:lnTo>
                      <a:pt x="182" y="241"/>
                    </a:lnTo>
                    <a:lnTo>
                      <a:pt x="186" y="237"/>
                    </a:lnTo>
                    <a:lnTo>
                      <a:pt x="188" y="232"/>
                    </a:lnTo>
                    <a:lnTo>
                      <a:pt x="191" y="228"/>
                    </a:lnTo>
                    <a:lnTo>
                      <a:pt x="194" y="225"/>
                    </a:lnTo>
                    <a:lnTo>
                      <a:pt x="194" y="225"/>
                    </a:lnTo>
                    <a:lnTo>
                      <a:pt x="196" y="229"/>
                    </a:lnTo>
                    <a:lnTo>
                      <a:pt x="196" y="234"/>
                    </a:lnTo>
                    <a:lnTo>
                      <a:pt x="192" y="243"/>
                    </a:lnTo>
                    <a:lnTo>
                      <a:pt x="188" y="252"/>
                    </a:lnTo>
                    <a:lnTo>
                      <a:pt x="186" y="257"/>
                    </a:lnTo>
                    <a:lnTo>
                      <a:pt x="186" y="261"/>
                    </a:lnTo>
                    <a:lnTo>
                      <a:pt x="186" y="261"/>
                    </a:lnTo>
                    <a:lnTo>
                      <a:pt x="186" y="263"/>
                    </a:lnTo>
                    <a:lnTo>
                      <a:pt x="188" y="263"/>
                    </a:lnTo>
                    <a:lnTo>
                      <a:pt x="191" y="263"/>
                    </a:lnTo>
                    <a:lnTo>
                      <a:pt x="191" y="263"/>
                    </a:lnTo>
                    <a:lnTo>
                      <a:pt x="196" y="258"/>
                    </a:lnTo>
                    <a:lnTo>
                      <a:pt x="197" y="255"/>
                    </a:lnTo>
                    <a:lnTo>
                      <a:pt x="196" y="252"/>
                    </a:lnTo>
                    <a:lnTo>
                      <a:pt x="196" y="252"/>
                    </a:lnTo>
                    <a:lnTo>
                      <a:pt x="200" y="249"/>
                    </a:lnTo>
                    <a:lnTo>
                      <a:pt x="203" y="244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11" y="237"/>
                    </a:lnTo>
                    <a:lnTo>
                      <a:pt x="212" y="240"/>
                    </a:lnTo>
                    <a:lnTo>
                      <a:pt x="212" y="244"/>
                    </a:lnTo>
                    <a:lnTo>
                      <a:pt x="211" y="249"/>
                    </a:lnTo>
                    <a:lnTo>
                      <a:pt x="211" y="253"/>
                    </a:lnTo>
                    <a:lnTo>
                      <a:pt x="211" y="253"/>
                    </a:lnTo>
                    <a:lnTo>
                      <a:pt x="215" y="252"/>
                    </a:lnTo>
                    <a:lnTo>
                      <a:pt x="217" y="250"/>
                    </a:lnTo>
                    <a:lnTo>
                      <a:pt x="221" y="246"/>
                    </a:lnTo>
                    <a:lnTo>
                      <a:pt x="221" y="246"/>
                    </a:lnTo>
                    <a:lnTo>
                      <a:pt x="228" y="247"/>
                    </a:lnTo>
                    <a:lnTo>
                      <a:pt x="228" y="247"/>
                    </a:lnTo>
                    <a:lnTo>
                      <a:pt x="228" y="253"/>
                    </a:lnTo>
                    <a:lnTo>
                      <a:pt x="228" y="260"/>
                    </a:lnTo>
                    <a:lnTo>
                      <a:pt x="228" y="260"/>
                    </a:lnTo>
                    <a:lnTo>
                      <a:pt x="229" y="261"/>
                    </a:lnTo>
                    <a:lnTo>
                      <a:pt x="234" y="263"/>
                    </a:lnTo>
                    <a:lnTo>
                      <a:pt x="237" y="264"/>
                    </a:lnTo>
                    <a:lnTo>
                      <a:pt x="240" y="266"/>
                    </a:lnTo>
                    <a:lnTo>
                      <a:pt x="240" y="266"/>
                    </a:lnTo>
                    <a:lnTo>
                      <a:pt x="240" y="263"/>
                    </a:lnTo>
                    <a:lnTo>
                      <a:pt x="238" y="260"/>
                    </a:lnTo>
                    <a:lnTo>
                      <a:pt x="235" y="255"/>
                    </a:lnTo>
                    <a:lnTo>
                      <a:pt x="231" y="249"/>
                    </a:lnTo>
                    <a:lnTo>
                      <a:pt x="229" y="246"/>
                    </a:lnTo>
                    <a:lnTo>
                      <a:pt x="229" y="241"/>
                    </a:lnTo>
                    <a:lnTo>
                      <a:pt x="229" y="241"/>
                    </a:lnTo>
                    <a:lnTo>
                      <a:pt x="235" y="240"/>
                    </a:lnTo>
                    <a:lnTo>
                      <a:pt x="243" y="240"/>
                    </a:lnTo>
                    <a:lnTo>
                      <a:pt x="243" y="240"/>
                    </a:lnTo>
                    <a:lnTo>
                      <a:pt x="243" y="238"/>
                    </a:lnTo>
                    <a:lnTo>
                      <a:pt x="240" y="237"/>
                    </a:lnTo>
                    <a:lnTo>
                      <a:pt x="238" y="234"/>
                    </a:lnTo>
                    <a:lnTo>
                      <a:pt x="237" y="229"/>
                    </a:lnTo>
                    <a:lnTo>
                      <a:pt x="237" y="229"/>
                    </a:lnTo>
                    <a:lnTo>
                      <a:pt x="246" y="231"/>
                    </a:lnTo>
                    <a:lnTo>
                      <a:pt x="253" y="234"/>
                    </a:lnTo>
                    <a:lnTo>
                      <a:pt x="270" y="241"/>
                    </a:lnTo>
                    <a:lnTo>
                      <a:pt x="270" y="241"/>
                    </a:lnTo>
                    <a:lnTo>
                      <a:pt x="264" y="235"/>
                    </a:lnTo>
                    <a:lnTo>
                      <a:pt x="258" y="231"/>
                    </a:lnTo>
                    <a:lnTo>
                      <a:pt x="252" y="226"/>
                    </a:lnTo>
                    <a:lnTo>
                      <a:pt x="249" y="221"/>
                    </a:lnTo>
                    <a:lnTo>
                      <a:pt x="247" y="218"/>
                    </a:lnTo>
                    <a:lnTo>
                      <a:pt x="247" y="218"/>
                    </a:lnTo>
                    <a:lnTo>
                      <a:pt x="253" y="215"/>
                    </a:lnTo>
                    <a:lnTo>
                      <a:pt x="261" y="215"/>
                    </a:lnTo>
                    <a:lnTo>
                      <a:pt x="267" y="217"/>
                    </a:lnTo>
                    <a:lnTo>
                      <a:pt x="273" y="218"/>
                    </a:lnTo>
                    <a:lnTo>
                      <a:pt x="273" y="218"/>
                    </a:lnTo>
                    <a:lnTo>
                      <a:pt x="273" y="215"/>
                    </a:lnTo>
                    <a:lnTo>
                      <a:pt x="272" y="214"/>
                    </a:lnTo>
                    <a:lnTo>
                      <a:pt x="272" y="212"/>
                    </a:lnTo>
                    <a:lnTo>
                      <a:pt x="270" y="211"/>
                    </a:lnTo>
                    <a:lnTo>
                      <a:pt x="270" y="211"/>
                    </a:lnTo>
                    <a:lnTo>
                      <a:pt x="276" y="211"/>
                    </a:lnTo>
                    <a:lnTo>
                      <a:pt x="282" y="212"/>
                    </a:lnTo>
                    <a:lnTo>
                      <a:pt x="293" y="217"/>
                    </a:lnTo>
                    <a:lnTo>
                      <a:pt x="304" y="220"/>
                    </a:lnTo>
                    <a:lnTo>
                      <a:pt x="310" y="221"/>
                    </a:lnTo>
                    <a:lnTo>
                      <a:pt x="318" y="223"/>
                    </a:lnTo>
                    <a:lnTo>
                      <a:pt x="318" y="223"/>
                    </a:lnTo>
                    <a:lnTo>
                      <a:pt x="322" y="225"/>
                    </a:lnTo>
                    <a:lnTo>
                      <a:pt x="327" y="228"/>
                    </a:lnTo>
                    <a:lnTo>
                      <a:pt x="339" y="231"/>
                    </a:lnTo>
                    <a:lnTo>
                      <a:pt x="339" y="231"/>
                    </a:lnTo>
                    <a:lnTo>
                      <a:pt x="333" y="228"/>
                    </a:lnTo>
                    <a:lnTo>
                      <a:pt x="327" y="225"/>
                    </a:lnTo>
                    <a:lnTo>
                      <a:pt x="321" y="221"/>
                    </a:lnTo>
                    <a:lnTo>
                      <a:pt x="319" y="218"/>
                    </a:lnTo>
                    <a:lnTo>
                      <a:pt x="318" y="215"/>
                    </a:lnTo>
                    <a:lnTo>
                      <a:pt x="318" y="215"/>
                    </a:lnTo>
                    <a:lnTo>
                      <a:pt x="298" y="212"/>
                    </a:lnTo>
                    <a:lnTo>
                      <a:pt x="287" y="209"/>
                    </a:lnTo>
                    <a:lnTo>
                      <a:pt x="278" y="208"/>
                    </a:lnTo>
                    <a:lnTo>
                      <a:pt x="278" y="208"/>
                    </a:lnTo>
                    <a:lnTo>
                      <a:pt x="273" y="205"/>
                    </a:lnTo>
                    <a:lnTo>
                      <a:pt x="269" y="202"/>
                    </a:lnTo>
                    <a:lnTo>
                      <a:pt x="266" y="199"/>
                    </a:lnTo>
                    <a:lnTo>
                      <a:pt x="264" y="192"/>
                    </a:lnTo>
                    <a:lnTo>
                      <a:pt x="264" y="192"/>
                    </a:lnTo>
                    <a:lnTo>
                      <a:pt x="260" y="191"/>
                    </a:lnTo>
                    <a:lnTo>
                      <a:pt x="257" y="189"/>
                    </a:lnTo>
                    <a:lnTo>
                      <a:pt x="257" y="186"/>
                    </a:lnTo>
                    <a:lnTo>
                      <a:pt x="257" y="186"/>
                    </a:lnTo>
                    <a:lnTo>
                      <a:pt x="261" y="183"/>
                    </a:lnTo>
                    <a:lnTo>
                      <a:pt x="269" y="183"/>
                    </a:lnTo>
                    <a:lnTo>
                      <a:pt x="282" y="185"/>
                    </a:lnTo>
                    <a:lnTo>
                      <a:pt x="282" y="185"/>
                    </a:lnTo>
                    <a:lnTo>
                      <a:pt x="282" y="183"/>
                    </a:lnTo>
                    <a:lnTo>
                      <a:pt x="281" y="182"/>
                    </a:lnTo>
                    <a:lnTo>
                      <a:pt x="281" y="179"/>
                    </a:lnTo>
                    <a:lnTo>
                      <a:pt x="281" y="176"/>
                    </a:lnTo>
                    <a:lnTo>
                      <a:pt x="281" y="176"/>
                    </a:lnTo>
                    <a:lnTo>
                      <a:pt x="264" y="174"/>
                    </a:lnTo>
                    <a:lnTo>
                      <a:pt x="247" y="173"/>
                    </a:lnTo>
                    <a:lnTo>
                      <a:pt x="232" y="170"/>
                    </a:lnTo>
                    <a:lnTo>
                      <a:pt x="217" y="165"/>
                    </a:lnTo>
                    <a:lnTo>
                      <a:pt x="217" y="165"/>
                    </a:lnTo>
                    <a:lnTo>
                      <a:pt x="215" y="160"/>
                    </a:lnTo>
                    <a:lnTo>
                      <a:pt x="214" y="157"/>
                    </a:lnTo>
                    <a:lnTo>
                      <a:pt x="214" y="154"/>
                    </a:lnTo>
                    <a:lnTo>
                      <a:pt x="214" y="154"/>
                    </a:lnTo>
                    <a:lnTo>
                      <a:pt x="211" y="154"/>
                    </a:lnTo>
                    <a:lnTo>
                      <a:pt x="206" y="153"/>
                    </a:lnTo>
                    <a:lnTo>
                      <a:pt x="206" y="153"/>
                    </a:lnTo>
                    <a:lnTo>
                      <a:pt x="206" y="151"/>
                    </a:lnTo>
                    <a:lnTo>
                      <a:pt x="205" y="150"/>
                    </a:lnTo>
                    <a:lnTo>
                      <a:pt x="205" y="148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3" y="145"/>
                    </a:lnTo>
                    <a:lnTo>
                      <a:pt x="200" y="142"/>
                    </a:lnTo>
                    <a:lnTo>
                      <a:pt x="200" y="142"/>
                    </a:lnTo>
                    <a:lnTo>
                      <a:pt x="208" y="138"/>
                    </a:lnTo>
                    <a:lnTo>
                      <a:pt x="215" y="135"/>
                    </a:lnTo>
                    <a:lnTo>
                      <a:pt x="226" y="133"/>
                    </a:lnTo>
                    <a:lnTo>
                      <a:pt x="235" y="133"/>
                    </a:lnTo>
                    <a:lnTo>
                      <a:pt x="257" y="131"/>
                    </a:lnTo>
                    <a:lnTo>
                      <a:pt x="266" y="130"/>
                    </a:lnTo>
                    <a:lnTo>
                      <a:pt x="275" y="127"/>
                    </a:lnTo>
                    <a:lnTo>
                      <a:pt x="275" y="127"/>
                    </a:lnTo>
                    <a:lnTo>
                      <a:pt x="232" y="125"/>
                    </a:lnTo>
                    <a:lnTo>
                      <a:pt x="188" y="125"/>
                    </a:lnTo>
                    <a:lnTo>
                      <a:pt x="188" y="125"/>
                    </a:lnTo>
                    <a:lnTo>
                      <a:pt x="186" y="124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91" y="118"/>
                    </a:lnTo>
                    <a:lnTo>
                      <a:pt x="199" y="116"/>
                    </a:lnTo>
                    <a:lnTo>
                      <a:pt x="215" y="118"/>
                    </a:lnTo>
                    <a:lnTo>
                      <a:pt x="231" y="118"/>
                    </a:lnTo>
                    <a:lnTo>
                      <a:pt x="238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32" y="113"/>
                    </a:lnTo>
                    <a:lnTo>
                      <a:pt x="217" y="113"/>
                    </a:lnTo>
                    <a:lnTo>
                      <a:pt x="200" y="115"/>
                    </a:lnTo>
                    <a:lnTo>
                      <a:pt x="182" y="115"/>
                    </a:lnTo>
                    <a:lnTo>
                      <a:pt x="182" y="115"/>
                    </a:lnTo>
                    <a:lnTo>
                      <a:pt x="180" y="112"/>
                    </a:lnTo>
                    <a:lnTo>
                      <a:pt x="179" y="110"/>
                    </a:lnTo>
                    <a:lnTo>
                      <a:pt x="179" y="110"/>
                    </a:lnTo>
                    <a:lnTo>
                      <a:pt x="179" y="109"/>
                    </a:lnTo>
                    <a:lnTo>
                      <a:pt x="180" y="107"/>
                    </a:lnTo>
                    <a:lnTo>
                      <a:pt x="183" y="107"/>
                    </a:lnTo>
                    <a:lnTo>
                      <a:pt x="183" y="107"/>
                    </a:lnTo>
                    <a:lnTo>
                      <a:pt x="180" y="106"/>
                    </a:lnTo>
                    <a:lnTo>
                      <a:pt x="179" y="104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9" y="101"/>
                    </a:lnTo>
                    <a:lnTo>
                      <a:pt x="179" y="99"/>
                    </a:lnTo>
                    <a:lnTo>
                      <a:pt x="179" y="99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191" y="93"/>
                    </a:lnTo>
                    <a:lnTo>
                      <a:pt x="180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0" y="95"/>
                    </a:lnTo>
                    <a:lnTo>
                      <a:pt x="171" y="98"/>
                    </a:lnTo>
                    <a:lnTo>
                      <a:pt x="171" y="98"/>
                    </a:lnTo>
                    <a:lnTo>
                      <a:pt x="168" y="96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9" y="93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77" y="89"/>
                    </a:lnTo>
                    <a:lnTo>
                      <a:pt x="196" y="89"/>
                    </a:lnTo>
                    <a:lnTo>
                      <a:pt x="214" y="90"/>
                    </a:lnTo>
                    <a:lnTo>
                      <a:pt x="231" y="95"/>
                    </a:lnTo>
                    <a:lnTo>
                      <a:pt x="231" y="95"/>
                    </a:lnTo>
                    <a:lnTo>
                      <a:pt x="229" y="98"/>
                    </a:lnTo>
                    <a:lnTo>
                      <a:pt x="226" y="99"/>
                    </a:lnTo>
                    <a:lnTo>
                      <a:pt x="217" y="101"/>
                    </a:lnTo>
                    <a:lnTo>
                      <a:pt x="217" y="101"/>
                    </a:lnTo>
                    <a:lnTo>
                      <a:pt x="221" y="103"/>
                    </a:lnTo>
                    <a:lnTo>
                      <a:pt x="228" y="103"/>
                    </a:lnTo>
                    <a:lnTo>
                      <a:pt x="238" y="104"/>
                    </a:lnTo>
                    <a:lnTo>
                      <a:pt x="238" y="104"/>
                    </a:lnTo>
                    <a:lnTo>
                      <a:pt x="240" y="106"/>
                    </a:lnTo>
                    <a:lnTo>
                      <a:pt x="240" y="109"/>
                    </a:lnTo>
                    <a:lnTo>
                      <a:pt x="240" y="109"/>
                    </a:lnTo>
                    <a:lnTo>
                      <a:pt x="250" y="109"/>
                    </a:lnTo>
                    <a:lnTo>
                      <a:pt x="260" y="109"/>
                    </a:lnTo>
                    <a:lnTo>
                      <a:pt x="260" y="109"/>
                    </a:lnTo>
                    <a:lnTo>
                      <a:pt x="258" y="113"/>
                    </a:lnTo>
                    <a:lnTo>
                      <a:pt x="255" y="116"/>
                    </a:lnTo>
                    <a:lnTo>
                      <a:pt x="247" y="119"/>
                    </a:lnTo>
                    <a:lnTo>
                      <a:pt x="247" y="119"/>
                    </a:lnTo>
                    <a:lnTo>
                      <a:pt x="258" y="121"/>
                    </a:lnTo>
                    <a:lnTo>
                      <a:pt x="269" y="122"/>
                    </a:lnTo>
                    <a:lnTo>
                      <a:pt x="279" y="122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90" y="127"/>
                    </a:lnTo>
                    <a:lnTo>
                      <a:pt x="287" y="130"/>
                    </a:lnTo>
                    <a:lnTo>
                      <a:pt x="282" y="131"/>
                    </a:lnTo>
                    <a:lnTo>
                      <a:pt x="282" y="131"/>
                    </a:lnTo>
                    <a:lnTo>
                      <a:pt x="284" y="133"/>
                    </a:lnTo>
                    <a:lnTo>
                      <a:pt x="289" y="135"/>
                    </a:lnTo>
                    <a:lnTo>
                      <a:pt x="295" y="133"/>
                    </a:lnTo>
                    <a:lnTo>
                      <a:pt x="302" y="131"/>
                    </a:lnTo>
                    <a:lnTo>
                      <a:pt x="305" y="131"/>
                    </a:lnTo>
                    <a:lnTo>
                      <a:pt x="308" y="131"/>
                    </a:lnTo>
                    <a:lnTo>
                      <a:pt x="308" y="131"/>
                    </a:lnTo>
                    <a:lnTo>
                      <a:pt x="307" y="136"/>
                    </a:lnTo>
                    <a:lnTo>
                      <a:pt x="302" y="138"/>
                    </a:lnTo>
                    <a:lnTo>
                      <a:pt x="293" y="141"/>
                    </a:lnTo>
                    <a:lnTo>
                      <a:pt x="293" y="141"/>
                    </a:lnTo>
                    <a:lnTo>
                      <a:pt x="296" y="144"/>
                    </a:lnTo>
                    <a:lnTo>
                      <a:pt x="296" y="144"/>
                    </a:lnTo>
                    <a:lnTo>
                      <a:pt x="289" y="142"/>
                    </a:lnTo>
                    <a:lnTo>
                      <a:pt x="281" y="145"/>
                    </a:lnTo>
                    <a:lnTo>
                      <a:pt x="281" y="145"/>
                    </a:lnTo>
                    <a:lnTo>
                      <a:pt x="285" y="145"/>
                    </a:lnTo>
                    <a:lnTo>
                      <a:pt x="292" y="147"/>
                    </a:lnTo>
                    <a:lnTo>
                      <a:pt x="301" y="147"/>
                    </a:lnTo>
                    <a:lnTo>
                      <a:pt x="301" y="147"/>
                    </a:lnTo>
                    <a:lnTo>
                      <a:pt x="302" y="145"/>
                    </a:lnTo>
                    <a:lnTo>
                      <a:pt x="301" y="145"/>
                    </a:lnTo>
                    <a:lnTo>
                      <a:pt x="301" y="144"/>
                    </a:lnTo>
                    <a:lnTo>
                      <a:pt x="301" y="144"/>
                    </a:lnTo>
                    <a:lnTo>
                      <a:pt x="308" y="147"/>
                    </a:lnTo>
                    <a:lnTo>
                      <a:pt x="318" y="147"/>
                    </a:lnTo>
                    <a:lnTo>
                      <a:pt x="328" y="147"/>
                    </a:lnTo>
                    <a:lnTo>
                      <a:pt x="339" y="148"/>
                    </a:lnTo>
                    <a:lnTo>
                      <a:pt x="339" y="148"/>
                    </a:lnTo>
                    <a:lnTo>
                      <a:pt x="337" y="153"/>
                    </a:lnTo>
                    <a:lnTo>
                      <a:pt x="334" y="156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31" y="162"/>
                    </a:lnTo>
                    <a:lnTo>
                      <a:pt x="339" y="164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6" y="162"/>
                    </a:lnTo>
                    <a:lnTo>
                      <a:pt x="354" y="160"/>
                    </a:lnTo>
                    <a:lnTo>
                      <a:pt x="354" y="159"/>
                    </a:lnTo>
                    <a:lnTo>
                      <a:pt x="354" y="157"/>
                    </a:lnTo>
                    <a:lnTo>
                      <a:pt x="354" y="157"/>
                    </a:lnTo>
                    <a:lnTo>
                      <a:pt x="360" y="157"/>
                    </a:lnTo>
                    <a:lnTo>
                      <a:pt x="366" y="159"/>
                    </a:lnTo>
                    <a:lnTo>
                      <a:pt x="382" y="167"/>
                    </a:lnTo>
                    <a:lnTo>
                      <a:pt x="382" y="167"/>
                    </a:lnTo>
                    <a:lnTo>
                      <a:pt x="397" y="174"/>
                    </a:lnTo>
                    <a:lnTo>
                      <a:pt x="411" y="180"/>
                    </a:lnTo>
                    <a:lnTo>
                      <a:pt x="411" y="180"/>
                    </a:lnTo>
                    <a:lnTo>
                      <a:pt x="429" y="189"/>
                    </a:lnTo>
                    <a:lnTo>
                      <a:pt x="447" y="199"/>
                    </a:lnTo>
                    <a:lnTo>
                      <a:pt x="467" y="209"/>
                    </a:lnTo>
                    <a:lnTo>
                      <a:pt x="484" y="218"/>
                    </a:lnTo>
                    <a:lnTo>
                      <a:pt x="484" y="218"/>
                    </a:lnTo>
                    <a:lnTo>
                      <a:pt x="487" y="217"/>
                    </a:lnTo>
                    <a:lnTo>
                      <a:pt x="490" y="217"/>
                    </a:lnTo>
                    <a:lnTo>
                      <a:pt x="490" y="217"/>
                    </a:lnTo>
                    <a:lnTo>
                      <a:pt x="510" y="229"/>
                    </a:lnTo>
                    <a:lnTo>
                      <a:pt x="531" y="240"/>
                    </a:lnTo>
                    <a:lnTo>
                      <a:pt x="575" y="261"/>
                    </a:lnTo>
                    <a:lnTo>
                      <a:pt x="575" y="261"/>
                    </a:lnTo>
                    <a:lnTo>
                      <a:pt x="572" y="258"/>
                    </a:lnTo>
                    <a:lnTo>
                      <a:pt x="568" y="255"/>
                    </a:lnTo>
                    <a:lnTo>
                      <a:pt x="563" y="252"/>
                    </a:lnTo>
                    <a:lnTo>
                      <a:pt x="560" y="247"/>
                    </a:lnTo>
                    <a:lnTo>
                      <a:pt x="560" y="247"/>
                    </a:lnTo>
                    <a:lnTo>
                      <a:pt x="554" y="243"/>
                    </a:lnTo>
                    <a:lnTo>
                      <a:pt x="549" y="240"/>
                    </a:lnTo>
                    <a:lnTo>
                      <a:pt x="543" y="235"/>
                    </a:lnTo>
                    <a:lnTo>
                      <a:pt x="536" y="232"/>
                    </a:lnTo>
                    <a:lnTo>
                      <a:pt x="536" y="232"/>
                    </a:lnTo>
                    <a:lnTo>
                      <a:pt x="536" y="231"/>
                    </a:lnTo>
                    <a:lnTo>
                      <a:pt x="534" y="229"/>
                    </a:lnTo>
                    <a:lnTo>
                      <a:pt x="534" y="229"/>
                    </a:lnTo>
                    <a:lnTo>
                      <a:pt x="526" y="226"/>
                    </a:lnTo>
                    <a:lnTo>
                      <a:pt x="523" y="225"/>
                    </a:lnTo>
                    <a:lnTo>
                      <a:pt x="522" y="221"/>
                    </a:lnTo>
                    <a:lnTo>
                      <a:pt x="522" y="221"/>
                    </a:lnTo>
                    <a:lnTo>
                      <a:pt x="517" y="221"/>
                    </a:lnTo>
                    <a:lnTo>
                      <a:pt x="514" y="220"/>
                    </a:lnTo>
                    <a:lnTo>
                      <a:pt x="510" y="218"/>
                    </a:lnTo>
                    <a:lnTo>
                      <a:pt x="507" y="215"/>
                    </a:lnTo>
                    <a:lnTo>
                      <a:pt x="507" y="215"/>
                    </a:lnTo>
                    <a:lnTo>
                      <a:pt x="500" y="214"/>
                    </a:lnTo>
                    <a:lnTo>
                      <a:pt x="496" y="211"/>
                    </a:lnTo>
                    <a:lnTo>
                      <a:pt x="490" y="208"/>
                    </a:lnTo>
                    <a:lnTo>
                      <a:pt x="485" y="206"/>
                    </a:lnTo>
                    <a:lnTo>
                      <a:pt x="485" y="206"/>
                    </a:lnTo>
                    <a:lnTo>
                      <a:pt x="484" y="205"/>
                    </a:lnTo>
                    <a:lnTo>
                      <a:pt x="484" y="205"/>
                    </a:lnTo>
                    <a:lnTo>
                      <a:pt x="484" y="203"/>
                    </a:lnTo>
                    <a:lnTo>
                      <a:pt x="484" y="203"/>
                    </a:lnTo>
                    <a:lnTo>
                      <a:pt x="479" y="203"/>
                    </a:lnTo>
                    <a:lnTo>
                      <a:pt x="479" y="203"/>
                    </a:lnTo>
                    <a:lnTo>
                      <a:pt x="472" y="199"/>
                    </a:lnTo>
                    <a:lnTo>
                      <a:pt x="464" y="194"/>
                    </a:lnTo>
                    <a:lnTo>
                      <a:pt x="446" y="186"/>
                    </a:lnTo>
                    <a:lnTo>
                      <a:pt x="446" y="186"/>
                    </a:lnTo>
                    <a:lnTo>
                      <a:pt x="430" y="180"/>
                    </a:lnTo>
                    <a:lnTo>
                      <a:pt x="427" y="179"/>
                    </a:lnTo>
                    <a:lnTo>
                      <a:pt x="426" y="177"/>
                    </a:lnTo>
                    <a:lnTo>
                      <a:pt x="426" y="174"/>
                    </a:lnTo>
                    <a:lnTo>
                      <a:pt x="427" y="171"/>
                    </a:lnTo>
                    <a:lnTo>
                      <a:pt x="427" y="171"/>
                    </a:lnTo>
                    <a:lnTo>
                      <a:pt x="411" y="160"/>
                    </a:lnTo>
                    <a:lnTo>
                      <a:pt x="395" y="148"/>
                    </a:lnTo>
                    <a:lnTo>
                      <a:pt x="388" y="142"/>
                    </a:lnTo>
                    <a:lnTo>
                      <a:pt x="382" y="135"/>
                    </a:lnTo>
                    <a:lnTo>
                      <a:pt x="375" y="125"/>
                    </a:lnTo>
                    <a:lnTo>
                      <a:pt x="372" y="116"/>
                    </a:lnTo>
                    <a:lnTo>
                      <a:pt x="372" y="116"/>
                    </a:lnTo>
                    <a:lnTo>
                      <a:pt x="375" y="115"/>
                    </a:lnTo>
                    <a:lnTo>
                      <a:pt x="378" y="115"/>
                    </a:lnTo>
                    <a:lnTo>
                      <a:pt x="385" y="118"/>
                    </a:lnTo>
                    <a:lnTo>
                      <a:pt x="385" y="118"/>
                    </a:lnTo>
                    <a:lnTo>
                      <a:pt x="382" y="115"/>
                    </a:lnTo>
                    <a:lnTo>
                      <a:pt x="378" y="113"/>
                    </a:lnTo>
                    <a:lnTo>
                      <a:pt x="371" y="110"/>
                    </a:lnTo>
                    <a:lnTo>
                      <a:pt x="363" y="107"/>
                    </a:lnTo>
                    <a:lnTo>
                      <a:pt x="360" y="104"/>
                    </a:lnTo>
                    <a:lnTo>
                      <a:pt x="360" y="101"/>
                    </a:lnTo>
                    <a:lnTo>
                      <a:pt x="360" y="101"/>
                    </a:lnTo>
                    <a:lnTo>
                      <a:pt x="372" y="103"/>
                    </a:lnTo>
                    <a:lnTo>
                      <a:pt x="385" y="107"/>
                    </a:lnTo>
                    <a:lnTo>
                      <a:pt x="407" y="118"/>
                    </a:lnTo>
                    <a:lnTo>
                      <a:pt x="407" y="118"/>
                    </a:lnTo>
                    <a:lnTo>
                      <a:pt x="411" y="118"/>
                    </a:lnTo>
                    <a:lnTo>
                      <a:pt x="411" y="118"/>
                    </a:lnTo>
                    <a:lnTo>
                      <a:pt x="423" y="122"/>
                    </a:lnTo>
                    <a:lnTo>
                      <a:pt x="436" y="128"/>
                    </a:lnTo>
                    <a:lnTo>
                      <a:pt x="462" y="138"/>
                    </a:lnTo>
                    <a:lnTo>
                      <a:pt x="462" y="138"/>
                    </a:lnTo>
                    <a:lnTo>
                      <a:pt x="436" y="124"/>
                    </a:lnTo>
                    <a:lnTo>
                      <a:pt x="409" y="110"/>
                    </a:lnTo>
                    <a:lnTo>
                      <a:pt x="409" y="110"/>
                    </a:lnTo>
                    <a:lnTo>
                      <a:pt x="394" y="106"/>
                    </a:lnTo>
                    <a:lnTo>
                      <a:pt x="394" y="106"/>
                    </a:lnTo>
                    <a:lnTo>
                      <a:pt x="383" y="99"/>
                    </a:lnTo>
                    <a:lnTo>
                      <a:pt x="372" y="93"/>
                    </a:lnTo>
                    <a:lnTo>
                      <a:pt x="372" y="93"/>
                    </a:lnTo>
                    <a:lnTo>
                      <a:pt x="362" y="90"/>
                    </a:lnTo>
                    <a:lnTo>
                      <a:pt x="357" y="87"/>
                    </a:lnTo>
                    <a:lnTo>
                      <a:pt x="354" y="83"/>
                    </a:lnTo>
                    <a:lnTo>
                      <a:pt x="354" y="83"/>
                    </a:lnTo>
                    <a:lnTo>
                      <a:pt x="357" y="83"/>
                    </a:lnTo>
                    <a:lnTo>
                      <a:pt x="362" y="81"/>
                    </a:lnTo>
                    <a:lnTo>
                      <a:pt x="369" y="84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94" y="96"/>
                    </a:lnTo>
                    <a:lnTo>
                      <a:pt x="404" y="99"/>
                    </a:lnTo>
                    <a:lnTo>
                      <a:pt x="415" y="103"/>
                    </a:lnTo>
                    <a:lnTo>
                      <a:pt x="424" y="107"/>
                    </a:lnTo>
                    <a:lnTo>
                      <a:pt x="424" y="107"/>
                    </a:lnTo>
                    <a:lnTo>
                      <a:pt x="411" y="99"/>
                    </a:lnTo>
                    <a:lnTo>
                      <a:pt x="397" y="93"/>
                    </a:lnTo>
                    <a:lnTo>
                      <a:pt x="382" y="86"/>
                    </a:lnTo>
                    <a:lnTo>
                      <a:pt x="368" y="78"/>
                    </a:lnTo>
                    <a:lnTo>
                      <a:pt x="368" y="78"/>
                    </a:lnTo>
                    <a:lnTo>
                      <a:pt x="363" y="78"/>
                    </a:lnTo>
                    <a:lnTo>
                      <a:pt x="360" y="75"/>
                    </a:lnTo>
                    <a:lnTo>
                      <a:pt x="359" y="72"/>
                    </a:lnTo>
                    <a:lnTo>
                      <a:pt x="359" y="69"/>
                    </a:lnTo>
                    <a:lnTo>
                      <a:pt x="359" y="69"/>
                    </a:lnTo>
                    <a:lnTo>
                      <a:pt x="368" y="69"/>
                    </a:lnTo>
                    <a:lnTo>
                      <a:pt x="378" y="71"/>
                    </a:lnTo>
                    <a:lnTo>
                      <a:pt x="398" y="77"/>
                    </a:lnTo>
                    <a:lnTo>
                      <a:pt x="417" y="84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20" y="81"/>
                    </a:lnTo>
                    <a:lnTo>
                      <a:pt x="400" y="72"/>
                    </a:lnTo>
                    <a:lnTo>
                      <a:pt x="382" y="64"/>
                    </a:lnTo>
                    <a:lnTo>
                      <a:pt x="363" y="54"/>
                    </a:lnTo>
                    <a:lnTo>
                      <a:pt x="363" y="54"/>
                    </a:lnTo>
                    <a:lnTo>
                      <a:pt x="362" y="51"/>
                    </a:lnTo>
                    <a:lnTo>
                      <a:pt x="362" y="49"/>
                    </a:lnTo>
                    <a:lnTo>
                      <a:pt x="363" y="48"/>
                    </a:lnTo>
                    <a:lnTo>
                      <a:pt x="363" y="48"/>
                    </a:lnTo>
                    <a:lnTo>
                      <a:pt x="357" y="45"/>
                    </a:lnTo>
                    <a:lnTo>
                      <a:pt x="354" y="42"/>
                    </a:lnTo>
                    <a:lnTo>
                      <a:pt x="354" y="38"/>
                    </a:lnTo>
                    <a:lnTo>
                      <a:pt x="354" y="38"/>
                    </a:lnTo>
                    <a:lnTo>
                      <a:pt x="374" y="43"/>
                    </a:lnTo>
                    <a:lnTo>
                      <a:pt x="394" y="51"/>
                    </a:lnTo>
                    <a:lnTo>
                      <a:pt x="414" y="58"/>
                    </a:lnTo>
                    <a:lnTo>
                      <a:pt x="435" y="64"/>
                    </a:lnTo>
                    <a:lnTo>
                      <a:pt x="435" y="64"/>
                    </a:lnTo>
                    <a:lnTo>
                      <a:pt x="418" y="55"/>
                    </a:lnTo>
                    <a:lnTo>
                      <a:pt x="400" y="46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1" y="29"/>
                    </a:lnTo>
                    <a:lnTo>
                      <a:pt x="348" y="26"/>
                    </a:lnTo>
                    <a:lnTo>
                      <a:pt x="348" y="25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66" y="26"/>
                    </a:lnTo>
                    <a:lnTo>
                      <a:pt x="385" y="34"/>
                    </a:lnTo>
                    <a:lnTo>
                      <a:pt x="403" y="40"/>
                    </a:lnTo>
                    <a:lnTo>
                      <a:pt x="420" y="48"/>
                    </a:lnTo>
                    <a:lnTo>
                      <a:pt x="420" y="48"/>
                    </a:lnTo>
                    <a:lnTo>
                      <a:pt x="388" y="29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3" y="8"/>
                    </a:lnTo>
                    <a:lnTo>
                      <a:pt x="351" y="0"/>
                    </a:lnTo>
                    <a:lnTo>
                      <a:pt x="351" y="0"/>
                    </a:lnTo>
                    <a:lnTo>
                      <a:pt x="360" y="2"/>
                    </a:lnTo>
                    <a:lnTo>
                      <a:pt x="369" y="3"/>
                    </a:lnTo>
                    <a:lnTo>
                      <a:pt x="385" y="10"/>
                    </a:lnTo>
                    <a:lnTo>
                      <a:pt x="401" y="17"/>
                    </a:lnTo>
                    <a:lnTo>
                      <a:pt x="418" y="22"/>
                    </a:lnTo>
                    <a:lnTo>
                      <a:pt x="418" y="22"/>
                    </a:lnTo>
                    <a:lnTo>
                      <a:pt x="417" y="26"/>
                    </a:lnTo>
                    <a:lnTo>
                      <a:pt x="415" y="28"/>
                    </a:lnTo>
                    <a:lnTo>
                      <a:pt x="415" y="28"/>
                    </a:lnTo>
                    <a:lnTo>
                      <a:pt x="418" y="31"/>
                    </a:lnTo>
                    <a:lnTo>
                      <a:pt x="423" y="34"/>
                    </a:lnTo>
                    <a:lnTo>
                      <a:pt x="423" y="34"/>
                    </a:lnTo>
                    <a:lnTo>
                      <a:pt x="421" y="37"/>
                    </a:lnTo>
                    <a:lnTo>
                      <a:pt x="420" y="40"/>
                    </a:lnTo>
                    <a:lnTo>
                      <a:pt x="420" y="40"/>
                    </a:lnTo>
                    <a:lnTo>
                      <a:pt x="424" y="43"/>
                    </a:lnTo>
                    <a:lnTo>
                      <a:pt x="430" y="46"/>
                    </a:lnTo>
                    <a:lnTo>
                      <a:pt x="438" y="51"/>
                    </a:lnTo>
                    <a:lnTo>
                      <a:pt x="444" y="54"/>
                    </a:lnTo>
                    <a:lnTo>
                      <a:pt x="444" y="54"/>
                    </a:lnTo>
                    <a:lnTo>
                      <a:pt x="441" y="57"/>
                    </a:lnTo>
                    <a:lnTo>
                      <a:pt x="439" y="58"/>
                    </a:lnTo>
                    <a:lnTo>
                      <a:pt x="438" y="58"/>
                    </a:lnTo>
                    <a:lnTo>
                      <a:pt x="438" y="58"/>
                    </a:lnTo>
                    <a:close/>
                    <a:moveTo>
                      <a:pt x="433" y="109"/>
                    </a:moveTo>
                    <a:lnTo>
                      <a:pt x="433" y="109"/>
                    </a:lnTo>
                    <a:lnTo>
                      <a:pt x="430" y="107"/>
                    </a:lnTo>
                    <a:lnTo>
                      <a:pt x="429" y="109"/>
                    </a:lnTo>
                    <a:lnTo>
                      <a:pt x="429" y="109"/>
                    </a:lnTo>
                    <a:lnTo>
                      <a:pt x="432" y="110"/>
                    </a:lnTo>
                    <a:lnTo>
                      <a:pt x="433" y="110"/>
                    </a:lnTo>
                    <a:lnTo>
                      <a:pt x="433" y="109"/>
                    </a:lnTo>
                    <a:lnTo>
                      <a:pt x="433" y="109"/>
                    </a:lnTo>
                    <a:close/>
                    <a:moveTo>
                      <a:pt x="667" y="141"/>
                    </a:moveTo>
                    <a:lnTo>
                      <a:pt x="667" y="141"/>
                    </a:lnTo>
                    <a:lnTo>
                      <a:pt x="658" y="128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50" y="125"/>
                    </a:lnTo>
                    <a:lnTo>
                      <a:pt x="654" y="131"/>
                    </a:lnTo>
                    <a:lnTo>
                      <a:pt x="659" y="138"/>
                    </a:lnTo>
                    <a:lnTo>
                      <a:pt x="662" y="139"/>
                    </a:lnTo>
                    <a:lnTo>
                      <a:pt x="667" y="141"/>
                    </a:lnTo>
                    <a:lnTo>
                      <a:pt x="667" y="141"/>
                    </a:lnTo>
                    <a:close/>
                    <a:moveTo>
                      <a:pt x="455" y="179"/>
                    </a:moveTo>
                    <a:lnTo>
                      <a:pt x="455" y="179"/>
                    </a:lnTo>
                    <a:lnTo>
                      <a:pt x="453" y="176"/>
                    </a:lnTo>
                    <a:lnTo>
                      <a:pt x="453" y="176"/>
                    </a:lnTo>
                    <a:lnTo>
                      <a:pt x="455" y="174"/>
                    </a:lnTo>
                    <a:lnTo>
                      <a:pt x="455" y="174"/>
                    </a:lnTo>
                    <a:lnTo>
                      <a:pt x="462" y="176"/>
                    </a:lnTo>
                    <a:lnTo>
                      <a:pt x="468" y="177"/>
                    </a:lnTo>
                    <a:lnTo>
                      <a:pt x="479" y="183"/>
                    </a:lnTo>
                    <a:lnTo>
                      <a:pt x="490" y="189"/>
                    </a:lnTo>
                    <a:lnTo>
                      <a:pt x="496" y="191"/>
                    </a:lnTo>
                    <a:lnTo>
                      <a:pt x="502" y="192"/>
                    </a:lnTo>
                    <a:lnTo>
                      <a:pt x="502" y="192"/>
                    </a:lnTo>
                    <a:lnTo>
                      <a:pt x="526" y="208"/>
                    </a:lnTo>
                    <a:lnTo>
                      <a:pt x="552" y="221"/>
                    </a:lnTo>
                    <a:lnTo>
                      <a:pt x="604" y="247"/>
                    </a:lnTo>
                    <a:lnTo>
                      <a:pt x="604" y="247"/>
                    </a:lnTo>
                    <a:lnTo>
                      <a:pt x="590" y="235"/>
                    </a:lnTo>
                    <a:lnTo>
                      <a:pt x="575" y="223"/>
                    </a:lnTo>
                    <a:lnTo>
                      <a:pt x="560" y="211"/>
                    </a:lnTo>
                    <a:lnTo>
                      <a:pt x="543" y="200"/>
                    </a:lnTo>
                    <a:lnTo>
                      <a:pt x="508" y="182"/>
                    </a:lnTo>
                    <a:lnTo>
                      <a:pt x="470" y="164"/>
                    </a:lnTo>
                    <a:lnTo>
                      <a:pt x="470" y="164"/>
                    </a:lnTo>
                    <a:lnTo>
                      <a:pt x="468" y="167"/>
                    </a:lnTo>
                    <a:lnTo>
                      <a:pt x="467" y="168"/>
                    </a:lnTo>
                    <a:lnTo>
                      <a:pt x="465" y="168"/>
                    </a:lnTo>
                    <a:lnTo>
                      <a:pt x="465" y="168"/>
                    </a:lnTo>
                    <a:lnTo>
                      <a:pt x="427" y="147"/>
                    </a:lnTo>
                    <a:lnTo>
                      <a:pt x="406" y="136"/>
                    </a:lnTo>
                    <a:lnTo>
                      <a:pt x="383" y="128"/>
                    </a:lnTo>
                    <a:lnTo>
                      <a:pt x="383" y="128"/>
                    </a:lnTo>
                    <a:lnTo>
                      <a:pt x="398" y="144"/>
                    </a:lnTo>
                    <a:lnTo>
                      <a:pt x="415" y="157"/>
                    </a:lnTo>
                    <a:lnTo>
                      <a:pt x="433" y="170"/>
                    </a:lnTo>
                    <a:lnTo>
                      <a:pt x="444" y="174"/>
                    </a:lnTo>
                    <a:lnTo>
                      <a:pt x="455" y="179"/>
                    </a:lnTo>
                    <a:lnTo>
                      <a:pt x="455" y="179"/>
                    </a:lnTo>
                    <a:close/>
                    <a:moveTo>
                      <a:pt x="676" y="139"/>
                    </a:moveTo>
                    <a:lnTo>
                      <a:pt x="676" y="139"/>
                    </a:lnTo>
                    <a:lnTo>
                      <a:pt x="671" y="135"/>
                    </a:lnTo>
                    <a:lnTo>
                      <a:pt x="670" y="131"/>
                    </a:lnTo>
                    <a:lnTo>
                      <a:pt x="667" y="131"/>
                    </a:lnTo>
                    <a:lnTo>
                      <a:pt x="667" y="131"/>
                    </a:lnTo>
                    <a:lnTo>
                      <a:pt x="671" y="136"/>
                    </a:lnTo>
                    <a:lnTo>
                      <a:pt x="674" y="138"/>
                    </a:lnTo>
                    <a:lnTo>
                      <a:pt x="676" y="139"/>
                    </a:lnTo>
                    <a:lnTo>
                      <a:pt x="676" y="139"/>
                    </a:lnTo>
                    <a:close/>
                    <a:moveTo>
                      <a:pt x="439" y="135"/>
                    </a:moveTo>
                    <a:lnTo>
                      <a:pt x="439" y="135"/>
                    </a:lnTo>
                    <a:lnTo>
                      <a:pt x="436" y="133"/>
                    </a:lnTo>
                    <a:lnTo>
                      <a:pt x="433" y="133"/>
                    </a:lnTo>
                    <a:lnTo>
                      <a:pt x="433" y="133"/>
                    </a:lnTo>
                    <a:lnTo>
                      <a:pt x="435" y="135"/>
                    </a:lnTo>
                    <a:lnTo>
                      <a:pt x="436" y="135"/>
                    </a:lnTo>
                    <a:lnTo>
                      <a:pt x="438" y="135"/>
                    </a:lnTo>
                    <a:lnTo>
                      <a:pt x="439" y="135"/>
                    </a:lnTo>
                    <a:lnTo>
                      <a:pt x="439" y="135"/>
                    </a:lnTo>
                    <a:close/>
                    <a:moveTo>
                      <a:pt x="270" y="135"/>
                    </a:moveTo>
                    <a:lnTo>
                      <a:pt x="270" y="135"/>
                    </a:lnTo>
                    <a:lnTo>
                      <a:pt x="275" y="135"/>
                    </a:lnTo>
                    <a:lnTo>
                      <a:pt x="276" y="135"/>
                    </a:lnTo>
                    <a:lnTo>
                      <a:pt x="276" y="133"/>
                    </a:lnTo>
                    <a:lnTo>
                      <a:pt x="276" y="133"/>
                    </a:lnTo>
                    <a:lnTo>
                      <a:pt x="273" y="133"/>
                    </a:lnTo>
                    <a:lnTo>
                      <a:pt x="272" y="135"/>
                    </a:lnTo>
                    <a:lnTo>
                      <a:pt x="270" y="135"/>
                    </a:lnTo>
                    <a:lnTo>
                      <a:pt x="270" y="135"/>
                    </a:lnTo>
                    <a:close/>
                    <a:moveTo>
                      <a:pt x="462" y="144"/>
                    </a:moveTo>
                    <a:lnTo>
                      <a:pt x="462" y="144"/>
                    </a:lnTo>
                    <a:lnTo>
                      <a:pt x="452" y="139"/>
                    </a:lnTo>
                    <a:lnTo>
                      <a:pt x="446" y="136"/>
                    </a:lnTo>
                    <a:lnTo>
                      <a:pt x="441" y="136"/>
                    </a:lnTo>
                    <a:lnTo>
                      <a:pt x="441" y="136"/>
                    </a:lnTo>
                    <a:lnTo>
                      <a:pt x="446" y="138"/>
                    </a:lnTo>
                    <a:lnTo>
                      <a:pt x="450" y="141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2" y="144"/>
                    </a:lnTo>
                    <a:close/>
                    <a:moveTo>
                      <a:pt x="456" y="153"/>
                    </a:moveTo>
                    <a:lnTo>
                      <a:pt x="456" y="153"/>
                    </a:lnTo>
                    <a:lnTo>
                      <a:pt x="452" y="148"/>
                    </a:lnTo>
                    <a:lnTo>
                      <a:pt x="446" y="147"/>
                    </a:lnTo>
                    <a:lnTo>
                      <a:pt x="435" y="144"/>
                    </a:lnTo>
                    <a:lnTo>
                      <a:pt x="435" y="144"/>
                    </a:lnTo>
                    <a:lnTo>
                      <a:pt x="446" y="148"/>
                    </a:lnTo>
                    <a:lnTo>
                      <a:pt x="450" y="151"/>
                    </a:lnTo>
                    <a:lnTo>
                      <a:pt x="456" y="153"/>
                    </a:lnTo>
                    <a:lnTo>
                      <a:pt x="456" y="153"/>
                    </a:lnTo>
                    <a:close/>
                    <a:moveTo>
                      <a:pt x="651" y="173"/>
                    </a:moveTo>
                    <a:lnTo>
                      <a:pt x="651" y="173"/>
                    </a:lnTo>
                    <a:lnTo>
                      <a:pt x="654" y="174"/>
                    </a:lnTo>
                    <a:lnTo>
                      <a:pt x="659" y="176"/>
                    </a:lnTo>
                    <a:lnTo>
                      <a:pt x="659" y="176"/>
                    </a:lnTo>
                    <a:lnTo>
                      <a:pt x="665" y="182"/>
                    </a:lnTo>
                    <a:lnTo>
                      <a:pt x="665" y="182"/>
                    </a:lnTo>
                    <a:lnTo>
                      <a:pt x="671" y="186"/>
                    </a:lnTo>
                    <a:lnTo>
                      <a:pt x="674" y="188"/>
                    </a:lnTo>
                    <a:lnTo>
                      <a:pt x="677" y="188"/>
                    </a:lnTo>
                    <a:lnTo>
                      <a:pt x="677" y="188"/>
                    </a:lnTo>
                    <a:lnTo>
                      <a:pt x="667" y="177"/>
                    </a:lnTo>
                    <a:lnTo>
                      <a:pt x="658" y="167"/>
                    </a:lnTo>
                    <a:lnTo>
                      <a:pt x="647" y="154"/>
                    </a:lnTo>
                    <a:lnTo>
                      <a:pt x="641" y="150"/>
                    </a:lnTo>
                    <a:lnTo>
                      <a:pt x="635" y="145"/>
                    </a:lnTo>
                    <a:lnTo>
                      <a:pt x="635" y="145"/>
                    </a:lnTo>
                    <a:lnTo>
                      <a:pt x="638" y="153"/>
                    </a:lnTo>
                    <a:lnTo>
                      <a:pt x="642" y="159"/>
                    </a:lnTo>
                    <a:lnTo>
                      <a:pt x="651" y="173"/>
                    </a:lnTo>
                    <a:lnTo>
                      <a:pt x="651" y="173"/>
                    </a:lnTo>
                    <a:close/>
                    <a:moveTo>
                      <a:pt x="676" y="168"/>
                    </a:moveTo>
                    <a:lnTo>
                      <a:pt x="676" y="168"/>
                    </a:lnTo>
                    <a:lnTo>
                      <a:pt x="667" y="157"/>
                    </a:lnTo>
                    <a:lnTo>
                      <a:pt x="654" y="147"/>
                    </a:lnTo>
                    <a:lnTo>
                      <a:pt x="654" y="147"/>
                    </a:lnTo>
                    <a:lnTo>
                      <a:pt x="664" y="159"/>
                    </a:lnTo>
                    <a:lnTo>
                      <a:pt x="670" y="164"/>
                    </a:lnTo>
                    <a:lnTo>
                      <a:pt x="676" y="168"/>
                    </a:lnTo>
                    <a:lnTo>
                      <a:pt x="676" y="168"/>
                    </a:lnTo>
                    <a:close/>
                    <a:moveTo>
                      <a:pt x="240" y="153"/>
                    </a:moveTo>
                    <a:lnTo>
                      <a:pt x="240" y="153"/>
                    </a:lnTo>
                    <a:lnTo>
                      <a:pt x="276" y="156"/>
                    </a:lnTo>
                    <a:lnTo>
                      <a:pt x="296" y="157"/>
                    </a:lnTo>
                    <a:lnTo>
                      <a:pt x="307" y="157"/>
                    </a:lnTo>
                    <a:lnTo>
                      <a:pt x="316" y="156"/>
                    </a:lnTo>
                    <a:lnTo>
                      <a:pt x="316" y="156"/>
                    </a:lnTo>
                    <a:lnTo>
                      <a:pt x="316" y="154"/>
                    </a:lnTo>
                    <a:lnTo>
                      <a:pt x="314" y="154"/>
                    </a:lnTo>
                    <a:lnTo>
                      <a:pt x="313" y="153"/>
                    </a:lnTo>
                    <a:lnTo>
                      <a:pt x="313" y="151"/>
                    </a:lnTo>
                    <a:lnTo>
                      <a:pt x="313" y="151"/>
                    </a:lnTo>
                    <a:lnTo>
                      <a:pt x="314" y="151"/>
                    </a:lnTo>
                    <a:lnTo>
                      <a:pt x="316" y="153"/>
                    </a:lnTo>
                    <a:lnTo>
                      <a:pt x="318" y="154"/>
                    </a:lnTo>
                    <a:lnTo>
                      <a:pt x="319" y="154"/>
                    </a:lnTo>
                    <a:lnTo>
                      <a:pt x="319" y="154"/>
                    </a:lnTo>
                    <a:lnTo>
                      <a:pt x="324" y="153"/>
                    </a:lnTo>
                    <a:lnTo>
                      <a:pt x="325" y="153"/>
                    </a:lnTo>
                    <a:lnTo>
                      <a:pt x="327" y="151"/>
                    </a:lnTo>
                    <a:lnTo>
                      <a:pt x="327" y="151"/>
                    </a:lnTo>
                    <a:lnTo>
                      <a:pt x="284" y="150"/>
                    </a:lnTo>
                    <a:lnTo>
                      <a:pt x="261" y="150"/>
                    </a:lnTo>
                    <a:lnTo>
                      <a:pt x="240" y="153"/>
                    </a:lnTo>
                    <a:lnTo>
                      <a:pt x="240" y="153"/>
                    </a:lnTo>
                    <a:close/>
                    <a:moveTo>
                      <a:pt x="318" y="160"/>
                    </a:moveTo>
                    <a:lnTo>
                      <a:pt x="318" y="160"/>
                    </a:lnTo>
                    <a:lnTo>
                      <a:pt x="322" y="162"/>
                    </a:lnTo>
                    <a:lnTo>
                      <a:pt x="325" y="162"/>
                    </a:lnTo>
                    <a:lnTo>
                      <a:pt x="327" y="160"/>
                    </a:lnTo>
                    <a:lnTo>
                      <a:pt x="327" y="160"/>
                    </a:lnTo>
                    <a:lnTo>
                      <a:pt x="325" y="160"/>
                    </a:lnTo>
                    <a:lnTo>
                      <a:pt x="322" y="159"/>
                    </a:lnTo>
                    <a:lnTo>
                      <a:pt x="319" y="159"/>
                    </a:lnTo>
                    <a:lnTo>
                      <a:pt x="318" y="160"/>
                    </a:lnTo>
                    <a:lnTo>
                      <a:pt x="318" y="160"/>
                    </a:lnTo>
                    <a:close/>
                    <a:moveTo>
                      <a:pt x="500" y="171"/>
                    </a:moveTo>
                    <a:lnTo>
                      <a:pt x="500" y="171"/>
                    </a:lnTo>
                    <a:lnTo>
                      <a:pt x="502" y="170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499" y="168"/>
                    </a:lnTo>
                    <a:lnTo>
                      <a:pt x="499" y="168"/>
                    </a:lnTo>
                    <a:lnTo>
                      <a:pt x="497" y="165"/>
                    </a:lnTo>
                    <a:lnTo>
                      <a:pt x="494" y="164"/>
                    </a:lnTo>
                    <a:lnTo>
                      <a:pt x="490" y="164"/>
                    </a:lnTo>
                    <a:lnTo>
                      <a:pt x="490" y="164"/>
                    </a:lnTo>
                    <a:lnTo>
                      <a:pt x="496" y="167"/>
                    </a:lnTo>
                    <a:lnTo>
                      <a:pt x="499" y="168"/>
                    </a:lnTo>
                    <a:lnTo>
                      <a:pt x="500" y="171"/>
                    </a:lnTo>
                    <a:lnTo>
                      <a:pt x="500" y="171"/>
                    </a:lnTo>
                    <a:close/>
                    <a:moveTo>
                      <a:pt x="253" y="165"/>
                    </a:moveTo>
                    <a:lnTo>
                      <a:pt x="253" y="165"/>
                    </a:lnTo>
                    <a:lnTo>
                      <a:pt x="261" y="170"/>
                    </a:lnTo>
                    <a:lnTo>
                      <a:pt x="270" y="171"/>
                    </a:lnTo>
                    <a:lnTo>
                      <a:pt x="290" y="173"/>
                    </a:lnTo>
                    <a:lnTo>
                      <a:pt x="290" y="173"/>
                    </a:lnTo>
                    <a:lnTo>
                      <a:pt x="324" y="179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1" y="182"/>
                    </a:lnTo>
                    <a:lnTo>
                      <a:pt x="345" y="179"/>
                    </a:lnTo>
                    <a:lnTo>
                      <a:pt x="340" y="174"/>
                    </a:lnTo>
                    <a:lnTo>
                      <a:pt x="339" y="171"/>
                    </a:lnTo>
                    <a:lnTo>
                      <a:pt x="339" y="168"/>
                    </a:lnTo>
                    <a:lnTo>
                      <a:pt x="339" y="168"/>
                    </a:lnTo>
                    <a:lnTo>
                      <a:pt x="318" y="168"/>
                    </a:lnTo>
                    <a:lnTo>
                      <a:pt x="298" y="165"/>
                    </a:lnTo>
                    <a:lnTo>
                      <a:pt x="276" y="165"/>
                    </a:lnTo>
                    <a:lnTo>
                      <a:pt x="253" y="165"/>
                    </a:lnTo>
                    <a:lnTo>
                      <a:pt x="253" y="165"/>
                    </a:lnTo>
                    <a:close/>
                    <a:moveTo>
                      <a:pt x="659" y="196"/>
                    </a:moveTo>
                    <a:lnTo>
                      <a:pt x="659" y="196"/>
                    </a:lnTo>
                    <a:lnTo>
                      <a:pt x="651" y="188"/>
                    </a:lnTo>
                    <a:lnTo>
                      <a:pt x="644" y="180"/>
                    </a:lnTo>
                    <a:lnTo>
                      <a:pt x="629" y="165"/>
                    </a:lnTo>
                    <a:lnTo>
                      <a:pt x="629" y="165"/>
                    </a:lnTo>
                    <a:lnTo>
                      <a:pt x="630" y="170"/>
                    </a:lnTo>
                    <a:lnTo>
                      <a:pt x="633" y="176"/>
                    </a:lnTo>
                    <a:lnTo>
                      <a:pt x="636" y="180"/>
                    </a:lnTo>
                    <a:lnTo>
                      <a:pt x="641" y="183"/>
                    </a:lnTo>
                    <a:lnTo>
                      <a:pt x="650" y="189"/>
                    </a:lnTo>
                    <a:lnTo>
                      <a:pt x="659" y="196"/>
                    </a:lnTo>
                    <a:lnTo>
                      <a:pt x="659" y="196"/>
                    </a:lnTo>
                    <a:close/>
                    <a:moveTo>
                      <a:pt x="365" y="168"/>
                    </a:moveTo>
                    <a:lnTo>
                      <a:pt x="365" y="168"/>
                    </a:lnTo>
                    <a:lnTo>
                      <a:pt x="363" y="170"/>
                    </a:lnTo>
                    <a:lnTo>
                      <a:pt x="363" y="170"/>
                    </a:lnTo>
                    <a:lnTo>
                      <a:pt x="356" y="170"/>
                    </a:lnTo>
                    <a:lnTo>
                      <a:pt x="353" y="170"/>
                    </a:lnTo>
                    <a:lnTo>
                      <a:pt x="350" y="171"/>
                    </a:lnTo>
                    <a:lnTo>
                      <a:pt x="350" y="171"/>
                    </a:lnTo>
                    <a:lnTo>
                      <a:pt x="382" y="186"/>
                    </a:lnTo>
                    <a:lnTo>
                      <a:pt x="397" y="194"/>
                    </a:lnTo>
                    <a:lnTo>
                      <a:pt x="414" y="200"/>
                    </a:lnTo>
                    <a:lnTo>
                      <a:pt x="414" y="200"/>
                    </a:lnTo>
                    <a:lnTo>
                      <a:pt x="414" y="199"/>
                    </a:lnTo>
                    <a:lnTo>
                      <a:pt x="414" y="197"/>
                    </a:lnTo>
                    <a:lnTo>
                      <a:pt x="412" y="196"/>
                    </a:lnTo>
                    <a:lnTo>
                      <a:pt x="414" y="194"/>
                    </a:lnTo>
                    <a:lnTo>
                      <a:pt x="414" y="194"/>
                    </a:lnTo>
                    <a:lnTo>
                      <a:pt x="417" y="194"/>
                    </a:lnTo>
                    <a:lnTo>
                      <a:pt x="418" y="192"/>
                    </a:lnTo>
                    <a:lnTo>
                      <a:pt x="418" y="192"/>
                    </a:lnTo>
                    <a:lnTo>
                      <a:pt x="392" y="180"/>
                    </a:lnTo>
                    <a:lnTo>
                      <a:pt x="378" y="174"/>
                    </a:lnTo>
                    <a:lnTo>
                      <a:pt x="365" y="168"/>
                    </a:lnTo>
                    <a:lnTo>
                      <a:pt x="365" y="168"/>
                    </a:lnTo>
                    <a:close/>
                    <a:moveTo>
                      <a:pt x="508" y="173"/>
                    </a:moveTo>
                    <a:lnTo>
                      <a:pt x="508" y="173"/>
                    </a:lnTo>
                    <a:lnTo>
                      <a:pt x="511" y="173"/>
                    </a:lnTo>
                    <a:lnTo>
                      <a:pt x="513" y="176"/>
                    </a:lnTo>
                    <a:lnTo>
                      <a:pt x="516" y="176"/>
                    </a:lnTo>
                    <a:lnTo>
                      <a:pt x="517" y="176"/>
                    </a:lnTo>
                    <a:lnTo>
                      <a:pt x="517" y="176"/>
                    </a:lnTo>
                    <a:lnTo>
                      <a:pt x="514" y="174"/>
                    </a:lnTo>
                    <a:lnTo>
                      <a:pt x="513" y="173"/>
                    </a:lnTo>
                    <a:lnTo>
                      <a:pt x="510" y="171"/>
                    </a:lnTo>
                    <a:lnTo>
                      <a:pt x="508" y="173"/>
                    </a:lnTo>
                    <a:lnTo>
                      <a:pt x="508" y="173"/>
                    </a:lnTo>
                    <a:close/>
                    <a:moveTo>
                      <a:pt x="536" y="179"/>
                    </a:moveTo>
                    <a:lnTo>
                      <a:pt x="536" y="179"/>
                    </a:lnTo>
                    <a:lnTo>
                      <a:pt x="534" y="179"/>
                    </a:lnTo>
                    <a:lnTo>
                      <a:pt x="532" y="177"/>
                    </a:lnTo>
                    <a:lnTo>
                      <a:pt x="529" y="176"/>
                    </a:lnTo>
                    <a:lnTo>
                      <a:pt x="528" y="176"/>
                    </a:lnTo>
                    <a:lnTo>
                      <a:pt x="528" y="176"/>
                    </a:lnTo>
                    <a:lnTo>
                      <a:pt x="529" y="177"/>
                    </a:lnTo>
                    <a:lnTo>
                      <a:pt x="531" y="179"/>
                    </a:lnTo>
                    <a:lnTo>
                      <a:pt x="534" y="180"/>
                    </a:lnTo>
                    <a:lnTo>
                      <a:pt x="536" y="179"/>
                    </a:lnTo>
                    <a:lnTo>
                      <a:pt x="536" y="179"/>
                    </a:lnTo>
                    <a:close/>
                    <a:moveTo>
                      <a:pt x="536" y="188"/>
                    </a:moveTo>
                    <a:lnTo>
                      <a:pt x="536" y="188"/>
                    </a:lnTo>
                    <a:lnTo>
                      <a:pt x="548" y="194"/>
                    </a:lnTo>
                    <a:lnTo>
                      <a:pt x="554" y="197"/>
                    </a:lnTo>
                    <a:lnTo>
                      <a:pt x="557" y="199"/>
                    </a:lnTo>
                    <a:lnTo>
                      <a:pt x="560" y="197"/>
                    </a:lnTo>
                    <a:lnTo>
                      <a:pt x="560" y="197"/>
                    </a:lnTo>
                    <a:lnTo>
                      <a:pt x="539" y="186"/>
                    </a:lnTo>
                    <a:lnTo>
                      <a:pt x="528" y="180"/>
                    </a:lnTo>
                    <a:lnTo>
                      <a:pt x="517" y="177"/>
                    </a:lnTo>
                    <a:lnTo>
                      <a:pt x="517" y="177"/>
                    </a:lnTo>
                    <a:lnTo>
                      <a:pt x="526" y="183"/>
                    </a:lnTo>
                    <a:lnTo>
                      <a:pt x="529" y="185"/>
                    </a:lnTo>
                    <a:lnTo>
                      <a:pt x="536" y="188"/>
                    </a:lnTo>
                    <a:lnTo>
                      <a:pt x="536" y="188"/>
                    </a:lnTo>
                    <a:close/>
                    <a:moveTo>
                      <a:pt x="354" y="189"/>
                    </a:moveTo>
                    <a:lnTo>
                      <a:pt x="354" y="189"/>
                    </a:lnTo>
                    <a:lnTo>
                      <a:pt x="340" y="185"/>
                    </a:lnTo>
                    <a:lnTo>
                      <a:pt x="325" y="182"/>
                    </a:lnTo>
                    <a:lnTo>
                      <a:pt x="295" y="179"/>
                    </a:lnTo>
                    <a:lnTo>
                      <a:pt x="295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305" y="185"/>
                    </a:lnTo>
                    <a:lnTo>
                      <a:pt x="321" y="188"/>
                    </a:lnTo>
                    <a:lnTo>
                      <a:pt x="336" y="189"/>
                    </a:lnTo>
                    <a:lnTo>
                      <a:pt x="354" y="189"/>
                    </a:lnTo>
                    <a:lnTo>
                      <a:pt x="354" y="189"/>
                    </a:lnTo>
                    <a:close/>
                    <a:moveTo>
                      <a:pt x="295" y="186"/>
                    </a:moveTo>
                    <a:lnTo>
                      <a:pt x="295" y="186"/>
                    </a:lnTo>
                    <a:lnTo>
                      <a:pt x="295" y="183"/>
                    </a:lnTo>
                    <a:lnTo>
                      <a:pt x="292" y="182"/>
                    </a:lnTo>
                    <a:lnTo>
                      <a:pt x="292" y="182"/>
                    </a:lnTo>
                    <a:lnTo>
                      <a:pt x="292" y="183"/>
                    </a:lnTo>
                    <a:lnTo>
                      <a:pt x="292" y="185"/>
                    </a:lnTo>
                    <a:lnTo>
                      <a:pt x="295" y="186"/>
                    </a:lnTo>
                    <a:lnTo>
                      <a:pt x="295" y="186"/>
                    </a:lnTo>
                    <a:close/>
                    <a:moveTo>
                      <a:pt x="586" y="206"/>
                    </a:moveTo>
                    <a:lnTo>
                      <a:pt x="586" y="206"/>
                    </a:lnTo>
                    <a:lnTo>
                      <a:pt x="597" y="214"/>
                    </a:lnTo>
                    <a:lnTo>
                      <a:pt x="597" y="214"/>
                    </a:lnTo>
                    <a:lnTo>
                      <a:pt x="609" y="220"/>
                    </a:lnTo>
                    <a:lnTo>
                      <a:pt x="619" y="225"/>
                    </a:lnTo>
                    <a:lnTo>
                      <a:pt x="619" y="225"/>
                    </a:lnTo>
                    <a:lnTo>
                      <a:pt x="606" y="214"/>
                    </a:lnTo>
                    <a:lnTo>
                      <a:pt x="592" y="205"/>
                    </a:lnTo>
                    <a:lnTo>
                      <a:pt x="578" y="197"/>
                    </a:lnTo>
                    <a:lnTo>
                      <a:pt x="561" y="188"/>
                    </a:lnTo>
                    <a:lnTo>
                      <a:pt x="561" y="188"/>
                    </a:lnTo>
                    <a:lnTo>
                      <a:pt x="568" y="194"/>
                    </a:lnTo>
                    <a:lnTo>
                      <a:pt x="574" y="199"/>
                    </a:lnTo>
                    <a:lnTo>
                      <a:pt x="586" y="206"/>
                    </a:lnTo>
                    <a:lnTo>
                      <a:pt x="586" y="206"/>
                    </a:lnTo>
                    <a:close/>
                    <a:moveTo>
                      <a:pt x="394" y="203"/>
                    </a:moveTo>
                    <a:lnTo>
                      <a:pt x="394" y="203"/>
                    </a:lnTo>
                    <a:lnTo>
                      <a:pt x="389" y="200"/>
                    </a:lnTo>
                    <a:lnTo>
                      <a:pt x="383" y="197"/>
                    </a:lnTo>
                    <a:lnTo>
                      <a:pt x="377" y="194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68" y="194"/>
                    </a:lnTo>
                    <a:lnTo>
                      <a:pt x="365" y="196"/>
                    </a:lnTo>
                    <a:lnTo>
                      <a:pt x="356" y="196"/>
                    </a:lnTo>
                    <a:lnTo>
                      <a:pt x="346" y="196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51" y="200"/>
                    </a:lnTo>
                    <a:lnTo>
                      <a:pt x="365" y="205"/>
                    </a:lnTo>
                    <a:lnTo>
                      <a:pt x="378" y="208"/>
                    </a:lnTo>
                    <a:lnTo>
                      <a:pt x="385" y="211"/>
                    </a:lnTo>
                    <a:lnTo>
                      <a:pt x="391" y="215"/>
                    </a:lnTo>
                    <a:lnTo>
                      <a:pt x="391" y="215"/>
                    </a:lnTo>
                    <a:lnTo>
                      <a:pt x="397" y="214"/>
                    </a:lnTo>
                    <a:lnTo>
                      <a:pt x="401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09" y="214"/>
                    </a:lnTo>
                    <a:lnTo>
                      <a:pt x="404" y="212"/>
                    </a:lnTo>
                    <a:lnTo>
                      <a:pt x="403" y="209"/>
                    </a:lnTo>
                    <a:lnTo>
                      <a:pt x="401" y="208"/>
                    </a:lnTo>
                    <a:lnTo>
                      <a:pt x="403" y="206"/>
                    </a:lnTo>
                    <a:lnTo>
                      <a:pt x="403" y="206"/>
                    </a:lnTo>
                    <a:lnTo>
                      <a:pt x="398" y="20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8" y="205"/>
                    </a:lnTo>
                    <a:lnTo>
                      <a:pt x="398" y="205"/>
                    </a:lnTo>
                    <a:lnTo>
                      <a:pt x="397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5"/>
                    </a:lnTo>
                    <a:lnTo>
                      <a:pt x="394" y="203"/>
                    </a:lnTo>
                    <a:lnTo>
                      <a:pt x="394" y="203"/>
                    </a:lnTo>
                    <a:close/>
                    <a:moveTo>
                      <a:pt x="490" y="200"/>
                    </a:moveTo>
                    <a:lnTo>
                      <a:pt x="490" y="200"/>
                    </a:lnTo>
                    <a:lnTo>
                      <a:pt x="494" y="202"/>
                    </a:lnTo>
                    <a:lnTo>
                      <a:pt x="499" y="203"/>
                    </a:lnTo>
                    <a:lnTo>
                      <a:pt x="508" y="209"/>
                    </a:lnTo>
                    <a:lnTo>
                      <a:pt x="508" y="209"/>
                    </a:lnTo>
                    <a:lnTo>
                      <a:pt x="519" y="214"/>
                    </a:lnTo>
                    <a:lnTo>
                      <a:pt x="523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16" y="211"/>
                    </a:lnTo>
                    <a:lnTo>
                      <a:pt x="504" y="205"/>
                    </a:lnTo>
                    <a:lnTo>
                      <a:pt x="493" y="199"/>
                    </a:lnTo>
                    <a:lnTo>
                      <a:pt x="481" y="194"/>
                    </a:lnTo>
                    <a:lnTo>
                      <a:pt x="481" y="194"/>
                    </a:lnTo>
                    <a:lnTo>
                      <a:pt x="485" y="197"/>
                    </a:lnTo>
                    <a:lnTo>
                      <a:pt x="490" y="200"/>
                    </a:lnTo>
                    <a:lnTo>
                      <a:pt x="490" y="200"/>
                    </a:lnTo>
                    <a:close/>
                    <a:moveTo>
                      <a:pt x="272" y="197"/>
                    </a:moveTo>
                    <a:lnTo>
                      <a:pt x="272" y="197"/>
                    </a:lnTo>
                    <a:lnTo>
                      <a:pt x="301" y="206"/>
                    </a:lnTo>
                    <a:lnTo>
                      <a:pt x="316" y="209"/>
                    </a:lnTo>
                    <a:lnTo>
                      <a:pt x="333" y="212"/>
                    </a:lnTo>
                    <a:lnTo>
                      <a:pt x="333" y="212"/>
                    </a:lnTo>
                    <a:lnTo>
                      <a:pt x="321" y="205"/>
                    </a:lnTo>
                    <a:lnTo>
                      <a:pt x="305" y="199"/>
                    </a:lnTo>
                    <a:lnTo>
                      <a:pt x="298" y="196"/>
                    </a:lnTo>
                    <a:lnTo>
                      <a:pt x="290" y="196"/>
                    </a:lnTo>
                    <a:lnTo>
                      <a:pt x="281" y="196"/>
                    </a:lnTo>
                    <a:lnTo>
                      <a:pt x="272" y="197"/>
                    </a:lnTo>
                    <a:lnTo>
                      <a:pt x="272" y="197"/>
                    </a:lnTo>
                    <a:close/>
                    <a:moveTo>
                      <a:pt x="650" y="200"/>
                    </a:moveTo>
                    <a:lnTo>
                      <a:pt x="650" y="200"/>
                    </a:lnTo>
                    <a:lnTo>
                      <a:pt x="647" y="197"/>
                    </a:lnTo>
                    <a:lnTo>
                      <a:pt x="642" y="194"/>
                    </a:lnTo>
                    <a:lnTo>
                      <a:pt x="642" y="194"/>
                    </a:lnTo>
                    <a:lnTo>
                      <a:pt x="647" y="199"/>
                    </a:lnTo>
                    <a:lnTo>
                      <a:pt x="648" y="200"/>
                    </a:lnTo>
                    <a:lnTo>
                      <a:pt x="650" y="200"/>
                    </a:lnTo>
                    <a:lnTo>
                      <a:pt x="650" y="200"/>
                    </a:lnTo>
                    <a:close/>
                    <a:moveTo>
                      <a:pt x="461" y="225"/>
                    </a:moveTo>
                    <a:lnTo>
                      <a:pt x="461" y="225"/>
                    </a:lnTo>
                    <a:lnTo>
                      <a:pt x="476" y="232"/>
                    </a:lnTo>
                    <a:lnTo>
                      <a:pt x="491" y="241"/>
                    </a:lnTo>
                    <a:lnTo>
                      <a:pt x="522" y="257"/>
                    </a:lnTo>
                    <a:lnTo>
                      <a:pt x="522" y="257"/>
                    </a:lnTo>
                    <a:lnTo>
                      <a:pt x="508" y="244"/>
                    </a:lnTo>
                    <a:lnTo>
                      <a:pt x="508" y="244"/>
                    </a:lnTo>
                    <a:lnTo>
                      <a:pt x="513" y="244"/>
                    </a:lnTo>
                    <a:lnTo>
                      <a:pt x="513" y="244"/>
                    </a:lnTo>
                    <a:lnTo>
                      <a:pt x="511" y="243"/>
                    </a:lnTo>
                    <a:lnTo>
                      <a:pt x="510" y="241"/>
                    </a:lnTo>
                    <a:lnTo>
                      <a:pt x="507" y="240"/>
                    </a:lnTo>
                    <a:lnTo>
                      <a:pt x="507" y="240"/>
                    </a:lnTo>
                    <a:lnTo>
                      <a:pt x="507" y="241"/>
                    </a:lnTo>
                    <a:lnTo>
                      <a:pt x="508" y="241"/>
                    </a:lnTo>
                    <a:lnTo>
                      <a:pt x="508" y="243"/>
                    </a:lnTo>
                    <a:lnTo>
                      <a:pt x="507" y="243"/>
                    </a:lnTo>
                    <a:lnTo>
                      <a:pt x="507" y="243"/>
                    </a:lnTo>
                    <a:lnTo>
                      <a:pt x="496" y="234"/>
                    </a:lnTo>
                    <a:lnTo>
                      <a:pt x="490" y="229"/>
                    </a:lnTo>
                    <a:lnTo>
                      <a:pt x="485" y="225"/>
                    </a:lnTo>
                    <a:lnTo>
                      <a:pt x="485" y="225"/>
                    </a:lnTo>
                    <a:lnTo>
                      <a:pt x="470" y="218"/>
                    </a:lnTo>
                    <a:lnTo>
                      <a:pt x="456" y="211"/>
                    </a:lnTo>
                    <a:lnTo>
                      <a:pt x="441" y="205"/>
                    </a:lnTo>
                    <a:lnTo>
                      <a:pt x="433" y="203"/>
                    </a:lnTo>
                    <a:lnTo>
                      <a:pt x="424" y="202"/>
                    </a:lnTo>
                    <a:lnTo>
                      <a:pt x="424" y="202"/>
                    </a:lnTo>
                    <a:lnTo>
                      <a:pt x="432" y="209"/>
                    </a:lnTo>
                    <a:lnTo>
                      <a:pt x="439" y="215"/>
                    </a:lnTo>
                    <a:lnTo>
                      <a:pt x="450" y="220"/>
                    </a:lnTo>
                    <a:lnTo>
                      <a:pt x="461" y="225"/>
                    </a:lnTo>
                    <a:lnTo>
                      <a:pt x="461" y="225"/>
                    </a:lnTo>
                    <a:close/>
                    <a:moveTo>
                      <a:pt x="714" y="217"/>
                    </a:moveTo>
                    <a:lnTo>
                      <a:pt x="714" y="217"/>
                    </a:lnTo>
                    <a:lnTo>
                      <a:pt x="709" y="214"/>
                    </a:lnTo>
                    <a:lnTo>
                      <a:pt x="705" y="209"/>
                    </a:lnTo>
                    <a:lnTo>
                      <a:pt x="700" y="205"/>
                    </a:lnTo>
                    <a:lnTo>
                      <a:pt x="696" y="203"/>
                    </a:lnTo>
                    <a:lnTo>
                      <a:pt x="696" y="203"/>
                    </a:lnTo>
                    <a:lnTo>
                      <a:pt x="703" y="211"/>
                    </a:lnTo>
                    <a:lnTo>
                      <a:pt x="709" y="215"/>
                    </a:lnTo>
                    <a:lnTo>
                      <a:pt x="714" y="217"/>
                    </a:lnTo>
                    <a:lnTo>
                      <a:pt x="714" y="217"/>
                    </a:lnTo>
                    <a:close/>
                    <a:moveTo>
                      <a:pt x="648" y="215"/>
                    </a:moveTo>
                    <a:lnTo>
                      <a:pt x="648" y="215"/>
                    </a:lnTo>
                    <a:lnTo>
                      <a:pt x="641" y="209"/>
                    </a:lnTo>
                    <a:lnTo>
                      <a:pt x="636" y="206"/>
                    </a:lnTo>
                    <a:lnTo>
                      <a:pt x="633" y="205"/>
                    </a:lnTo>
                    <a:lnTo>
                      <a:pt x="633" y="205"/>
                    </a:lnTo>
                    <a:lnTo>
                      <a:pt x="641" y="211"/>
                    </a:lnTo>
                    <a:lnTo>
                      <a:pt x="645" y="214"/>
                    </a:lnTo>
                    <a:lnTo>
                      <a:pt x="648" y="215"/>
                    </a:lnTo>
                    <a:lnTo>
                      <a:pt x="648" y="215"/>
                    </a:lnTo>
                    <a:close/>
                    <a:moveTo>
                      <a:pt x="647" y="206"/>
                    </a:moveTo>
                    <a:lnTo>
                      <a:pt x="647" y="206"/>
                    </a:lnTo>
                    <a:lnTo>
                      <a:pt x="654" y="212"/>
                    </a:lnTo>
                    <a:lnTo>
                      <a:pt x="659" y="215"/>
                    </a:lnTo>
                    <a:lnTo>
                      <a:pt x="664" y="217"/>
                    </a:lnTo>
                    <a:lnTo>
                      <a:pt x="664" y="217"/>
                    </a:lnTo>
                    <a:lnTo>
                      <a:pt x="656" y="211"/>
                    </a:lnTo>
                    <a:lnTo>
                      <a:pt x="648" y="205"/>
                    </a:lnTo>
                    <a:lnTo>
                      <a:pt x="648" y="205"/>
                    </a:lnTo>
                    <a:lnTo>
                      <a:pt x="647" y="206"/>
                    </a:lnTo>
                    <a:lnTo>
                      <a:pt x="647" y="206"/>
                    </a:lnTo>
                    <a:close/>
                    <a:moveTo>
                      <a:pt x="345" y="214"/>
                    </a:moveTo>
                    <a:lnTo>
                      <a:pt x="345" y="214"/>
                    </a:lnTo>
                    <a:lnTo>
                      <a:pt x="342" y="211"/>
                    </a:lnTo>
                    <a:lnTo>
                      <a:pt x="337" y="209"/>
                    </a:lnTo>
                    <a:lnTo>
                      <a:pt x="330" y="206"/>
                    </a:lnTo>
                    <a:lnTo>
                      <a:pt x="330" y="206"/>
                    </a:lnTo>
                    <a:lnTo>
                      <a:pt x="336" y="211"/>
                    </a:lnTo>
                    <a:lnTo>
                      <a:pt x="345" y="214"/>
                    </a:lnTo>
                    <a:lnTo>
                      <a:pt x="345" y="214"/>
                    </a:lnTo>
                    <a:close/>
                    <a:moveTo>
                      <a:pt x="725" y="211"/>
                    </a:moveTo>
                    <a:lnTo>
                      <a:pt x="725" y="211"/>
                    </a:lnTo>
                    <a:lnTo>
                      <a:pt x="725" y="208"/>
                    </a:lnTo>
                    <a:lnTo>
                      <a:pt x="722" y="208"/>
                    </a:lnTo>
                    <a:lnTo>
                      <a:pt x="722" y="208"/>
                    </a:lnTo>
                    <a:lnTo>
                      <a:pt x="723" y="209"/>
                    </a:lnTo>
                    <a:lnTo>
                      <a:pt x="725" y="211"/>
                    </a:lnTo>
                    <a:lnTo>
                      <a:pt x="725" y="211"/>
                    </a:lnTo>
                    <a:close/>
                    <a:moveTo>
                      <a:pt x="443" y="225"/>
                    </a:moveTo>
                    <a:lnTo>
                      <a:pt x="443" y="225"/>
                    </a:lnTo>
                    <a:lnTo>
                      <a:pt x="444" y="226"/>
                    </a:lnTo>
                    <a:lnTo>
                      <a:pt x="446" y="226"/>
                    </a:lnTo>
                    <a:lnTo>
                      <a:pt x="447" y="225"/>
                    </a:lnTo>
                    <a:lnTo>
                      <a:pt x="447" y="225"/>
                    </a:lnTo>
                    <a:lnTo>
                      <a:pt x="441" y="221"/>
                    </a:lnTo>
                    <a:lnTo>
                      <a:pt x="433" y="217"/>
                    </a:lnTo>
                    <a:lnTo>
                      <a:pt x="427" y="214"/>
                    </a:lnTo>
                    <a:lnTo>
                      <a:pt x="420" y="212"/>
                    </a:lnTo>
                    <a:lnTo>
                      <a:pt x="420" y="212"/>
                    </a:lnTo>
                    <a:lnTo>
                      <a:pt x="430" y="218"/>
                    </a:lnTo>
                    <a:lnTo>
                      <a:pt x="443" y="225"/>
                    </a:lnTo>
                    <a:lnTo>
                      <a:pt x="443" y="225"/>
                    </a:lnTo>
                    <a:close/>
                    <a:moveTo>
                      <a:pt x="406" y="234"/>
                    </a:moveTo>
                    <a:lnTo>
                      <a:pt x="406" y="234"/>
                    </a:lnTo>
                    <a:lnTo>
                      <a:pt x="403" y="231"/>
                    </a:lnTo>
                    <a:lnTo>
                      <a:pt x="398" y="228"/>
                    </a:lnTo>
                    <a:lnTo>
                      <a:pt x="395" y="225"/>
                    </a:lnTo>
                    <a:lnTo>
                      <a:pt x="392" y="223"/>
                    </a:lnTo>
                    <a:lnTo>
                      <a:pt x="392" y="223"/>
                    </a:lnTo>
                    <a:lnTo>
                      <a:pt x="386" y="220"/>
                    </a:lnTo>
                    <a:lnTo>
                      <a:pt x="380" y="218"/>
                    </a:lnTo>
                    <a:lnTo>
                      <a:pt x="375" y="215"/>
                    </a:lnTo>
                    <a:lnTo>
                      <a:pt x="371" y="214"/>
                    </a:lnTo>
                    <a:lnTo>
                      <a:pt x="371" y="214"/>
                    </a:lnTo>
                    <a:lnTo>
                      <a:pt x="378" y="220"/>
                    </a:lnTo>
                    <a:lnTo>
                      <a:pt x="388" y="226"/>
                    </a:lnTo>
                    <a:lnTo>
                      <a:pt x="397" y="231"/>
                    </a:lnTo>
                    <a:lnTo>
                      <a:pt x="406" y="234"/>
                    </a:lnTo>
                    <a:lnTo>
                      <a:pt x="406" y="234"/>
                    </a:lnTo>
                    <a:close/>
                    <a:moveTo>
                      <a:pt x="699" y="226"/>
                    </a:moveTo>
                    <a:lnTo>
                      <a:pt x="699" y="226"/>
                    </a:lnTo>
                    <a:lnTo>
                      <a:pt x="694" y="223"/>
                    </a:lnTo>
                    <a:lnTo>
                      <a:pt x="690" y="220"/>
                    </a:lnTo>
                    <a:lnTo>
                      <a:pt x="682" y="212"/>
                    </a:lnTo>
                    <a:lnTo>
                      <a:pt x="682" y="212"/>
                    </a:lnTo>
                    <a:lnTo>
                      <a:pt x="685" y="217"/>
                    </a:lnTo>
                    <a:lnTo>
                      <a:pt x="690" y="221"/>
                    </a:lnTo>
                    <a:lnTo>
                      <a:pt x="694" y="225"/>
                    </a:lnTo>
                    <a:lnTo>
                      <a:pt x="699" y="226"/>
                    </a:lnTo>
                    <a:lnTo>
                      <a:pt x="699" y="226"/>
                    </a:lnTo>
                    <a:close/>
                    <a:moveTo>
                      <a:pt x="386" y="240"/>
                    </a:moveTo>
                    <a:lnTo>
                      <a:pt x="386" y="240"/>
                    </a:lnTo>
                    <a:lnTo>
                      <a:pt x="388" y="243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407" y="255"/>
                    </a:lnTo>
                    <a:lnTo>
                      <a:pt x="423" y="261"/>
                    </a:lnTo>
                    <a:lnTo>
                      <a:pt x="423" y="261"/>
                    </a:lnTo>
                    <a:lnTo>
                      <a:pt x="417" y="255"/>
                    </a:lnTo>
                    <a:lnTo>
                      <a:pt x="409" y="250"/>
                    </a:lnTo>
                    <a:lnTo>
                      <a:pt x="403" y="246"/>
                    </a:lnTo>
                    <a:lnTo>
                      <a:pt x="401" y="241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86" y="234"/>
                    </a:lnTo>
                    <a:lnTo>
                      <a:pt x="374" y="228"/>
                    </a:lnTo>
                    <a:lnTo>
                      <a:pt x="362" y="221"/>
                    </a:lnTo>
                    <a:lnTo>
                      <a:pt x="350" y="217"/>
                    </a:lnTo>
                    <a:lnTo>
                      <a:pt x="350" y="217"/>
                    </a:lnTo>
                    <a:lnTo>
                      <a:pt x="357" y="223"/>
                    </a:lnTo>
                    <a:lnTo>
                      <a:pt x="366" y="229"/>
                    </a:lnTo>
                    <a:lnTo>
                      <a:pt x="375" y="234"/>
                    </a:lnTo>
                    <a:lnTo>
                      <a:pt x="386" y="240"/>
                    </a:lnTo>
                    <a:lnTo>
                      <a:pt x="386" y="240"/>
                    </a:lnTo>
                    <a:close/>
                    <a:moveTo>
                      <a:pt x="458" y="238"/>
                    </a:moveTo>
                    <a:lnTo>
                      <a:pt x="458" y="238"/>
                    </a:lnTo>
                    <a:lnTo>
                      <a:pt x="438" y="226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26" y="223"/>
                    </a:lnTo>
                    <a:lnTo>
                      <a:pt x="436" y="228"/>
                    </a:lnTo>
                    <a:lnTo>
                      <a:pt x="447" y="234"/>
                    </a:lnTo>
                    <a:lnTo>
                      <a:pt x="458" y="238"/>
                    </a:lnTo>
                    <a:lnTo>
                      <a:pt x="458" y="238"/>
                    </a:lnTo>
                    <a:close/>
                    <a:moveTo>
                      <a:pt x="366" y="234"/>
                    </a:moveTo>
                    <a:lnTo>
                      <a:pt x="366" y="234"/>
                    </a:lnTo>
                    <a:lnTo>
                      <a:pt x="368" y="234"/>
                    </a:lnTo>
                    <a:lnTo>
                      <a:pt x="366" y="232"/>
                    </a:lnTo>
                    <a:lnTo>
                      <a:pt x="363" y="231"/>
                    </a:lnTo>
                    <a:lnTo>
                      <a:pt x="363" y="231"/>
                    </a:lnTo>
                    <a:lnTo>
                      <a:pt x="351" y="223"/>
                    </a:lnTo>
                    <a:lnTo>
                      <a:pt x="345" y="220"/>
                    </a:lnTo>
                    <a:lnTo>
                      <a:pt x="337" y="218"/>
                    </a:lnTo>
                    <a:lnTo>
                      <a:pt x="337" y="218"/>
                    </a:lnTo>
                    <a:lnTo>
                      <a:pt x="343" y="223"/>
                    </a:lnTo>
                    <a:lnTo>
                      <a:pt x="351" y="226"/>
                    </a:lnTo>
                    <a:lnTo>
                      <a:pt x="359" y="231"/>
                    </a:lnTo>
                    <a:lnTo>
                      <a:pt x="366" y="234"/>
                    </a:lnTo>
                    <a:lnTo>
                      <a:pt x="366" y="234"/>
                    </a:lnTo>
                    <a:close/>
                    <a:moveTo>
                      <a:pt x="314" y="243"/>
                    </a:moveTo>
                    <a:lnTo>
                      <a:pt x="314" y="243"/>
                    </a:lnTo>
                    <a:lnTo>
                      <a:pt x="302" y="237"/>
                    </a:lnTo>
                    <a:lnTo>
                      <a:pt x="290" y="229"/>
                    </a:lnTo>
                    <a:lnTo>
                      <a:pt x="284" y="226"/>
                    </a:lnTo>
                    <a:lnTo>
                      <a:pt x="276" y="223"/>
                    </a:lnTo>
                    <a:lnTo>
                      <a:pt x="267" y="221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70" y="234"/>
                    </a:lnTo>
                    <a:lnTo>
                      <a:pt x="284" y="244"/>
                    </a:lnTo>
                    <a:lnTo>
                      <a:pt x="298" y="253"/>
                    </a:lnTo>
                    <a:lnTo>
                      <a:pt x="311" y="263"/>
                    </a:lnTo>
                    <a:lnTo>
                      <a:pt x="343" y="278"/>
                    </a:lnTo>
                    <a:lnTo>
                      <a:pt x="374" y="295"/>
                    </a:lnTo>
                    <a:lnTo>
                      <a:pt x="374" y="295"/>
                    </a:lnTo>
                    <a:lnTo>
                      <a:pt x="397" y="308"/>
                    </a:lnTo>
                    <a:lnTo>
                      <a:pt x="409" y="314"/>
                    </a:lnTo>
                    <a:lnTo>
                      <a:pt x="423" y="321"/>
                    </a:lnTo>
                    <a:lnTo>
                      <a:pt x="423" y="321"/>
                    </a:lnTo>
                    <a:lnTo>
                      <a:pt x="404" y="307"/>
                    </a:lnTo>
                    <a:lnTo>
                      <a:pt x="383" y="292"/>
                    </a:lnTo>
                    <a:lnTo>
                      <a:pt x="339" y="264"/>
                    </a:lnTo>
                    <a:lnTo>
                      <a:pt x="339" y="264"/>
                    </a:lnTo>
                    <a:lnTo>
                      <a:pt x="330" y="261"/>
                    </a:lnTo>
                    <a:lnTo>
                      <a:pt x="327" y="258"/>
                    </a:lnTo>
                    <a:lnTo>
                      <a:pt x="324" y="257"/>
                    </a:lnTo>
                    <a:lnTo>
                      <a:pt x="324" y="257"/>
                    </a:lnTo>
                    <a:lnTo>
                      <a:pt x="324" y="252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2" y="249"/>
                    </a:lnTo>
                    <a:lnTo>
                      <a:pt x="319" y="247"/>
                    </a:lnTo>
                    <a:lnTo>
                      <a:pt x="314" y="243"/>
                    </a:lnTo>
                    <a:lnTo>
                      <a:pt x="314" y="243"/>
                    </a:lnTo>
                    <a:close/>
                    <a:moveTo>
                      <a:pt x="449" y="249"/>
                    </a:moveTo>
                    <a:lnTo>
                      <a:pt x="449" y="249"/>
                    </a:lnTo>
                    <a:lnTo>
                      <a:pt x="446" y="244"/>
                    </a:lnTo>
                    <a:lnTo>
                      <a:pt x="441" y="240"/>
                    </a:lnTo>
                    <a:lnTo>
                      <a:pt x="429" y="234"/>
                    </a:lnTo>
                    <a:lnTo>
                      <a:pt x="417" y="229"/>
                    </a:lnTo>
                    <a:lnTo>
                      <a:pt x="404" y="225"/>
                    </a:lnTo>
                    <a:lnTo>
                      <a:pt x="404" y="225"/>
                    </a:lnTo>
                    <a:lnTo>
                      <a:pt x="449" y="249"/>
                    </a:lnTo>
                    <a:lnTo>
                      <a:pt x="449" y="249"/>
                    </a:lnTo>
                    <a:close/>
                    <a:moveTo>
                      <a:pt x="642" y="231"/>
                    </a:moveTo>
                    <a:lnTo>
                      <a:pt x="642" y="231"/>
                    </a:lnTo>
                    <a:lnTo>
                      <a:pt x="641" y="228"/>
                    </a:lnTo>
                    <a:lnTo>
                      <a:pt x="638" y="226"/>
                    </a:lnTo>
                    <a:lnTo>
                      <a:pt x="638" y="226"/>
                    </a:lnTo>
                    <a:lnTo>
                      <a:pt x="638" y="228"/>
                    </a:lnTo>
                    <a:lnTo>
                      <a:pt x="639" y="229"/>
                    </a:lnTo>
                    <a:lnTo>
                      <a:pt x="642" y="231"/>
                    </a:lnTo>
                    <a:lnTo>
                      <a:pt x="642" y="231"/>
                    </a:lnTo>
                    <a:close/>
                    <a:moveTo>
                      <a:pt x="667" y="255"/>
                    </a:moveTo>
                    <a:lnTo>
                      <a:pt x="667" y="255"/>
                    </a:lnTo>
                    <a:lnTo>
                      <a:pt x="630" y="228"/>
                    </a:lnTo>
                    <a:lnTo>
                      <a:pt x="630" y="228"/>
                    </a:lnTo>
                    <a:lnTo>
                      <a:pt x="630" y="229"/>
                    </a:lnTo>
                    <a:lnTo>
                      <a:pt x="632" y="229"/>
                    </a:lnTo>
                    <a:lnTo>
                      <a:pt x="632" y="229"/>
                    </a:lnTo>
                    <a:lnTo>
                      <a:pt x="647" y="244"/>
                    </a:lnTo>
                    <a:lnTo>
                      <a:pt x="656" y="250"/>
                    </a:lnTo>
                    <a:lnTo>
                      <a:pt x="667" y="255"/>
                    </a:lnTo>
                    <a:lnTo>
                      <a:pt x="667" y="255"/>
                    </a:lnTo>
                    <a:close/>
                    <a:moveTo>
                      <a:pt x="690" y="269"/>
                    </a:moveTo>
                    <a:lnTo>
                      <a:pt x="690" y="269"/>
                    </a:lnTo>
                    <a:lnTo>
                      <a:pt x="699" y="275"/>
                    </a:lnTo>
                    <a:lnTo>
                      <a:pt x="706" y="281"/>
                    </a:lnTo>
                    <a:lnTo>
                      <a:pt x="714" y="287"/>
                    </a:lnTo>
                    <a:lnTo>
                      <a:pt x="719" y="290"/>
                    </a:lnTo>
                    <a:lnTo>
                      <a:pt x="723" y="292"/>
                    </a:lnTo>
                    <a:lnTo>
                      <a:pt x="723" y="292"/>
                    </a:lnTo>
                    <a:lnTo>
                      <a:pt x="699" y="269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68" y="246"/>
                    </a:lnTo>
                    <a:lnTo>
                      <a:pt x="659" y="240"/>
                    </a:lnTo>
                    <a:lnTo>
                      <a:pt x="651" y="235"/>
                    </a:lnTo>
                    <a:lnTo>
                      <a:pt x="642" y="231"/>
                    </a:lnTo>
                    <a:lnTo>
                      <a:pt x="642" y="231"/>
                    </a:lnTo>
                    <a:lnTo>
                      <a:pt x="654" y="240"/>
                    </a:lnTo>
                    <a:lnTo>
                      <a:pt x="667" y="249"/>
                    </a:lnTo>
                    <a:lnTo>
                      <a:pt x="679" y="260"/>
                    </a:lnTo>
                    <a:lnTo>
                      <a:pt x="690" y="269"/>
                    </a:lnTo>
                    <a:lnTo>
                      <a:pt x="690" y="269"/>
                    </a:lnTo>
                    <a:close/>
                    <a:moveTo>
                      <a:pt x="568" y="237"/>
                    </a:moveTo>
                    <a:lnTo>
                      <a:pt x="568" y="237"/>
                    </a:lnTo>
                    <a:lnTo>
                      <a:pt x="563" y="234"/>
                    </a:lnTo>
                    <a:lnTo>
                      <a:pt x="557" y="231"/>
                    </a:lnTo>
                    <a:lnTo>
                      <a:pt x="557" y="231"/>
                    </a:lnTo>
                    <a:lnTo>
                      <a:pt x="561" y="235"/>
                    </a:lnTo>
                    <a:lnTo>
                      <a:pt x="568" y="237"/>
                    </a:lnTo>
                    <a:lnTo>
                      <a:pt x="568" y="237"/>
                    </a:lnTo>
                    <a:close/>
                    <a:moveTo>
                      <a:pt x="618" y="246"/>
                    </a:moveTo>
                    <a:lnTo>
                      <a:pt x="618" y="246"/>
                    </a:lnTo>
                    <a:lnTo>
                      <a:pt x="629" y="253"/>
                    </a:lnTo>
                    <a:lnTo>
                      <a:pt x="635" y="257"/>
                    </a:lnTo>
                    <a:lnTo>
                      <a:pt x="639" y="257"/>
                    </a:lnTo>
                    <a:lnTo>
                      <a:pt x="639" y="257"/>
                    </a:lnTo>
                    <a:lnTo>
                      <a:pt x="622" y="243"/>
                    </a:lnTo>
                    <a:lnTo>
                      <a:pt x="603" y="232"/>
                    </a:lnTo>
                    <a:lnTo>
                      <a:pt x="603" y="232"/>
                    </a:lnTo>
                    <a:lnTo>
                      <a:pt x="618" y="246"/>
                    </a:lnTo>
                    <a:lnTo>
                      <a:pt x="618" y="246"/>
                    </a:lnTo>
                    <a:close/>
                    <a:moveTo>
                      <a:pt x="339" y="243"/>
                    </a:moveTo>
                    <a:lnTo>
                      <a:pt x="339" y="243"/>
                    </a:lnTo>
                    <a:lnTo>
                      <a:pt x="337" y="241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3" y="240"/>
                    </a:lnTo>
                    <a:lnTo>
                      <a:pt x="331" y="240"/>
                    </a:lnTo>
                    <a:lnTo>
                      <a:pt x="328" y="237"/>
                    </a:lnTo>
                    <a:lnTo>
                      <a:pt x="328" y="237"/>
                    </a:lnTo>
                    <a:lnTo>
                      <a:pt x="324" y="237"/>
                    </a:lnTo>
                    <a:lnTo>
                      <a:pt x="322" y="235"/>
                    </a:lnTo>
                    <a:lnTo>
                      <a:pt x="324" y="237"/>
                    </a:lnTo>
                    <a:lnTo>
                      <a:pt x="324" y="237"/>
                    </a:lnTo>
                    <a:lnTo>
                      <a:pt x="339" y="246"/>
                    </a:lnTo>
                    <a:lnTo>
                      <a:pt x="353" y="255"/>
                    </a:lnTo>
                    <a:lnTo>
                      <a:pt x="383" y="272"/>
                    </a:lnTo>
                    <a:lnTo>
                      <a:pt x="383" y="272"/>
                    </a:lnTo>
                    <a:lnTo>
                      <a:pt x="398" y="282"/>
                    </a:lnTo>
                    <a:lnTo>
                      <a:pt x="415" y="292"/>
                    </a:lnTo>
                    <a:lnTo>
                      <a:pt x="432" y="301"/>
                    </a:lnTo>
                    <a:lnTo>
                      <a:pt x="449" y="310"/>
                    </a:lnTo>
                    <a:lnTo>
                      <a:pt x="449" y="310"/>
                    </a:lnTo>
                    <a:lnTo>
                      <a:pt x="423" y="292"/>
                    </a:lnTo>
                    <a:lnTo>
                      <a:pt x="397" y="273"/>
                    </a:lnTo>
                    <a:lnTo>
                      <a:pt x="368" y="258"/>
                    </a:lnTo>
                    <a:lnTo>
                      <a:pt x="339" y="243"/>
                    </a:lnTo>
                    <a:lnTo>
                      <a:pt x="339" y="243"/>
                    </a:lnTo>
                    <a:close/>
                    <a:moveTo>
                      <a:pt x="552" y="302"/>
                    </a:moveTo>
                    <a:lnTo>
                      <a:pt x="552" y="302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40" y="295"/>
                    </a:lnTo>
                    <a:lnTo>
                      <a:pt x="528" y="287"/>
                    </a:lnTo>
                    <a:lnTo>
                      <a:pt x="516" y="279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488" y="263"/>
                    </a:lnTo>
                    <a:lnTo>
                      <a:pt x="481" y="258"/>
                    </a:lnTo>
                    <a:lnTo>
                      <a:pt x="475" y="253"/>
                    </a:lnTo>
                    <a:lnTo>
                      <a:pt x="475" y="253"/>
                    </a:lnTo>
                    <a:lnTo>
                      <a:pt x="468" y="252"/>
                    </a:lnTo>
                    <a:lnTo>
                      <a:pt x="462" y="250"/>
                    </a:lnTo>
                    <a:lnTo>
                      <a:pt x="456" y="247"/>
                    </a:lnTo>
                    <a:lnTo>
                      <a:pt x="452" y="246"/>
                    </a:lnTo>
                    <a:lnTo>
                      <a:pt x="452" y="246"/>
                    </a:lnTo>
                    <a:lnTo>
                      <a:pt x="456" y="249"/>
                    </a:lnTo>
                    <a:lnTo>
                      <a:pt x="459" y="253"/>
                    </a:lnTo>
                    <a:lnTo>
                      <a:pt x="459" y="253"/>
                    </a:lnTo>
                    <a:lnTo>
                      <a:pt x="455" y="257"/>
                    </a:lnTo>
                    <a:lnTo>
                      <a:pt x="455" y="257"/>
                    </a:lnTo>
                    <a:lnTo>
                      <a:pt x="446" y="252"/>
                    </a:lnTo>
                    <a:lnTo>
                      <a:pt x="435" y="247"/>
                    </a:lnTo>
                    <a:lnTo>
                      <a:pt x="418" y="237"/>
                    </a:lnTo>
                    <a:lnTo>
                      <a:pt x="418" y="237"/>
                    </a:lnTo>
                    <a:lnTo>
                      <a:pt x="420" y="240"/>
                    </a:lnTo>
                    <a:lnTo>
                      <a:pt x="421" y="243"/>
                    </a:lnTo>
                    <a:lnTo>
                      <a:pt x="427" y="247"/>
                    </a:lnTo>
                    <a:lnTo>
                      <a:pt x="427" y="247"/>
                    </a:lnTo>
                    <a:lnTo>
                      <a:pt x="441" y="253"/>
                    </a:lnTo>
                    <a:lnTo>
                      <a:pt x="456" y="261"/>
                    </a:lnTo>
                    <a:lnTo>
                      <a:pt x="482" y="278"/>
                    </a:lnTo>
                    <a:lnTo>
                      <a:pt x="482" y="278"/>
                    </a:lnTo>
                    <a:lnTo>
                      <a:pt x="487" y="279"/>
                    </a:lnTo>
                    <a:lnTo>
                      <a:pt x="488" y="279"/>
                    </a:lnTo>
                    <a:lnTo>
                      <a:pt x="490" y="279"/>
                    </a:lnTo>
                    <a:lnTo>
                      <a:pt x="490" y="279"/>
                    </a:lnTo>
                    <a:lnTo>
                      <a:pt x="485" y="276"/>
                    </a:lnTo>
                    <a:lnTo>
                      <a:pt x="481" y="273"/>
                    </a:lnTo>
                    <a:lnTo>
                      <a:pt x="478" y="269"/>
                    </a:lnTo>
                    <a:lnTo>
                      <a:pt x="476" y="264"/>
                    </a:lnTo>
                    <a:lnTo>
                      <a:pt x="476" y="264"/>
                    </a:lnTo>
                    <a:lnTo>
                      <a:pt x="478" y="263"/>
                    </a:lnTo>
                    <a:lnTo>
                      <a:pt x="482" y="263"/>
                    </a:lnTo>
                    <a:lnTo>
                      <a:pt x="482" y="263"/>
                    </a:lnTo>
                    <a:lnTo>
                      <a:pt x="510" y="287"/>
                    </a:lnTo>
                    <a:lnTo>
                      <a:pt x="540" y="308"/>
                    </a:lnTo>
                    <a:lnTo>
                      <a:pt x="571" y="330"/>
                    </a:lnTo>
                    <a:lnTo>
                      <a:pt x="603" y="348"/>
                    </a:lnTo>
                    <a:lnTo>
                      <a:pt x="603" y="348"/>
                    </a:lnTo>
                    <a:lnTo>
                      <a:pt x="590" y="337"/>
                    </a:lnTo>
                    <a:lnTo>
                      <a:pt x="577" y="325"/>
                    </a:lnTo>
                    <a:lnTo>
                      <a:pt x="563" y="314"/>
                    </a:lnTo>
                    <a:lnTo>
                      <a:pt x="552" y="302"/>
                    </a:lnTo>
                    <a:lnTo>
                      <a:pt x="552" y="302"/>
                    </a:lnTo>
                    <a:close/>
                    <a:moveTo>
                      <a:pt x="520" y="243"/>
                    </a:moveTo>
                    <a:lnTo>
                      <a:pt x="520" y="243"/>
                    </a:lnTo>
                    <a:lnTo>
                      <a:pt x="525" y="247"/>
                    </a:lnTo>
                    <a:lnTo>
                      <a:pt x="529" y="250"/>
                    </a:lnTo>
                    <a:lnTo>
                      <a:pt x="529" y="250"/>
                    </a:lnTo>
                    <a:lnTo>
                      <a:pt x="561" y="272"/>
                    </a:lnTo>
                    <a:lnTo>
                      <a:pt x="561" y="272"/>
                    </a:lnTo>
                    <a:lnTo>
                      <a:pt x="563" y="273"/>
                    </a:lnTo>
                    <a:lnTo>
                      <a:pt x="566" y="273"/>
                    </a:lnTo>
                    <a:lnTo>
                      <a:pt x="566" y="273"/>
                    </a:lnTo>
                    <a:lnTo>
                      <a:pt x="542" y="257"/>
                    </a:lnTo>
                    <a:lnTo>
                      <a:pt x="516" y="240"/>
                    </a:lnTo>
                    <a:lnTo>
                      <a:pt x="516" y="240"/>
                    </a:lnTo>
                    <a:lnTo>
                      <a:pt x="517" y="243"/>
                    </a:lnTo>
                    <a:lnTo>
                      <a:pt x="520" y="243"/>
                    </a:lnTo>
                    <a:lnTo>
                      <a:pt x="520" y="243"/>
                    </a:lnTo>
                    <a:close/>
                    <a:moveTo>
                      <a:pt x="420" y="247"/>
                    </a:moveTo>
                    <a:lnTo>
                      <a:pt x="420" y="247"/>
                    </a:lnTo>
                    <a:lnTo>
                      <a:pt x="412" y="244"/>
                    </a:lnTo>
                    <a:lnTo>
                      <a:pt x="409" y="243"/>
                    </a:lnTo>
                    <a:lnTo>
                      <a:pt x="406" y="243"/>
                    </a:lnTo>
                    <a:lnTo>
                      <a:pt x="406" y="243"/>
                    </a:lnTo>
                    <a:lnTo>
                      <a:pt x="427" y="260"/>
                    </a:lnTo>
                    <a:lnTo>
                      <a:pt x="438" y="267"/>
                    </a:lnTo>
                    <a:lnTo>
                      <a:pt x="449" y="275"/>
                    </a:lnTo>
                    <a:lnTo>
                      <a:pt x="449" y="275"/>
                    </a:lnTo>
                    <a:lnTo>
                      <a:pt x="420" y="247"/>
                    </a:lnTo>
                    <a:lnTo>
                      <a:pt x="420" y="247"/>
                    </a:lnTo>
                    <a:close/>
                    <a:moveTo>
                      <a:pt x="452" y="246"/>
                    </a:moveTo>
                    <a:lnTo>
                      <a:pt x="452" y="246"/>
                    </a:lnTo>
                    <a:lnTo>
                      <a:pt x="450" y="243"/>
                    </a:lnTo>
                    <a:lnTo>
                      <a:pt x="450" y="243"/>
                    </a:lnTo>
                    <a:lnTo>
                      <a:pt x="447" y="243"/>
                    </a:lnTo>
                    <a:lnTo>
                      <a:pt x="447" y="243"/>
                    </a:lnTo>
                    <a:lnTo>
                      <a:pt x="449" y="246"/>
                    </a:lnTo>
                    <a:lnTo>
                      <a:pt x="450" y="246"/>
                    </a:lnTo>
                    <a:lnTo>
                      <a:pt x="452" y="246"/>
                    </a:lnTo>
                    <a:lnTo>
                      <a:pt x="452" y="246"/>
                    </a:lnTo>
                    <a:close/>
                    <a:moveTo>
                      <a:pt x="484" y="253"/>
                    </a:moveTo>
                    <a:lnTo>
                      <a:pt x="484" y="253"/>
                    </a:lnTo>
                    <a:lnTo>
                      <a:pt x="476" y="249"/>
                    </a:lnTo>
                    <a:lnTo>
                      <a:pt x="473" y="247"/>
                    </a:lnTo>
                    <a:lnTo>
                      <a:pt x="472" y="246"/>
                    </a:lnTo>
                    <a:lnTo>
                      <a:pt x="472" y="246"/>
                    </a:lnTo>
                    <a:lnTo>
                      <a:pt x="478" y="250"/>
                    </a:lnTo>
                    <a:lnTo>
                      <a:pt x="481" y="253"/>
                    </a:lnTo>
                    <a:lnTo>
                      <a:pt x="484" y="253"/>
                    </a:lnTo>
                    <a:lnTo>
                      <a:pt x="484" y="253"/>
                    </a:lnTo>
                    <a:close/>
                    <a:moveTo>
                      <a:pt x="549" y="276"/>
                    </a:moveTo>
                    <a:lnTo>
                      <a:pt x="549" y="276"/>
                    </a:lnTo>
                    <a:lnTo>
                      <a:pt x="534" y="269"/>
                    </a:lnTo>
                    <a:lnTo>
                      <a:pt x="517" y="260"/>
                    </a:lnTo>
                    <a:lnTo>
                      <a:pt x="504" y="252"/>
                    </a:lnTo>
                    <a:lnTo>
                      <a:pt x="488" y="246"/>
                    </a:lnTo>
                    <a:lnTo>
                      <a:pt x="488" y="246"/>
                    </a:lnTo>
                    <a:lnTo>
                      <a:pt x="522" y="270"/>
                    </a:lnTo>
                    <a:lnTo>
                      <a:pt x="557" y="292"/>
                    </a:lnTo>
                    <a:lnTo>
                      <a:pt x="557" y="292"/>
                    </a:lnTo>
                    <a:lnTo>
                      <a:pt x="555" y="289"/>
                    </a:lnTo>
                    <a:lnTo>
                      <a:pt x="557" y="287"/>
                    </a:lnTo>
                    <a:lnTo>
                      <a:pt x="557" y="285"/>
                    </a:lnTo>
                    <a:lnTo>
                      <a:pt x="557" y="284"/>
                    </a:lnTo>
                    <a:lnTo>
                      <a:pt x="557" y="284"/>
                    </a:lnTo>
                    <a:lnTo>
                      <a:pt x="552" y="281"/>
                    </a:lnTo>
                    <a:lnTo>
                      <a:pt x="551" y="279"/>
                    </a:lnTo>
                    <a:lnTo>
                      <a:pt x="549" y="276"/>
                    </a:lnTo>
                    <a:lnTo>
                      <a:pt x="549" y="276"/>
                    </a:lnTo>
                    <a:close/>
                    <a:moveTo>
                      <a:pt x="635" y="264"/>
                    </a:moveTo>
                    <a:lnTo>
                      <a:pt x="635" y="263"/>
                    </a:lnTo>
                    <a:lnTo>
                      <a:pt x="635" y="263"/>
                    </a:lnTo>
                    <a:lnTo>
                      <a:pt x="635" y="261"/>
                    </a:lnTo>
                    <a:lnTo>
                      <a:pt x="635" y="261"/>
                    </a:lnTo>
                    <a:lnTo>
                      <a:pt x="632" y="261"/>
                    </a:lnTo>
                    <a:lnTo>
                      <a:pt x="627" y="260"/>
                    </a:lnTo>
                    <a:lnTo>
                      <a:pt x="621" y="255"/>
                    </a:lnTo>
                    <a:lnTo>
                      <a:pt x="615" y="250"/>
                    </a:lnTo>
                    <a:lnTo>
                      <a:pt x="612" y="247"/>
                    </a:lnTo>
                    <a:lnTo>
                      <a:pt x="609" y="247"/>
                    </a:lnTo>
                    <a:lnTo>
                      <a:pt x="609" y="247"/>
                    </a:lnTo>
                    <a:lnTo>
                      <a:pt x="621" y="257"/>
                    </a:lnTo>
                    <a:lnTo>
                      <a:pt x="627" y="261"/>
                    </a:lnTo>
                    <a:lnTo>
                      <a:pt x="635" y="264"/>
                    </a:lnTo>
                    <a:lnTo>
                      <a:pt x="635" y="264"/>
                    </a:lnTo>
                    <a:close/>
                    <a:moveTo>
                      <a:pt x="238" y="247"/>
                    </a:moveTo>
                    <a:lnTo>
                      <a:pt x="238" y="247"/>
                    </a:lnTo>
                    <a:lnTo>
                      <a:pt x="240" y="250"/>
                    </a:lnTo>
                    <a:lnTo>
                      <a:pt x="241" y="253"/>
                    </a:lnTo>
                    <a:lnTo>
                      <a:pt x="246" y="260"/>
                    </a:lnTo>
                    <a:lnTo>
                      <a:pt x="246" y="260"/>
                    </a:lnTo>
                    <a:lnTo>
                      <a:pt x="260" y="263"/>
                    </a:lnTo>
                    <a:lnTo>
                      <a:pt x="270" y="267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2" y="276"/>
                    </a:lnTo>
                    <a:lnTo>
                      <a:pt x="295" y="276"/>
                    </a:lnTo>
                    <a:lnTo>
                      <a:pt x="299" y="278"/>
                    </a:lnTo>
                    <a:lnTo>
                      <a:pt x="305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293" y="270"/>
                    </a:lnTo>
                    <a:lnTo>
                      <a:pt x="278" y="258"/>
                    </a:lnTo>
                    <a:lnTo>
                      <a:pt x="269" y="253"/>
                    </a:lnTo>
                    <a:lnTo>
                      <a:pt x="260" y="250"/>
                    </a:lnTo>
                    <a:lnTo>
                      <a:pt x="249" y="247"/>
                    </a:lnTo>
                    <a:lnTo>
                      <a:pt x="238" y="247"/>
                    </a:lnTo>
                    <a:lnTo>
                      <a:pt x="238" y="247"/>
                    </a:lnTo>
                    <a:close/>
                    <a:moveTo>
                      <a:pt x="269" y="250"/>
                    </a:moveTo>
                    <a:lnTo>
                      <a:pt x="269" y="250"/>
                    </a:lnTo>
                    <a:lnTo>
                      <a:pt x="289" y="260"/>
                    </a:lnTo>
                    <a:lnTo>
                      <a:pt x="298" y="264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289" y="255"/>
                    </a:lnTo>
                    <a:lnTo>
                      <a:pt x="279" y="250"/>
                    </a:lnTo>
                    <a:lnTo>
                      <a:pt x="269" y="247"/>
                    </a:lnTo>
                    <a:lnTo>
                      <a:pt x="269" y="247"/>
                    </a:lnTo>
                    <a:lnTo>
                      <a:pt x="269" y="250"/>
                    </a:lnTo>
                    <a:lnTo>
                      <a:pt x="269" y="250"/>
                    </a:lnTo>
                    <a:close/>
                    <a:moveTo>
                      <a:pt x="612" y="281"/>
                    </a:moveTo>
                    <a:lnTo>
                      <a:pt x="612" y="281"/>
                    </a:lnTo>
                    <a:lnTo>
                      <a:pt x="609" y="278"/>
                    </a:lnTo>
                    <a:lnTo>
                      <a:pt x="604" y="275"/>
                    </a:lnTo>
                    <a:lnTo>
                      <a:pt x="601" y="272"/>
                    </a:lnTo>
                    <a:lnTo>
                      <a:pt x="600" y="269"/>
                    </a:lnTo>
                    <a:lnTo>
                      <a:pt x="600" y="269"/>
                    </a:lnTo>
                    <a:lnTo>
                      <a:pt x="592" y="266"/>
                    </a:lnTo>
                    <a:lnTo>
                      <a:pt x="589" y="263"/>
                    </a:lnTo>
                    <a:lnTo>
                      <a:pt x="586" y="258"/>
                    </a:lnTo>
                    <a:lnTo>
                      <a:pt x="586" y="258"/>
                    </a:lnTo>
                    <a:lnTo>
                      <a:pt x="581" y="258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50"/>
                    </a:lnTo>
                    <a:lnTo>
                      <a:pt x="569" y="250"/>
                    </a:lnTo>
                    <a:lnTo>
                      <a:pt x="569" y="250"/>
                    </a:lnTo>
                    <a:lnTo>
                      <a:pt x="589" y="267"/>
                    </a:lnTo>
                    <a:lnTo>
                      <a:pt x="600" y="275"/>
                    </a:lnTo>
                    <a:lnTo>
                      <a:pt x="606" y="278"/>
                    </a:lnTo>
                    <a:lnTo>
                      <a:pt x="612" y="281"/>
                    </a:lnTo>
                    <a:lnTo>
                      <a:pt x="612" y="281"/>
                    </a:lnTo>
                    <a:close/>
                    <a:moveTo>
                      <a:pt x="461" y="304"/>
                    </a:moveTo>
                    <a:lnTo>
                      <a:pt x="461" y="304"/>
                    </a:lnTo>
                    <a:lnTo>
                      <a:pt x="450" y="293"/>
                    </a:lnTo>
                    <a:lnTo>
                      <a:pt x="444" y="287"/>
                    </a:lnTo>
                    <a:lnTo>
                      <a:pt x="436" y="284"/>
                    </a:lnTo>
                    <a:lnTo>
                      <a:pt x="436" y="284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24" y="276"/>
                    </a:lnTo>
                    <a:lnTo>
                      <a:pt x="414" y="270"/>
                    </a:lnTo>
                    <a:lnTo>
                      <a:pt x="404" y="264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4" y="258"/>
                    </a:lnTo>
                    <a:lnTo>
                      <a:pt x="392" y="258"/>
                    </a:lnTo>
                    <a:lnTo>
                      <a:pt x="392" y="258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88" y="257"/>
                    </a:lnTo>
                    <a:lnTo>
                      <a:pt x="383" y="253"/>
                    </a:lnTo>
                    <a:lnTo>
                      <a:pt x="380" y="252"/>
                    </a:lnTo>
                    <a:lnTo>
                      <a:pt x="377" y="252"/>
                    </a:lnTo>
                    <a:lnTo>
                      <a:pt x="377" y="252"/>
                    </a:lnTo>
                    <a:lnTo>
                      <a:pt x="420" y="278"/>
                    </a:lnTo>
                    <a:lnTo>
                      <a:pt x="461" y="304"/>
                    </a:lnTo>
                    <a:lnTo>
                      <a:pt x="461" y="304"/>
                    </a:lnTo>
                    <a:close/>
                    <a:moveTo>
                      <a:pt x="525" y="252"/>
                    </a:moveTo>
                    <a:lnTo>
                      <a:pt x="525" y="252"/>
                    </a:lnTo>
                    <a:lnTo>
                      <a:pt x="534" y="260"/>
                    </a:lnTo>
                    <a:lnTo>
                      <a:pt x="543" y="267"/>
                    </a:lnTo>
                    <a:lnTo>
                      <a:pt x="554" y="275"/>
                    </a:lnTo>
                    <a:lnTo>
                      <a:pt x="565" y="279"/>
                    </a:lnTo>
                    <a:lnTo>
                      <a:pt x="565" y="279"/>
                    </a:lnTo>
                    <a:lnTo>
                      <a:pt x="545" y="264"/>
                    </a:lnTo>
                    <a:lnTo>
                      <a:pt x="534" y="258"/>
                    </a:lnTo>
                    <a:lnTo>
                      <a:pt x="525" y="252"/>
                    </a:lnTo>
                    <a:lnTo>
                      <a:pt x="525" y="252"/>
                    </a:lnTo>
                    <a:close/>
                    <a:moveTo>
                      <a:pt x="593" y="257"/>
                    </a:moveTo>
                    <a:lnTo>
                      <a:pt x="593" y="257"/>
                    </a:lnTo>
                    <a:lnTo>
                      <a:pt x="592" y="253"/>
                    </a:lnTo>
                    <a:lnTo>
                      <a:pt x="587" y="253"/>
                    </a:lnTo>
                    <a:lnTo>
                      <a:pt x="587" y="253"/>
                    </a:lnTo>
                    <a:lnTo>
                      <a:pt x="589" y="255"/>
                    </a:lnTo>
                    <a:lnTo>
                      <a:pt x="590" y="255"/>
                    </a:lnTo>
                    <a:lnTo>
                      <a:pt x="593" y="257"/>
                    </a:lnTo>
                    <a:lnTo>
                      <a:pt x="593" y="257"/>
                    </a:lnTo>
                    <a:close/>
                    <a:moveTo>
                      <a:pt x="656" y="328"/>
                    </a:moveTo>
                    <a:lnTo>
                      <a:pt x="656" y="328"/>
                    </a:lnTo>
                    <a:lnTo>
                      <a:pt x="645" y="318"/>
                    </a:lnTo>
                    <a:lnTo>
                      <a:pt x="639" y="313"/>
                    </a:lnTo>
                    <a:lnTo>
                      <a:pt x="635" y="310"/>
                    </a:lnTo>
                    <a:lnTo>
                      <a:pt x="635" y="310"/>
                    </a:lnTo>
                    <a:lnTo>
                      <a:pt x="633" y="307"/>
                    </a:lnTo>
                    <a:lnTo>
                      <a:pt x="633" y="307"/>
                    </a:lnTo>
                    <a:lnTo>
                      <a:pt x="627" y="304"/>
                    </a:lnTo>
                    <a:lnTo>
                      <a:pt x="624" y="299"/>
                    </a:lnTo>
                    <a:lnTo>
                      <a:pt x="624" y="299"/>
                    </a:lnTo>
                    <a:lnTo>
                      <a:pt x="600" y="284"/>
                    </a:lnTo>
                    <a:lnTo>
                      <a:pt x="587" y="278"/>
                    </a:lnTo>
                    <a:lnTo>
                      <a:pt x="575" y="272"/>
                    </a:lnTo>
                    <a:lnTo>
                      <a:pt x="575" y="272"/>
                    </a:lnTo>
                    <a:lnTo>
                      <a:pt x="569" y="266"/>
                    </a:lnTo>
                    <a:lnTo>
                      <a:pt x="563" y="261"/>
                    </a:lnTo>
                    <a:lnTo>
                      <a:pt x="549" y="255"/>
                    </a:lnTo>
                    <a:lnTo>
                      <a:pt x="549" y="255"/>
                    </a:lnTo>
                    <a:lnTo>
                      <a:pt x="558" y="263"/>
                    </a:lnTo>
                    <a:lnTo>
                      <a:pt x="569" y="270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615" y="305"/>
                    </a:lnTo>
                    <a:lnTo>
                      <a:pt x="627" y="316"/>
                    </a:lnTo>
                    <a:lnTo>
                      <a:pt x="641" y="324"/>
                    </a:lnTo>
                    <a:lnTo>
                      <a:pt x="641" y="324"/>
                    </a:lnTo>
                    <a:lnTo>
                      <a:pt x="642" y="327"/>
                    </a:lnTo>
                    <a:lnTo>
                      <a:pt x="644" y="328"/>
                    </a:lnTo>
                    <a:lnTo>
                      <a:pt x="644" y="328"/>
                    </a:lnTo>
                    <a:lnTo>
                      <a:pt x="651" y="331"/>
                    </a:lnTo>
                    <a:lnTo>
                      <a:pt x="658" y="336"/>
                    </a:lnTo>
                    <a:lnTo>
                      <a:pt x="664" y="339"/>
                    </a:lnTo>
                    <a:lnTo>
                      <a:pt x="670" y="340"/>
                    </a:lnTo>
                    <a:lnTo>
                      <a:pt x="670" y="340"/>
                    </a:lnTo>
                    <a:lnTo>
                      <a:pt x="668" y="336"/>
                    </a:lnTo>
                    <a:lnTo>
                      <a:pt x="665" y="333"/>
                    </a:lnTo>
                    <a:lnTo>
                      <a:pt x="656" y="328"/>
                    </a:lnTo>
                    <a:lnTo>
                      <a:pt x="656" y="328"/>
                    </a:lnTo>
                    <a:close/>
                    <a:moveTo>
                      <a:pt x="673" y="260"/>
                    </a:moveTo>
                    <a:lnTo>
                      <a:pt x="673" y="260"/>
                    </a:lnTo>
                    <a:lnTo>
                      <a:pt x="670" y="258"/>
                    </a:lnTo>
                    <a:lnTo>
                      <a:pt x="670" y="257"/>
                    </a:lnTo>
                    <a:lnTo>
                      <a:pt x="668" y="257"/>
                    </a:lnTo>
                    <a:lnTo>
                      <a:pt x="668" y="257"/>
                    </a:lnTo>
                    <a:lnTo>
                      <a:pt x="670" y="260"/>
                    </a:lnTo>
                    <a:lnTo>
                      <a:pt x="671" y="260"/>
                    </a:lnTo>
                    <a:lnTo>
                      <a:pt x="673" y="260"/>
                    </a:lnTo>
                    <a:lnTo>
                      <a:pt x="673" y="260"/>
                    </a:lnTo>
                    <a:close/>
                    <a:moveTo>
                      <a:pt x="723" y="263"/>
                    </a:moveTo>
                    <a:lnTo>
                      <a:pt x="723" y="263"/>
                    </a:lnTo>
                    <a:lnTo>
                      <a:pt x="741" y="276"/>
                    </a:lnTo>
                    <a:lnTo>
                      <a:pt x="741" y="276"/>
                    </a:lnTo>
                    <a:lnTo>
                      <a:pt x="737" y="266"/>
                    </a:lnTo>
                    <a:lnTo>
                      <a:pt x="731" y="257"/>
                    </a:lnTo>
                    <a:lnTo>
                      <a:pt x="731" y="257"/>
                    </a:lnTo>
                    <a:lnTo>
                      <a:pt x="728" y="260"/>
                    </a:lnTo>
                    <a:lnTo>
                      <a:pt x="723" y="263"/>
                    </a:lnTo>
                    <a:lnTo>
                      <a:pt x="723" y="263"/>
                    </a:lnTo>
                    <a:close/>
                    <a:moveTo>
                      <a:pt x="598" y="261"/>
                    </a:moveTo>
                    <a:lnTo>
                      <a:pt x="598" y="261"/>
                    </a:lnTo>
                    <a:lnTo>
                      <a:pt x="601" y="261"/>
                    </a:lnTo>
                    <a:lnTo>
                      <a:pt x="603" y="260"/>
                    </a:lnTo>
                    <a:lnTo>
                      <a:pt x="603" y="260"/>
                    </a:lnTo>
                    <a:lnTo>
                      <a:pt x="600" y="258"/>
                    </a:lnTo>
                    <a:lnTo>
                      <a:pt x="598" y="258"/>
                    </a:lnTo>
                    <a:lnTo>
                      <a:pt x="597" y="258"/>
                    </a:lnTo>
                    <a:lnTo>
                      <a:pt x="597" y="258"/>
                    </a:lnTo>
                    <a:lnTo>
                      <a:pt x="598" y="260"/>
                    </a:lnTo>
                    <a:lnTo>
                      <a:pt x="598" y="261"/>
                    </a:lnTo>
                    <a:lnTo>
                      <a:pt x="598" y="261"/>
                    </a:lnTo>
                    <a:close/>
                    <a:moveTo>
                      <a:pt x="520" y="302"/>
                    </a:moveTo>
                    <a:lnTo>
                      <a:pt x="520" y="302"/>
                    </a:lnTo>
                    <a:lnTo>
                      <a:pt x="510" y="298"/>
                    </a:lnTo>
                    <a:lnTo>
                      <a:pt x="500" y="292"/>
                    </a:lnTo>
                    <a:lnTo>
                      <a:pt x="490" y="285"/>
                    </a:lnTo>
                    <a:lnTo>
                      <a:pt x="478" y="281"/>
                    </a:lnTo>
                    <a:lnTo>
                      <a:pt x="478" y="281"/>
                    </a:lnTo>
                    <a:lnTo>
                      <a:pt x="478" y="278"/>
                    </a:lnTo>
                    <a:lnTo>
                      <a:pt x="478" y="278"/>
                    </a:lnTo>
                    <a:lnTo>
                      <a:pt x="468" y="273"/>
                    </a:lnTo>
                    <a:lnTo>
                      <a:pt x="459" y="269"/>
                    </a:lnTo>
                    <a:lnTo>
                      <a:pt x="450" y="263"/>
                    </a:lnTo>
                    <a:lnTo>
                      <a:pt x="439" y="260"/>
                    </a:lnTo>
                    <a:lnTo>
                      <a:pt x="439" y="260"/>
                    </a:lnTo>
                    <a:lnTo>
                      <a:pt x="459" y="278"/>
                    </a:lnTo>
                    <a:lnTo>
                      <a:pt x="470" y="287"/>
                    </a:lnTo>
                    <a:lnTo>
                      <a:pt x="482" y="293"/>
                    </a:lnTo>
                    <a:lnTo>
                      <a:pt x="482" y="293"/>
                    </a:lnTo>
                    <a:lnTo>
                      <a:pt x="482" y="292"/>
                    </a:lnTo>
                    <a:lnTo>
                      <a:pt x="484" y="290"/>
                    </a:lnTo>
                    <a:lnTo>
                      <a:pt x="487" y="289"/>
                    </a:lnTo>
                    <a:lnTo>
                      <a:pt x="487" y="289"/>
                    </a:lnTo>
                    <a:lnTo>
                      <a:pt x="493" y="293"/>
                    </a:lnTo>
                    <a:lnTo>
                      <a:pt x="499" y="299"/>
                    </a:lnTo>
                    <a:lnTo>
                      <a:pt x="499" y="299"/>
                    </a:lnTo>
                    <a:lnTo>
                      <a:pt x="526" y="318"/>
                    </a:lnTo>
                    <a:lnTo>
                      <a:pt x="555" y="336"/>
                    </a:lnTo>
                    <a:lnTo>
                      <a:pt x="555" y="336"/>
                    </a:lnTo>
                    <a:lnTo>
                      <a:pt x="560" y="339"/>
                    </a:lnTo>
                    <a:lnTo>
                      <a:pt x="566" y="340"/>
                    </a:lnTo>
                    <a:lnTo>
                      <a:pt x="566" y="340"/>
                    </a:lnTo>
                    <a:lnTo>
                      <a:pt x="561" y="334"/>
                    </a:lnTo>
                    <a:lnTo>
                      <a:pt x="557" y="330"/>
                    </a:lnTo>
                    <a:lnTo>
                      <a:pt x="545" y="321"/>
                    </a:lnTo>
                    <a:lnTo>
                      <a:pt x="531" y="311"/>
                    </a:lnTo>
                    <a:lnTo>
                      <a:pt x="520" y="302"/>
                    </a:lnTo>
                    <a:lnTo>
                      <a:pt x="520" y="302"/>
                    </a:lnTo>
                    <a:close/>
                    <a:moveTo>
                      <a:pt x="418" y="266"/>
                    </a:moveTo>
                    <a:lnTo>
                      <a:pt x="418" y="266"/>
                    </a:lnTo>
                    <a:lnTo>
                      <a:pt x="417" y="264"/>
                    </a:lnTo>
                    <a:lnTo>
                      <a:pt x="415" y="263"/>
                    </a:lnTo>
                    <a:lnTo>
                      <a:pt x="412" y="263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1" y="263"/>
                    </a:lnTo>
                    <a:lnTo>
                      <a:pt x="414" y="264"/>
                    </a:lnTo>
                    <a:lnTo>
                      <a:pt x="418" y="266"/>
                    </a:lnTo>
                    <a:lnTo>
                      <a:pt x="418" y="266"/>
                    </a:lnTo>
                    <a:close/>
                    <a:moveTo>
                      <a:pt x="616" y="269"/>
                    </a:moveTo>
                    <a:lnTo>
                      <a:pt x="616" y="269"/>
                    </a:lnTo>
                    <a:lnTo>
                      <a:pt x="612" y="266"/>
                    </a:lnTo>
                    <a:lnTo>
                      <a:pt x="609" y="264"/>
                    </a:lnTo>
                    <a:lnTo>
                      <a:pt x="607" y="264"/>
                    </a:lnTo>
                    <a:lnTo>
                      <a:pt x="607" y="264"/>
                    </a:lnTo>
                    <a:lnTo>
                      <a:pt x="616" y="269"/>
                    </a:lnTo>
                    <a:lnTo>
                      <a:pt x="616" y="269"/>
                    </a:lnTo>
                    <a:close/>
                    <a:moveTo>
                      <a:pt x="755" y="290"/>
                    </a:moveTo>
                    <a:lnTo>
                      <a:pt x="755" y="290"/>
                    </a:lnTo>
                    <a:lnTo>
                      <a:pt x="755" y="289"/>
                    </a:lnTo>
                    <a:lnTo>
                      <a:pt x="755" y="289"/>
                    </a:lnTo>
                    <a:lnTo>
                      <a:pt x="758" y="290"/>
                    </a:lnTo>
                    <a:lnTo>
                      <a:pt x="760" y="292"/>
                    </a:lnTo>
                    <a:lnTo>
                      <a:pt x="763" y="292"/>
                    </a:lnTo>
                    <a:lnTo>
                      <a:pt x="763" y="292"/>
                    </a:lnTo>
                    <a:lnTo>
                      <a:pt x="757" y="282"/>
                    </a:lnTo>
                    <a:lnTo>
                      <a:pt x="754" y="278"/>
                    </a:lnTo>
                    <a:lnTo>
                      <a:pt x="752" y="273"/>
                    </a:lnTo>
                    <a:lnTo>
                      <a:pt x="752" y="273"/>
                    </a:lnTo>
                    <a:lnTo>
                      <a:pt x="749" y="272"/>
                    </a:lnTo>
                    <a:lnTo>
                      <a:pt x="747" y="269"/>
                    </a:lnTo>
                    <a:lnTo>
                      <a:pt x="746" y="266"/>
                    </a:lnTo>
                    <a:lnTo>
                      <a:pt x="743" y="264"/>
                    </a:lnTo>
                    <a:lnTo>
                      <a:pt x="743" y="264"/>
                    </a:lnTo>
                    <a:lnTo>
                      <a:pt x="749" y="279"/>
                    </a:lnTo>
                    <a:lnTo>
                      <a:pt x="752" y="285"/>
                    </a:lnTo>
                    <a:lnTo>
                      <a:pt x="755" y="290"/>
                    </a:lnTo>
                    <a:lnTo>
                      <a:pt x="755" y="290"/>
                    </a:lnTo>
                    <a:close/>
                    <a:moveTo>
                      <a:pt x="211" y="270"/>
                    </a:moveTo>
                    <a:lnTo>
                      <a:pt x="211" y="270"/>
                    </a:lnTo>
                    <a:lnTo>
                      <a:pt x="212" y="272"/>
                    </a:lnTo>
                    <a:lnTo>
                      <a:pt x="214" y="272"/>
                    </a:lnTo>
                    <a:lnTo>
                      <a:pt x="215" y="273"/>
                    </a:lnTo>
                    <a:lnTo>
                      <a:pt x="218" y="273"/>
                    </a:lnTo>
                    <a:lnTo>
                      <a:pt x="218" y="273"/>
                    </a:lnTo>
                    <a:lnTo>
                      <a:pt x="218" y="272"/>
                    </a:lnTo>
                    <a:lnTo>
                      <a:pt x="220" y="270"/>
                    </a:lnTo>
                    <a:lnTo>
                      <a:pt x="221" y="270"/>
                    </a:lnTo>
                    <a:lnTo>
                      <a:pt x="221" y="270"/>
                    </a:lnTo>
                    <a:lnTo>
                      <a:pt x="220" y="269"/>
                    </a:lnTo>
                    <a:lnTo>
                      <a:pt x="218" y="267"/>
                    </a:lnTo>
                    <a:lnTo>
                      <a:pt x="214" y="266"/>
                    </a:lnTo>
                    <a:lnTo>
                      <a:pt x="211" y="267"/>
                    </a:lnTo>
                    <a:lnTo>
                      <a:pt x="211" y="269"/>
                    </a:lnTo>
                    <a:lnTo>
                      <a:pt x="211" y="270"/>
                    </a:lnTo>
                    <a:lnTo>
                      <a:pt x="211" y="270"/>
                    </a:lnTo>
                    <a:close/>
                    <a:moveTo>
                      <a:pt x="426" y="272"/>
                    </a:moveTo>
                    <a:lnTo>
                      <a:pt x="426" y="272"/>
                    </a:lnTo>
                    <a:lnTo>
                      <a:pt x="433" y="275"/>
                    </a:lnTo>
                    <a:lnTo>
                      <a:pt x="441" y="279"/>
                    </a:lnTo>
                    <a:lnTo>
                      <a:pt x="449" y="285"/>
                    </a:lnTo>
                    <a:lnTo>
                      <a:pt x="456" y="289"/>
                    </a:lnTo>
                    <a:lnTo>
                      <a:pt x="456" y="289"/>
                    </a:lnTo>
                    <a:lnTo>
                      <a:pt x="439" y="275"/>
                    </a:lnTo>
                    <a:lnTo>
                      <a:pt x="430" y="270"/>
                    </a:lnTo>
                    <a:lnTo>
                      <a:pt x="420" y="266"/>
                    </a:lnTo>
                    <a:lnTo>
                      <a:pt x="420" y="266"/>
                    </a:lnTo>
                    <a:lnTo>
                      <a:pt x="421" y="267"/>
                    </a:lnTo>
                    <a:lnTo>
                      <a:pt x="421" y="269"/>
                    </a:lnTo>
                    <a:lnTo>
                      <a:pt x="421" y="269"/>
                    </a:lnTo>
                    <a:lnTo>
                      <a:pt x="423" y="269"/>
                    </a:lnTo>
                    <a:lnTo>
                      <a:pt x="424" y="270"/>
                    </a:lnTo>
                    <a:lnTo>
                      <a:pt x="424" y="270"/>
                    </a:lnTo>
                    <a:lnTo>
                      <a:pt x="426" y="269"/>
                    </a:lnTo>
                    <a:lnTo>
                      <a:pt x="426" y="269"/>
                    </a:lnTo>
                    <a:lnTo>
                      <a:pt x="426" y="270"/>
                    </a:lnTo>
                    <a:lnTo>
                      <a:pt x="426" y="272"/>
                    </a:lnTo>
                    <a:lnTo>
                      <a:pt x="426" y="272"/>
                    </a:lnTo>
                    <a:close/>
                    <a:moveTo>
                      <a:pt x="249" y="281"/>
                    </a:moveTo>
                    <a:lnTo>
                      <a:pt x="249" y="281"/>
                    </a:lnTo>
                    <a:lnTo>
                      <a:pt x="246" y="276"/>
                    </a:lnTo>
                    <a:lnTo>
                      <a:pt x="241" y="272"/>
                    </a:lnTo>
                    <a:lnTo>
                      <a:pt x="235" y="269"/>
                    </a:lnTo>
                    <a:lnTo>
                      <a:pt x="229" y="267"/>
                    </a:lnTo>
                    <a:lnTo>
                      <a:pt x="229" y="267"/>
                    </a:lnTo>
                    <a:lnTo>
                      <a:pt x="249" y="281"/>
                    </a:lnTo>
                    <a:lnTo>
                      <a:pt x="249" y="281"/>
                    </a:lnTo>
                    <a:close/>
                    <a:moveTo>
                      <a:pt x="327" y="313"/>
                    </a:moveTo>
                    <a:lnTo>
                      <a:pt x="327" y="313"/>
                    </a:lnTo>
                    <a:lnTo>
                      <a:pt x="330" y="313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0" y="311"/>
                    </a:lnTo>
                    <a:lnTo>
                      <a:pt x="327" y="310"/>
                    </a:lnTo>
                    <a:lnTo>
                      <a:pt x="324" y="307"/>
                    </a:lnTo>
                    <a:lnTo>
                      <a:pt x="322" y="304"/>
                    </a:lnTo>
                    <a:lnTo>
                      <a:pt x="322" y="304"/>
                    </a:lnTo>
                    <a:lnTo>
                      <a:pt x="311" y="298"/>
                    </a:lnTo>
                    <a:lnTo>
                      <a:pt x="304" y="295"/>
                    </a:lnTo>
                    <a:lnTo>
                      <a:pt x="298" y="293"/>
                    </a:lnTo>
                    <a:lnTo>
                      <a:pt x="298" y="293"/>
                    </a:lnTo>
                    <a:lnTo>
                      <a:pt x="298" y="289"/>
                    </a:lnTo>
                    <a:lnTo>
                      <a:pt x="298" y="289"/>
                    </a:lnTo>
                    <a:lnTo>
                      <a:pt x="279" y="276"/>
                    </a:lnTo>
                    <a:lnTo>
                      <a:pt x="270" y="272"/>
                    </a:lnTo>
                    <a:lnTo>
                      <a:pt x="264" y="270"/>
                    </a:lnTo>
                    <a:lnTo>
                      <a:pt x="258" y="269"/>
                    </a:lnTo>
                    <a:lnTo>
                      <a:pt x="258" y="269"/>
                    </a:lnTo>
                    <a:lnTo>
                      <a:pt x="266" y="275"/>
                    </a:lnTo>
                    <a:lnTo>
                      <a:pt x="273" y="281"/>
                    </a:lnTo>
                    <a:lnTo>
                      <a:pt x="290" y="292"/>
                    </a:lnTo>
                    <a:lnTo>
                      <a:pt x="308" y="302"/>
                    </a:lnTo>
                    <a:lnTo>
                      <a:pt x="327" y="313"/>
                    </a:lnTo>
                    <a:lnTo>
                      <a:pt x="327" y="313"/>
                    </a:lnTo>
                    <a:close/>
                    <a:moveTo>
                      <a:pt x="627" y="273"/>
                    </a:moveTo>
                    <a:lnTo>
                      <a:pt x="627" y="273"/>
                    </a:lnTo>
                    <a:lnTo>
                      <a:pt x="621" y="272"/>
                    </a:lnTo>
                    <a:lnTo>
                      <a:pt x="619" y="270"/>
                    </a:lnTo>
                    <a:lnTo>
                      <a:pt x="618" y="270"/>
                    </a:lnTo>
                    <a:lnTo>
                      <a:pt x="618" y="270"/>
                    </a:lnTo>
                    <a:lnTo>
                      <a:pt x="622" y="273"/>
                    </a:lnTo>
                    <a:lnTo>
                      <a:pt x="624" y="273"/>
                    </a:lnTo>
                    <a:lnTo>
                      <a:pt x="627" y="273"/>
                    </a:lnTo>
                    <a:lnTo>
                      <a:pt x="627" y="273"/>
                    </a:lnTo>
                    <a:close/>
                    <a:moveTo>
                      <a:pt x="177" y="284"/>
                    </a:moveTo>
                    <a:lnTo>
                      <a:pt x="177" y="284"/>
                    </a:lnTo>
                    <a:lnTo>
                      <a:pt x="180" y="282"/>
                    </a:lnTo>
                    <a:lnTo>
                      <a:pt x="182" y="278"/>
                    </a:lnTo>
                    <a:lnTo>
                      <a:pt x="183" y="275"/>
                    </a:lnTo>
                    <a:lnTo>
                      <a:pt x="186" y="272"/>
                    </a:lnTo>
                    <a:lnTo>
                      <a:pt x="186" y="272"/>
                    </a:lnTo>
                    <a:lnTo>
                      <a:pt x="185" y="270"/>
                    </a:lnTo>
                    <a:lnTo>
                      <a:pt x="183" y="270"/>
                    </a:lnTo>
                    <a:lnTo>
                      <a:pt x="183" y="270"/>
                    </a:lnTo>
                    <a:lnTo>
                      <a:pt x="180" y="276"/>
                    </a:lnTo>
                    <a:lnTo>
                      <a:pt x="177" y="284"/>
                    </a:lnTo>
                    <a:lnTo>
                      <a:pt x="177" y="284"/>
                    </a:lnTo>
                    <a:close/>
                    <a:moveTo>
                      <a:pt x="612" y="273"/>
                    </a:moveTo>
                    <a:lnTo>
                      <a:pt x="612" y="273"/>
                    </a:lnTo>
                    <a:lnTo>
                      <a:pt x="610" y="272"/>
                    </a:lnTo>
                    <a:lnTo>
                      <a:pt x="610" y="272"/>
                    </a:lnTo>
                    <a:lnTo>
                      <a:pt x="607" y="270"/>
                    </a:lnTo>
                    <a:lnTo>
                      <a:pt x="607" y="270"/>
                    </a:lnTo>
                    <a:lnTo>
                      <a:pt x="607" y="272"/>
                    </a:lnTo>
                    <a:lnTo>
                      <a:pt x="609" y="272"/>
                    </a:lnTo>
                    <a:lnTo>
                      <a:pt x="612" y="273"/>
                    </a:lnTo>
                    <a:lnTo>
                      <a:pt x="612" y="273"/>
                    </a:lnTo>
                    <a:close/>
                    <a:moveTo>
                      <a:pt x="289" y="318"/>
                    </a:moveTo>
                    <a:lnTo>
                      <a:pt x="289" y="318"/>
                    </a:lnTo>
                    <a:lnTo>
                      <a:pt x="275" y="304"/>
                    </a:lnTo>
                    <a:lnTo>
                      <a:pt x="258" y="292"/>
                    </a:lnTo>
                    <a:lnTo>
                      <a:pt x="243" y="281"/>
                    </a:lnTo>
                    <a:lnTo>
                      <a:pt x="223" y="270"/>
                    </a:lnTo>
                    <a:lnTo>
                      <a:pt x="223" y="270"/>
                    </a:lnTo>
                    <a:lnTo>
                      <a:pt x="223" y="273"/>
                    </a:lnTo>
                    <a:lnTo>
                      <a:pt x="221" y="276"/>
                    </a:lnTo>
                    <a:lnTo>
                      <a:pt x="221" y="276"/>
                    </a:lnTo>
                    <a:lnTo>
                      <a:pt x="255" y="298"/>
                    </a:lnTo>
                    <a:lnTo>
                      <a:pt x="272" y="308"/>
                    </a:lnTo>
                    <a:lnTo>
                      <a:pt x="289" y="318"/>
                    </a:lnTo>
                    <a:lnTo>
                      <a:pt x="289" y="318"/>
                    </a:lnTo>
                    <a:close/>
                    <a:moveTo>
                      <a:pt x="639" y="296"/>
                    </a:moveTo>
                    <a:lnTo>
                      <a:pt x="639" y="296"/>
                    </a:lnTo>
                    <a:lnTo>
                      <a:pt x="676" y="319"/>
                    </a:lnTo>
                    <a:lnTo>
                      <a:pt x="676" y="319"/>
                    </a:lnTo>
                    <a:lnTo>
                      <a:pt x="674" y="314"/>
                    </a:lnTo>
                    <a:lnTo>
                      <a:pt x="670" y="311"/>
                    </a:lnTo>
                    <a:lnTo>
                      <a:pt x="667" y="308"/>
                    </a:lnTo>
                    <a:lnTo>
                      <a:pt x="667" y="307"/>
                    </a:lnTo>
                    <a:lnTo>
                      <a:pt x="667" y="304"/>
                    </a:lnTo>
                    <a:lnTo>
                      <a:pt x="667" y="304"/>
                    </a:lnTo>
                    <a:lnTo>
                      <a:pt x="659" y="302"/>
                    </a:lnTo>
                    <a:lnTo>
                      <a:pt x="659" y="302"/>
                    </a:lnTo>
                    <a:lnTo>
                      <a:pt x="654" y="298"/>
                    </a:lnTo>
                    <a:lnTo>
                      <a:pt x="650" y="293"/>
                    </a:lnTo>
                    <a:lnTo>
                      <a:pt x="638" y="287"/>
                    </a:lnTo>
                    <a:lnTo>
                      <a:pt x="625" y="279"/>
                    </a:lnTo>
                    <a:lnTo>
                      <a:pt x="613" y="273"/>
                    </a:lnTo>
                    <a:lnTo>
                      <a:pt x="613" y="273"/>
                    </a:lnTo>
                    <a:lnTo>
                      <a:pt x="618" y="279"/>
                    </a:lnTo>
                    <a:lnTo>
                      <a:pt x="625" y="285"/>
                    </a:lnTo>
                    <a:lnTo>
                      <a:pt x="632" y="290"/>
                    </a:lnTo>
                    <a:lnTo>
                      <a:pt x="639" y="296"/>
                    </a:lnTo>
                    <a:lnTo>
                      <a:pt x="639" y="296"/>
                    </a:lnTo>
                    <a:close/>
                    <a:moveTo>
                      <a:pt x="185" y="285"/>
                    </a:moveTo>
                    <a:lnTo>
                      <a:pt x="185" y="285"/>
                    </a:lnTo>
                    <a:lnTo>
                      <a:pt x="188" y="285"/>
                    </a:lnTo>
                    <a:lnTo>
                      <a:pt x="191" y="284"/>
                    </a:lnTo>
                    <a:lnTo>
                      <a:pt x="192" y="281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91" y="276"/>
                    </a:lnTo>
                    <a:lnTo>
                      <a:pt x="189" y="276"/>
                    </a:lnTo>
                    <a:lnTo>
                      <a:pt x="189" y="276"/>
                    </a:lnTo>
                    <a:lnTo>
                      <a:pt x="188" y="281"/>
                    </a:lnTo>
                    <a:lnTo>
                      <a:pt x="185" y="285"/>
                    </a:lnTo>
                    <a:lnTo>
                      <a:pt x="185" y="285"/>
                    </a:lnTo>
                    <a:close/>
                    <a:moveTo>
                      <a:pt x="580" y="285"/>
                    </a:moveTo>
                    <a:lnTo>
                      <a:pt x="580" y="285"/>
                    </a:lnTo>
                    <a:lnTo>
                      <a:pt x="580" y="282"/>
                    </a:lnTo>
                    <a:lnTo>
                      <a:pt x="580" y="282"/>
                    </a:lnTo>
                    <a:lnTo>
                      <a:pt x="577" y="282"/>
                    </a:lnTo>
                    <a:lnTo>
                      <a:pt x="575" y="281"/>
                    </a:lnTo>
                    <a:lnTo>
                      <a:pt x="574" y="279"/>
                    </a:lnTo>
                    <a:lnTo>
                      <a:pt x="571" y="279"/>
                    </a:lnTo>
                    <a:lnTo>
                      <a:pt x="571" y="279"/>
                    </a:lnTo>
                    <a:lnTo>
                      <a:pt x="580" y="285"/>
                    </a:lnTo>
                    <a:lnTo>
                      <a:pt x="580" y="285"/>
                    </a:lnTo>
                    <a:close/>
                    <a:moveTo>
                      <a:pt x="308" y="316"/>
                    </a:moveTo>
                    <a:lnTo>
                      <a:pt x="308" y="316"/>
                    </a:lnTo>
                    <a:lnTo>
                      <a:pt x="298" y="305"/>
                    </a:lnTo>
                    <a:lnTo>
                      <a:pt x="285" y="296"/>
                    </a:lnTo>
                    <a:lnTo>
                      <a:pt x="261" y="281"/>
                    </a:lnTo>
                    <a:lnTo>
                      <a:pt x="260" y="281"/>
                    </a:lnTo>
                    <a:lnTo>
                      <a:pt x="260" y="281"/>
                    </a:lnTo>
                    <a:lnTo>
                      <a:pt x="264" y="287"/>
                    </a:lnTo>
                    <a:lnTo>
                      <a:pt x="270" y="292"/>
                    </a:lnTo>
                    <a:lnTo>
                      <a:pt x="282" y="301"/>
                    </a:lnTo>
                    <a:lnTo>
                      <a:pt x="308" y="316"/>
                    </a:lnTo>
                    <a:lnTo>
                      <a:pt x="308" y="316"/>
                    </a:lnTo>
                    <a:close/>
                    <a:moveTo>
                      <a:pt x="755" y="308"/>
                    </a:moveTo>
                    <a:lnTo>
                      <a:pt x="755" y="308"/>
                    </a:lnTo>
                    <a:lnTo>
                      <a:pt x="754" y="305"/>
                    </a:lnTo>
                    <a:lnTo>
                      <a:pt x="751" y="304"/>
                    </a:lnTo>
                    <a:lnTo>
                      <a:pt x="747" y="301"/>
                    </a:lnTo>
                    <a:lnTo>
                      <a:pt x="746" y="298"/>
                    </a:lnTo>
                    <a:lnTo>
                      <a:pt x="746" y="298"/>
                    </a:lnTo>
                    <a:lnTo>
                      <a:pt x="740" y="293"/>
                    </a:lnTo>
                    <a:lnTo>
                      <a:pt x="734" y="289"/>
                    </a:lnTo>
                    <a:lnTo>
                      <a:pt x="726" y="284"/>
                    </a:lnTo>
                    <a:lnTo>
                      <a:pt x="720" y="282"/>
                    </a:lnTo>
                    <a:lnTo>
                      <a:pt x="720" y="282"/>
                    </a:lnTo>
                    <a:lnTo>
                      <a:pt x="728" y="290"/>
                    </a:lnTo>
                    <a:lnTo>
                      <a:pt x="735" y="298"/>
                    </a:lnTo>
                    <a:lnTo>
                      <a:pt x="744" y="305"/>
                    </a:lnTo>
                    <a:lnTo>
                      <a:pt x="751" y="308"/>
                    </a:lnTo>
                    <a:lnTo>
                      <a:pt x="755" y="308"/>
                    </a:lnTo>
                    <a:lnTo>
                      <a:pt x="755" y="308"/>
                    </a:lnTo>
                    <a:close/>
                    <a:moveTo>
                      <a:pt x="333" y="289"/>
                    </a:moveTo>
                    <a:lnTo>
                      <a:pt x="333" y="289"/>
                    </a:lnTo>
                    <a:lnTo>
                      <a:pt x="330" y="287"/>
                    </a:lnTo>
                    <a:lnTo>
                      <a:pt x="328" y="285"/>
                    </a:lnTo>
                    <a:lnTo>
                      <a:pt x="325" y="284"/>
                    </a:lnTo>
                    <a:lnTo>
                      <a:pt x="322" y="284"/>
                    </a:lnTo>
                    <a:lnTo>
                      <a:pt x="322" y="284"/>
                    </a:lnTo>
                    <a:lnTo>
                      <a:pt x="325" y="285"/>
                    </a:lnTo>
                    <a:lnTo>
                      <a:pt x="328" y="287"/>
                    </a:lnTo>
                    <a:lnTo>
                      <a:pt x="330" y="289"/>
                    </a:lnTo>
                    <a:lnTo>
                      <a:pt x="333" y="289"/>
                    </a:lnTo>
                    <a:lnTo>
                      <a:pt x="333" y="289"/>
                    </a:lnTo>
                    <a:close/>
                    <a:moveTo>
                      <a:pt x="278" y="325"/>
                    </a:moveTo>
                    <a:lnTo>
                      <a:pt x="278" y="325"/>
                    </a:lnTo>
                    <a:lnTo>
                      <a:pt x="278" y="324"/>
                    </a:lnTo>
                    <a:lnTo>
                      <a:pt x="278" y="322"/>
                    </a:lnTo>
                    <a:lnTo>
                      <a:pt x="282" y="321"/>
                    </a:lnTo>
                    <a:lnTo>
                      <a:pt x="282" y="321"/>
                    </a:lnTo>
                    <a:lnTo>
                      <a:pt x="249" y="302"/>
                    </a:lnTo>
                    <a:lnTo>
                      <a:pt x="234" y="293"/>
                    </a:lnTo>
                    <a:lnTo>
                      <a:pt x="218" y="284"/>
                    </a:lnTo>
                    <a:lnTo>
                      <a:pt x="217" y="284"/>
                    </a:lnTo>
                    <a:lnTo>
                      <a:pt x="217" y="284"/>
                    </a:lnTo>
                    <a:lnTo>
                      <a:pt x="231" y="296"/>
                    </a:lnTo>
                    <a:lnTo>
                      <a:pt x="246" y="307"/>
                    </a:lnTo>
                    <a:lnTo>
                      <a:pt x="261" y="316"/>
                    </a:lnTo>
                    <a:lnTo>
                      <a:pt x="278" y="325"/>
                    </a:lnTo>
                    <a:lnTo>
                      <a:pt x="278" y="325"/>
                    </a:lnTo>
                    <a:close/>
                    <a:moveTo>
                      <a:pt x="430" y="313"/>
                    </a:moveTo>
                    <a:lnTo>
                      <a:pt x="430" y="313"/>
                    </a:lnTo>
                    <a:lnTo>
                      <a:pt x="418" y="304"/>
                    </a:lnTo>
                    <a:lnTo>
                      <a:pt x="414" y="298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09" y="295"/>
                    </a:lnTo>
                    <a:lnTo>
                      <a:pt x="409" y="295"/>
                    </a:lnTo>
                    <a:lnTo>
                      <a:pt x="401" y="289"/>
                    </a:lnTo>
                    <a:lnTo>
                      <a:pt x="397" y="285"/>
                    </a:lnTo>
                    <a:lnTo>
                      <a:pt x="392" y="285"/>
                    </a:lnTo>
                    <a:lnTo>
                      <a:pt x="392" y="285"/>
                    </a:lnTo>
                    <a:lnTo>
                      <a:pt x="411" y="299"/>
                    </a:lnTo>
                    <a:lnTo>
                      <a:pt x="421" y="307"/>
                    </a:lnTo>
                    <a:lnTo>
                      <a:pt x="430" y="313"/>
                    </a:lnTo>
                    <a:lnTo>
                      <a:pt x="430" y="313"/>
                    </a:lnTo>
                    <a:close/>
                    <a:moveTo>
                      <a:pt x="200" y="287"/>
                    </a:moveTo>
                    <a:lnTo>
                      <a:pt x="200" y="287"/>
                    </a:lnTo>
                    <a:lnTo>
                      <a:pt x="200" y="289"/>
                    </a:lnTo>
                    <a:lnTo>
                      <a:pt x="203" y="290"/>
                    </a:lnTo>
                    <a:lnTo>
                      <a:pt x="208" y="292"/>
                    </a:lnTo>
                    <a:lnTo>
                      <a:pt x="208" y="292"/>
                    </a:lnTo>
                    <a:lnTo>
                      <a:pt x="205" y="287"/>
                    </a:lnTo>
                    <a:lnTo>
                      <a:pt x="202" y="287"/>
                    </a:lnTo>
                    <a:lnTo>
                      <a:pt x="200" y="287"/>
                    </a:lnTo>
                    <a:lnTo>
                      <a:pt x="200" y="287"/>
                    </a:lnTo>
                    <a:close/>
                    <a:moveTo>
                      <a:pt x="624" y="328"/>
                    </a:moveTo>
                    <a:lnTo>
                      <a:pt x="624" y="328"/>
                    </a:lnTo>
                    <a:lnTo>
                      <a:pt x="610" y="314"/>
                    </a:lnTo>
                    <a:lnTo>
                      <a:pt x="597" y="302"/>
                    </a:lnTo>
                    <a:lnTo>
                      <a:pt x="597" y="302"/>
                    </a:lnTo>
                    <a:lnTo>
                      <a:pt x="592" y="301"/>
                    </a:lnTo>
                    <a:lnTo>
                      <a:pt x="587" y="298"/>
                    </a:lnTo>
                    <a:lnTo>
                      <a:pt x="583" y="295"/>
                    </a:lnTo>
                    <a:lnTo>
                      <a:pt x="577" y="293"/>
                    </a:lnTo>
                    <a:lnTo>
                      <a:pt x="577" y="293"/>
                    </a:lnTo>
                    <a:lnTo>
                      <a:pt x="575" y="292"/>
                    </a:lnTo>
                    <a:lnTo>
                      <a:pt x="571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95" y="308"/>
                    </a:lnTo>
                    <a:lnTo>
                      <a:pt x="624" y="328"/>
                    </a:lnTo>
                    <a:lnTo>
                      <a:pt x="624" y="328"/>
                    </a:lnTo>
                    <a:close/>
                    <a:moveTo>
                      <a:pt x="589" y="295"/>
                    </a:moveTo>
                    <a:lnTo>
                      <a:pt x="589" y="295"/>
                    </a:lnTo>
                    <a:lnTo>
                      <a:pt x="590" y="293"/>
                    </a:lnTo>
                    <a:lnTo>
                      <a:pt x="589" y="292"/>
                    </a:lnTo>
                    <a:lnTo>
                      <a:pt x="587" y="290"/>
                    </a:lnTo>
                    <a:lnTo>
                      <a:pt x="589" y="290"/>
                    </a:lnTo>
                    <a:lnTo>
                      <a:pt x="589" y="290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7" y="292"/>
                    </a:lnTo>
                    <a:lnTo>
                      <a:pt x="589" y="295"/>
                    </a:lnTo>
                    <a:lnTo>
                      <a:pt x="589" y="295"/>
                    </a:lnTo>
                    <a:close/>
                    <a:moveTo>
                      <a:pt x="345" y="305"/>
                    </a:moveTo>
                    <a:lnTo>
                      <a:pt x="345" y="305"/>
                    </a:lnTo>
                    <a:lnTo>
                      <a:pt x="343" y="304"/>
                    </a:lnTo>
                    <a:lnTo>
                      <a:pt x="340" y="301"/>
                    </a:lnTo>
                    <a:lnTo>
                      <a:pt x="336" y="298"/>
                    </a:lnTo>
                    <a:lnTo>
                      <a:pt x="333" y="295"/>
                    </a:lnTo>
                    <a:lnTo>
                      <a:pt x="333" y="295"/>
                    </a:lnTo>
                    <a:lnTo>
                      <a:pt x="328" y="293"/>
                    </a:lnTo>
                    <a:lnTo>
                      <a:pt x="325" y="292"/>
                    </a:lnTo>
                    <a:lnTo>
                      <a:pt x="321" y="290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31" y="298"/>
                    </a:lnTo>
                    <a:lnTo>
                      <a:pt x="345" y="305"/>
                    </a:lnTo>
                    <a:lnTo>
                      <a:pt x="345" y="305"/>
                    </a:lnTo>
                    <a:close/>
                    <a:moveTo>
                      <a:pt x="171" y="314"/>
                    </a:moveTo>
                    <a:lnTo>
                      <a:pt x="171" y="314"/>
                    </a:lnTo>
                    <a:lnTo>
                      <a:pt x="177" y="314"/>
                    </a:lnTo>
                    <a:lnTo>
                      <a:pt x="177" y="314"/>
                    </a:lnTo>
                    <a:lnTo>
                      <a:pt x="179" y="305"/>
                    </a:lnTo>
                    <a:lnTo>
                      <a:pt x="185" y="296"/>
                    </a:lnTo>
                    <a:lnTo>
                      <a:pt x="185" y="296"/>
                    </a:lnTo>
                    <a:lnTo>
                      <a:pt x="183" y="295"/>
                    </a:lnTo>
                    <a:lnTo>
                      <a:pt x="182" y="293"/>
                    </a:lnTo>
                    <a:lnTo>
                      <a:pt x="180" y="293"/>
                    </a:lnTo>
                    <a:lnTo>
                      <a:pt x="180" y="293"/>
                    </a:lnTo>
                    <a:lnTo>
                      <a:pt x="176" y="304"/>
                    </a:lnTo>
                    <a:lnTo>
                      <a:pt x="171" y="314"/>
                    </a:lnTo>
                    <a:lnTo>
                      <a:pt x="171" y="314"/>
                    </a:lnTo>
                    <a:close/>
                    <a:moveTo>
                      <a:pt x="595" y="298"/>
                    </a:moveTo>
                    <a:lnTo>
                      <a:pt x="595" y="298"/>
                    </a:lnTo>
                    <a:lnTo>
                      <a:pt x="595" y="296"/>
                    </a:lnTo>
                    <a:lnTo>
                      <a:pt x="595" y="295"/>
                    </a:lnTo>
                    <a:lnTo>
                      <a:pt x="590" y="295"/>
                    </a:lnTo>
                    <a:lnTo>
                      <a:pt x="590" y="295"/>
                    </a:lnTo>
                    <a:lnTo>
                      <a:pt x="593" y="296"/>
                    </a:lnTo>
                    <a:lnTo>
                      <a:pt x="595" y="298"/>
                    </a:lnTo>
                    <a:lnTo>
                      <a:pt x="595" y="298"/>
                    </a:lnTo>
                    <a:close/>
                    <a:moveTo>
                      <a:pt x="221" y="307"/>
                    </a:moveTo>
                    <a:lnTo>
                      <a:pt x="221" y="307"/>
                    </a:lnTo>
                    <a:lnTo>
                      <a:pt x="211" y="299"/>
                    </a:lnTo>
                    <a:lnTo>
                      <a:pt x="203" y="296"/>
                    </a:lnTo>
                    <a:lnTo>
                      <a:pt x="194" y="295"/>
                    </a:lnTo>
                    <a:lnTo>
                      <a:pt x="194" y="295"/>
                    </a:lnTo>
                    <a:lnTo>
                      <a:pt x="194" y="298"/>
                    </a:lnTo>
                    <a:lnTo>
                      <a:pt x="192" y="299"/>
                    </a:lnTo>
                    <a:lnTo>
                      <a:pt x="192" y="299"/>
                    </a:lnTo>
                    <a:lnTo>
                      <a:pt x="205" y="307"/>
                    </a:lnTo>
                    <a:lnTo>
                      <a:pt x="215" y="314"/>
                    </a:lnTo>
                    <a:lnTo>
                      <a:pt x="238" y="327"/>
                    </a:lnTo>
                    <a:lnTo>
                      <a:pt x="238" y="327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8" y="351"/>
                    </a:lnTo>
                    <a:lnTo>
                      <a:pt x="281" y="353"/>
                    </a:lnTo>
                    <a:lnTo>
                      <a:pt x="285" y="353"/>
                    </a:lnTo>
                    <a:lnTo>
                      <a:pt x="285" y="353"/>
                    </a:lnTo>
                    <a:lnTo>
                      <a:pt x="272" y="342"/>
                    </a:lnTo>
                    <a:lnTo>
                      <a:pt x="255" y="330"/>
                    </a:lnTo>
                    <a:lnTo>
                      <a:pt x="221" y="307"/>
                    </a:lnTo>
                    <a:lnTo>
                      <a:pt x="221" y="307"/>
                    </a:lnTo>
                    <a:close/>
                    <a:moveTo>
                      <a:pt x="465" y="301"/>
                    </a:moveTo>
                    <a:lnTo>
                      <a:pt x="465" y="301"/>
                    </a:lnTo>
                    <a:lnTo>
                      <a:pt x="465" y="299"/>
                    </a:lnTo>
                    <a:lnTo>
                      <a:pt x="464" y="298"/>
                    </a:lnTo>
                    <a:lnTo>
                      <a:pt x="461" y="296"/>
                    </a:lnTo>
                    <a:lnTo>
                      <a:pt x="459" y="296"/>
                    </a:lnTo>
                    <a:lnTo>
                      <a:pt x="459" y="296"/>
                    </a:lnTo>
                    <a:lnTo>
                      <a:pt x="465" y="301"/>
                    </a:lnTo>
                    <a:lnTo>
                      <a:pt x="465" y="301"/>
                    </a:lnTo>
                    <a:close/>
                    <a:moveTo>
                      <a:pt x="351" y="304"/>
                    </a:moveTo>
                    <a:lnTo>
                      <a:pt x="351" y="304"/>
                    </a:lnTo>
                    <a:lnTo>
                      <a:pt x="351" y="302"/>
                    </a:lnTo>
                    <a:lnTo>
                      <a:pt x="348" y="301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5" y="301"/>
                    </a:lnTo>
                    <a:lnTo>
                      <a:pt x="346" y="302"/>
                    </a:lnTo>
                    <a:lnTo>
                      <a:pt x="351" y="304"/>
                    </a:lnTo>
                    <a:lnTo>
                      <a:pt x="351" y="304"/>
                    </a:lnTo>
                    <a:close/>
                    <a:moveTo>
                      <a:pt x="529" y="330"/>
                    </a:moveTo>
                    <a:lnTo>
                      <a:pt x="529" y="330"/>
                    </a:lnTo>
                    <a:lnTo>
                      <a:pt x="517" y="322"/>
                    </a:lnTo>
                    <a:lnTo>
                      <a:pt x="505" y="313"/>
                    </a:lnTo>
                    <a:lnTo>
                      <a:pt x="494" y="305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91" y="308"/>
                    </a:lnTo>
                    <a:lnTo>
                      <a:pt x="504" y="316"/>
                    </a:lnTo>
                    <a:lnTo>
                      <a:pt x="516" y="324"/>
                    </a:lnTo>
                    <a:lnTo>
                      <a:pt x="529" y="330"/>
                    </a:lnTo>
                    <a:lnTo>
                      <a:pt x="529" y="330"/>
                    </a:lnTo>
                    <a:close/>
                    <a:moveTo>
                      <a:pt x="508" y="333"/>
                    </a:moveTo>
                    <a:lnTo>
                      <a:pt x="508" y="333"/>
                    </a:lnTo>
                    <a:lnTo>
                      <a:pt x="488" y="314"/>
                    </a:lnTo>
                    <a:lnTo>
                      <a:pt x="478" y="307"/>
                    </a:lnTo>
                    <a:lnTo>
                      <a:pt x="467" y="299"/>
                    </a:lnTo>
                    <a:lnTo>
                      <a:pt x="467" y="299"/>
                    </a:lnTo>
                    <a:lnTo>
                      <a:pt x="470" y="305"/>
                    </a:lnTo>
                    <a:lnTo>
                      <a:pt x="475" y="310"/>
                    </a:lnTo>
                    <a:lnTo>
                      <a:pt x="485" y="319"/>
                    </a:lnTo>
                    <a:lnTo>
                      <a:pt x="497" y="327"/>
                    </a:lnTo>
                    <a:lnTo>
                      <a:pt x="508" y="333"/>
                    </a:lnTo>
                    <a:lnTo>
                      <a:pt x="508" y="333"/>
                    </a:lnTo>
                    <a:close/>
                    <a:moveTo>
                      <a:pt x="424" y="301"/>
                    </a:moveTo>
                    <a:lnTo>
                      <a:pt x="424" y="301"/>
                    </a:lnTo>
                    <a:lnTo>
                      <a:pt x="436" y="313"/>
                    </a:lnTo>
                    <a:lnTo>
                      <a:pt x="447" y="325"/>
                    </a:lnTo>
                    <a:lnTo>
                      <a:pt x="447" y="325"/>
                    </a:lnTo>
                    <a:lnTo>
                      <a:pt x="465" y="336"/>
                    </a:lnTo>
                    <a:lnTo>
                      <a:pt x="484" y="346"/>
                    </a:lnTo>
                    <a:lnTo>
                      <a:pt x="484" y="346"/>
                    </a:lnTo>
                    <a:lnTo>
                      <a:pt x="484" y="345"/>
                    </a:lnTo>
                    <a:lnTo>
                      <a:pt x="485" y="343"/>
                    </a:lnTo>
                    <a:lnTo>
                      <a:pt x="488" y="343"/>
                    </a:lnTo>
                    <a:lnTo>
                      <a:pt x="488" y="343"/>
                    </a:lnTo>
                    <a:lnTo>
                      <a:pt x="482" y="337"/>
                    </a:lnTo>
                    <a:lnTo>
                      <a:pt x="475" y="331"/>
                    </a:lnTo>
                    <a:lnTo>
                      <a:pt x="458" y="321"/>
                    </a:lnTo>
                    <a:lnTo>
                      <a:pt x="424" y="301"/>
                    </a:lnTo>
                    <a:lnTo>
                      <a:pt x="424" y="301"/>
                    </a:lnTo>
                    <a:close/>
                    <a:moveTo>
                      <a:pt x="452" y="307"/>
                    </a:moveTo>
                    <a:lnTo>
                      <a:pt x="452" y="307"/>
                    </a:lnTo>
                    <a:lnTo>
                      <a:pt x="450" y="307"/>
                    </a:lnTo>
                    <a:lnTo>
                      <a:pt x="450" y="305"/>
                    </a:lnTo>
                    <a:lnTo>
                      <a:pt x="450" y="304"/>
                    </a:lnTo>
                    <a:lnTo>
                      <a:pt x="450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9" y="307"/>
                    </a:lnTo>
                    <a:lnTo>
                      <a:pt x="450" y="307"/>
                    </a:lnTo>
                    <a:lnTo>
                      <a:pt x="452" y="307"/>
                    </a:lnTo>
                    <a:lnTo>
                      <a:pt x="452" y="307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85" y="318"/>
                    </a:lnTo>
                    <a:lnTo>
                      <a:pt x="191" y="321"/>
                    </a:lnTo>
                    <a:lnTo>
                      <a:pt x="196" y="324"/>
                    </a:lnTo>
                    <a:lnTo>
                      <a:pt x="202" y="327"/>
                    </a:lnTo>
                    <a:lnTo>
                      <a:pt x="202" y="327"/>
                    </a:lnTo>
                    <a:lnTo>
                      <a:pt x="203" y="324"/>
                    </a:lnTo>
                    <a:lnTo>
                      <a:pt x="206" y="324"/>
                    </a:lnTo>
                    <a:lnTo>
                      <a:pt x="206" y="324"/>
                    </a:lnTo>
                    <a:lnTo>
                      <a:pt x="209" y="325"/>
                    </a:lnTo>
                    <a:lnTo>
                      <a:pt x="211" y="327"/>
                    </a:lnTo>
                    <a:lnTo>
                      <a:pt x="214" y="330"/>
                    </a:lnTo>
                    <a:lnTo>
                      <a:pt x="217" y="330"/>
                    </a:lnTo>
                    <a:lnTo>
                      <a:pt x="217" y="330"/>
                    </a:lnTo>
                    <a:lnTo>
                      <a:pt x="203" y="318"/>
                    </a:lnTo>
                    <a:lnTo>
                      <a:pt x="189" y="304"/>
                    </a:lnTo>
                    <a:lnTo>
                      <a:pt x="189" y="304"/>
                    </a:lnTo>
                    <a:lnTo>
                      <a:pt x="185" y="310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  <a:moveTo>
                      <a:pt x="647" y="313"/>
                    </a:moveTo>
                    <a:lnTo>
                      <a:pt x="647" y="313"/>
                    </a:lnTo>
                    <a:lnTo>
                      <a:pt x="644" y="310"/>
                    </a:lnTo>
                    <a:lnTo>
                      <a:pt x="642" y="308"/>
                    </a:lnTo>
                    <a:lnTo>
                      <a:pt x="641" y="308"/>
                    </a:lnTo>
                    <a:lnTo>
                      <a:pt x="641" y="308"/>
                    </a:lnTo>
                    <a:lnTo>
                      <a:pt x="644" y="311"/>
                    </a:lnTo>
                    <a:lnTo>
                      <a:pt x="647" y="313"/>
                    </a:lnTo>
                    <a:lnTo>
                      <a:pt x="647" y="313"/>
                    </a:lnTo>
                    <a:close/>
                    <a:moveTo>
                      <a:pt x="318" y="316"/>
                    </a:moveTo>
                    <a:lnTo>
                      <a:pt x="318" y="316"/>
                    </a:lnTo>
                    <a:lnTo>
                      <a:pt x="339" y="333"/>
                    </a:lnTo>
                    <a:lnTo>
                      <a:pt x="351" y="339"/>
                    </a:lnTo>
                    <a:lnTo>
                      <a:pt x="363" y="345"/>
                    </a:lnTo>
                    <a:lnTo>
                      <a:pt x="363" y="345"/>
                    </a:lnTo>
                    <a:lnTo>
                      <a:pt x="366" y="348"/>
                    </a:lnTo>
                    <a:lnTo>
                      <a:pt x="371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74" y="348"/>
                    </a:lnTo>
                    <a:lnTo>
                      <a:pt x="366" y="340"/>
                    </a:lnTo>
                    <a:lnTo>
                      <a:pt x="359" y="334"/>
                    </a:lnTo>
                    <a:lnTo>
                      <a:pt x="350" y="330"/>
                    </a:lnTo>
                    <a:lnTo>
                      <a:pt x="331" y="319"/>
                    </a:lnTo>
                    <a:lnTo>
                      <a:pt x="313" y="308"/>
                    </a:lnTo>
                    <a:lnTo>
                      <a:pt x="313" y="308"/>
                    </a:lnTo>
                    <a:lnTo>
                      <a:pt x="313" y="311"/>
                    </a:lnTo>
                    <a:lnTo>
                      <a:pt x="314" y="313"/>
                    </a:lnTo>
                    <a:lnTo>
                      <a:pt x="318" y="316"/>
                    </a:lnTo>
                    <a:lnTo>
                      <a:pt x="318" y="316"/>
                    </a:lnTo>
                    <a:close/>
                    <a:moveTo>
                      <a:pt x="499" y="340"/>
                    </a:moveTo>
                    <a:lnTo>
                      <a:pt x="499" y="340"/>
                    </a:lnTo>
                    <a:lnTo>
                      <a:pt x="494" y="337"/>
                    </a:lnTo>
                    <a:lnTo>
                      <a:pt x="490" y="333"/>
                    </a:lnTo>
                    <a:lnTo>
                      <a:pt x="485" y="328"/>
                    </a:lnTo>
                    <a:lnTo>
                      <a:pt x="485" y="325"/>
                    </a:lnTo>
                    <a:lnTo>
                      <a:pt x="485" y="322"/>
                    </a:lnTo>
                    <a:lnTo>
                      <a:pt x="485" y="322"/>
                    </a:lnTo>
                    <a:lnTo>
                      <a:pt x="479" y="318"/>
                    </a:lnTo>
                    <a:lnTo>
                      <a:pt x="472" y="316"/>
                    </a:lnTo>
                    <a:lnTo>
                      <a:pt x="462" y="313"/>
                    </a:lnTo>
                    <a:lnTo>
                      <a:pt x="455" y="310"/>
                    </a:lnTo>
                    <a:lnTo>
                      <a:pt x="455" y="310"/>
                    </a:lnTo>
                    <a:lnTo>
                      <a:pt x="464" y="319"/>
                    </a:lnTo>
                    <a:lnTo>
                      <a:pt x="476" y="327"/>
                    </a:lnTo>
                    <a:lnTo>
                      <a:pt x="499" y="340"/>
                    </a:lnTo>
                    <a:lnTo>
                      <a:pt x="499" y="340"/>
                    </a:lnTo>
                    <a:close/>
                    <a:moveTo>
                      <a:pt x="345" y="346"/>
                    </a:moveTo>
                    <a:lnTo>
                      <a:pt x="345" y="346"/>
                    </a:lnTo>
                    <a:lnTo>
                      <a:pt x="333" y="337"/>
                    </a:lnTo>
                    <a:lnTo>
                      <a:pt x="319" y="328"/>
                    </a:lnTo>
                    <a:lnTo>
                      <a:pt x="292" y="311"/>
                    </a:lnTo>
                    <a:lnTo>
                      <a:pt x="292" y="311"/>
                    </a:lnTo>
                    <a:lnTo>
                      <a:pt x="302" y="322"/>
                    </a:lnTo>
                    <a:lnTo>
                      <a:pt x="314" y="333"/>
                    </a:lnTo>
                    <a:lnTo>
                      <a:pt x="328" y="340"/>
                    </a:lnTo>
                    <a:lnTo>
                      <a:pt x="337" y="345"/>
                    </a:lnTo>
                    <a:lnTo>
                      <a:pt x="345" y="346"/>
                    </a:lnTo>
                    <a:lnTo>
                      <a:pt x="345" y="346"/>
                    </a:lnTo>
                    <a:close/>
                    <a:moveTo>
                      <a:pt x="667" y="327"/>
                    </a:moveTo>
                    <a:lnTo>
                      <a:pt x="667" y="327"/>
                    </a:lnTo>
                    <a:lnTo>
                      <a:pt x="658" y="319"/>
                    </a:lnTo>
                    <a:lnTo>
                      <a:pt x="653" y="316"/>
                    </a:lnTo>
                    <a:lnTo>
                      <a:pt x="647" y="313"/>
                    </a:lnTo>
                    <a:lnTo>
                      <a:pt x="647" y="313"/>
                    </a:lnTo>
                    <a:lnTo>
                      <a:pt x="658" y="321"/>
                    </a:lnTo>
                    <a:lnTo>
                      <a:pt x="662" y="324"/>
                    </a:lnTo>
                    <a:lnTo>
                      <a:pt x="667" y="327"/>
                    </a:lnTo>
                    <a:lnTo>
                      <a:pt x="667" y="327"/>
                    </a:lnTo>
                    <a:close/>
                    <a:moveTo>
                      <a:pt x="395" y="316"/>
                    </a:moveTo>
                    <a:lnTo>
                      <a:pt x="395" y="316"/>
                    </a:lnTo>
                    <a:lnTo>
                      <a:pt x="391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91" y="314"/>
                    </a:lnTo>
                    <a:lnTo>
                      <a:pt x="392" y="316"/>
                    </a:lnTo>
                    <a:lnTo>
                      <a:pt x="394" y="318"/>
                    </a:lnTo>
                    <a:lnTo>
                      <a:pt x="395" y="316"/>
                    </a:lnTo>
                    <a:lnTo>
                      <a:pt x="395" y="316"/>
                    </a:lnTo>
                    <a:close/>
                    <a:moveTo>
                      <a:pt x="743" y="331"/>
                    </a:moveTo>
                    <a:lnTo>
                      <a:pt x="743" y="331"/>
                    </a:lnTo>
                    <a:lnTo>
                      <a:pt x="740" y="327"/>
                    </a:lnTo>
                    <a:lnTo>
                      <a:pt x="734" y="322"/>
                    </a:lnTo>
                    <a:lnTo>
                      <a:pt x="725" y="314"/>
                    </a:lnTo>
                    <a:lnTo>
                      <a:pt x="725" y="314"/>
                    </a:lnTo>
                    <a:lnTo>
                      <a:pt x="734" y="324"/>
                    </a:lnTo>
                    <a:lnTo>
                      <a:pt x="743" y="331"/>
                    </a:lnTo>
                    <a:lnTo>
                      <a:pt x="743" y="331"/>
                    </a:lnTo>
                    <a:close/>
                    <a:moveTo>
                      <a:pt x="670" y="357"/>
                    </a:moveTo>
                    <a:lnTo>
                      <a:pt x="670" y="357"/>
                    </a:lnTo>
                    <a:lnTo>
                      <a:pt x="667" y="356"/>
                    </a:lnTo>
                    <a:lnTo>
                      <a:pt x="665" y="353"/>
                    </a:lnTo>
                    <a:lnTo>
                      <a:pt x="665" y="353"/>
                    </a:lnTo>
                    <a:lnTo>
                      <a:pt x="653" y="343"/>
                    </a:lnTo>
                    <a:lnTo>
                      <a:pt x="642" y="334"/>
                    </a:lnTo>
                    <a:lnTo>
                      <a:pt x="632" y="325"/>
                    </a:lnTo>
                    <a:lnTo>
                      <a:pt x="619" y="318"/>
                    </a:lnTo>
                    <a:lnTo>
                      <a:pt x="619" y="318"/>
                    </a:lnTo>
                    <a:lnTo>
                      <a:pt x="630" y="328"/>
                    </a:lnTo>
                    <a:lnTo>
                      <a:pt x="642" y="339"/>
                    </a:lnTo>
                    <a:lnTo>
                      <a:pt x="656" y="350"/>
                    </a:lnTo>
                    <a:lnTo>
                      <a:pt x="670" y="357"/>
                    </a:lnTo>
                    <a:lnTo>
                      <a:pt x="670" y="357"/>
                    </a:lnTo>
                    <a:close/>
                    <a:moveTo>
                      <a:pt x="360" y="321"/>
                    </a:moveTo>
                    <a:lnTo>
                      <a:pt x="360" y="321"/>
                    </a:lnTo>
                    <a:lnTo>
                      <a:pt x="365" y="325"/>
                    </a:lnTo>
                    <a:lnTo>
                      <a:pt x="371" y="330"/>
                    </a:lnTo>
                    <a:lnTo>
                      <a:pt x="383" y="336"/>
                    </a:lnTo>
                    <a:lnTo>
                      <a:pt x="383" y="336"/>
                    </a:lnTo>
                    <a:lnTo>
                      <a:pt x="378" y="331"/>
                    </a:lnTo>
                    <a:lnTo>
                      <a:pt x="372" y="327"/>
                    </a:lnTo>
                    <a:lnTo>
                      <a:pt x="366" y="322"/>
                    </a:lnTo>
                    <a:lnTo>
                      <a:pt x="360" y="321"/>
                    </a:lnTo>
                    <a:lnTo>
                      <a:pt x="360" y="321"/>
                    </a:lnTo>
                    <a:close/>
                    <a:moveTo>
                      <a:pt x="743" y="357"/>
                    </a:moveTo>
                    <a:lnTo>
                      <a:pt x="743" y="357"/>
                    </a:lnTo>
                    <a:lnTo>
                      <a:pt x="719" y="336"/>
                    </a:lnTo>
                    <a:lnTo>
                      <a:pt x="705" y="327"/>
                    </a:lnTo>
                    <a:lnTo>
                      <a:pt x="690" y="321"/>
                    </a:lnTo>
                    <a:lnTo>
                      <a:pt x="690" y="321"/>
                    </a:lnTo>
                    <a:lnTo>
                      <a:pt x="700" y="331"/>
                    </a:lnTo>
                    <a:lnTo>
                      <a:pt x="714" y="342"/>
                    </a:lnTo>
                    <a:lnTo>
                      <a:pt x="728" y="350"/>
                    </a:lnTo>
                    <a:lnTo>
                      <a:pt x="743" y="357"/>
                    </a:lnTo>
                    <a:lnTo>
                      <a:pt x="743" y="357"/>
                    </a:lnTo>
                    <a:close/>
                    <a:moveTo>
                      <a:pt x="726" y="324"/>
                    </a:moveTo>
                    <a:lnTo>
                      <a:pt x="726" y="324"/>
                    </a:lnTo>
                    <a:lnTo>
                      <a:pt x="723" y="321"/>
                    </a:lnTo>
                    <a:lnTo>
                      <a:pt x="723" y="321"/>
                    </a:lnTo>
                    <a:lnTo>
                      <a:pt x="725" y="322"/>
                    </a:lnTo>
                    <a:lnTo>
                      <a:pt x="726" y="324"/>
                    </a:lnTo>
                    <a:lnTo>
                      <a:pt x="726" y="324"/>
                    </a:lnTo>
                    <a:lnTo>
                      <a:pt x="726" y="324"/>
                    </a:lnTo>
                    <a:close/>
                    <a:moveTo>
                      <a:pt x="263" y="380"/>
                    </a:moveTo>
                    <a:lnTo>
                      <a:pt x="263" y="380"/>
                    </a:lnTo>
                    <a:lnTo>
                      <a:pt x="263" y="377"/>
                    </a:lnTo>
                    <a:lnTo>
                      <a:pt x="263" y="374"/>
                    </a:lnTo>
                    <a:lnTo>
                      <a:pt x="263" y="374"/>
                    </a:lnTo>
                    <a:lnTo>
                      <a:pt x="232" y="351"/>
                    </a:lnTo>
                    <a:lnTo>
                      <a:pt x="200" y="330"/>
                    </a:lnTo>
                    <a:lnTo>
                      <a:pt x="200" y="330"/>
                    </a:lnTo>
                    <a:lnTo>
                      <a:pt x="194" y="328"/>
                    </a:lnTo>
                    <a:lnTo>
                      <a:pt x="188" y="325"/>
                    </a:lnTo>
                    <a:lnTo>
                      <a:pt x="182" y="324"/>
                    </a:lnTo>
                    <a:lnTo>
                      <a:pt x="176" y="324"/>
                    </a:lnTo>
                    <a:lnTo>
                      <a:pt x="176" y="324"/>
                    </a:lnTo>
                    <a:lnTo>
                      <a:pt x="183" y="334"/>
                    </a:lnTo>
                    <a:lnTo>
                      <a:pt x="191" y="343"/>
                    </a:lnTo>
                    <a:lnTo>
                      <a:pt x="202" y="351"/>
                    </a:lnTo>
                    <a:lnTo>
                      <a:pt x="214" y="357"/>
                    </a:lnTo>
                    <a:lnTo>
                      <a:pt x="238" y="369"/>
                    </a:lnTo>
                    <a:lnTo>
                      <a:pt x="263" y="380"/>
                    </a:lnTo>
                    <a:lnTo>
                      <a:pt x="263" y="380"/>
                    </a:lnTo>
                    <a:close/>
                    <a:moveTo>
                      <a:pt x="467" y="345"/>
                    </a:moveTo>
                    <a:lnTo>
                      <a:pt x="467" y="345"/>
                    </a:lnTo>
                    <a:lnTo>
                      <a:pt x="464" y="343"/>
                    </a:lnTo>
                    <a:lnTo>
                      <a:pt x="462" y="343"/>
                    </a:lnTo>
                    <a:lnTo>
                      <a:pt x="459" y="337"/>
                    </a:lnTo>
                    <a:lnTo>
                      <a:pt x="459" y="337"/>
                    </a:lnTo>
                    <a:lnTo>
                      <a:pt x="452" y="334"/>
                    </a:lnTo>
                    <a:lnTo>
                      <a:pt x="444" y="328"/>
                    </a:lnTo>
                    <a:lnTo>
                      <a:pt x="435" y="325"/>
                    </a:lnTo>
                    <a:lnTo>
                      <a:pt x="432" y="325"/>
                    </a:lnTo>
                    <a:lnTo>
                      <a:pt x="427" y="328"/>
                    </a:lnTo>
                    <a:lnTo>
                      <a:pt x="427" y="328"/>
                    </a:lnTo>
                    <a:lnTo>
                      <a:pt x="423" y="327"/>
                    </a:lnTo>
                    <a:lnTo>
                      <a:pt x="421" y="327"/>
                    </a:lnTo>
                    <a:lnTo>
                      <a:pt x="420" y="327"/>
                    </a:lnTo>
                    <a:lnTo>
                      <a:pt x="420" y="327"/>
                    </a:lnTo>
                    <a:lnTo>
                      <a:pt x="468" y="357"/>
                    </a:lnTo>
                    <a:lnTo>
                      <a:pt x="468" y="357"/>
                    </a:lnTo>
                    <a:lnTo>
                      <a:pt x="470" y="357"/>
                    </a:lnTo>
                    <a:lnTo>
                      <a:pt x="472" y="356"/>
                    </a:lnTo>
                    <a:lnTo>
                      <a:pt x="472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90" y="365"/>
                    </a:lnTo>
                    <a:lnTo>
                      <a:pt x="497" y="371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13" y="383"/>
                    </a:lnTo>
                    <a:lnTo>
                      <a:pt x="522" y="391"/>
                    </a:lnTo>
                    <a:lnTo>
                      <a:pt x="531" y="398"/>
                    </a:lnTo>
                    <a:lnTo>
                      <a:pt x="537" y="400"/>
                    </a:lnTo>
                    <a:lnTo>
                      <a:pt x="542" y="401"/>
                    </a:lnTo>
                    <a:lnTo>
                      <a:pt x="542" y="401"/>
                    </a:lnTo>
                    <a:lnTo>
                      <a:pt x="514" y="375"/>
                    </a:lnTo>
                    <a:lnTo>
                      <a:pt x="514" y="375"/>
                    </a:lnTo>
                    <a:lnTo>
                      <a:pt x="507" y="374"/>
                    </a:lnTo>
                    <a:lnTo>
                      <a:pt x="505" y="372"/>
                    </a:lnTo>
                    <a:lnTo>
                      <a:pt x="504" y="369"/>
                    </a:lnTo>
                    <a:lnTo>
                      <a:pt x="504" y="369"/>
                    </a:lnTo>
                    <a:lnTo>
                      <a:pt x="502" y="371"/>
                    </a:lnTo>
                    <a:lnTo>
                      <a:pt x="500" y="369"/>
                    </a:lnTo>
                    <a:lnTo>
                      <a:pt x="499" y="368"/>
                    </a:lnTo>
                    <a:lnTo>
                      <a:pt x="496" y="368"/>
                    </a:lnTo>
                    <a:lnTo>
                      <a:pt x="496" y="368"/>
                    </a:lnTo>
                    <a:lnTo>
                      <a:pt x="496" y="366"/>
                    </a:lnTo>
                    <a:lnTo>
                      <a:pt x="496" y="365"/>
                    </a:lnTo>
                    <a:lnTo>
                      <a:pt x="496" y="365"/>
                    </a:lnTo>
                    <a:lnTo>
                      <a:pt x="491" y="365"/>
                    </a:lnTo>
                    <a:lnTo>
                      <a:pt x="487" y="363"/>
                    </a:lnTo>
                    <a:lnTo>
                      <a:pt x="487" y="363"/>
                    </a:lnTo>
                    <a:lnTo>
                      <a:pt x="485" y="359"/>
                    </a:lnTo>
                    <a:lnTo>
                      <a:pt x="482" y="357"/>
                    </a:lnTo>
                    <a:lnTo>
                      <a:pt x="482" y="357"/>
                    </a:lnTo>
                    <a:lnTo>
                      <a:pt x="479" y="356"/>
                    </a:lnTo>
                    <a:lnTo>
                      <a:pt x="478" y="354"/>
                    </a:lnTo>
                    <a:lnTo>
                      <a:pt x="478" y="353"/>
                    </a:lnTo>
                    <a:lnTo>
                      <a:pt x="478" y="353"/>
                    </a:lnTo>
                    <a:lnTo>
                      <a:pt x="472" y="350"/>
                    </a:lnTo>
                    <a:lnTo>
                      <a:pt x="468" y="348"/>
                    </a:lnTo>
                    <a:lnTo>
                      <a:pt x="467" y="345"/>
                    </a:lnTo>
                    <a:lnTo>
                      <a:pt x="467" y="345"/>
                    </a:lnTo>
                    <a:close/>
                    <a:moveTo>
                      <a:pt x="700" y="339"/>
                    </a:moveTo>
                    <a:lnTo>
                      <a:pt x="700" y="339"/>
                    </a:lnTo>
                    <a:lnTo>
                      <a:pt x="696" y="336"/>
                    </a:lnTo>
                    <a:lnTo>
                      <a:pt x="691" y="333"/>
                    </a:lnTo>
                    <a:lnTo>
                      <a:pt x="686" y="330"/>
                    </a:lnTo>
                    <a:lnTo>
                      <a:pt x="685" y="328"/>
                    </a:lnTo>
                    <a:lnTo>
                      <a:pt x="686" y="328"/>
                    </a:lnTo>
                    <a:lnTo>
                      <a:pt x="686" y="328"/>
                    </a:lnTo>
                    <a:lnTo>
                      <a:pt x="682" y="327"/>
                    </a:lnTo>
                    <a:lnTo>
                      <a:pt x="680" y="325"/>
                    </a:lnTo>
                    <a:lnTo>
                      <a:pt x="680" y="327"/>
                    </a:lnTo>
                    <a:lnTo>
                      <a:pt x="680" y="327"/>
                    </a:lnTo>
                    <a:lnTo>
                      <a:pt x="685" y="330"/>
                    </a:lnTo>
                    <a:lnTo>
                      <a:pt x="690" y="334"/>
                    </a:lnTo>
                    <a:lnTo>
                      <a:pt x="694" y="337"/>
                    </a:lnTo>
                    <a:lnTo>
                      <a:pt x="700" y="339"/>
                    </a:lnTo>
                    <a:lnTo>
                      <a:pt x="700" y="339"/>
                    </a:lnTo>
                    <a:close/>
                    <a:moveTo>
                      <a:pt x="429" y="336"/>
                    </a:moveTo>
                    <a:lnTo>
                      <a:pt x="429" y="336"/>
                    </a:lnTo>
                    <a:lnTo>
                      <a:pt x="420" y="331"/>
                    </a:lnTo>
                    <a:lnTo>
                      <a:pt x="415" y="328"/>
                    </a:lnTo>
                    <a:lnTo>
                      <a:pt x="411" y="328"/>
                    </a:lnTo>
                    <a:lnTo>
                      <a:pt x="411" y="328"/>
                    </a:lnTo>
                    <a:lnTo>
                      <a:pt x="420" y="333"/>
                    </a:lnTo>
                    <a:lnTo>
                      <a:pt x="424" y="336"/>
                    </a:lnTo>
                    <a:lnTo>
                      <a:pt x="429" y="336"/>
                    </a:lnTo>
                    <a:lnTo>
                      <a:pt x="429" y="336"/>
                    </a:lnTo>
                    <a:close/>
                    <a:moveTo>
                      <a:pt x="429" y="354"/>
                    </a:moveTo>
                    <a:lnTo>
                      <a:pt x="429" y="354"/>
                    </a:lnTo>
                    <a:lnTo>
                      <a:pt x="465" y="377"/>
                    </a:lnTo>
                    <a:lnTo>
                      <a:pt x="500" y="398"/>
                    </a:lnTo>
                    <a:lnTo>
                      <a:pt x="500" y="398"/>
                    </a:lnTo>
                    <a:lnTo>
                      <a:pt x="500" y="395"/>
                    </a:lnTo>
                    <a:lnTo>
                      <a:pt x="499" y="394"/>
                    </a:lnTo>
                    <a:lnTo>
                      <a:pt x="499" y="394"/>
                    </a:lnTo>
                    <a:lnTo>
                      <a:pt x="502" y="392"/>
                    </a:lnTo>
                    <a:lnTo>
                      <a:pt x="505" y="391"/>
                    </a:lnTo>
                    <a:lnTo>
                      <a:pt x="505" y="391"/>
                    </a:lnTo>
                    <a:lnTo>
                      <a:pt x="475" y="371"/>
                    </a:lnTo>
                    <a:lnTo>
                      <a:pt x="443" y="354"/>
                    </a:lnTo>
                    <a:lnTo>
                      <a:pt x="443" y="354"/>
                    </a:lnTo>
                    <a:lnTo>
                      <a:pt x="443" y="353"/>
                    </a:lnTo>
                    <a:lnTo>
                      <a:pt x="443" y="351"/>
                    </a:lnTo>
                    <a:lnTo>
                      <a:pt x="443" y="351"/>
                    </a:lnTo>
                    <a:lnTo>
                      <a:pt x="436" y="350"/>
                    </a:lnTo>
                    <a:lnTo>
                      <a:pt x="433" y="348"/>
                    </a:lnTo>
                    <a:lnTo>
                      <a:pt x="429" y="343"/>
                    </a:lnTo>
                    <a:lnTo>
                      <a:pt x="429" y="343"/>
                    </a:lnTo>
                    <a:lnTo>
                      <a:pt x="424" y="343"/>
                    </a:lnTo>
                    <a:lnTo>
                      <a:pt x="421" y="342"/>
                    </a:lnTo>
                    <a:lnTo>
                      <a:pt x="414" y="337"/>
                    </a:lnTo>
                    <a:lnTo>
                      <a:pt x="407" y="334"/>
                    </a:lnTo>
                    <a:lnTo>
                      <a:pt x="401" y="331"/>
                    </a:lnTo>
                    <a:lnTo>
                      <a:pt x="401" y="331"/>
                    </a:lnTo>
                    <a:lnTo>
                      <a:pt x="401" y="330"/>
                    </a:lnTo>
                    <a:lnTo>
                      <a:pt x="403" y="330"/>
                    </a:lnTo>
                    <a:lnTo>
                      <a:pt x="403" y="330"/>
                    </a:lnTo>
                    <a:lnTo>
                      <a:pt x="400" y="328"/>
                    </a:lnTo>
                    <a:lnTo>
                      <a:pt x="398" y="328"/>
                    </a:lnTo>
                    <a:lnTo>
                      <a:pt x="398" y="328"/>
                    </a:lnTo>
                    <a:lnTo>
                      <a:pt x="404" y="336"/>
                    </a:lnTo>
                    <a:lnTo>
                      <a:pt x="412" y="343"/>
                    </a:lnTo>
                    <a:lnTo>
                      <a:pt x="429" y="354"/>
                    </a:lnTo>
                    <a:lnTo>
                      <a:pt x="429" y="354"/>
                    </a:lnTo>
                    <a:close/>
                    <a:moveTo>
                      <a:pt x="656" y="449"/>
                    </a:moveTo>
                    <a:lnTo>
                      <a:pt x="656" y="449"/>
                    </a:lnTo>
                    <a:lnTo>
                      <a:pt x="653" y="444"/>
                    </a:lnTo>
                    <a:lnTo>
                      <a:pt x="648" y="439"/>
                    </a:lnTo>
                    <a:lnTo>
                      <a:pt x="639" y="432"/>
                    </a:lnTo>
                    <a:lnTo>
                      <a:pt x="639" y="432"/>
                    </a:lnTo>
                    <a:lnTo>
                      <a:pt x="639" y="430"/>
                    </a:lnTo>
                    <a:lnTo>
                      <a:pt x="641" y="429"/>
                    </a:lnTo>
                    <a:lnTo>
                      <a:pt x="642" y="429"/>
                    </a:lnTo>
                    <a:lnTo>
                      <a:pt x="642" y="429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41" y="426"/>
                    </a:lnTo>
                    <a:lnTo>
                      <a:pt x="641" y="424"/>
                    </a:lnTo>
                    <a:lnTo>
                      <a:pt x="641" y="423"/>
                    </a:lnTo>
                    <a:lnTo>
                      <a:pt x="641" y="423"/>
                    </a:lnTo>
                    <a:lnTo>
                      <a:pt x="627" y="411"/>
                    </a:lnTo>
                    <a:lnTo>
                      <a:pt x="613" y="400"/>
                    </a:lnTo>
                    <a:lnTo>
                      <a:pt x="613" y="400"/>
                    </a:lnTo>
                    <a:lnTo>
                      <a:pt x="615" y="398"/>
                    </a:lnTo>
                    <a:lnTo>
                      <a:pt x="613" y="398"/>
                    </a:lnTo>
                    <a:lnTo>
                      <a:pt x="613" y="398"/>
                    </a:lnTo>
                    <a:lnTo>
                      <a:pt x="571" y="369"/>
                    </a:lnTo>
                    <a:lnTo>
                      <a:pt x="571" y="369"/>
                    </a:lnTo>
                    <a:lnTo>
                      <a:pt x="554" y="359"/>
                    </a:lnTo>
                    <a:lnTo>
                      <a:pt x="545" y="351"/>
                    </a:lnTo>
                    <a:lnTo>
                      <a:pt x="539" y="345"/>
                    </a:lnTo>
                    <a:lnTo>
                      <a:pt x="539" y="345"/>
                    </a:lnTo>
                    <a:lnTo>
                      <a:pt x="540" y="343"/>
                    </a:lnTo>
                    <a:lnTo>
                      <a:pt x="540" y="342"/>
                    </a:lnTo>
                    <a:lnTo>
                      <a:pt x="540" y="342"/>
                    </a:lnTo>
                    <a:lnTo>
                      <a:pt x="534" y="339"/>
                    </a:lnTo>
                    <a:lnTo>
                      <a:pt x="528" y="336"/>
                    </a:lnTo>
                    <a:lnTo>
                      <a:pt x="523" y="333"/>
                    </a:lnTo>
                    <a:lnTo>
                      <a:pt x="517" y="330"/>
                    </a:lnTo>
                    <a:lnTo>
                      <a:pt x="517" y="330"/>
                    </a:lnTo>
                    <a:lnTo>
                      <a:pt x="549" y="363"/>
                    </a:lnTo>
                    <a:lnTo>
                      <a:pt x="583" y="394"/>
                    </a:lnTo>
                    <a:lnTo>
                      <a:pt x="618" y="423"/>
                    </a:lnTo>
                    <a:lnTo>
                      <a:pt x="656" y="449"/>
                    </a:lnTo>
                    <a:lnTo>
                      <a:pt x="656" y="449"/>
                    </a:lnTo>
                    <a:close/>
                    <a:moveTo>
                      <a:pt x="534" y="333"/>
                    </a:moveTo>
                    <a:lnTo>
                      <a:pt x="534" y="333"/>
                    </a:lnTo>
                    <a:lnTo>
                      <a:pt x="532" y="331"/>
                    </a:lnTo>
                    <a:lnTo>
                      <a:pt x="529" y="330"/>
                    </a:lnTo>
                    <a:lnTo>
                      <a:pt x="529" y="330"/>
                    </a:lnTo>
                    <a:lnTo>
                      <a:pt x="531" y="333"/>
                    </a:lnTo>
                    <a:lnTo>
                      <a:pt x="532" y="333"/>
                    </a:lnTo>
                    <a:lnTo>
                      <a:pt x="534" y="333"/>
                    </a:lnTo>
                    <a:lnTo>
                      <a:pt x="534" y="333"/>
                    </a:lnTo>
                    <a:close/>
                    <a:moveTo>
                      <a:pt x="282" y="371"/>
                    </a:moveTo>
                    <a:lnTo>
                      <a:pt x="282" y="371"/>
                    </a:lnTo>
                    <a:lnTo>
                      <a:pt x="276" y="365"/>
                    </a:lnTo>
                    <a:lnTo>
                      <a:pt x="270" y="360"/>
                    </a:lnTo>
                    <a:lnTo>
                      <a:pt x="257" y="351"/>
                    </a:lnTo>
                    <a:lnTo>
                      <a:pt x="257" y="351"/>
                    </a:lnTo>
                    <a:lnTo>
                      <a:pt x="241" y="340"/>
                    </a:lnTo>
                    <a:lnTo>
                      <a:pt x="235" y="336"/>
                    </a:lnTo>
                    <a:lnTo>
                      <a:pt x="228" y="333"/>
                    </a:lnTo>
                    <a:lnTo>
                      <a:pt x="228" y="333"/>
                    </a:lnTo>
                    <a:lnTo>
                      <a:pt x="240" y="343"/>
                    </a:lnTo>
                    <a:lnTo>
                      <a:pt x="253" y="354"/>
                    </a:lnTo>
                    <a:lnTo>
                      <a:pt x="282" y="371"/>
                    </a:lnTo>
                    <a:lnTo>
                      <a:pt x="282" y="371"/>
                    </a:lnTo>
                    <a:close/>
                    <a:moveTo>
                      <a:pt x="597" y="337"/>
                    </a:moveTo>
                    <a:lnTo>
                      <a:pt x="597" y="337"/>
                    </a:lnTo>
                    <a:lnTo>
                      <a:pt x="593" y="334"/>
                    </a:lnTo>
                    <a:lnTo>
                      <a:pt x="592" y="333"/>
                    </a:lnTo>
                    <a:lnTo>
                      <a:pt x="590" y="333"/>
                    </a:lnTo>
                    <a:lnTo>
                      <a:pt x="590" y="333"/>
                    </a:lnTo>
                    <a:lnTo>
                      <a:pt x="593" y="334"/>
                    </a:lnTo>
                    <a:lnTo>
                      <a:pt x="597" y="337"/>
                    </a:lnTo>
                    <a:lnTo>
                      <a:pt x="597" y="337"/>
                    </a:lnTo>
                    <a:close/>
                    <a:moveTo>
                      <a:pt x="246" y="337"/>
                    </a:moveTo>
                    <a:lnTo>
                      <a:pt x="246" y="337"/>
                    </a:lnTo>
                    <a:lnTo>
                      <a:pt x="244" y="334"/>
                    </a:lnTo>
                    <a:lnTo>
                      <a:pt x="243" y="334"/>
                    </a:lnTo>
                    <a:lnTo>
                      <a:pt x="241" y="334"/>
                    </a:lnTo>
                    <a:lnTo>
                      <a:pt x="241" y="334"/>
                    </a:lnTo>
                    <a:lnTo>
                      <a:pt x="243" y="337"/>
                    </a:lnTo>
                    <a:lnTo>
                      <a:pt x="244" y="337"/>
                    </a:lnTo>
                    <a:lnTo>
                      <a:pt x="246" y="337"/>
                    </a:lnTo>
                    <a:lnTo>
                      <a:pt x="246" y="337"/>
                    </a:lnTo>
                    <a:close/>
                    <a:moveTo>
                      <a:pt x="635" y="397"/>
                    </a:moveTo>
                    <a:lnTo>
                      <a:pt x="635" y="397"/>
                    </a:lnTo>
                    <a:lnTo>
                      <a:pt x="615" y="380"/>
                    </a:lnTo>
                    <a:lnTo>
                      <a:pt x="593" y="363"/>
                    </a:lnTo>
                    <a:lnTo>
                      <a:pt x="571" y="350"/>
                    </a:lnTo>
                    <a:lnTo>
                      <a:pt x="548" y="334"/>
                    </a:lnTo>
                    <a:lnTo>
                      <a:pt x="548" y="334"/>
                    </a:lnTo>
                    <a:lnTo>
                      <a:pt x="568" y="351"/>
                    </a:lnTo>
                    <a:lnTo>
                      <a:pt x="589" y="368"/>
                    </a:lnTo>
                    <a:lnTo>
                      <a:pt x="635" y="397"/>
                    </a:lnTo>
                    <a:lnTo>
                      <a:pt x="635" y="397"/>
                    </a:lnTo>
                    <a:close/>
                    <a:moveTo>
                      <a:pt x="391" y="342"/>
                    </a:moveTo>
                    <a:lnTo>
                      <a:pt x="391" y="342"/>
                    </a:lnTo>
                    <a:lnTo>
                      <a:pt x="407" y="353"/>
                    </a:lnTo>
                    <a:lnTo>
                      <a:pt x="424" y="363"/>
                    </a:lnTo>
                    <a:lnTo>
                      <a:pt x="424" y="363"/>
                    </a:lnTo>
                    <a:lnTo>
                      <a:pt x="423" y="359"/>
                    </a:lnTo>
                    <a:lnTo>
                      <a:pt x="421" y="357"/>
                    </a:lnTo>
                    <a:lnTo>
                      <a:pt x="423" y="354"/>
                    </a:lnTo>
                    <a:lnTo>
                      <a:pt x="423" y="354"/>
                    </a:lnTo>
                    <a:lnTo>
                      <a:pt x="406" y="345"/>
                    </a:lnTo>
                    <a:lnTo>
                      <a:pt x="389" y="336"/>
                    </a:lnTo>
                    <a:lnTo>
                      <a:pt x="389" y="336"/>
                    </a:lnTo>
                    <a:lnTo>
                      <a:pt x="391" y="337"/>
                    </a:lnTo>
                    <a:lnTo>
                      <a:pt x="391" y="339"/>
                    </a:lnTo>
                    <a:lnTo>
                      <a:pt x="391" y="342"/>
                    </a:lnTo>
                    <a:lnTo>
                      <a:pt x="391" y="342"/>
                    </a:lnTo>
                    <a:close/>
                    <a:moveTo>
                      <a:pt x="311" y="362"/>
                    </a:moveTo>
                    <a:lnTo>
                      <a:pt x="311" y="362"/>
                    </a:lnTo>
                    <a:lnTo>
                      <a:pt x="304" y="354"/>
                    </a:lnTo>
                    <a:lnTo>
                      <a:pt x="296" y="348"/>
                    </a:lnTo>
                    <a:lnTo>
                      <a:pt x="279" y="336"/>
                    </a:lnTo>
                    <a:lnTo>
                      <a:pt x="279" y="336"/>
                    </a:lnTo>
                    <a:lnTo>
                      <a:pt x="285" y="343"/>
                    </a:lnTo>
                    <a:lnTo>
                      <a:pt x="295" y="351"/>
                    </a:lnTo>
                    <a:lnTo>
                      <a:pt x="302" y="357"/>
                    </a:lnTo>
                    <a:lnTo>
                      <a:pt x="311" y="362"/>
                    </a:lnTo>
                    <a:lnTo>
                      <a:pt x="311" y="362"/>
                    </a:lnTo>
                    <a:close/>
                    <a:moveTo>
                      <a:pt x="331" y="403"/>
                    </a:moveTo>
                    <a:lnTo>
                      <a:pt x="331" y="403"/>
                    </a:lnTo>
                    <a:lnTo>
                      <a:pt x="375" y="433"/>
                    </a:lnTo>
                    <a:lnTo>
                      <a:pt x="375" y="433"/>
                    </a:lnTo>
                    <a:lnTo>
                      <a:pt x="398" y="450"/>
                    </a:lnTo>
                    <a:lnTo>
                      <a:pt x="411" y="456"/>
                    </a:lnTo>
                    <a:lnTo>
                      <a:pt x="418" y="459"/>
                    </a:lnTo>
                    <a:lnTo>
                      <a:pt x="424" y="461"/>
                    </a:lnTo>
                    <a:lnTo>
                      <a:pt x="424" y="461"/>
                    </a:lnTo>
                    <a:lnTo>
                      <a:pt x="421" y="453"/>
                    </a:lnTo>
                    <a:lnTo>
                      <a:pt x="417" y="449"/>
                    </a:lnTo>
                    <a:lnTo>
                      <a:pt x="404" y="438"/>
                    </a:lnTo>
                    <a:lnTo>
                      <a:pt x="378" y="421"/>
                    </a:lnTo>
                    <a:lnTo>
                      <a:pt x="378" y="421"/>
                    </a:lnTo>
                    <a:lnTo>
                      <a:pt x="374" y="421"/>
                    </a:lnTo>
                    <a:lnTo>
                      <a:pt x="372" y="423"/>
                    </a:lnTo>
                    <a:lnTo>
                      <a:pt x="371" y="423"/>
                    </a:lnTo>
                    <a:lnTo>
                      <a:pt x="371" y="423"/>
                    </a:lnTo>
                    <a:lnTo>
                      <a:pt x="365" y="418"/>
                    </a:lnTo>
                    <a:lnTo>
                      <a:pt x="360" y="414"/>
                    </a:lnTo>
                    <a:lnTo>
                      <a:pt x="356" y="407"/>
                    </a:lnTo>
                    <a:lnTo>
                      <a:pt x="351" y="403"/>
                    </a:lnTo>
                    <a:lnTo>
                      <a:pt x="351" y="403"/>
                    </a:lnTo>
                    <a:lnTo>
                      <a:pt x="342" y="398"/>
                    </a:lnTo>
                    <a:lnTo>
                      <a:pt x="333" y="392"/>
                    </a:lnTo>
                    <a:lnTo>
                      <a:pt x="333" y="392"/>
                    </a:lnTo>
                    <a:lnTo>
                      <a:pt x="325" y="386"/>
                    </a:lnTo>
                    <a:lnTo>
                      <a:pt x="325" y="386"/>
                    </a:lnTo>
                    <a:lnTo>
                      <a:pt x="298" y="369"/>
                    </a:lnTo>
                    <a:lnTo>
                      <a:pt x="298" y="369"/>
                    </a:lnTo>
                    <a:lnTo>
                      <a:pt x="290" y="365"/>
                    </a:lnTo>
                    <a:lnTo>
                      <a:pt x="282" y="360"/>
                    </a:lnTo>
                    <a:lnTo>
                      <a:pt x="282" y="360"/>
                    </a:lnTo>
                    <a:lnTo>
                      <a:pt x="282" y="359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3" y="353"/>
                    </a:lnTo>
                    <a:lnTo>
                      <a:pt x="264" y="348"/>
                    </a:lnTo>
                    <a:lnTo>
                      <a:pt x="264" y="348"/>
                    </a:lnTo>
                    <a:lnTo>
                      <a:pt x="255" y="343"/>
                    </a:lnTo>
                    <a:lnTo>
                      <a:pt x="246" y="337"/>
                    </a:lnTo>
                    <a:lnTo>
                      <a:pt x="246" y="337"/>
                    </a:lnTo>
                    <a:lnTo>
                      <a:pt x="269" y="354"/>
                    </a:lnTo>
                    <a:lnTo>
                      <a:pt x="289" y="371"/>
                    </a:lnTo>
                    <a:lnTo>
                      <a:pt x="310" y="388"/>
                    </a:lnTo>
                    <a:lnTo>
                      <a:pt x="331" y="403"/>
                    </a:lnTo>
                    <a:lnTo>
                      <a:pt x="331" y="403"/>
                    </a:lnTo>
                    <a:close/>
                    <a:moveTo>
                      <a:pt x="438" y="343"/>
                    </a:moveTo>
                    <a:lnTo>
                      <a:pt x="438" y="343"/>
                    </a:lnTo>
                    <a:lnTo>
                      <a:pt x="435" y="340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30" y="339"/>
                    </a:lnTo>
                    <a:lnTo>
                      <a:pt x="435" y="342"/>
                    </a:lnTo>
                    <a:lnTo>
                      <a:pt x="438" y="343"/>
                    </a:lnTo>
                    <a:lnTo>
                      <a:pt x="438" y="343"/>
                    </a:lnTo>
                    <a:close/>
                    <a:moveTo>
                      <a:pt x="324" y="351"/>
                    </a:moveTo>
                    <a:lnTo>
                      <a:pt x="324" y="351"/>
                    </a:lnTo>
                    <a:lnTo>
                      <a:pt x="321" y="348"/>
                    </a:lnTo>
                    <a:lnTo>
                      <a:pt x="319" y="346"/>
                    </a:lnTo>
                    <a:lnTo>
                      <a:pt x="319" y="345"/>
                    </a:lnTo>
                    <a:lnTo>
                      <a:pt x="319" y="345"/>
                    </a:lnTo>
                    <a:lnTo>
                      <a:pt x="316" y="345"/>
                    </a:lnTo>
                    <a:lnTo>
                      <a:pt x="314" y="343"/>
                    </a:lnTo>
                    <a:lnTo>
                      <a:pt x="313" y="343"/>
                    </a:lnTo>
                    <a:lnTo>
                      <a:pt x="310" y="343"/>
                    </a:lnTo>
                    <a:lnTo>
                      <a:pt x="310" y="343"/>
                    </a:lnTo>
                    <a:lnTo>
                      <a:pt x="313" y="345"/>
                    </a:lnTo>
                    <a:lnTo>
                      <a:pt x="318" y="348"/>
                    </a:lnTo>
                    <a:lnTo>
                      <a:pt x="321" y="350"/>
                    </a:lnTo>
                    <a:lnTo>
                      <a:pt x="324" y="351"/>
                    </a:lnTo>
                    <a:lnTo>
                      <a:pt x="324" y="351"/>
                    </a:lnTo>
                    <a:close/>
                    <a:moveTo>
                      <a:pt x="607" y="362"/>
                    </a:moveTo>
                    <a:lnTo>
                      <a:pt x="607" y="362"/>
                    </a:lnTo>
                    <a:lnTo>
                      <a:pt x="632" y="383"/>
                    </a:lnTo>
                    <a:lnTo>
                      <a:pt x="644" y="394"/>
                    </a:lnTo>
                    <a:lnTo>
                      <a:pt x="656" y="401"/>
                    </a:lnTo>
                    <a:lnTo>
                      <a:pt x="656" y="401"/>
                    </a:lnTo>
                    <a:lnTo>
                      <a:pt x="650" y="395"/>
                    </a:lnTo>
                    <a:lnTo>
                      <a:pt x="647" y="392"/>
                    </a:lnTo>
                    <a:lnTo>
                      <a:pt x="644" y="388"/>
                    </a:lnTo>
                    <a:lnTo>
                      <a:pt x="644" y="388"/>
                    </a:lnTo>
                    <a:lnTo>
                      <a:pt x="642" y="385"/>
                    </a:lnTo>
                    <a:lnTo>
                      <a:pt x="641" y="380"/>
                    </a:lnTo>
                    <a:lnTo>
                      <a:pt x="641" y="380"/>
                    </a:lnTo>
                    <a:lnTo>
                      <a:pt x="638" y="377"/>
                    </a:lnTo>
                    <a:lnTo>
                      <a:pt x="632" y="372"/>
                    </a:lnTo>
                    <a:lnTo>
                      <a:pt x="619" y="365"/>
                    </a:lnTo>
                    <a:lnTo>
                      <a:pt x="619" y="365"/>
                    </a:lnTo>
                    <a:lnTo>
                      <a:pt x="595" y="350"/>
                    </a:lnTo>
                    <a:lnTo>
                      <a:pt x="595" y="350"/>
                    </a:lnTo>
                    <a:lnTo>
                      <a:pt x="590" y="346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5"/>
                    </a:lnTo>
                    <a:lnTo>
                      <a:pt x="586" y="345"/>
                    </a:lnTo>
                    <a:lnTo>
                      <a:pt x="597" y="353"/>
                    </a:lnTo>
                    <a:lnTo>
                      <a:pt x="607" y="362"/>
                    </a:lnTo>
                    <a:lnTo>
                      <a:pt x="607" y="362"/>
                    </a:lnTo>
                    <a:close/>
                    <a:moveTo>
                      <a:pt x="446" y="346"/>
                    </a:moveTo>
                    <a:lnTo>
                      <a:pt x="446" y="346"/>
                    </a:lnTo>
                    <a:lnTo>
                      <a:pt x="443" y="345"/>
                    </a:lnTo>
                    <a:lnTo>
                      <a:pt x="441" y="343"/>
                    </a:lnTo>
                    <a:lnTo>
                      <a:pt x="439" y="345"/>
                    </a:lnTo>
                    <a:lnTo>
                      <a:pt x="439" y="345"/>
                    </a:lnTo>
                    <a:lnTo>
                      <a:pt x="443" y="346"/>
                    </a:lnTo>
                    <a:lnTo>
                      <a:pt x="444" y="348"/>
                    </a:lnTo>
                    <a:lnTo>
                      <a:pt x="446" y="346"/>
                    </a:lnTo>
                    <a:lnTo>
                      <a:pt x="446" y="346"/>
                    </a:lnTo>
                    <a:close/>
                    <a:moveTo>
                      <a:pt x="560" y="389"/>
                    </a:moveTo>
                    <a:lnTo>
                      <a:pt x="560" y="389"/>
                    </a:lnTo>
                    <a:lnTo>
                      <a:pt x="546" y="377"/>
                    </a:lnTo>
                    <a:lnTo>
                      <a:pt x="531" y="365"/>
                    </a:lnTo>
                    <a:lnTo>
                      <a:pt x="497" y="343"/>
                    </a:lnTo>
                    <a:lnTo>
                      <a:pt x="497" y="343"/>
                    </a:lnTo>
                    <a:lnTo>
                      <a:pt x="496" y="343"/>
                    </a:lnTo>
                    <a:lnTo>
                      <a:pt x="494" y="345"/>
                    </a:lnTo>
                    <a:lnTo>
                      <a:pt x="494" y="345"/>
                    </a:lnTo>
                    <a:lnTo>
                      <a:pt x="500" y="351"/>
                    </a:lnTo>
                    <a:lnTo>
                      <a:pt x="508" y="359"/>
                    </a:lnTo>
                    <a:lnTo>
                      <a:pt x="525" y="369"/>
                    </a:lnTo>
                    <a:lnTo>
                      <a:pt x="542" y="378"/>
                    </a:lnTo>
                    <a:lnTo>
                      <a:pt x="560" y="389"/>
                    </a:lnTo>
                    <a:lnTo>
                      <a:pt x="560" y="389"/>
                    </a:lnTo>
                    <a:close/>
                    <a:moveTo>
                      <a:pt x="610" y="346"/>
                    </a:moveTo>
                    <a:lnTo>
                      <a:pt x="610" y="346"/>
                    </a:lnTo>
                    <a:lnTo>
                      <a:pt x="609" y="345"/>
                    </a:lnTo>
                    <a:lnTo>
                      <a:pt x="607" y="343"/>
                    </a:lnTo>
                    <a:lnTo>
                      <a:pt x="606" y="343"/>
                    </a:lnTo>
                    <a:lnTo>
                      <a:pt x="606" y="343"/>
                    </a:lnTo>
                    <a:lnTo>
                      <a:pt x="606" y="345"/>
                    </a:lnTo>
                    <a:lnTo>
                      <a:pt x="607" y="346"/>
                    </a:lnTo>
                    <a:lnTo>
                      <a:pt x="609" y="346"/>
                    </a:lnTo>
                    <a:lnTo>
                      <a:pt x="610" y="346"/>
                    </a:lnTo>
                    <a:lnTo>
                      <a:pt x="610" y="346"/>
                    </a:lnTo>
                    <a:close/>
                    <a:moveTo>
                      <a:pt x="354" y="386"/>
                    </a:moveTo>
                    <a:lnTo>
                      <a:pt x="354" y="386"/>
                    </a:lnTo>
                    <a:lnTo>
                      <a:pt x="357" y="386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5" y="391"/>
                    </a:lnTo>
                    <a:lnTo>
                      <a:pt x="371" y="395"/>
                    </a:lnTo>
                    <a:lnTo>
                      <a:pt x="371" y="395"/>
                    </a:lnTo>
                    <a:lnTo>
                      <a:pt x="404" y="417"/>
                    </a:lnTo>
                    <a:lnTo>
                      <a:pt x="438" y="439"/>
                    </a:lnTo>
                    <a:lnTo>
                      <a:pt x="470" y="464"/>
                    </a:lnTo>
                    <a:lnTo>
                      <a:pt x="500" y="490"/>
                    </a:lnTo>
                    <a:lnTo>
                      <a:pt x="500" y="490"/>
                    </a:lnTo>
                    <a:lnTo>
                      <a:pt x="508" y="493"/>
                    </a:lnTo>
                    <a:lnTo>
                      <a:pt x="514" y="497"/>
                    </a:lnTo>
                    <a:lnTo>
                      <a:pt x="526" y="505"/>
                    </a:lnTo>
                    <a:lnTo>
                      <a:pt x="526" y="505"/>
                    </a:lnTo>
                    <a:lnTo>
                      <a:pt x="510" y="488"/>
                    </a:lnTo>
                    <a:lnTo>
                      <a:pt x="493" y="475"/>
                    </a:lnTo>
                    <a:lnTo>
                      <a:pt x="476" y="461"/>
                    </a:lnTo>
                    <a:lnTo>
                      <a:pt x="459" y="446"/>
                    </a:lnTo>
                    <a:lnTo>
                      <a:pt x="459" y="446"/>
                    </a:lnTo>
                    <a:lnTo>
                      <a:pt x="455" y="444"/>
                    </a:lnTo>
                    <a:lnTo>
                      <a:pt x="449" y="441"/>
                    </a:lnTo>
                    <a:lnTo>
                      <a:pt x="444" y="438"/>
                    </a:lnTo>
                    <a:lnTo>
                      <a:pt x="439" y="435"/>
                    </a:lnTo>
                    <a:lnTo>
                      <a:pt x="439" y="435"/>
                    </a:lnTo>
                    <a:lnTo>
                      <a:pt x="441" y="433"/>
                    </a:lnTo>
                    <a:lnTo>
                      <a:pt x="441" y="433"/>
                    </a:lnTo>
                    <a:lnTo>
                      <a:pt x="436" y="432"/>
                    </a:lnTo>
                    <a:lnTo>
                      <a:pt x="435" y="432"/>
                    </a:lnTo>
                    <a:lnTo>
                      <a:pt x="430" y="427"/>
                    </a:lnTo>
                    <a:lnTo>
                      <a:pt x="430" y="427"/>
                    </a:lnTo>
                    <a:lnTo>
                      <a:pt x="424" y="424"/>
                    </a:lnTo>
                    <a:lnTo>
                      <a:pt x="418" y="421"/>
                    </a:lnTo>
                    <a:lnTo>
                      <a:pt x="414" y="418"/>
                    </a:lnTo>
                    <a:lnTo>
                      <a:pt x="407" y="415"/>
                    </a:lnTo>
                    <a:lnTo>
                      <a:pt x="407" y="415"/>
                    </a:lnTo>
                    <a:lnTo>
                      <a:pt x="407" y="414"/>
                    </a:lnTo>
                    <a:lnTo>
                      <a:pt x="407" y="414"/>
                    </a:lnTo>
                    <a:lnTo>
                      <a:pt x="394" y="406"/>
                    </a:lnTo>
                    <a:lnTo>
                      <a:pt x="382" y="397"/>
                    </a:lnTo>
                    <a:lnTo>
                      <a:pt x="382" y="397"/>
                    </a:lnTo>
                    <a:lnTo>
                      <a:pt x="372" y="392"/>
                    </a:lnTo>
                    <a:lnTo>
                      <a:pt x="363" y="386"/>
                    </a:lnTo>
                    <a:lnTo>
                      <a:pt x="354" y="380"/>
                    </a:lnTo>
                    <a:lnTo>
                      <a:pt x="345" y="374"/>
                    </a:lnTo>
                    <a:lnTo>
                      <a:pt x="345" y="374"/>
                    </a:lnTo>
                    <a:lnTo>
                      <a:pt x="345" y="371"/>
                    </a:lnTo>
                    <a:lnTo>
                      <a:pt x="345" y="371"/>
                    </a:lnTo>
                    <a:lnTo>
                      <a:pt x="333" y="365"/>
                    </a:lnTo>
                    <a:lnTo>
                      <a:pt x="322" y="357"/>
                    </a:lnTo>
                    <a:lnTo>
                      <a:pt x="311" y="351"/>
                    </a:lnTo>
                    <a:lnTo>
                      <a:pt x="299" y="345"/>
                    </a:lnTo>
                    <a:lnTo>
                      <a:pt x="299" y="345"/>
                    </a:lnTo>
                    <a:lnTo>
                      <a:pt x="327" y="365"/>
                    </a:lnTo>
                    <a:lnTo>
                      <a:pt x="354" y="386"/>
                    </a:lnTo>
                    <a:lnTo>
                      <a:pt x="354" y="386"/>
                    </a:lnTo>
                    <a:close/>
                    <a:moveTo>
                      <a:pt x="685" y="363"/>
                    </a:moveTo>
                    <a:lnTo>
                      <a:pt x="685" y="363"/>
                    </a:lnTo>
                    <a:lnTo>
                      <a:pt x="680" y="357"/>
                    </a:lnTo>
                    <a:lnTo>
                      <a:pt x="676" y="353"/>
                    </a:lnTo>
                    <a:lnTo>
                      <a:pt x="664" y="345"/>
                    </a:lnTo>
                    <a:lnTo>
                      <a:pt x="664" y="345"/>
                    </a:lnTo>
                    <a:lnTo>
                      <a:pt x="674" y="356"/>
                    </a:lnTo>
                    <a:lnTo>
                      <a:pt x="679" y="360"/>
                    </a:lnTo>
                    <a:lnTo>
                      <a:pt x="685" y="363"/>
                    </a:lnTo>
                    <a:lnTo>
                      <a:pt x="685" y="363"/>
                    </a:lnTo>
                    <a:close/>
                    <a:moveTo>
                      <a:pt x="391" y="365"/>
                    </a:moveTo>
                    <a:lnTo>
                      <a:pt x="391" y="365"/>
                    </a:lnTo>
                    <a:lnTo>
                      <a:pt x="398" y="368"/>
                    </a:lnTo>
                    <a:lnTo>
                      <a:pt x="406" y="372"/>
                    </a:lnTo>
                    <a:lnTo>
                      <a:pt x="414" y="377"/>
                    </a:lnTo>
                    <a:lnTo>
                      <a:pt x="421" y="380"/>
                    </a:lnTo>
                    <a:lnTo>
                      <a:pt x="421" y="380"/>
                    </a:lnTo>
                    <a:lnTo>
                      <a:pt x="401" y="363"/>
                    </a:lnTo>
                    <a:lnTo>
                      <a:pt x="380" y="348"/>
                    </a:lnTo>
                    <a:lnTo>
                      <a:pt x="380" y="348"/>
                    </a:lnTo>
                    <a:lnTo>
                      <a:pt x="383" y="351"/>
                    </a:lnTo>
                    <a:lnTo>
                      <a:pt x="386" y="356"/>
                    </a:lnTo>
                    <a:lnTo>
                      <a:pt x="389" y="359"/>
                    </a:lnTo>
                    <a:lnTo>
                      <a:pt x="391" y="365"/>
                    </a:lnTo>
                    <a:lnTo>
                      <a:pt x="391" y="365"/>
                    </a:lnTo>
                    <a:close/>
                    <a:moveTo>
                      <a:pt x="435" y="388"/>
                    </a:moveTo>
                    <a:lnTo>
                      <a:pt x="435" y="388"/>
                    </a:lnTo>
                    <a:lnTo>
                      <a:pt x="439" y="392"/>
                    </a:lnTo>
                    <a:lnTo>
                      <a:pt x="444" y="398"/>
                    </a:lnTo>
                    <a:lnTo>
                      <a:pt x="444" y="398"/>
                    </a:lnTo>
                    <a:lnTo>
                      <a:pt x="455" y="404"/>
                    </a:lnTo>
                    <a:lnTo>
                      <a:pt x="467" y="412"/>
                    </a:lnTo>
                    <a:lnTo>
                      <a:pt x="467" y="412"/>
                    </a:lnTo>
                    <a:lnTo>
                      <a:pt x="497" y="435"/>
                    </a:lnTo>
                    <a:lnTo>
                      <a:pt x="497" y="435"/>
                    </a:lnTo>
                    <a:lnTo>
                      <a:pt x="502" y="435"/>
                    </a:lnTo>
                    <a:lnTo>
                      <a:pt x="507" y="436"/>
                    </a:lnTo>
                    <a:lnTo>
                      <a:pt x="511" y="439"/>
                    </a:lnTo>
                    <a:lnTo>
                      <a:pt x="514" y="441"/>
                    </a:lnTo>
                    <a:lnTo>
                      <a:pt x="514" y="441"/>
                    </a:lnTo>
                    <a:lnTo>
                      <a:pt x="504" y="432"/>
                    </a:lnTo>
                    <a:lnTo>
                      <a:pt x="493" y="423"/>
                    </a:lnTo>
                    <a:lnTo>
                      <a:pt x="484" y="412"/>
                    </a:lnTo>
                    <a:lnTo>
                      <a:pt x="476" y="401"/>
                    </a:lnTo>
                    <a:lnTo>
                      <a:pt x="476" y="401"/>
                    </a:lnTo>
                    <a:lnTo>
                      <a:pt x="467" y="397"/>
                    </a:lnTo>
                    <a:lnTo>
                      <a:pt x="458" y="391"/>
                    </a:lnTo>
                    <a:lnTo>
                      <a:pt x="447" y="383"/>
                    </a:lnTo>
                    <a:lnTo>
                      <a:pt x="436" y="377"/>
                    </a:lnTo>
                    <a:lnTo>
                      <a:pt x="436" y="377"/>
                    </a:lnTo>
                    <a:lnTo>
                      <a:pt x="435" y="374"/>
                    </a:lnTo>
                    <a:lnTo>
                      <a:pt x="435" y="374"/>
                    </a:lnTo>
                    <a:lnTo>
                      <a:pt x="429" y="372"/>
                    </a:lnTo>
                    <a:lnTo>
                      <a:pt x="426" y="371"/>
                    </a:lnTo>
                    <a:lnTo>
                      <a:pt x="424" y="368"/>
                    </a:lnTo>
                    <a:lnTo>
                      <a:pt x="424" y="368"/>
                    </a:lnTo>
                    <a:lnTo>
                      <a:pt x="420" y="366"/>
                    </a:lnTo>
                    <a:lnTo>
                      <a:pt x="417" y="365"/>
                    </a:lnTo>
                    <a:lnTo>
                      <a:pt x="414" y="362"/>
                    </a:lnTo>
                    <a:lnTo>
                      <a:pt x="409" y="360"/>
                    </a:lnTo>
                    <a:lnTo>
                      <a:pt x="409" y="360"/>
                    </a:lnTo>
                    <a:lnTo>
                      <a:pt x="409" y="359"/>
                    </a:lnTo>
                    <a:lnTo>
                      <a:pt x="409" y="359"/>
                    </a:lnTo>
                    <a:lnTo>
                      <a:pt x="404" y="356"/>
                    </a:lnTo>
                    <a:lnTo>
                      <a:pt x="398" y="353"/>
                    </a:lnTo>
                    <a:lnTo>
                      <a:pt x="394" y="350"/>
                    </a:lnTo>
                    <a:lnTo>
                      <a:pt x="389" y="348"/>
                    </a:lnTo>
                    <a:lnTo>
                      <a:pt x="389" y="348"/>
                    </a:lnTo>
                    <a:lnTo>
                      <a:pt x="412" y="368"/>
                    </a:lnTo>
                    <a:lnTo>
                      <a:pt x="435" y="388"/>
                    </a:lnTo>
                    <a:lnTo>
                      <a:pt x="435" y="388"/>
                    </a:lnTo>
                    <a:close/>
                    <a:moveTo>
                      <a:pt x="505" y="366"/>
                    </a:moveTo>
                    <a:lnTo>
                      <a:pt x="505" y="366"/>
                    </a:lnTo>
                    <a:lnTo>
                      <a:pt x="494" y="357"/>
                    </a:lnTo>
                    <a:lnTo>
                      <a:pt x="487" y="353"/>
                    </a:lnTo>
                    <a:lnTo>
                      <a:pt x="481" y="350"/>
                    </a:lnTo>
                    <a:lnTo>
                      <a:pt x="481" y="350"/>
                    </a:lnTo>
                    <a:lnTo>
                      <a:pt x="493" y="360"/>
                    </a:lnTo>
                    <a:lnTo>
                      <a:pt x="499" y="365"/>
                    </a:lnTo>
                    <a:lnTo>
                      <a:pt x="505" y="366"/>
                    </a:lnTo>
                    <a:lnTo>
                      <a:pt x="505" y="366"/>
                    </a:lnTo>
                    <a:close/>
                    <a:moveTo>
                      <a:pt x="420" y="394"/>
                    </a:moveTo>
                    <a:lnTo>
                      <a:pt x="420" y="394"/>
                    </a:lnTo>
                    <a:lnTo>
                      <a:pt x="403" y="383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77" y="369"/>
                    </a:lnTo>
                    <a:lnTo>
                      <a:pt x="368" y="363"/>
                    </a:lnTo>
                    <a:lnTo>
                      <a:pt x="360" y="357"/>
                    </a:lnTo>
                    <a:lnTo>
                      <a:pt x="353" y="351"/>
                    </a:lnTo>
                    <a:lnTo>
                      <a:pt x="353" y="351"/>
                    </a:lnTo>
                    <a:lnTo>
                      <a:pt x="348" y="353"/>
                    </a:lnTo>
                    <a:lnTo>
                      <a:pt x="345" y="353"/>
                    </a:lnTo>
                    <a:lnTo>
                      <a:pt x="345" y="353"/>
                    </a:lnTo>
                    <a:lnTo>
                      <a:pt x="356" y="360"/>
                    </a:lnTo>
                    <a:lnTo>
                      <a:pt x="369" y="368"/>
                    </a:lnTo>
                    <a:lnTo>
                      <a:pt x="395" y="383"/>
                    </a:lnTo>
                    <a:lnTo>
                      <a:pt x="395" y="383"/>
                    </a:lnTo>
                    <a:lnTo>
                      <a:pt x="407" y="391"/>
                    </a:lnTo>
                    <a:lnTo>
                      <a:pt x="414" y="395"/>
                    </a:lnTo>
                    <a:lnTo>
                      <a:pt x="421" y="398"/>
                    </a:lnTo>
                    <a:lnTo>
                      <a:pt x="421" y="398"/>
                    </a:lnTo>
                    <a:lnTo>
                      <a:pt x="420" y="397"/>
                    </a:lnTo>
                    <a:lnTo>
                      <a:pt x="420" y="394"/>
                    </a:lnTo>
                    <a:lnTo>
                      <a:pt x="420" y="394"/>
                    </a:lnTo>
                    <a:close/>
                    <a:moveTo>
                      <a:pt x="708" y="365"/>
                    </a:moveTo>
                    <a:lnTo>
                      <a:pt x="708" y="365"/>
                    </a:lnTo>
                    <a:lnTo>
                      <a:pt x="700" y="359"/>
                    </a:lnTo>
                    <a:lnTo>
                      <a:pt x="693" y="353"/>
                    </a:lnTo>
                    <a:lnTo>
                      <a:pt x="693" y="353"/>
                    </a:lnTo>
                    <a:lnTo>
                      <a:pt x="700" y="360"/>
                    </a:lnTo>
                    <a:lnTo>
                      <a:pt x="703" y="363"/>
                    </a:lnTo>
                    <a:lnTo>
                      <a:pt x="708" y="365"/>
                    </a:lnTo>
                    <a:lnTo>
                      <a:pt x="708" y="365"/>
                    </a:lnTo>
                    <a:close/>
                    <a:moveTo>
                      <a:pt x="715" y="360"/>
                    </a:moveTo>
                    <a:lnTo>
                      <a:pt x="715" y="360"/>
                    </a:lnTo>
                    <a:lnTo>
                      <a:pt x="726" y="371"/>
                    </a:lnTo>
                    <a:lnTo>
                      <a:pt x="737" y="383"/>
                    </a:lnTo>
                    <a:lnTo>
                      <a:pt x="737" y="383"/>
                    </a:lnTo>
                    <a:lnTo>
                      <a:pt x="743" y="388"/>
                    </a:lnTo>
                    <a:lnTo>
                      <a:pt x="747" y="391"/>
                    </a:lnTo>
                    <a:lnTo>
                      <a:pt x="751" y="391"/>
                    </a:lnTo>
                    <a:lnTo>
                      <a:pt x="751" y="391"/>
                    </a:lnTo>
                    <a:lnTo>
                      <a:pt x="749" y="388"/>
                    </a:lnTo>
                    <a:lnTo>
                      <a:pt x="746" y="385"/>
                    </a:lnTo>
                    <a:lnTo>
                      <a:pt x="741" y="378"/>
                    </a:lnTo>
                    <a:lnTo>
                      <a:pt x="741" y="378"/>
                    </a:lnTo>
                    <a:lnTo>
                      <a:pt x="735" y="374"/>
                    </a:lnTo>
                    <a:lnTo>
                      <a:pt x="734" y="372"/>
                    </a:lnTo>
                    <a:lnTo>
                      <a:pt x="734" y="369"/>
                    </a:lnTo>
                    <a:lnTo>
                      <a:pt x="734" y="369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5" y="365"/>
                    </a:lnTo>
                    <a:lnTo>
                      <a:pt x="723" y="362"/>
                    </a:lnTo>
                    <a:lnTo>
                      <a:pt x="723" y="362"/>
                    </a:lnTo>
                    <a:lnTo>
                      <a:pt x="717" y="359"/>
                    </a:lnTo>
                    <a:lnTo>
                      <a:pt x="715" y="357"/>
                    </a:lnTo>
                    <a:lnTo>
                      <a:pt x="715" y="356"/>
                    </a:lnTo>
                    <a:lnTo>
                      <a:pt x="715" y="356"/>
                    </a:lnTo>
                    <a:lnTo>
                      <a:pt x="712" y="356"/>
                    </a:lnTo>
                    <a:lnTo>
                      <a:pt x="709" y="354"/>
                    </a:lnTo>
                    <a:lnTo>
                      <a:pt x="709" y="354"/>
                    </a:lnTo>
                    <a:lnTo>
                      <a:pt x="711" y="356"/>
                    </a:lnTo>
                    <a:lnTo>
                      <a:pt x="712" y="357"/>
                    </a:lnTo>
                    <a:lnTo>
                      <a:pt x="715" y="360"/>
                    </a:lnTo>
                    <a:lnTo>
                      <a:pt x="715" y="360"/>
                    </a:lnTo>
                    <a:close/>
                    <a:moveTo>
                      <a:pt x="638" y="360"/>
                    </a:moveTo>
                    <a:lnTo>
                      <a:pt x="638" y="360"/>
                    </a:lnTo>
                    <a:lnTo>
                      <a:pt x="636" y="357"/>
                    </a:lnTo>
                    <a:lnTo>
                      <a:pt x="635" y="357"/>
                    </a:lnTo>
                    <a:lnTo>
                      <a:pt x="633" y="357"/>
                    </a:lnTo>
                    <a:lnTo>
                      <a:pt x="633" y="357"/>
                    </a:lnTo>
                    <a:lnTo>
                      <a:pt x="633" y="359"/>
                    </a:lnTo>
                    <a:lnTo>
                      <a:pt x="635" y="360"/>
                    </a:lnTo>
                    <a:lnTo>
                      <a:pt x="636" y="360"/>
                    </a:lnTo>
                    <a:lnTo>
                      <a:pt x="638" y="360"/>
                    </a:lnTo>
                    <a:lnTo>
                      <a:pt x="638" y="360"/>
                    </a:lnTo>
                    <a:close/>
                    <a:moveTo>
                      <a:pt x="382" y="386"/>
                    </a:moveTo>
                    <a:lnTo>
                      <a:pt x="382" y="386"/>
                    </a:lnTo>
                    <a:lnTo>
                      <a:pt x="420" y="411"/>
                    </a:lnTo>
                    <a:lnTo>
                      <a:pt x="439" y="423"/>
                    </a:lnTo>
                    <a:lnTo>
                      <a:pt x="459" y="433"/>
                    </a:lnTo>
                    <a:lnTo>
                      <a:pt x="459" y="433"/>
                    </a:lnTo>
                    <a:lnTo>
                      <a:pt x="449" y="421"/>
                    </a:lnTo>
                    <a:lnTo>
                      <a:pt x="435" y="412"/>
                    </a:lnTo>
                    <a:lnTo>
                      <a:pt x="406" y="395"/>
                    </a:lnTo>
                    <a:lnTo>
                      <a:pt x="406" y="395"/>
                    </a:lnTo>
                    <a:lnTo>
                      <a:pt x="377" y="377"/>
                    </a:lnTo>
                    <a:lnTo>
                      <a:pt x="363" y="368"/>
                    </a:lnTo>
                    <a:lnTo>
                      <a:pt x="348" y="362"/>
                    </a:lnTo>
                    <a:lnTo>
                      <a:pt x="348" y="362"/>
                    </a:lnTo>
                    <a:lnTo>
                      <a:pt x="356" y="368"/>
                    </a:lnTo>
                    <a:lnTo>
                      <a:pt x="363" y="374"/>
                    </a:lnTo>
                    <a:lnTo>
                      <a:pt x="382" y="386"/>
                    </a:lnTo>
                    <a:lnTo>
                      <a:pt x="382" y="386"/>
                    </a:lnTo>
                    <a:close/>
                    <a:moveTo>
                      <a:pt x="668" y="365"/>
                    </a:moveTo>
                    <a:lnTo>
                      <a:pt x="668" y="365"/>
                    </a:lnTo>
                    <a:lnTo>
                      <a:pt x="667" y="362"/>
                    </a:lnTo>
                    <a:lnTo>
                      <a:pt x="664" y="362"/>
                    </a:lnTo>
                    <a:lnTo>
                      <a:pt x="664" y="362"/>
                    </a:lnTo>
                    <a:lnTo>
                      <a:pt x="665" y="363"/>
                    </a:lnTo>
                    <a:lnTo>
                      <a:pt x="667" y="365"/>
                    </a:lnTo>
                    <a:lnTo>
                      <a:pt x="668" y="365"/>
                    </a:lnTo>
                    <a:lnTo>
                      <a:pt x="668" y="365"/>
                    </a:lnTo>
                    <a:close/>
                    <a:moveTo>
                      <a:pt x="630" y="366"/>
                    </a:moveTo>
                    <a:lnTo>
                      <a:pt x="630" y="366"/>
                    </a:lnTo>
                    <a:lnTo>
                      <a:pt x="635" y="369"/>
                    </a:lnTo>
                    <a:lnTo>
                      <a:pt x="641" y="374"/>
                    </a:lnTo>
                    <a:lnTo>
                      <a:pt x="647" y="377"/>
                    </a:lnTo>
                    <a:lnTo>
                      <a:pt x="651" y="380"/>
                    </a:lnTo>
                    <a:lnTo>
                      <a:pt x="651" y="380"/>
                    </a:lnTo>
                    <a:lnTo>
                      <a:pt x="648" y="377"/>
                    </a:lnTo>
                    <a:lnTo>
                      <a:pt x="647" y="375"/>
                    </a:lnTo>
                    <a:lnTo>
                      <a:pt x="647" y="374"/>
                    </a:lnTo>
                    <a:lnTo>
                      <a:pt x="647" y="374"/>
                    </a:lnTo>
                    <a:lnTo>
                      <a:pt x="642" y="371"/>
                    </a:lnTo>
                    <a:lnTo>
                      <a:pt x="639" y="368"/>
                    </a:lnTo>
                    <a:lnTo>
                      <a:pt x="632" y="363"/>
                    </a:lnTo>
                    <a:lnTo>
                      <a:pt x="632" y="363"/>
                    </a:lnTo>
                    <a:lnTo>
                      <a:pt x="630" y="365"/>
                    </a:lnTo>
                    <a:lnTo>
                      <a:pt x="630" y="365"/>
                    </a:lnTo>
                    <a:lnTo>
                      <a:pt x="630" y="366"/>
                    </a:lnTo>
                    <a:lnTo>
                      <a:pt x="630" y="366"/>
                    </a:lnTo>
                    <a:close/>
                    <a:moveTo>
                      <a:pt x="763" y="382"/>
                    </a:moveTo>
                    <a:lnTo>
                      <a:pt x="763" y="382"/>
                    </a:lnTo>
                    <a:lnTo>
                      <a:pt x="761" y="369"/>
                    </a:lnTo>
                    <a:lnTo>
                      <a:pt x="761" y="369"/>
                    </a:lnTo>
                    <a:lnTo>
                      <a:pt x="751" y="368"/>
                    </a:lnTo>
                    <a:lnTo>
                      <a:pt x="741" y="363"/>
                    </a:lnTo>
                    <a:lnTo>
                      <a:pt x="741" y="363"/>
                    </a:lnTo>
                    <a:lnTo>
                      <a:pt x="746" y="368"/>
                    </a:lnTo>
                    <a:lnTo>
                      <a:pt x="752" y="372"/>
                    </a:lnTo>
                    <a:lnTo>
                      <a:pt x="763" y="382"/>
                    </a:lnTo>
                    <a:lnTo>
                      <a:pt x="763" y="382"/>
                    </a:lnTo>
                    <a:close/>
                    <a:moveTo>
                      <a:pt x="668" y="383"/>
                    </a:moveTo>
                    <a:lnTo>
                      <a:pt x="668" y="383"/>
                    </a:lnTo>
                    <a:lnTo>
                      <a:pt x="665" y="380"/>
                    </a:lnTo>
                    <a:lnTo>
                      <a:pt x="664" y="378"/>
                    </a:lnTo>
                    <a:lnTo>
                      <a:pt x="662" y="375"/>
                    </a:lnTo>
                    <a:lnTo>
                      <a:pt x="662" y="375"/>
                    </a:lnTo>
                    <a:lnTo>
                      <a:pt x="658" y="374"/>
                    </a:lnTo>
                    <a:lnTo>
                      <a:pt x="651" y="371"/>
                    </a:lnTo>
                    <a:lnTo>
                      <a:pt x="642" y="365"/>
                    </a:lnTo>
                    <a:lnTo>
                      <a:pt x="642" y="365"/>
                    </a:lnTo>
                    <a:lnTo>
                      <a:pt x="647" y="371"/>
                    </a:lnTo>
                    <a:lnTo>
                      <a:pt x="654" y="377"/>
                    </a:lnTo>
                    <a:lnTo>
                      <a:pt x="661" y="382"/>
                    </a:lnTo>
                    <a:lnTo>
                      <a:pt x="668" y="383"/>
                    </a:lnTo>
                    <a:lnTo>
                      <a:pt x="668" y="383"/>
                    </a:lnTo>
                    <a:close/>
                    <a:moveTo>
                      <a:pt x="316" y="368"/>
                    </a:moveTo>
                    <a:lnTo>
                      <a:pt x="316" y="368"/>
                    </a:lnTo>
                    <a:lnTo>
                      <a:pt x="333" y="382"/>
                    </a:lnTo>
                    <a:lnTo>
                      <a:pt x="353" y="394"/>
                    </a:lnTo>
                    <a:lnTo>
                      <a:pt x="353" y="394"/>
                    </a:lnTo>
                    <a:lnTo>
                      <a:pt x="351" y="391"/>
                    </a:lnTo>
                    <a:lnTo>
                      <a:pt x="350" y="388"/>
                    </a:lnTo>
                    <a:lnTo>
                      <a:pt x="343" y="383"/>
                    </a:lnTo>
                    <a:lnTo>
                      <a:pt x="339" y="380"/>
                    </a:lnTo>
                    <a:lnTo>
                      <a:pt x="334" y="374"/>
                    </a:lnTo>
                    <a:lnTo>
                      <a:pt x="334" y="374"/>
                    </a:lnTo>
                    <a:lnTo>
                      <a:pt x="327" y="369"/>
                    </a:lnTo>
                    <a:lnTo>
                      <a:pt x="319" y="365"/>
                    </a:lnTo>
                    <a:lnTo>
                      <a:pt x="319" y="365"/>
                    </a:lnTo>
                    <a:lnTo>
                      <a:pt x="318" y="365"/>
                    </a:lnTo>
                    <a:lnTo>
                      <a:pt x="318" y="365"/>
                    </a:lnTo>
                    <a:lnTo>
                      <a:pt x="316" y="368"/>
                    </a:lnTo>
                    <a:lnTo>
                      <a:pt x="316" y="368"/>
                    </a:lnTo>
                    <a:close/>
                    <a:moveTo>
                      <a:pt x="680" y="374"/>
                    </a:moveTo>
                    <a:lnTo>
                      <a:pt x="680" y="374"/>
                    </a:lnTo>
                    <a:lnTo>
                      <a:pt x="674" y="369"/>
                    </a:lnTo>
                    <a:lnTo>
                      <a:pt x="671" y="368"/>
                    </a:lnTo>
                    <a:lnTo>
                      <a:pt x="668" y="366"/>
                    </a:lnTo>
                    <a:lnTo>
                      <a:pt x="668" y="366"/>
                    </a:lnTo>
                    <a:lnTo>
                      <a:pt x="674" y="371"/>
                    </a:lnTo>
                    <a:lnTo>
                      <a:pt x="677" y="374"/>
                    </a:lnTo>
                    <a:lnTo>
                      <a:pt x="680" y="374"/>
                    </a:lnTo>
                    <a:lnTo>
                      <a:pt x="680" y="374"/>
                    </a:lnTo>
                    <a:close/>
                    <a:moveTo>
                      <a:pt x="592" y="473"/>
                    </a:moveTo>
                    <a:lnTo>
                      <a:pt x="592" y="473"/>
                    </a:lnTo>
                    <a:lnTo>
                      <a:pt x="587" y="468"/>
                    </a:lnTo>
                    <a:lnTo>
                      <a:pt x="583" y="464"/>
                    </a:lnTo>
                    <a:lnTo>
                      <a:pt x="578" y="459"/>
                    </a:lnTo>
                    <a:lnTo>
                      <a:pt x="575" y="455"/>
                    </a:lnTo>
                    <a:lnTo>
                      <a:pt x="575" y="455"/>
                    </a:lnTo>
                    <a:lnTo>
                      <a:pt x="543" y="432"/>
                    </a:lnTo>
                    <a:lnTo>
                      <a:pt x="510" y="409"/>
                    </a:lnTo>
                    <a:lnTo>
                      <a:pt x="478" y="388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1" y="366"/>
                    </a:lnTo>
                    <a:lnTo>
                      <a:pt x="441" y="366"/>
                    </a:lnTo>
                    <a:lnTo>
                      <a:pt x="459" y="382"/>
                    </a:lnTo>
                    <a:lnTo>
                      <a:pt x="478" y="395"/>
                    </a:lnTo>
                    <a:lnTo>
                      <a:pt x="514" y="423"/>
                    </a:lnTo>
                    <a:lnTo>
                      <a:pt x="554" y="447"/>
                    </a:lnTo>
                    <a:lnTo>
                      <a:pt x="592" y="473"/>
                    </a:lnTo>
                    <a:lnTo>
                      <a:pt x="592" y="473"/>
                    </a:lnTo>
                    <a:close/>
                    <a:moveTo>
                      <a:pt x="697" y="366"/>
                    </a:moveTo>
                    <a:lnTo>
                      <a:pt x="697" y="366"/>
                    </a:lnTo>
                    <a:lnTo>
                      <a:pt x="702" y="371"/>
                    </a:lnTo>
                    <a:lnTo>
                      <a:pt x="705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3" y="369"/>
                    </a:lnTo>
                    <a:lnTo>
                      <a:pt x="700" y="368"/>
                    </a:lnTo>
                    <a:lnTo>
                      <a:pt x="697" y="366"/>
                    </a:lnTo>
                    <a:lnTo>
                      <a:pt x="697" y="366"/>
                    </a:lnTo>
                    <a:close/>
                    <a:moveTo>
                      <a:pt x="331" y="430"/>
                    </a:moveTo>
                    <a:lnTo>
                      <a:pt x="331" y="430"/>
                    </a:lnTo>
                    <a:lnTo>
                      <a:pt x="319" y="421"/>
                    </a:lnTo>
                    <a:lnTo>
                      <a:pt x="307" y="412"/>
                    </a:lnTo>
                    <a:lnTo>
                      <a:pt x="279" y="395"/>
                    </a:lnTo>
                    <a:lnTo>
                      <a:pt x="250" y="382"/>
                    </a:lnTo>
                    <a:lnTo>
                      <a:pt x="221" y="366"/>
                    </a:lnTo>
                    <a:lnTo>
                      <a:pt x="221" y="366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53" y="389"/>
                    </a:lnTo>
                    <a:lnTo>
                      <a:pt x="284" y="409"/>
                    </a:lnTo>
                    <a:lnTo>
                      <a:pt x="284" y="409"/>
                    </a:lnTo>
                    <a:lnTo>
                      <a:pt x="314" y="430"/>
                    </a:lnTo>
                    <a:lnTo>
                      <a:pt x="328" y="441"/>
                    </a:lnTo>
                    <a:lnTo>
                      <a:pt x="345" y="450"/>
                    </a:lnTo>
                    <a:lnTo>
                      <a:pt x="345" y="450"/>
                    </a:lnTo>
                    <a:lnTo>
                      <a:pt x="340" y="446"/>
                    </a:lnTo>
                    <a:lnTo>
                      <a:pt x="336" y="443"/>
                    </a:lnTo>
                    <a:lnTo>
                      <a:pt x="333" y="436"/>
                    </a:lnTo>
                    <a:lnTo>
                      <a:pt x="331" y="430"/>
                    </a:lnTo>
                    <a:lnTo>
                      <a:pt x="331" y="430"/>
                    </a:lnTo>
                    <a:close/>
                    <a:moveTo>
                      <a:pt x="781" y="375"/>
                    </a:moveTo>
                    <a:lnTo>
                      <a:pt x="781" y="375"/>
                    </a:lnTo>
                    <a:lnTo>
                      <a:pt x="778" y="372"/>
                    </a:lnTo>
                    <a:lnTo>
                      <a:pt x="776" y="371"/>
                    </a:lnTo>
                    <a:lnTo>
                      <a:pt x="775" y="371"/>
                    </a:lnTo>
                    <a:lnTo>
                      <a:pt x="775" y="371"/>
                    </a:lnTo>
                    <a:lnTo>
                      <a:pt x="778" y="375"/>
                    </a:lnTo>
                    <a:lnTo>
                      <a:pt x="779" y="375"/>
                    </a:lnTo>
                    <a:lnTo>
                      <a:pt x="781" y="375"/>
                    </a:lnTo>
                    <a:lnTo>
                      <a:pt x="781" y="375"/>
                    </a:lnTo>
                    <a:close/>
                    <a:moveTo>
                      <a:pt x="220" y="385"/>
                    </a:moveTo>
                    <a:lnTo>
                      <a:pt x="220" y="385"/>
                    </a:lnTo>
                    <a:lnTo>
                      <a:pt x="220" y="383"/>
                    </a:lnTo>
                    <a:lnTo>
                      <a:pt x="218" y="382"/>
                    </a:lnTo>
                    <a:lnTo>
                      <a:pt x="218" y="380"/>
                    </a:lnTo>
                    <a:lnTo>
                      <a:pt x="218" y="380"/>
                    </a:lnTo>
                    <a:lnTo>
                      <a:pt x="217" y="380"/>
                    </a:lnTo>
                    <a:lnTo>
                      <a:pt x="214" y="378"/>
                    </a:lnTo>
                    <a:lnTo>
                      <a:pt x="211" y="375"/>
                    </a:lnTo>
                    <a:lnTo>
                      <a:pt x="206" y="372"/>
                    </a:lnTo>
                    <a:lnTo>
                      <a:pt x="203" y="372"/>
                    </a:lnTo>
                    <a:lnTo>
                      <a:pt x="202" y="372"/>
                    </a:lnTo>
                    <a:lnTo>
                      <a:pt x="202" y="372"/>
                    </a:lnTo>
                    <a:lnTo>
                      <a:pt x="206" y="378"/>
                    </a:lnTo>
                    <a:lnTo>
                      <a:pt x="211" y="383"/>
                    </a:lnTo>
                    <a:lnTo>
                      <a:pt x="223" y="392"/>
                    </a:lnTo>
                    <a:lnTo>
                      <a:pt x="223" y="392"/>
                    </a:lnTo>
                    <a:lnTo>
                      <a:pt x="234" y="398"/>
                    </a:lnTo>
                    <a:lnTo>
                      <a:pt x="243" y="401"/>
                    </a:lnTo>
                    <a:lnTo>
                      <a:pt x="243" y="401"/>
                    </a:lnTo>
                    <a:lnTo>
                      <a:pt x="231" y="392"/>
                    </a:lnTo>
                    <a:lnTo>
                      <a:pt x="225" y="386"/>
                    </a:lnTo>
                    <a:lnTo>
                      <a:pt x="221" y="383"/>
                    </a:lnTo>
                    <a:lnTo>
                      <a:pt x="221" y="383"/>
                    </a:lnTo>
                    <a:lnTo>
                      <a:pt x="220" y="385"/>
                    </a:lnTo>
                    <a:lnTo>
                      <a:pt x="220" y="385"/>
                    </a:lnTo>
                    <a:close/>
                    <a:moveTo>
                      <a:pt x="289" y="375"/>
                    </a:moveTo>
                    <a:lnTo>
                      <a:pt x="289" y="375"/>
                    </a:lnTo>
                    <a:lnTo>
                      <a:pt x="285" y="372"/>
                    </a:lnTo>
                    <a:lnTo>
                      <a:pt x="284" y="372"/>
                    </a:lnTo>
                    <a:lnTo>
                      <a:pt x="282" y="372"/>
                    </a:lnTo>
                    <a:lnTo>
                      <a:pt x="282" y="372"/>
                    </a:lnTo>
                    <a:lnTo>
                      <a:pt x="289" y="375"/>
                    </a:lnTo>
                    <a:lnTo>
                      <a:pt x="289" y="375"/>
                    </a:lnTo>
                    <a:close/>
                    <a:moveTo>
                      <a:pt x="532" y="383"/>
                    </a:moveTo>
                    <a:lnTo>
                      <a:pt x="532" y="383"/>
                    </a:lnTo>
                    <a:lnTo>
                      <a:pt x="531" y="382"/>
                    </a:lnTo>
                    <a:lnTo>
                      <a:pt x="528" y="380"/>
                    </a:lnTo>
                    <a:lnTo>
                      <a:pt x="526" y="378"/>
                    </a:lnTo>
                    <a:lnTo>
                      <a:pt x="525" y="375"/>
                    </a:lnTo>
                    <a:lnTo>
                      <a:pt x="525" y="375"/>
                    </a:lnTo>
                    <a:lnTo>
                      <a:pt x="522" y="375"/>
                    </a:lnTo>
                    <a:lnTo>
                      <a:pt x="520" y="374"/>
                    </a:lnTo>
                    <a:lnTo>
                      <a:pt x="520" y="374"/>
                    </a:lnTo>
                    <a:lnTo>
                      <a:pt x="519" y="374"/>
                    </a:lnTo>
                    <a:lnTo>
                      <a:pt x="519" y="374"/>
                    </a:lnTo>
                    <a:lnTo>
                      <a:pt x="522" y="377"/>
                    </a:lnTo>
                    <a:lnTo>
                      <a:pt x="525" y="380"/>
                    </a:lnTo>
                    <a:lnTo>
                      <a:pt x="529" y="383"/>
                    </a:lnTo>
                    <a:lnTo>
                      <a:pt x="531" y="383"/>
                    </a:lnTo>
                    <a:lnTo>
                      <a:pt x="532" y="383"/>
                    </a:lnTo>
                    <a:lnTo>
                      <a:pt x="532" y="383"/>
                    </a:lnTo>
                    <a:close/>
                    <a:moveTo>
                      <a:pt x="807" y="378"/>
                    </a:moveTo>
                    <a:lnTo>
                      <a:pt x="807" y="378"/>
                    </a:lnTo>
                    <a:lnTo>
                      <a:pt x="807" y="375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7"/>
                    </a:lnTo>
                    <a:lnTo>
                      <a:pt x="805" y="377"/>
                    </a:lnTo>
                    <a:lnTo>
                      <a:pt x="807" y="378"/>
                    </a:lnTo>
                    <a:lnTo>
                      <a:pt x="807" y="378"/>
                    </a:lnTo>
                    <a:close/>
                    <a:moveTo>
                      <a:pt x="723" y="385"/>
                    </a:moveTo>
                    <a:lnTo>
                      <a:pt x="723" y="385"/>
                    </a:lnTo>
                    <a:lnTo>
                      <a:pt x="734" y="392"/>
                    </a:lnTo>
                    <a:lnTo>
                      <a:pt x="746" y="401"/>
                    </a:lnTo>
                    <a:lnTo>
                      <a:pt x="764" y="417"/>
                    </a:lnTo>
                    <a:lnTo>
                      <a:pt x="764" y="417"/>
                    </a:lnTo>
                    <a:lnTo>
                      <a:pt x="763" y="414"/>
                    </a:lnTo>
                    <a:lnTo>
                      <a:pt x="761" y="414"/>
                    </a:lnTo>
                    <a:lnTo>
                      <a:pt x="761" y="411"/>
                    </a:lnTo>
                    <a:lnTo>
                      <a:pt x="761" y="411"/>
                    </a:lnTo>
                    <a:lnTo>
                      <a:pt x="755" y="406"/>
                    </a:lnTo>
                    <a:lnTo>
                      <a:pt x="749" y="400"/>
                    </a:lnTo>
                    <a:lnTo>
                      <a:pt x="743" y="395"/>
                    </a:lnTo>
                    <a:lnTo>
                      <a:pt x="737" y="391"/>
                    </a:lnTo>
                    <a:lnTo>
                      <a:pt x="737" y="391"/>
                    </a:lnTo>
                    <a:lnTo>
                      <a:pt x="728" y="380"/>
                    </a:lnTo>
                    <a:lnTo>
                      <a:pt x="722" y="377"/>
                    </a:lnTo>
                    <a:lnTo>
                      <a:pt x="715" y="375"/>
                    </a:lnTo>
                    <a:lnTo>
                      <a:pt x="715" y="375"/>
                    </a:lnTo>
                    <a:lnTo>
                      <a:pt x="720" y="380"/>
                    </a:lnTo>
                    <a:lnTo>
                      <a:pt x="722" y="382"/>
                    </a:lnTo>
                    <a:lnTo>
                      <a:pt x="723" y="385"/>
                    </a:lnTo>
                    <a:lnTo>
                      <a:pt x="723" y="385"/>
                    </a:lnTo>
                    <a:close/>
                    <a:moveTo>
                      <a:pt x="411" y="382"/>
                    </a:moveTo>
                    <a:lnTo>
                      <a:pt x="411" y="382"/>
                    </a:lnTo>
                    <a:lnTo>
                      <a:pt x="407" y="378"/>
                    </a:lnTo>
                    <a:lnTo>
                      <a:pt x="404" y="377"/>
                    </a:lnTo>
                    <a:lnTo>
                      <a:pt x="404" y="377"/>
                    </a:lnTo>
                    <a:lnTo>
                      <a:pt x="407" y="380"/>
                    </a:lnTo>
                    <a:lnTo>
                      <a:pt x="411" y="382"/>
                    </a:lnTo>
                    <a:lnTo>
                      <a:pt x="411" y="382"/>
                    </a:lnTo>
                    <a:close/>
                    <a:moveTo>
                      <a:pt x="188" y="391"/>
                    </a:moveTo>
                    <a:lnTo>
                      <a:pt x="188" y="391"/>
                    </a:lnTo>
                    <a:lnTo>
                      <a:pt x="200" y="398"/>
                    </a:lnTo>
                    <a:lnTo>
                      <a:pt x="211" y="404"/>
                    </a:lnTo>
                    <a:lnTo>
                      <a:pt x="223" y="412"/>
                    </a:lnTo>
                    <a:lnTo>
                      <a:pt x="235" y="420"/>
                    </a:lnTo>
                    <a:lnTo>
                      <a:pt x="235" y="420"/>
                    </a:lnTo>
                    <a:lnTo>
                      <a:pt x="225" y="407"/>
                    </a:lnTo>
                    <a:lnTo>
                      <a:pt x="214" y="397"/>
                    </a:lnTo>
                    <a:lnTo>
                      <a:pt x="202" y="388"/>
                    </a:lnTo>
                    <a:lnTo>
                      <a:pt x="186" y="378"/>
                    </a:lnTo>
                    <a:lnTo>
                      <a:pt x="186" y="378"/>
                    </a:lnTo>
                    <a:lnTo>
                      <a:pt x="188" y="385"/>
                    </a:lnTo>
                    <a:lnTo>
                      <a:pt x="188" y="391"/>
                    </a:lnTo>
                    <a:lnTo>
                      <a:pt x="188" y="391"/>
                    </a:lnTo>
                    <a:close/>
                    <a:moveTo>
                      <a:pt x="778" y="392"/>
                    </a:moveTo>
                    <a:lnTo>
                      <a:pt x="778" y="392"/>
                    </a:lnTo>
                    <a:lnTo>
                      <a:pt x="775" y="391"/>
                    </a:lnTo>
                    <a:lnTo>
                      <a:pt x="775" y="388"/>
                    </a:lnTo>
                    <a:lnTo>
                      <a:pt x="773" y="386"/>
                    </a:lnTo>
                    <a:lnTo>
                      <a:pt x="775" y="383"/>
                    </a:lnTo>
                    <a:lnTo>
                      <a:pt x="775" y="383"/>
                    </a:lnTo>
                    <a:lnTo>
                      <a:pt x="773" y="383"/>
                    </a:lnTo>
                    <a:lnTo>
                      <a:pt x="772" y="382"/>
                    </a:lnTo>
                    <a:lnTo>
                      <a:pt x="772" y="380"/>
                    </a:lnTo>
                    <a:lnTo>
                      <a:pt x="769" y="378"/>
                    </a:lnTo>
                    <a:lnTo>
                      <a:pt x="769" y="378"/>
                    </a:lnTo>
                    <a:lnTo>
                      <a:pt x="769" y="385"/>
                    </a:lnTo>
                    <a:lnTo>
                      <a:pt x="770" y="389"/>
                    </a:lnTo>
                    <a:lnTo>
                      <a:pt x="773" y="391"/>
                    </a:lnTo>
                    <a:lnTo>
                      <a:pt x="778" y="392"/>
                    </a:lnTo>
                    <a:lnTo>
                      <a:pt x="778" y="392"/>
                    </a:lnTo>
                    <a:close/>
                    <a:moveTo>
                      <a:pt x="728" y="397"/>
                    </a:moveTo>
                    <a:lnTo>
                      <a:pt x="728" y="397"/>
                    </a:lnTo>
                    <a:lnTo>
                      <a:pt x="731" y="401"/>
                    </a:lnTo>
                    <a:lnTo>
                      <a:pt x="732" y="401"/>
                    </a:lnTo>
                    <a:lnTo>
                      <a:pt x="735" y="401"/>
                    </a:lnTo>
                    <a:lnTo>
                      <a:pt x="735" y="401"/>
                    </a:lnTo>
                    <a:lnTo>
                      <a:pt x="723" y="389"/>
                    </a:lnTo>
                    <a:lnTo>
                      <a:pt x="711" y="380"/>
                    </a:lnTo>
                    <a:lnTo>
                      <a:pt x="711" y="380"/>
                    </a:lnTo>
                    <a:lnTo>
                      <a:pt x="719" y="389"/>
                    </a:lnTo>
                    <a:lnTo>
                      <a:pt x="728" y="397"/>
                    </a:lnTo>
                    <a:lnTo>
                      <a:pt x="728" y="397"/>
                    </a:lnTo>
                    <a:close/>
                    <a:moveTo>
                      <a:pt x="322" y="406"/>
                    </a:moveTo>
                    <a:lnTo>
                      <a:pt x="322" y="406"/>
                    </a:lnTo>
                    <a:lnTo>
                      <a:pt x="314" y="398"/>
                    </a:lnTo>
                    <a:lnTo>
                      <a:pt x="305" y="391"/>
                    </a:lnTo>
                    <a:lnTo>
                      <a:pt x="295" y="386"/>
                    </a:lnTo>
                    <a:lnTo>
                      <a:pt x="285" y="382"/>
                    </a:lnTo>
                    <a:lnTo>
                      <a:pt x="285" y="382"/>
                    </a:lnTo>
                    <a:lnTo>
                      <a:pt x="302" y="395"/>
                    </a:lnTo>
                    <a:lnTo>
                      <a:pt x="322" y="406"/>
                    </a:lnTo>
                    <a:lnTo>
                      <a:pt x="322" y="406"/>
                    </a:lnTo>
                    <a:close/>
                    <a:moveTo>
                      <a:pt x="715" y="411"/>
                    </a:moveTo>
                    <a:lnTo>
                      <a:pt x="715" y="411"/>
                    </a:lnTo>
                    <a:lnTo>
                      <a:pt x="711" y="406"/>
                    </a:lnTo>
                    <a:lnTo>
                      <a:pt x="705" y="401"/>
                    </a:lnTo>
                    <a:lnTo>
                      <a:pt x="700" y="397"/>
                    </a:lnTo>
                    <a:lnTo>
                      <a:pt x="696" y="391"/>
                    </a:lnTo>
                    <a:lnTo>
                      <a:pt x="696" y="391"/>
                    </a:lnTo>
                    <a:lnTo>
                      <a:pt x="693" y="391"/>
                    </a:lnTo>
                    <a:lnTo>
                      <a:pt x="688" y="388"/>
                    </a:lnTo>
                    <a:lnTo>
                      <a:pt x="685" y="385"/>
                    </a:lnTo>
                    <a:lnTo>
                      <a:pt x="682" y="383"/>
                    </a:lnTo>
                    <a:lnTo>
                      <a:pt x="682" y="383"/>
                    </a:lnTo>
                    <a:lnTo>
                      <a:pt x="697" y="400"/>
                    </a:lnTo>
                    <a:lnTo>
                      <a:pt x="706" y="406"/>
                    </a:lnTo>
                    <a:lnTo>
                      <a:pt x="711" y="409"/>
                    </a:lnTo>
                    <a:lnTo>
                      <a:pt x="715" y="411"/>
                    </a:lnTo>
                    <a:lnTo>
                      <a:pt x="715" y="411"/>
                    </a:lnTo>
                    <a:close/>
                    <a:moveTo>
                      <a:pt x="561" y="401"/>
                    </a:moveTo>
                    <a:lnTo>
                      <a:pt x="561" y="401"/>
                    </a:lnTo>
                    <a:lnTo>
                      <a:pt x="563" y="400"/>
                    </a:lnTo>
                    <a:lnTo>
                      <a:pt x="565" y="398"/>
                    </a:lnTo>
                    <a:lnTo>
                      <a:pt x="565" y="398"/>
                    </a:lnTo>
                    <a:lnTo>
                      <a:pt x="552" y="389"/>
                    </a:lnTo>
                    <a:lnTo>
                      <a:pt x="539" y="383"/>
                    </a:lnTo>
                    <a:lnTo>
                      <a:pt x="539" y="383"/>
                    </a:lnTo>
                    <a:lnTo>
                      <a:pt x="545" y="388"/>
                    </a:lnTo>
                    <a:lnTo>
                      <a:pt x="551" y="392"/>
                    </a:lnTo>
                    <a:lnTo>
                      <a:pt x="555" y="397"/>
                    </a:lnTo>
                    <a:lnTo>
                      <a:pt x="561" y="401"/>
                    </a:lnTo>
                    <a:lnTo>
                      <a:pt x="561" y="401"/>
                    </a:lnTo>
                    <a:close/>
                    <a:moveTo>
                      <a:pt x="439" y="401"/>
                    </a:moveTo>
                    <a:lnTo>
                      <a:pt x="439" y="401"/>
                    </a:lnTo>
                    <a:lnTo>
                      <a:pt x="441" y="401"/>
                    </a:lnTo>
                    <a:lnTo>
                      <a:pt x="443" y="401"/>
                    </a:lnTo>
                    <a:lnTo>
                      <a:pt x="443" y="403"/>
                    </a:lnTo>
                    <a:lnTo>
                      <a:pt x="444" y="401"/>
                    </a:lnTo>
                    <a:lnTo>
                      <a:pt x="444" y="401"/>
                    </a:lnTo>
                    <a:lnTo>
                      <a:pt x="429" y="392"/>
                    </a:lnTo>
                    <a:lnTo>
                      <a:pt x="421" y="388"/>
                    </a:lnTo>
                    <a:lnTo>
                      <a:pt x="415" y="385"/>
                    </a:lnTo>
                    <a:lnTo>
                      <a:pt x="415" y="385"/>
                    </a:lnTo>
                    <a:lnTo>
                      <a:pt x="427" y="392"/>
                    </a:lnTo>
                    <a:lnTo>
                      <a:pt x="433" y="397"/>
                    </a:lnTo>
                    <a:lnTo>
                      <a:pt x="439" y="401"/>
                    </a:lnTo>
                    <a:lnTo>
                      <a:pt x="439" y="401"/>
                    </a:lnTo>
                    <a:close/>
                    <a:moveTo>
                      <a:pt x="613" y="388"/>
                    </a:moveTo>
                    <a:lnTo>
                      <a:pt x="613" y="388"/>
                    </a:lnTo>
                    <a:lnTo>
                      <a:pt x="612" y="386"/>
                    </a:lnTo>
                    <a:lnTo>
                      <a:pt x="610" y="386"/>
                    </a:lnTo>
                    <a:lnTo>
                      <a:pt x="609" y="386"/>
                    </a:lnTo>
                    <a:lnTo>
                      <a:pt x="609" y="386"/>
                    </a:lnTo>
                    <a:lnTo>
                      <a:pt x="609" y="388"/>
                    </a:lnTo>
                    <a:lnTo>
                      <a:pt x="610" y="388"/>
                    </a:lnTo>
                    <a:lnTo>
                      <a:pt x="612" y="389"/>
                    </a:lnTo>
                    <a:lnTo>
                      <a:pt x="613" y="388"/>
                    </a:lnTo>
                    <a:lnTo>
                      <a:pt x="613" y="388"/>
                    </a:lnTo>
                    <a:close/>
                    <a:moveTo>
                      <a:pt x="779" y="389"/>
                    </a:moveTo>
                    <a:lnTo>
                      <a:pt x="779" y="389"/>
                    </a:lnTo>
                    <a:lnTo>
                      <a:pt x="783" y="394"/>
                    </a:lnTo>
                    <a:lnTo>
                      <a:pt x="784" y="400"/>
                    </a:lnTo>
                    <a:lnTo>
                      <a:pt x="784" y="400"/>
                    </a:lnTo>
                    <a:lnTo>
                      <a:pt x="787" y="401"/>
                    </a:lnTo>
                    <a:lnTo>
                      <a:pt x="789" y="400"/>
                    </a:lnTo>
                    <a:lnTo>
                      <a:pt x="789" y="400"/>
                    </a:lnTo>
                    <a:lnTo>
                      <a:pt x="789" y="401"/>
                    </a:lnTo>
                    <a:lnTo>
                      <a:pt x="789" y="403"/>
                    </a:lnTo>
                    <a:lnTo>
                      <a:pt x="792" y="403"/>
                    </a:lnTo>
                    <a:lnTo>
                      <a:pt x="792" y="403"/>
                    </a:lnTo>
                    <a:lnTo>
                      <a:pt x="790" y="398"/>
                    </a:lnTo>
                    <a:lnTo>
                      <a:pt x="787" y="395"/>
                    </a:lnTo>
                    <a:lnTo>
                      <a:pt x="779" y="389"/>
                    </a:lnTo>
                    <a:lnTo>
                      <a:pt x="779" y="389"/>
                    </a:lnTo>
                    <a:close/>
                    <a:moveTo>
                      <a:pt x="633" y="403"/>
                    </a:moveTo>
                    <a:lnTo>
                      <a:pt x="633" y="403"/>
                    </a:lnTo>
                    <a:lnTo>
                      <a:pt x="638" y="409"/>
                    </a:lnTo>
                    <a:lnTo>
                      <a:pt x="644" y="414"/>
                    </a:lnTo>
                    <a:lnTo>
                      <a:pt x="644" y="414"/>
                    </a:lnTo>
                    <a:lnTo>
                      <a:pt x="650" y="418"/>
                    </a:lnTo>
                    <a:lnTo>
                      <a:pt x="656" y="423"/>
                    </a:lnTo>
                    <a:lnTo>
                      <a:pt x="656" y="423"/>
                    </a:lnTo>
                    <a:lnTo>
                      <a:pt x="665" y="430"/>
                    </a:lnTo>
                    <a:lnTo>
                      <a:pt x="671" y="433"/>
                    </a:lnTo>
                    <a:lnTo>
                      <a:pt x="677" y="435"/>
                    </a:lnTo>
                    <a:lnTo>
                      <a:pt x="677" y="435"/>
                    </a:lnTo>
                    <a:lnTo>
                      <a:pt x="658" y="420"/>
                    </a:lnTo>
                    <a:lnTo>
                      <a:pt x="647" y="412"/>
                    </a:lnTo>
                    <a:lnTo>
                      <a:pt x="635" y="404"/>
                    </a:lnTo>
                    <a:lnTo>
                      <a:pt x="635" y="404"/>
                    </a:lnTo>
                    <a:lnTo>
                      <a:pt x="635" y="403"/>
                    </a:lnTo>
                    <a:lnTo>
                      <a:pt x="635" y="401"/>
                    </a:lnTo>
                    <a:lnTo>
                      <a:pt x="635" y="401"/>
                    </a:lnTo>
                    <a:lnTo>
                      <a:pt x="629" y="400"/>
                    </a:lnTo>
                    <a:lnTo>
                      <a:pt x="624" y="395"/>
                    </a:lnTo>
                    <a:lnTo>
                      <a:pt x="619" y="392"/>
                    </a:lnTo>
                    <a:lnTo>
                      <a:pt x="613" y="391"/>
                    </a:lnTo>
                    <a:lnTo>
                      <a:pt x="613" y="391"/>
                    </a:lnTo>
                    <a:lnTo>
                      <a:pt x="633" y="403"/>
                    </a:lnTo>
                    <a:lnTo>
                      <a:pt x="633" y="403"/>
                    </a:lnTo>
                    <a:close/>
                    <a:moveTo>
                      <a:pt x="694" y="407"/>
                    </a:moveTo>
                    <a:lnTo>
                      <a:pt x="694" y="407"/>
                    </a:lnTo>
                    <a:lnTo>
                      <a:pt x="690" y="403"/>
                    </a:lnTo>
                    <a:lnTo>
                      <a:pt x="685" y="397"/>
                    </a:lnTo>
                    <a:lnTo>
                      <a:pt x="677" y="394"/>
                    </a:lnTo>
                    <a:lnTo>
                      <a:pt x="671" y="392"/>
                    </a:lnTo>
                    <a:lnTo>
                      <a:pt x="671" y="392"/>
                    </a:lnTo>
                    <a:lnTo>
                      <a:pt x="676" y="397"/>
                    </a:lnTo>
                    <a:lnTo>
                      <a:pt x="682" y="401"/>
                    </a:lnTo>
                    <a:lnTo>
                      <a:pt x="686" y="406"/>
                    </a:lnTo>
                    <a:lnTo>
                      <a:pt x="694" y="407"/>
                    </a:lnTo>
                    <a:lnTo>
                      <a:pt x="694" y="407"/>
                    </a:lnTo>
                    <a:close/>
                    <a:moveTo>
                      <a:pt x="755" y="400"/>
                    </a:moveTo>
                    <a:lnTo>
                      <a:pt x="755" y="400"/>
                    </a:lnTo>
                    <a:lnTo>
                      <a:pt x="763" y="409"/>
                    </a:lnTo>
                    <a:lnTo>
                      <a:pt x="770" y="415"/>
                    </a:lnTo>
                    <a:lnTo>
                      <a:pt x="770" y="415"/>
                    </a:lnTo>
                    <a:lnTo>
                      <a:pt x="769" y="407"/>
                    </a:lnTo>
                    <a:lnTo>
                      <a:pt x="767" y="400"/>
                    </a:lnTo>
                    <a:lnTo>
                      <a:pt x="767" y="400"/>
                    </a:lnTo>
                    <a:lnTo>
                      <a:pt x="763" y="397"/>
                    </a:lnTo>
                    <a:lnTo>
                      <a:pt x="758" y="394"/>
                    </a:lnTo>
                    <a:lnTo>
                      <a:pt x="758" y="394"/>
                    </a:lnTo>
                    <a:lnTo>
                      <a:pt x="758" y="398"/>
                    </a:lnTo>
                    <a:lnTo>
                      <a:pt x="757" y="400"/>
                    </a:lnTo>
                    <a:lnTo>
                      <a:pt x="755" y="400"/>
                    </a:lnTo>
                    <a:lnTo>
                      <a:pt x="755" y="400"/>
                    </a:lnTo>
                    <a:close/>
                    <a:moveTo>
                      <a:pt x="590" y="406"/>
                    </a:moveTo>
                    <a:lnTo>
                      <a:pt x="590" y="406"/>
                    </a:lnTo>
                    <a:lnTo>
                      <a:pt x="575" y="395"/>
                    </a:lnTo>
                    <a:lnTo>
                      <a:pt x="575" y="395"/>
                    </a:lnTo>
                    <a:lnTo>
                      <a:pt x="578" y="398"/>
                    </a:lnTo>
                    <a:lnTo>
                      <a:pt x="581" y="403"/>
                    </a:lnTo>
                    <a:lnTo>
                      <a:pt x="590" y="406"/>
                    </a:lnTo>
                    <a:lnTo>
                      <a:pt x="590" y="406"/>
                    </a:lnTo>
                    <a:close/>
                    <a:moveTo>
                      <a:pt x="798" y="401"/>
                    </a:moveTo>
                    <a:lnTo>
                      <a:pt x="798" y="401"/>
                    </a:lnTo>
                    <a:lnTo>
                      <a:pt x="799" y="400"/>
                    </a:lnTo>
                    <a:lnTo>
                      <a:pt x="798" y="397"/>
                    </a:lnTo>
                    <a:lnTo>
                      <a:pt x="796" y="395"/>
                    </a:lnTo>
                    <a:lnTo>
                      <a:pt x="795" y="395"/>
                    </a:lnTo>
                    <a:lnTo>
                      <a:pt x="795" y="395"/>
                    </a:lnTo>
                    <a:lnTo>
                      <a:pt x="796" y="397"/>
                    </a:lnTo>
                    <a:lnTo>
                      <a:pt x="796" y="398"/>
                    </a:lnTo>
                    <a:lnTo>
                      <a:pt x="796" y="400"/>
                    </a:lnTo>
                    <a:lnTo>
                      <a:pt x="798" y="401"/>
                    </a:lnTo>
                    <a:lnTo>
                      <a:pt x="798" y="401"/>
                    </a:lnTo>
                    <a:close/>
                    <a:moveTo>
                      <a:pt x="255" y="403"/>
                    </a:moveTo>
                    <a:lnTo>
                      <a:pt x="255" y="403"/>
                    </a:lnTo>
                    <a:lnTo>
                      <a:pt x="252" y="400"/>
                    </a:lnTo>
                    <a:lnTo>
                      <a:pt x="250" y="398"/>
                    </a:lnTo>
                    <a:lnTo>
                      <a:pt x="247" y="398"/>
                    </a:lnTo>
                    <a:lnTo>
                      <a:pt x="247" y="398"/>
                    </a:lnTo>
                    <a:lnTo>
                      <a:pt x="252" y="401"/>
                    </a:lnTo>
                    <a:lnTo>
                      <a:pt x="255" y="403"/>
                    </a:lnTo>
                    <a:lnTo>
                      <a:pt x="255" y="403"/>
                    </a:lnTo>
                    <a:close/>
                    <a:moveTo>
                      <a:pt x="561" y="433"/>
                    </a:moveTo>
                    <a:lnTo>
                      <a:pt x="561" y="433"/>
                    </a:lnTo>
                    <a:lnTo>
                      <a:pt x="561" y="430"/>
                    </a:lnTo>
                    <a:lnTo>
                      <a:pt x="558" y="429"/>
                    </a:lnTo>
                    <a:lnTo>
                      <a:pt x="557" y="429"/>
                    </a:lnTo>
                    <a:lnTo>
                      <a:pt x="557" y="426"/>
                    </a:lnTo>
                    <a:lnTo>
                      <a:pt x="557" y="426"/>
                    </a:lnTo>
                    <a:lnTo>
                      <a:pt x="555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4"/>
                    </a:lnTo>
                    <a:lnTo>
                      <a:pt x="554" y="423"/>
                    </a:lnTo>
                    <a:lnTo>
                      <a:pt x="554" y="423"/>
                    </a:lnTo>
                    <a:lnTo>
                      <a:pt x="545" y="417"/>
                    </a:lnTo>
                    <a:lnTo>
                      <a:pt x="537" y="411"/>
                    </a:lnTo>
                    <a:lnTo>
                      <a:pt x="529" y="404"/>
                    </a:lnTo>
                    <a:lnTo>
                      <a:pt x="525" y="401"/>
                    </a:lnTo>
                    <a:lnTo>
                      <a:pt x="522" y="400"/>
                    </a:lnTo>
                    <a:lnTo>
                      <a:pt x="522" y="400"/>
                    </a:lnTo>
                    <a:lnTo>
                      <a:pt x="540" y="418"/>
                    </a:lnTo>
                    <a:lnTo>
                      <a:pt x="549" y="426"/>
                    </a:lnTo>
                    <a:lnTo>
                      <a:pt x="561" y="433"/>
                    </a:lnTo>
                    <a:lnTo>
                      <a:pt x="561" y="433"/>
                    </a:lnTo>
                    <a:close/>
                    <a:moveTo>
                      <a:pt x="566" y="406"/>
                    </a:moveTo>
                    <a:lnTo>
                      <a:pt x="566" y="406"/>
                    </a:lnTo>
                    <a:lnTo>
                      <a:pt x="578" y="417"/>
                    </a:lnTo>
                    <a:lnTo>
                      <a:pt x="593" y="426"/>
                    </a:lnTo>
                    <a:lnTo>
                      <a:pt x="621" y="444"/>
                    </a:lnTo>
                    <a:lnTo>
                      <a:pt x="621" y="444"/>
                    </a:lnTo>
                    <a:lnTo>
                      <a:pt x="619" y="447"/>
                    </a:lnTo>
                    <a:lnTo>
                      <a:pt x="619" y="447"/>
                    </a:lnTo>
                    <a:lnTo>
                      <a:pt x="622" y="447"/>
                    </a:lnTo>
                    <a:lnTo>
                      <a:pt x="624" y="447"/>
                    </a:lnTo>
                    <a:lnTo>
                      <a:pt x="627" y="449"/>
                    </a:lnTo>
                    <a:lnTo>
                      <a:pt x="627" y="449"/>
                    </a:lnTo>
                    <a:lnTo>
                      <a:pt x="615" y="436"/>
                    </a:lnTo>
                    <a:lnTo>
                      <a:pt x="601" y="423"/>
                    </a:lnTo>
                    <a:lnTo>
                      <a:pt x="586" y="411"/>
                    </a:lnTo>
                    <a:lnTo>
                      <a:pt x="569" y="400"/>
                    </a:lnTo>
                    <a:lnTo>
                      <a:pt x="569" y="400"/>
                    </a:lnTo>
                    <a:lnTo>
                      <a:pt x="569" y="404"/>
                    </a:lnTo>
                    <a:lnTo>
                      <a:pt x="566" y="406"/>
                    </a:lnTo>
                    <a:lnTo>
                      <a:pt x="566" y="406"/>
                    </a:lnTo>
                    <a:close/>
                    <a:moveTo>
                      <a:pt x="173" y="417"/>
                    </a:moveTo>
                    <a:lnTo>
                      <a:pt x="173" y="417"/>
                    </a:lnTo>
                    <a:lnTo>
                      <a:pt x="177" y="417"/>
                    </a:lnTo>
                    <a:lnTo>
                      <a:pt x="183" y="418"/>
                    </a:lnTo>
                    <a:lnTo>
                      <a:pt x="183" y="418"/>
                    </a:lnTo>
                    <a:lnTo>
                      <a:pt x="183" y="407"/>
                    </a:lnTo>
                    <a:lnTo>
                      <a:pt x="182" y="404"/>
                    </a:lnTo>
                    <a:lnTo>
                      <a:pt x="177" y="401"/>
                    </a:lnTo>
                    <a:lnTo>
                      <a:pt x="177" y="401"/>
                    </a:lnTo>
                    <a:lnTo>
                      <a:pt x="173" y="417"/>
                    </a:lnTo>
                    <a:lnTo>
                      <a:pt x="173" y="417"/>
                    </a:lnTo>
                    <a:close/>
                    <a:moveTo>
                      <a:pt x="725" y="404"/>
                    </a:moveTo>
                    <a:lnTo>
                      <a:pt x="725" y="404"/>
                    </a:lnTo>
                    <a:lnTo>
                      <a:pt x="729" y="409"/>
                    </a:lnTo>
                    <a:lnTo>
                      <a:pt x="735" y="414"/>
                    </a:lnTo>
                    <a:lnTo>
                      <a:pt x="749" y="426"/>
                    </a:lnTo>
                    <a:lnTo>
                      <a:pt x="749" y="426"/>
                    </a:lnTo>
                    <a:lnTo>
                      <a:pt x="764" y="439"/>
                    </a:lnTo>
                    <a:lnTo>
                      <a:pt x="772" y="447"/>
                    </a:lnTo>
                    <a:lnTo>
                      <a:pt x="781" y="452"/>
                    </a:lnTo>
                    <a:lnTo>
                      <a:pt x="781" y="452"/>
                    </a:lnTo>
                    <a:lnTo>
                      <a:pt x="779" y="449"/>
                    </a:lnTo>
                    <a:lnTo>
                      <a:pt x="775" y="446"/>
                    </a:lnTo>
                    <a:lnTo>
                      <a:pt x="769" y="439"/>
                    </a:lnTo>
                    <a:lnTo>
                      <a:pt x="769" y="439"/>
                    </a:lnTo>
                    <a:lnTo>
                      <a:pt x="758" y="430"/>
                    </a:lnTo>
                    <a:lnTo>
                      <a:pt x="747" y="420"/>
                    </a:lnTo>
                    <a:lnTo>
                      <a:pt x="747" y="420"/>
                    </a:lnTo>
                    <a:lnTo>
                      <a:pt x="743" y="418"/>
                    </a:lnTo>
                    <a:lnTo>
                      <a:pt x="740" y="415"/>
                    </a:lnTo>
                    <a:lnTo>
                      <a:pt x="732" y="407"/>
                    </a:lnTo>
                    <a:lnTo>
                      <a:pt x="732" y="407"/>
                    </a:lnTo>
                    <a:lnTo>
                      <a:pt x="731" y="407"/>
                    </a:lnTo>
                    <a:lnTo>
                      <a:pt x="728" y="404"/>
                    </a:lnTo>
                    <a:lnTo>
                      <a:pt x="725" y="403"/>
                    </a:lnTo>
                    <a:lnTo>
                      <a:pt x="725" y="404"/>
                    </a:lnTo>
                    <a:lnTo>
                      <a:pt x="725" y="404"/>
                    </a:lnTo>
                    <a:close/>
                    <a:moveTo>
                      <a:pt x="465" y="468"/>
                    </a:moveTo>
                    <a:lnTo>
                      <a:pt x="465" y="468"/>
                    </a:lnTo>
                    <a:lnTo>
                      <a:pt x="465" y="467"/>
                    </a:lnTo>
                    <a:lnTo>
                      <a:pt x="465" y="465"/>
                    </a:lnTo>
                    <a:lnTo>
                      <a:pt x="462" y="464"/>
                    </a:lnTo>
                    <a:lnTo>
                      <a:pt x="459" y="461"/>
                    </a:lnTo>
                    <a:lnTo>
                      <a:pt x="458" y="458"/>
                    </a:lnTo>
                    <a:lnTo>
                      <a:pt x="458" y="458"/>
                    </a:lnTo>
                    <a:lnTo>
                      <a:pt x="452" y="455"/>
                    </a:lnTo>
                    <a:lnTo>
                      <a:pt x="446" y="450"/>
                    </a:lnTo>
                    <a:lnTo>
                      <a:pt x="435" y="441"/>
                    </a:lnTo>
                    <a:lnTo>
                      <a:pt x="435" y="441"/>
                    </a:lnTo>
                    <a:lnTo>
                      <a:pt x="432" y="439"/>
                    </a:lnTo>
                    <a:lnTo>
                      <a:pt x="429" y="438"/>
                    </a:lnTo>
                    <a:lnTo>
                      <a:pt x="424" y="433"/>
                    </a:lnTo>
                    <a:lnTo>
                      <a:pt x="424" y="433"/>
                    </a:lnTo>
                    <a:lnTo>
                      <a:pt x="417" y="430"/>
                    </a:lnTo>
                    <a:lnTo>
                      <a:pt x="411" y="426"/>
                    </a:lnTo>
                    <a:lnTo>
                      <a:pt x="404" y="421"/>
                    </a:lnTo>
                    <a:lnTo>
                      <a:pt x="397" y="418"/>
                    </a:lnTo>
                    <a:lnTo>
                      <a:pt x="397" y="418"/>
                    </a:lnTo>
                    <a:lnTo>
                      <a:pt x="397" y="415"/>
                    </a:lnTo>
                    <a:lnTo>
                      <a:pt x="397" y="415"/>
                    </a:lnTo>
                    <a:lnTo>
                      <a:pt x="391" y="414"/>
                    </a:lnTo>
                    <a:lnTo>
                      <a:pt x="386" y="409"/>
                    </a:lnTo>
                    <a:lnTo>
                      <a:pt x="382" y="406"/>
                    </a:lnTo>
                    <a:lnTo>
                      <a:pt x="377" y="404"/>
                    </a:lnTo>
                    <a:lnTo>
                      <a:pt x="377" y="404"/>
                    </a:lnTo>
                    <a:lnTo>
                      <a:pt x="397" y="423"/>
                    </a:lnTo>
                    <a:lnTo>
                      <a:pt x="418" y="439"/>
                    </a:lnTo>
                    <a:lnTo>
                      <a:pt x="441" y="453"/>
                    </a:lnTo>
                    <a:lnTo>
                      <a:pt x="465" y="468"/>
                    </a:lnTo>
                    <a:lnTo>
                      <a:pt x="465" y="468"/>
                    </a:lnTo>
                    <a:close/>
                    <a:moveTo>
                      <a:pt x="743" y="411"/>
                    </a:moveTo>
                    <a:lnTo>
                      <a:pt x="743" y="411"/>
                    </a:lnTo>
                    <a:lnTo>
                      <a:pt x="744" y="414"/>
                    </a:lnTo>
                    <a:lnTo>
                      <a:pt x="746" y="417"/>
                    </a:lnTo>
                    <a:lnTo>
                      <a:pt x="746" y="417"/>
                    </a:lnTo>
                    <a:lnTo>
                      <a:pt x="757" y="423"/>
                    </a:lnTo>
                    <a:lnTo>
                      <a:pt x="764" y="429"/>
                    </a:lnTo>
                    <a:lnTo>
                      <a:pt x="772" y="438"/>
                    </a:lnTo>
                    <a:lnTo>
                      <a:pt x="781" y="444"/>
                    </a:lnTo>
                    <a:lnTo>
                      <a:pt x="781" y="444"/>
                    </a:lnTo>
                    <a:lnTo>
                      <a:pt x="781" y="441"/>
                    </a:lnTo>
                    <a:lnTo>
                      <a:pt x="781" y="438"/>
                    </a:lnTo>
                    <a:lnTo>
                      <a:pt x="781" y="438"/>
                    </a:lnTo>
                    <a:lnTo>
                      <a:pt x="763" y="421"/>
                    </a:lnTo>
                    <a:lnTo>
                      <a:pt x="744" y="404"/>
                    </a:lnTo>
                    <a:lnTo>
                      <a:pt x="744" y="404"/>
                    </a:lnTo>
                    <a:lnTo>
                      <a:pt x="744" y="407"/>
                    </a:lnTo>
                    <a:lnTo>
                      <a:pt x="743" y="407"/>
                    </a:lnTo>
                    <a:lnTo>
                      <a:pt x="743" y="411"/>
                    </a:lnTo>
                    <a:lnTo>
                      <a:pt x="743" y="411"/>
                    </a:lnTo>
                    <a:close/>
                    <a:moveTo>
                      <a:pt x="700" y="439"/>
                    </a:moveTo>
                    <a:lnTo>
                      <a:pt x="700" y="439"/>
                    </a:lnTo>
                    <a:lnTo>
                      <a:pt x="700" y="438"/>
                    </a:lnTo>
                    <a:lnTo>
                      <a:pt x="700" y="436"/>
                    </a:lnTo>
                    <a:lnTo>
                      <a:pt x="696" y="433"/>
                    </a:lnTo>
                    <a:lnTo>
                      <a:pt x="696" y="433"/>
                    </a:lnTo>
                    <a:lnTo>
                      <a:pt x="682" y="420"/>
                    </a:lnTo>
                    <a:lnTo>
                      <a:pt x="676" y="414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700" y="439"/>
                    </a:lnTo>
                    <a:lnTo>
                      <a:pt x="700" y="439"/>
                    </a:lnTo>
                    <a:close/>
                    <a:moveTo>
                      <a:pt x="683" y="414"/>
                    </a:moveTo>
                    <a:lnTo>
                      <a:pt x="683" y="414"/>
                    </a:lnTo>
                    <a:lnTo>
                      <a:pt x="680" y="411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80" y="412"/>
                    </a:lnTo>
                    <a:lnTo>
                      <a:pt x="683" y="414"/>
                    </a:lnTo>
                    <a:lnTo>
                      <a:pt x="683" y="414"/>
                    </a:lnTo>
                    <a:close/>
                    <a:moveTo>
                      <a:pt x="723" y="412"/>
                    </a:moveTo>
                    <a:lnTo>
                      <a:pt x="723" y="412"/>
                    </a:lnTo>
                    <a:lnTo>
                      <a:pt x="747" y="435"/>
                    </a:lnTo>
                    <a:lnTo>
                      <a:pt x="772" y="456"/>
                    </a:lnTo>
                    <a:lnTo>
                      <a:pt x="772" y="456"/>
                    </a:lnTo>
                    <a:lnTo>
                      <a:pt x="776" y="461"/>
                    </a:lnTo>
                    <a:lnTo>
                      <a:pt x="779" y="462"/>
                    </a:lnTo>
                    <a:lnTo>
                      <a:pt x="781" y="464"/>
                    </a:lnTo>
                    <a:lnTo>
                      <a:pt x="781" y="464"/>
                    </a:lnTo>
                    <a:lnTo>
                      <a:pt x="779" y="459"/>
                    </a:lnTo>
                    <a:lnTo>
                      <a:pt x="776" y="455"/>
                    </a:lnTo>
                    <a:lnTo>
                      <a:pt x="767" y="449"/>
                    </a:lnTo>
                    <a:lnTo>
                      <a:pt x="767" y="449"/>
                    </a:lnTo>
                    <a:lnTo>
                      <a:pt x="722" y="407"/>
                    </a:lnTo>
                    <a:lnTo>
                      <a:pt x="722" y="407"/>
                    </a:lnTo>
                    <a:lnTo>
                      <a:pt x="722" y="409"/>
                    </a:lnTo>
                    <a:lnTo>
                      <a:pt x="722" y="411"/>
                    </a:lnTo>
                    <a:lnTo>
                      <a:pt x="723" y="411"/>
                    </a:lnTo>
                    <a:lnTo>
                      <a:pt x="723" y="412"/>
                    </a:lnTo>
                    <a:lnTo>
                      <a:pt x="723" y="412"/>
                    </a:lnTo>
                    <a:close/>
                    <a:moveTo>
                      <a:pt x="792" y="441"/>
                    </a:moveTo>
                    <a:lnTo>
                      <a:pt x="792" y="441"/>
                    </a:lnTo>
                    <a:lnTo>
                      <a:pt x="787" y="423"/>
                    </a:lnTo>
                    <a:lnTo>
                      <a:pt x="784" y="415"/>
                    </a:lnTo>
                    <a:lnTo>
                      <a:pt x="779" y="407"/>
                    </a:lnTo>
                    <a:lnTo>
                      <a:pt x="779" y="407"/>
                    </a:lnTo>
                    <a:lnTo>
                      <a:pt x="775" y="407"/>
                    </a:lnTo>
                    <a:lnTo>
                      <a:pt x="775" y="407"/>
                    </a:lnTo>
                    <a:lnTo>
                      <a:pt x="776" y="418"/>
                    </a:lnTo>
                    <a:lnTo>
                      <a:pt x="781" y="427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2" y="441"/>
                    </a:lnTo>
                    <a:close/>
                    <a:moveTo>
                      <a:pt x="255" y="432"/>
                    </a:moveTo>
                    <a:lnTo>
                      <a:pt x="253" y="430"/>
                    </a:lnTo>
                    <a:lnTo>
                      <a:pt x="253" y="430"/>
                    </a:lnTo>
                    <a:lnTo>
                      <a:pt x="253" y="433"/>
                    </a:lnTo>
                    <a:lnTo>
                      <a:pt x="257" y="433"/>
                    </a:lnTo>
                    <a:lnTo>
                      <a:pt x="258" y="433"/>
                    </a:lnTo>
                    <a:lnTo>
                      <a:pt x="261" y="433"/>
                    </a:lnTo>
                    <a:lnTo>
                      <a:pt x="261" y="433"/>
                    </a:lnTo>
                    <a:lnTo>
                      <a:pt x="298" y="455"/>
                    </a:lnTo>
                    <a:lnTo>
                      <a:pt x="298" y="455"/>
                    </a:lnTo>
                    <a:lnTo>
                      <a:pt x="287" y="444"/>
                    </a:lnTo>
                    <a:lnTo>
                      <a:pt x="276" y="435"/>
                    </a:lnTo>
                    <a:lnTo>
                      <a:pt x="276" y="435"/>
                    </a:lnTo>
                    <a:lnTo>
                      <a:pt x="266" y="429"/>
                    </a:lnTo>
                    <a:lnTo>
                      <a:pt x="255" y="423"/>
                    </a:lnTo>
                    <a:lnTo>
                      <a:pt x="246" y="417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40" y="415"/>
                    </a:lnTo>
                    <a:lnTo>
                      <a:pt x="246" y="423"/>
                    </a:lnTo>
                    <a:lnTo>
                      <a:pt x="252" y="429"/>
                    </a:lnTo>
                    <a:lnTo>
                      <a:pt x="253" y="430"/>
                    </a:lnTo>
                    <a:lnTo>
                      <a:pt x="255" y="432"/>
                    </a:lnTo>
                    <a:lnTo>
                      <a:pt x="255" y="432"/>
                    </a:lnTo>
                    <a:close/>
                    <a:moveTo>
                      <a:pt x="322" y="453"/>
                    </a:moveTo>
                    <a:lnTo>
                      <a:pt x="322" y="453"/>
                    </a:lnTo>
                    <a:lnTo>
                      <a:pt x="308" y="439"/>
                    </a:lnTo>
                    <a:lnTo>
                      <a:pt x="295" y="429"/>
                    </a:lnTo>
                    <a:lnTo>
                      <a:pt x="278" y="420"/>
                    </a:lnTo>
                    <a:lnTo>
                      <a:pt x="261" y="411"/>
                    </a:lnTo>
                    <a:lnTo>
                      <a:pt x="261" y="411"/>
                    </a:lnTo>
                    <a:lnTo>
                      <a:pt x="275" y="423"/>
                    </a:lnTo>
                    <a:lnTo>
                      <a:pt x="289" y="435"/>
                    </a:lnTo>
                    <a:lnTo>
                      <a:pt x="304" y="446"/>
                    </a:lnTo>
                    <a:lnTo>
                      <a:pt x="311" y="450"/>
                    </a:lnTo>
                    <a:lnTo>
                      <a:pt x="322" y="453"/>
                    </a:lnTo>
                    <a:lnTo>
                      <a:pt x="322" y="453"/>
                    </a:lnTo>
                    <a:close/>
                    <a:moveTo>
                      <a:pt x="351" y="424"/>
                    </a:moveTo>
                    <a:lnTo>
                      <a:pt x="351" y="424"/>
                    </a:lnTo>
                    <a:lnTo>
                      <a:pt x="360" y="430"/>
                    </a:lnTo>
                    <a:lnTo>
                      <a:pt x="365" y="433"/>
                    </a:lnTo>
                    <a:lnTo>
                      <a:pt x="368" y="433"/>
                    </a:lnTo>
                    <a:lnTo>
                      <a:pt x="368" y="433"/>
                    </a:lnTo>
                    <a:lnTo>
                      <a:pt x="360" y="427"/>
                    </a:lnTo>
                    <a:lnTo>
                      <a:pt x="351" y="421"/>
                    </a:lnTo>
                    <a:lnTo>
                      <a:pt x="342" y="415"/>
                    </a:lnTo>
                    <a:lnTo>
                      <a:pt x="333" y="411"/>
                    </a:lnTo>
                    <a:lnTo>
                      <a:pt x="333" y="411"/>
                    </a:lnTo>
                    <a:lnTo>
                      <a:pt x="334" y="412"/>
                    </a:lnTo>
                    <a:lnTo>
                      <a:pt x="334" y="414"/>
                    </a:lnTo>
                    <a:lnTo>
                      <a:pt x="334" y="414"/>
                    </a:lnTo>
                    <a:lnTo>
                      <a:pt x="351" y="424"/>
                    </a:lnTo>
                    <a:lnTo>
                      <a:pt x="351" y="424"/>
                    </a:lnTo>
                    <a:close/>
                    <a:moveTo>
                      <a:pt x="700" y="412"/>
                    </a:moveTo>
                    <a:lnTo>
                      <a:pt x="700" y="412"/>
                    </a:lnTo>
                    <a:lnTo>
                      <a:pt x="699" y="412"/>
                    </a:lnTo>
                    <a:lnTo>
                      <a:pt x="696" y="414"/>
                    </a:lnTo>
                    <a:lnTo>
                      <a:pt x="696" y="414"/>
                    </a:lnTo>
                    <a:lnTo>
                      <a:pt x="712" y="430"/>
                    </a:lnTo>
                    <a:lnTo>
                      <a:pt x="731" y="444"/>
                    </a:lnTo>
                    <a:lnTo>
                      <a:pt x="731" y="444"/>
                    </a:lnTo>
                    <a:lnTo>
                      <a:pt x="715" y="427"/>
                    </a:lnTo>
                    <a:lnTo>
                      <a:pt x="700" y="412"/>
                    </a:lnTo>
                    <a:lnTo>
                      <a:pt x="700" y="412"/>
                    </a:lnTo>
                    <a:close/>
                    <a:moveTo>
                      <a:pt x="279" y="470"/>
                    </a:moveTo>
                    <a:lnTo>
                      <a:pt x="279" y="470"/>
                    </a:lnTo>
                    <a:lnTo>
                      <a:pt x="269" y="462"/>
                    </a:lnTo>
                    <a:lnTo>
                      <a:pt x="260" y="453"/>
                    </a:lnTo>
                    <a:lnTo>
                      <a:pt x="249" y="446"/>
                    </a:lnTo>
                    <a:lnTo>
                      <a:pt x="240" y="436"/>
                    </a:lnTo>
                    <a:lnTo>
                      <a:pt x="240" y="436"/>
                    </a:lnTo>
                    <a:lnTo>
                      <a:pt x="200" y="414"/>
                    </a:lnTo>
                    <a:lnTo>
                      <a:pt x="200" y="414"/>
                    </a:lnTo>
                    <a:lnTo>
                      <a:pt x="200" y="412"/>
                    </a:lnTo>
                    <a:lnTo>
                      <a:pt x="200" y="412"/>
                    </a:lnTo>
                    <a:lnTo>
                      <a:pt x="199" y="414"/>
                    </a:lnTo>
                    <a:lnTo>
                      <a:pt x="199" y="414"/>
                    </a:lnTo>
                    <a:lnTo>
                      <a:pt x="197" y="415"/>
                    </a:lnTo>
                    <a:lnTo>
                      <a:pt x="197" y="415"/>
                    </a:lnTo>
                    <a:lnTo>
                      <a:pt x="220" y="438"/>
                    </a:lnTo>
                    <a:lnTo>
                      <a:pt x="232" y="449"/>
                    </a:lnTo>
                    <a:lnTo>
                      <a:pt x="244" y="459"/>
                    </a:lnTo>
                    <a:lnTo>
                      <a:pt x="244" y="459"/>
                    </a:lnTo>
                    <a:lnTo>
                      <a:pt x="252" y="459"/>
                    </a:lnTo>
                    <a:lnTo>
                      <a:pt x="257" y="461"/>
                    </a:lnTo>
                    <a:lnTo>
                      <a:pt x="267" y="467"/>
                    </a:lnTo>
                    <a:lnTo>
                      <a:pt x="278" y="473"/>
                    </a:lnTo>
                    <a:lnTo>
                      <a:pt x="289" y="479"/>
                    </a:lnTo>
                    <a:lnTo>
                      <a:pt x="289" y="479"/>
                    </a:lnTo>
                    <a:lnTo>
                      <a:pt x="287" y="476"/>
                    </a:lnTo>
                    <a:lnTo>
                      <a:pt x="284" y="473"/>
                    </a:lnTo>
                    <a:lnTo>
                      <a:pt x="279" y="470"/>
                    </a:lnTo>
                    <a:lnTo>
                      <a:pt x="279" y="470"/>
                    </a:lnTo>
                    <a:close/>
                    <a:moveTo>
                      <a:pt x="590" y="435"/>
                    </a:moveTo>
                    <a:lnTo>
                      <a:pt x="590" y="435"/>
                    </a:lnTo>
                    <a:lnTo>
                      <a:pt x="584" y="429"/>
                    </a:lnTo>
                    <a:lnTo>
                      <a:pt x="577" y="423"/>
                    </a:lnTo>
                    <a:lnTo>
                      <a:pt x="561" y="412"/>
                    </a:lnTo>
                    <a:lnTo>
                      <a:pt x="561" y="412"/>
                    </a:lnTo>
                    <a:lnTo>
                      <a:pt x="568" y="420"/>
                    </a:lnTo>
                    <a:lnTo>
                      <a:pt x="575" y="426"/>
                    </a:lnTo>
                    <a:lnTo>
                      <a:pt x="583" y="430"/>
                    </a:lnTo>
                    <a:lnTo>
                      <a:pt x="590" y="435"/>
                    </a:lnTo>
                    <a:lnTo>
                      <a:pt x="590" y="435"/>
                    </a:lnTo>
                    <a:close/>
                    <a:moveTo>
                      <a:pt x="799" y="418"/>
                    </a:moveTo>
                    <a:lnTo>
                      <a:pt x="799" y="418"/>
                    </a:lnTo>
                    <a:lnTo>
                      <a:pt x="801" y="418"/>
                    </a:lnTo>
                    <a:lnTo>
                      <a:pt x="802" y="417"/>
                    </a:lnTo>
                    <a:lnTo>
                      <a:pt x="802" y="417"/>
                    </a:lnTo>
                    <a:lnTo>
                      <a:pt x="802" y="415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799" y="415"/>
                    </a:lnTo>
                    <a:lnTo>
                      <a:pt x="799" y="418"/>
                    </a:lnTo>
                    <a:lnTo>
                      <a:pt x="799" y="418"/>
                    </a:lnTo>
                    <a:close/>
                    <a:moveTo>
                      <a:pt x="456" y="421"/>
                    </a:moveTo>
                    <a:lnTo>
                      <a:pt x="456" y="421"/>
                    </a:lnTo>
                    <a:lnTo>
                      <a:pt x="452" y="418"/>
                    </a:lnTo>
                    <a:lnTo>
                      <a:pt x="449" y="417"/>
                    </a:lnTo>
                    <a:lnTo>
                      <a:pt x="449" y="417"/>
                    </a:lnTo>
                    <a:lnTo>
                      <a:pt x="452" y="420"/>
                    </a:lnTo>
                    <a:lnTo>
                      <a:pt x="456" y="421"/>
                    </a:lnTo>
                    <a:lnTo>
                      <a:pt x="456" y="421"/>
                    </a:lnTo>
                    <a:close/>
                    <a:moveTo>
                      <a:pt x="340" y="423"/>
                    </a:moveTo>
                    <a:lnTo>
                      <a:pt x="340" y="423"/>
                    </a:lnTo>
                    <a:lnTo>
                      <a:pt x="336" y="420"/>
                    </a:lnTo>
                    <a:lnTo>
                      <a:pt x="333" y="418"/>
                    </a:lnTo>
                    <a:lnTo>
                      <a:pt x="330" y="418"/>
                    </a:lnTo>
                    <a:lnTo>
                      <a:pt x="330" y="418"/>
                    </a:lnTo>
                    <a:lnTo>
                      <a:pt x="333" y="420"/>
                    </a:lnTo>
                    <a:lnTo>
                      <a:pt x="336" y="421"/>
                    </a:lnTo>
                    <a:lnTo>
                      <a:pt x="339" y="423"/>
                    </a:lnTo>
                    <a:lnTo>
                      <a:pt x="340" y="423"/>
                    </a:lnTo>
                    <a:lnTo>
                      <a:pt x="340" y="423"/>
                    </a:lnTo>
                    <a:close/>
                    <a:moveTo>
                      <a:pt x="188" y="421"/>
                    </a:moveTo>
                    <a:lnTo>
                      <a:pt x="188" y="421"/>
                    </a:lnTo>
                    <a:lnTo>
                      <a:pt x="194" y="426"/>
                    </a:lnTo>
                    <a:lnTo>
                      <a:pt x="203" y="430"/>
                    </a:lnTo>
                    <a:lnTo>
                      <a:pt x="203" y="430"/>
                    </a:lnTo>
                    <a:lnTo>
                      <a:pt x="202" y="427"/>
                    </a:lnTo>
                    <a:lnTo>
                      <a:pt x="200" y="426"/>
                    </a:lnTo>
                    <a:lnTo>
                      <a:pt x="197" y="424"/>
                    </a:lnTo>
                    <a:lnTo>
                      <a:pt x="197" y="421"/>
                    </a:lnTo>
                    <a:lnTo>
                      <a:pt x="197" y="421"/>
                    </a:lnTo>
                    <a:lnTo>
                      <a:pt x="192" y="420"/>
                    </a:lnTo>
                    <a:lnTo>
                      <a:pt x="188" y="421"/>
                    </a:lnTo>
                    <a:lnTo>
                      <a:pt x="188" y="421"/>
                    </a:lnTo>
                    <a:close/>
                    <a:moveTo>
                      <a:pt x="690" y="420"/>
                    </a:moveTo>
                    <a:lnTo>
                      <a:pt x="690" y="420"/>
                    </a:lnTo>
                    <a:lnTo>
                      <a:pt x="690" y="421"/>
                    </a:lnTo>
                    <a:lnTo>
                      <a:pt x="690" y="421"/>
                    </a:lnTo>
                    <a:lnTo>
                      <a:pt x="694" y="426"/>
                    </a:lnTo>
                    <a:lnTo>
                      <a:pt x="696" y="427"/>
                    </a:lnTo>
                    <a:lnTo>
                      <a:pt x="699" y="429"/>
                    </a:lnTo>
                    <a:lnTo>
                      <a:pt x="699" y="429"/>
                    </a:lnTo>
                    <a:lnTo>
                      <a:pt x="712" y="444"/>
                    </a:lnTo>
                    <a:lnTo>
                      <a:pt x="720" y="452"/>
                    </a:lnTo>
                    <a:lnTo>
                      <a:pt x="728" y="458"/>
                    </a:lnTo>
                    <a:lnTo>
                      <a:pt x="728" y="458"/>
                    </a:lnTo>
                    <a:lnTo>
                      <a:pt x="709" y="436"/>
                    </a:lnTo>
                    <a:lnTo>
                      <a:pt x="699" y="427"/>
                    </a:lnTo>
                    <a:lnTo>
                      <a:pt x="690" y="420"/>
                    </a:lnTo>
                    <a:lnTo>
                      <a:pt x="690" y="420"/>
                    </a:lnTo>
                    <a:close/>
                    <a:moveTo>
                      <a:pt x="795" y="426"/>
                    </a:moveTo>
                    <a:lnTo>
                      <a:pt x="795" y="426"/>
                    </a:lnTo>
                    <a:lnTo>
                      <a:pt x="795" y="423"/>
                    </a:lnTo>
                    <a:lnTo>
                      <a:pt x="793" y="421"/>
                    </a:lnTo>
                    <a:lnTo>
                      <a:pt x="792" y="420"/>
                    </a:lnTo>
                    <a:lnTo>
                      <a:pt x="792" y="420"/>
                    </a:lnTo>
                    <a:lnTo>
                      <a:pt x="793" y="424"/>
                    </a:lnTo>
                    <a:lnTo>
                      <a:pt x="793" y="426"/>
                    </a:lnTo>
                    <a:lnTo>
                      <a:pt x="795" y="426"/>
                    </a:lnTo>
                    <a:lnTo>
                      <a:pt x="795" y="426"/>
                    </a:lnTo>
                    <a:close/>
                    <a:moveTo>
                      <a:pt x="561" y="475"/>
                    </a:moveTo>
                    <a:lnTo>
                      <a:pt x="561" y="475"/>
                    </a:lnTo>
                    <a:lnTo>
                      <a:pt x="551" y="464"/>
                    </a:lnTo>
                    <a:lnTo>
                      <a:pt x="539" y="455"/>
                    </a:lnTo>
                    <a:lnTo>
                      <a:pt x="528" y="446"/>
                    </a:lnTo>
                    <a:lnTo>
                      <a:pt x="517" y="435"/>
                    </a:lnTo>
                    <a:lnTo>
                      <a:pt x="517" y="435"/>
                    </a:lnTo>
                    <a:lnTo>
                      <a:pt x="513" y="432"/>
                    </a:lnTo>
                    <a:lnTo>
                      <a:pt x="508" y="427"/>
                    </a:lnTo>
                    <a:lnTo>
                      <a:pt x="504" y="424"/>
                    </a:lnTo>
                    <a:lnTo>
                      <a:pt x="500" y="423"/>
                    </a:lnTo>
                    <a:lnTo>
                      <a:pt x="500" y="423"/>
                    </a:lnTo>
                    <a:lnTo>
                      <a:pt x="516" y="436"/>
                    </a:lnTo>
                    <a:lnTo>
                      <a:pt x="529" y="450"/>
                    </a:lnTo>
                    <a:lnTo>
                      <a:pt x="545" y="464"/>
                    </a:lnTo>
                    <a:lnTo>
                      <a:pt x="561" y="475"/>
                    </a:lnTo>
                    <a:lnTo>
                      <a:pt x="561" y="475"/>
                    </a:lnTo>
                    <a:close/>
                    <a:moveTo>
                      <a:pt x="561" y="423"/>
                    </a:moveTo>
                    <a:lnTo>
                      <a:pt x="561" y="423"/>
                    </a:lnTo>
                    <a:lnTo>
                      <a:pt x="560" y="423"/>
                    </a:lnTo>
                    <a:lnTo>
                      <a:pt x="560" y="424"/>
                    </a:lnTo>
                    <a:lnTo>
                      <a:pt x="560" y="424"/>
                    </a:lnTo>
                    <a:lnTo>
                      <a:pt x="590" y="452"/>
                    </a:lnTo>
                    <a:lnTo>
                      <a:pt x="606" y="465"/>
                    </a:lnTo>
                    <a:lnTo>
                      <a:pt x="621" y="478"/>
                    </a:lnTo>
                    <a:lnTo>
                      <a:pt x="621" y="478"/>
                    </a:lnTo>
                    <a:lnTo>
                      <a:pt x="607" y="462"/>
                    </a:lnTo>
                    <a:lnTo>
                      <a:pt x="592" y="449"/>
                    </a:lnTo>
                    <a:lnTo>
                      <a:pt x="561" y="423"/>
                    </a:lnTo>
                    <a:lnTo>
                      <a:pt x="561" y="423"/>
                    </a:lnTo>
                    <a:close/>
                    <a:moveTo>
                      <a:pt x="360" y="438"/>
                    </a:moveTo>
                    <a:lnTo>
                      <a:pt x="360" y="438"/>
                    </a:lnTo>
                    <a:lnTo>
                      <a:pt x="365" y="439"/>
                    </a:lnTo>
                    <a:lnTo>
                      <a:pt x="369" y="443"/>
                    </a:lnTo>
                    <a:lnTo>
                      <a:pt x="372" y="446"/>
                    </a:lnTo>
                    <a:lnTo>
                      <a:pt x="375" y="447"/>
                    </a:lnTo>
                    <a:lnTo>
                      <a:pt x="375" y="447"/>
                    </a:lnTo>
                    <a:lnTo>
                      <a:pt x="368" y="441"/>
                    </a:lnTo>
                    <a:lnTo>
                      <a:pt x="360" y="435"/>
                    </a:lnTo>
                    <a:lnTo>
                      <a:pt x="342" y="424"/>
                    </a:lnTo>
                    <a:lnTo>
                      <a:pt x="342" y="424"/>
                    </a:lnTo>
                    <a:lnTo>
                      <a:pt x="346" y="427"/>
                    </a:lnTo>
                    <a:lnTo>
                      <a:pt x="351" y="430"/>
                    </a:lnTo>
                    <a:lnTo>
                      <a:pt x="357" y="435"/>
                    </a:lnTo>
                    <a:lnTo>
                      <a:pt x="360" y="438"/>
                    </a:lnTo>
                    <a:lnTo>
                      <a:pt x="360" y="438"/>
                    </a:lnTo>
                    <a:close/>
                    <a:moveTo>
                      <a:pt x="763" y="455"/>
                    </a:moveTo>
                    <a:lnTo>
                      <a:pt x="763" y="455"/>
                    </a:lnTo>
                    <a:lnTo>
                      <a:pt x="763" y="453"/>
                    </a:lnTo>
                    <a:lnTo>
                      <a:pt x="763" y="453"/>
                    </a:lnTo>
                    <a:lnTo>
                      <a:pt x="761" y="453"/>
                    </a:lnTo>
                    <a:lnTo>
                      <a:pt x="760" y="455"/>
                    </a:lnTo>
                    <a:lnTo>
                      <a:pt x="760" y="455"/>
                    </a:lnTo>
                    <a:lnTo>
                      <a:pt x="743" y="438"/>
                    </a:lnTo>
                    <a:lnTo>
                      <a:pt x="725" y="424"/>
                    </a:lnTo>
                    <a:lnTo>
                      <a:pt x="725" y="424"/>
                    </a:lnTo>
                    <a:lnTo>
                      <a:pt x="746" y="446"/>
                    </a:lnTo>
                    <a:lnTo>
                      <a:pt x="757" y="456"/>
                    </a:lnTo>
                    <a:lnTo>
                      <a:pt x="769" y="465"/>
                    </a:lnTo>
                    <a:lnTo>
                      <a:pt x="769" y="465"/>
                    </a:lnTo>
                    <a:lnTo>
                      <a:pt x="766" y="462"/>
                    </a:lnTo>
                    <a:lnTo>
                      <a:pt x="764" y="459"/>
                    </a:lnTo>
                    <a:lnTo>
                      <a:pt x="761" y="456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close/>
                    <a:moveTo>
                      <a:pt x="648" y="458"/>
                    </a:moveTo>
                    <a:lnTo>
                      <a:pt x="648" y="458"/>
                    </a:lnTo>
                    <a:lnTo>
                      <a:pt x="630" y="441"/>
                    </a:lnTo>
                    <a:lnTo>
                      <a:pt x="621" y="432"/>
                    </a:lnTo>
                    <a:lnTo>
                      <a:pt x="610" y="426"/>
                    </a:lnTo>
                    <a:lnTo>
                      <a:pt x="610" y="426"/>
                    </a:lnTo>
                    <a:lnTo>
                      <a:pt x="619" y="435"/>
                    </a:lnTo>
                    <a:lnTo>
                      <a:pt x="629" y="444"/>
                    </a:lnTo>
                    <a:lnTo>
                      <a:pt x="638" y="452"/>
                    </a:lnTo>
                    <a:lnTo>
                      <a:pt x="644" y="456"/>
                    </a:lnTo>
                    <a:lnTo>
                      <a:pt x="648" y="458"/>
                    </a:lnTo>
                    <a:lnTo>
                      <a:pt x="648" y="458"/>
                    </a:lnTo>
                    <a:close/>
                    <a:moveTo>
                      <a:pt x="346" y="438"/>
                    </a:moveTo>
                    <a:lnTo>
                      <a:pt x="346" y="438"/>
                    </a:lnTo>
                    <a:lnTo>
                      <a:pt x="365" y="449"/>
                    </a:lnTo>
                    <a:lnTo>
                      <a:pt x="382" y="459"/>
                    </a:lnTo>
                    <a:lnTo>
                      <a:pt x="414" y="485"/>
                    </a:lnTo>
                    <a:lnTo>
                      <a:pt x="443" y="511"/>
                    </a:lnTo>
                    <a:lnTo>
                      <a:pt x="475" y="537"/>
                    </a:lnTo>
                    <a:lnTo>
                      <a:pt x="475" y="537"/>
                    </a:lnTo>
                    <a:lnTo>
                      <a:pt x="450" y="513"/>
                    </a:lnTo>
                    <a:lnTo>
                      <a:pt x="424" y="488"/>
                    </a:lnTo>
                    <a:lnTo>
                      <a:pt x="411" y="478"/>
                    </a:lnTo>
                    <a:lnTo>
                      <a:pt x="397" y="467"/>
                    </a:lnTo>
                    <a:lnTo>
                      <a:pt x="382" y="456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47"/>
                    </a:lnTo>
                    <a:lnTo>
                      <a:pt x="365" y="446"/>
                    </a:lnTo>
                    <a:lnTo>
                      <a:pt x="363" y="444"/>
                    </a:lnTo>
                    <a:lnTo>
                      <a:pt x="362" y="441"/>
                    </a:lnTo>
                    <a:lnTo>
                      <a:pt x="362" y="441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57" y="439"/>
                    </a:lnTo>
                    <a:lnTo>
                      <a:pt x="354" y="438"/>
                    </a:lnTo>
                    <a:lnTo>
                      <a:pt x="353" y="436"/>
                    </a:lnTo>
                    <a:lnTo>
                      <a:pt x="351" y="435"/>
                    </a:lnTo>
                    <a:lnTo>
                      <a:pt x="351" y="435"/>
                    </a:lnTo>
                    <a:lnTo>
                      <a:pt x="346" y="435"/>
                    </a:lnTo>
                    <a:lnTo>
                      <a:pt x="343" y="432"/>
                    </a:lnTo>
                    <a:lnTo>
                      <a:pt x="342" y="430"/>
                    </a:lnTo>
                    <a:lnTo>
                      <a:pt x="339" y="430"/>
                    </a:lnTo>
                    <a:lnTo>
                      <a:pt x="339" y="430"/>
                    </a:lnTo>
                    <a:lnTo>
                      <a:pt x="342" y="433"/>
                    </a:lnTo>
                    <a:lnTo>
                      <a:pt x="346" y="438"/>
                    </a:lnTo>
                    <a:lnTo>
                      <a:pt x="346" y="438"/>
                    </a:lnTo>
                    <a:close/>
                    <a:moveTo>
                      <a:pt x="192" y="435"/>
                    </a:move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3"/>
                    </a:lnTo>
                    <a:lnTo>
                      <a:pt x="192" y="433"/>
                    </a:lnTo>
                    <a:lnTo>
                      <a:pt x="191" y="432"/>
                    </a:lnTo>
                    <a:lnTo>
                      <a:pt x="188" y="433"/>
                    </a:lnTo>
                    <a:lnTo>
                      <a:pt x="188" y="433"/>
                    </a:lnTo>
                    <a:lnTo>
                      <a:pt x="191" y="435"/>
                    </a:ln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5"/>
                    </a:lnTo>
                    <a:close/>
                    <a:moveTo>
                      <a:pt x="691" y="470"/>
                    </a:moveTo>
                    <a:lnTo>
                      <a:pt x="691" y="470"/>
                    </a:lnTo>
                    <a:lnTo>
                      <a:pt x="670" y="450"/>
                    </a:lnTo>
                    <a:lnTo>
                      <a:pt x="661" y="441"/>
                    </a:lnTo>
                    <a:lnTo>
                      <a:pt x="648" y="432"/>
                    </a:lnTo>
                    <a:lnTo>
                      <a:pt x="648" y="432"/>
                    </a:lnTo>
                    <a:lnTo>
                      <a:pt x="668" y="453"/>
                    </a:lnTo>
                    <a:lnTo>
                      <a:pt x="679" y="464"/>
                    </a:lnTo>
                    <a:lnTo>
                      <a:pt x="685" y="467"/>
                    </a:lnTo>
                    <a:lnTo>
                      <a:pt x="691" y="470"/>
                    </a:lnTo>
                    <a:lnTo>
                      <a:pt x="691" y="470"/>
                    </a:lnTo>
                    <a:close/>
                    <a:moveTo>
                      <a:pt x="485" y="456"/>
                    </a:moveTo>
                    <a:lnTo>
                      <a:pt x="485" y="456"/>
                    </a:lnTo>
                    <a:lnTo>
                      <a:pt x="478" y="449"/>
                    </a:lnTo>
                    <a:lnTo>
                      <a:pt x="470" y="443"/>
                    </a:lnTo>
                    <a:lnTo>
                      <a:pt x="461" y="438"/>
                    </a:lnTo>
                    <a:lnTo>
                      <a:pt x="450" y="435"/>
                    </a:lnTo>
                    <a:lnTo>
                      <a:pt x="450" y="435"/>
                    </a:lnTo>
                    <a:lnTo>
                      <a:pt x="467" y="446"/>
                    </a:lnTo>
                    <a:lnTo>
                      <a:pt x="485" y="456"/>
                    </a:lnTo>
                    <a:lnTo>
                      <a:pt x="485" y="456"/>
                    </a:lnTo>
                    <a:close/>
                    <a:moveTo>
                      <a:pt x="600" y="484"/>
                    </a:moveTo>
                    <a:lnTo>
                      <a:pt x="600" y="484"/>
                    </a:lnTo>
                    <a:lnTo>
                      <a:pt x="597" y="484"/>
                    </a:lnTo>
                    <a:lnTo>
                      <a:pt x="597" y="484"/>
                    </a:lnTo>
                    <a:lnTo>
                      <a:pt x="592" y="479"/>
                    </a:lnTo>
                    <a:lnTo>
                      <a:pt x="586" y="476"/>
                    </a:lnTo>
                    <a:lnTo>
                      <a:pt x="580" y="472"/>
                    </a:lnTo>
                    <a:lnTo>
                      <a:pt x="575" y="467"/>
                    </a:lnTo>
                    <a:lnTo>
                      <a:pt x="575" y="467"/>
                    </a:lnTo>
                    <a:lnTo>
                      <a:pt x="557" y="456"/>
                    </a:lnTo>
                    <a:lnTo>
                      <a:pt x="540" y="444"/>
                    </a:lnTo>
                    <a:lnTo>
                      <a:pt x="540" y="444"/>
                    </a:lnTo>
                    <a:lnTo>
                      <a:pt x="531" y="438"/>
                    </a:lnTo>
                    <a:lnTo>
                      <a:pt x="526" y="436"/>
                    </a:lnTo>
                    <a:lnTo>
                      <a:pt x="523" y="435"/>
                    </a:lnTo>
                    <a:lnTo>
                      <a:pt x="523" y="435"/>
                    </a:lnTo>
                    <a:lnTo>
                      <a:pt x="554" y="461"/>
                    </a:lnTo>
                    <a:lnTo>
                      <a:pt x="584" y="488"/>
                    </a:lnTo>
                    <a:lnTo>
                      <a:pt x="584" y="488"/>
                    </a:lnTo>
                    <a:lnTo>
                      <a:pt x="595" y="497"/>
                    </a:lnTo>
                    <a:lnTo>
                      <a:pt x="600" y="502"/>
                    </a:lnTo>
                    <a:lnTo>
                      <a:pt x="606" y="505"/>
                    </a:lnTo>
                    <a:lnTo>
                      <a:pt x="606" y="505"/>
                    </a:lnTo>
                    <a:lnTo>
                      <a:pt x="612" y="505"/>
                    </a:lnTo>
                    <a:lnTo>
                      <a:pt x="618" y="505"/>
                    </a:lnTo>
                    <a:lnTo>
                      <a:pt x="618" y="505"/>
                    </a:lnTo>
                    <a:lnTo>
                      <a:pt x="624" y="508"/>
                    </a:lnTo>
                    <a:lnTo>
                      <a:pt x="625" y="510"/>
                    </a:lnTo>
                    <a:lnTo>
                      <a:pt x="629" y="510"/>
                    </a:lnTo>
                    <a:lnTo>
                      <a:pt x="629" y="510"/>
                    </a:lnTo>
                    <a:lnTo>
                      <a:pt x="622" y="502"/>
                    </a:lnTo>
                    <a:lnTo>
                      <a:pt x="615" y="496"/>
                    </a:lnTo>
                    <a:lnTo>
                      <a:pt x="600" y="484"/>
                    </a:lnTo>
                    <a:lnTo>
                      <a:pt x="600" y="484"/>
                    </a:lnTo>
                    <a:close/>
                    <a:moveTo>
                      <a:pt x="609" y="537"/>
                    </a:moveTo>
                    <a:lnTo>
                      <a:pt x="609" y="537"/>
                    </a:lnTo>
                    <a:lnTo>
                      <a:pt x="593" y="519"/>
                    </a:lnTo>
                    <a:lnTo>
                      <a:pt x="575" y="504"/>
                    </a:lnTo>
                    <a:lnTo>
                      <a:pt x="539" y="472"/>
                    </a:lnTo>
                    <a:lnTo>
                      <a:pt x="539" y="472"/>
                    </a:lnTo>
                    <a:lnTo>
                      <a:pt x="540" y="472"/>
                    </a:lnTo>
                    <a:lnTo>
                      <a:pt x="540" y="470"/>
                    </a:lnTo>
                    <a:lnTo>
                      <a:pt x="540" y="470"/>
                    </a:lnTo>
                    <a:lnTo>
                      <a:pt x="539" y="470"/>
                    </a:lnTo>
                    <a:lnTo>
                      <a:pt x="537" y="470"/>
                    </a:lnTo>
                    <a:lnTo>
                      <a:pt x="537" y="470"/>
                    </a:lnTo>
                    <a:lnTo>
                      <a:pt x="536" y="468"/>
                    </a:lnTo>
                    <a:lnTo>
                      <a:pt x="534" y="465"/>
                    </a:lnTo>
                    <a:lnTo>
                      <a:pt x="534" y="465"/>
                    </a:lnTo>
                    <a:lnTo>
                      <a:pt x="511" y="452"/>
                    </a:lnTo>
                    <a:lnTo>
                      <a:pt x="488" y="436"/>
                    </a:lnTo>
                    <a:lnTo>
                      <a:pt x="488" y="436"/>
                    </a:lnTo>
                    <a:lnTo>
                      <a:pt x="519" y="462"/>
                    </a:lnTo>
                    <a:lnTo>
                      <a:pt x="549" y="487"/>
                    </a:lnTo>
                    <a:lnTo>
                      <a:pt x="580" y="511"/>
                    </a:lnTo>
                    <a:lnTo>
                      <a:pt x="609" y="537"/>
                    </a:lnTo>
                    <a:lnTo>
                      <a:pt x="609" y="537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68" y="438"/>
                    </a:lnTo>
                    <a:lnTo>
                      <a:pt x="667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7" y="438"/>
                    </a:lnTo>
                    <a:lnTo>
                      <a:pt x="667" y="439"/>
                    </a:lnTo>
                    <a:lnTo>
                      <a:pt x="668" y="441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558" y="504"/>
                    </a:moveTo>
                    <a:lnTo>
                      <a:pt x="558" y="504"/>
                    </a:lnTo>
                    <a:lnTo>
                      <a:pt x="534" y="482"/>
                    </a:lnTo>
                    <a:lnTo>
                      <a:pt x="534" y="482"/>
                    </a:lnTo>
                    <a:lnTo>
                      <a:pt x="536" y="481"/>
                    </a:lnTo>
                    <a:lnTo>
                      <a:pt x="536" y="481"/>
                    </a:lnTo>
                    <a:lnTo>
                      <a:pt x="528" y="476"/>
                    </a:lnTo>
                    <a:lnTo>
                      <a:pt x="520" y="470"/>
                    </a:lnTo>
                    <a:lnTo>
                      <a:pt x="507" y="459"/>
                    </a:lnTo>
                    <a:lnTo>
                      <a:pt x="507" y="459"/>
                    </a:lnTo>
                    <a:lnTo>
                      <a:pt x="491" y="449"/>
                    </a:lnTo>
                    <a:lnTo>
                      <a:pt x="476" y="439"/>
                    </a:lnTo>
                    <a:lnTo>
                      <a:pt x="476" y="439"/>
                    </a:lnTo>
                    <a:lnTo>
                      <a:pt x="484" y="449"/>
                    </a:lnTo>
                    <a:lnTo>
                      <a:pt x="493" y="458"/>
                    </a:lnTo>
                    <a:lnTo>
                      <a:pt x="514" y="475"/>
                    </a:lnTo>
                    <a:lnTo>
                      <a:pt x="536" y="490"/>
                    </a:lnTo>
                    <a:lnTo>
                      <a:pt x="558" y="504"/>
                    </a:lnTo>
                    <a:lnTo>
                      <a:pt x="558" y="504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71" y="444"/>
                    </a:lnTo>
                    <a:lnTo>
                      <a:pt x="674" y="447"/>
                    </a:lnTo>
                    <a:lnTo>
                      <a:pt x="677" y="449"/>
                    </a:lnTo>
                    <a:lnTo>
                      <a:pt x="677" y="452"/>
                    </a:lnTo>
                    <a:lnTo>
                      <a:pt x="677" y="452"/>
                    </a:lnTo>
                    <a:lnTo>
                      <a:pt x="685" y="456"/>
                    </a:lnTo>
                    <a:lnTo>
                      <a:pt x="691" y="462"/>
                    </a:lnTo>
                    <a:lnTo>
                      <a:pt x="702" y="475"/>
                    </a:lnTo>
                    <a:lnTo>
                      <a:pt x="714" y="487"/>
                    </a:lnTo>
                    <a:lnTo>
                      <a:pt x="720" y="491"/>
                    </a:lnTo>
                    <a:lnTo>
                      <a:pt x="728" y="494"/>
                    </a:lnTo>
                    <a:lnTo>
                      <a:pt x="728" y="494"/>
                    </a:lnTo>
                    <a:lnTo>
                      <a:pt x="706" y="475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2"/>
                    </a:lnTo>
                    <a:lnTo>
                      <a:pt x="685" y="452"/>
                    </a:lnTo>
                    <a:lnTo>
                      <a:pt x="682" y="450"/>
                    </a:lnTo>
                    <a:lnTo>
                      <a:pt x="677" y="447"/>
                    </a:lnTo>
                    <a:lnTo>
                      <a:pt x="674" y="444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226" y="458"/>
                    </a:moveTo>
                    <a:lnTo>
                      <a:pt x="226" y="458"/>
                    </a:lnTo>
                    <a:lnTo>
                      <a:pt x="225" y="456"/>
                    </a:lnTo>
                    <a:lnTo>
                      <a:pt x="225" y="455"/>
                    </a:lnTo>
                    <a:lnTo>
                      <a:pt x="225" y="455"/>
                    </a:lnTo>
                    <a:lnTo>
                      <a:pt x="221" y="453"/>
                    </a:lnTo>
                    <a:lnTo>
                      <a:pt x="218" y="452"/>
                    </a:lnTo>
                    <a:lnTo>
                      <a:pt x="214" y="449"/>
                    </a:lnTo>
                    <a:lnTo>
                      <a:pt x="209" y="444"/>
                    </a:lnTo>
                    <a:lnTo>
                      <a:pt x="206" y="444"/>
                    </a:lnTo>
                    <a:lnTo>
                      <a:pt x="203" y="444"/>
                    </a:lnTo>
                    <a:lnTo>
                      <a:pt x="203" y="444"/>
                    </a:lnTo>
                    <a:lnTo>
                      <a:pt x="209" y="449"/>
                    </a:lnTo>
                    <a:lnTo>
                      <a:pt x="215" y="453"/>
                    </a:lnTo>
                    <a:lnTo>
                      <a:pt x="221" y="456"/>
                    </a:lnTo>
                    <a:lnTo>
                      <a:pt x="225" y="458"/>
                    </a:lnTo>
                    <a:lnTo>
                      <a:pt x="229" y="458"/>
                    </a:lnTo>
                    <a:lnTo>
                      <a:pt x="229" y="458"/>
                    </a:lnTo>
                    <a:lnTo>
                      <a:pt x="228" y="456"/>
                    </a:lnTo>
                    <a:lnTo>
                      <a:pt x="228" y="456"/>
                    </a:lnTo>
                    <a:lnTo>
                      <a:pt x="226" y="458"/>
                    </a:lnTo>
                    <a:lnTo>
                      <a:pt x="226" y="458"/>
                    </a:lnTo>
                    <a:lnTo>
                      <a:pt x="226" y="458"/>
                    </a:lnTo>
                    <a:close/>
                    <a:moveTo>
                      <a:pt x="264" y="447"/>
                    </a:moveTo>
                    <a:lnTo>
                      <a:pt x="264" y="447"/>
                    </a:lnTo>
                    <a:lnTo>
                      <a:pt x="263" y="447"/>
                    </a:lnTo>
                    <a:lnTo>
                      <a:pt x="261" y="446"/>
                    </a:lnTo>
                    <a:lnTo>
                      <a:pt x="260" y="444"/>
                    </a:lnTo>
                    <a:lnTo>
                      <a:pt x="258" y="443"/>
                    </a:lnTo>
                    <a:lnTo>
                      <a:pt x="258" y="443"/>
                    </a:lnTo>
                    <a:lnTo>
                      <a:pt x="258" y="444"/>
                    </a:lnTo>
                    <a:lnTo>
                      <a:pt x="260" y="447"/>
                    </a:lnTo>
                    <a:lnTo>
                      <a:pt x="263" y="449"/>
                    </a:lnTo>
                    <a:lnTo>
                      <a:pt x="264" y="447"/>
                    </a:lnTo>
                    <a:lnTo>
                      <a:pt x="264" y="447"/>
                    </a:lnTo>
                    <a:close/>
                    <a:moveTo>
                      <a:pt x="789" y="452"/>
                    </a:moveTo>
                    <a:lnTo>
                      <a:pt x="789" y="452"/>
                    </a:lnTo>
                    <a:lnTo>
                      <a:pt x="790" y="452"/>
                    </a:lnTo>
                    <a:lnTo>
                      <a:pt x="792" y="452"/>
                    </a:lnTo>
                    <a:lnTo>
                      <a:pt x="792" y="452"/>
                    </a:lnTo>
                    <a:lnTo>
                      <a:pt x="793" y="452"/>
                    </a:lnTo>
                    <a:lnTo>
                      <a:pt x="793" y="452"/>
                    </a:lnTo>
                    <a:lnTo>
                      <a:pt x="792" y="449"/>
                    </a:lnTo>
                    <a:lnTo>
                      <a:pt x="790" y="449"/>
                    </a:lnTo>
                    <a:lnTo>
                      <a:pt x="789" y="449"/>
                    </a:lnTo>
                    <a:lnTo>
                      <a:pt x="789" y="449"/>
                    </a:lnTo>
                    <a:lnTo>
                      <a:pt x="789" y="452"/>
                    </a:lnTo>
                    <a:lnTo>
                      <a:pt x="789" y="452"/>
                    </a:lnTo>
                    <a:close/>
                    <a:moveTo>
                      <a:pt x="740" y="470"/>
                    </a:moveTo>
                    <a:lnTo>
                      <a:pt x="740" y="470"/>
                    </a:lnTo>
                    <a:lnTo>
                      <a:pt x="740" y="470"/>
                    </a:lnTo>
                    <a:lnTo>
                      <a:pt x="738" y="470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49" y="487"/>
                    </a:lnTo>
                    <a:lnTo>
                      <a:pt x="757" y="493"/>
                    </a:lnTo>
                    <a:lnTo>
                      <a:pt x="763" y="497"/>
                    </a:lnTo>
                    <a:lnTo>
                      <a:pt x="763" y="497"/>
                    </a:lnTo>
                    <a:lnTo>
                      <a:pt x="757" y="482"/>
                    </a:lnTo>
                    <a:lnTo>
                      <a:pt x="751" y="468"/>
                    </a:lnTo>
                    <a:lnTo>
                      <a:pt x="746" y="464"/>
                    </a:lnTo>
                    <a:lnTo>
                      <a:pt x="740" y="458"/>
                    </a:lnTo>
                    <a:lnTo>
                      <a:pt x="735" y="455"/>
                    </a:lnTo>
                    <a:lnTo>
                      <a:pt x="728" y="452"/>
                    </a:lnTo>
                    <a:lnTo>
                      <a:pt x="728" y="452"/>
                    </a:lnTo>
                    <a:lnTo>
                      <a:pt x="735" y="459"/>
                    </a:lnTo>
                    <a:lnTo>
                      <a:pt x="738" y="464"/>
                    </a:lnTo>
                    <a:lnTo>
                      <a:pt x="740" y="470"/>
                    </a:lnTo>
                    <a:lnTo>
                      <a:pt x="740" y="470"/>
                    </a:lnTo>
                    <a:close/>
                    <a:moveTo>
                      <a:pt x="702" y="462"/>
                    </a:moveTo>
                    <a:lnTo>
                      <a:pt x="702" y="462"/>
                    </a:lnTo>
                    <a:lnTo>
                      <a:pt x="700" y="459"/>
                    </a:lnTo>
                    <a:lnTo>
                      <a:pt x="697" y="456"/>
                    </a:lnTo>
                    <a:lnTo>
                      <a:pt x="694" y="453"/>
                    </a:lnTo>
                    <a:lnTo>
                      <a:pt x="694" y="453"/>
                    </a:lnTo>
                    <a:lnTo>
                      <a:pt x="699" y="458"/>
                    </a:lnTo>
                    <a:lnTo>
                      <a:pt x="702" y="462"/>
                    </a:lnTo>
                    <a:lnTo>
                      <a:pt x="702" y="462"/>
                    </a:lnTo>
                    <a:close/>
                    <a:moveTo>
                      <a:pt x="377" y="467"/>
                    </a:moveTo>
                    <a:lnTo>
                      <a:pt x="377" y="467"/>
                    </a:lnTo>
                    <a:lnTo>
                      <a:pt x="374" y="468"/>
                    </a:lnTo>
                    <a:lnTo>
                      <a:pt x="372" y="468"/>
                    </a:lnTo>
                    <a:lnTo>
                      <a:pt x="371" y="468"/>
                    </a:lnTo>
                    <a:lnTo>
                      <a:pt x="371" y="468"/>
                    </a:lnTo>
                    <a:lnTo>
                      <a:pt x="374" y="472"/>
                    </a:lnTo>
                    <a:lnTo>
                      <a:pt x="377" y="475"/>
                    </a:lnTo>
                    <a:lnTo>
                      <a:pt x="386" y="481"/>
                    </a:lnTo>
                    <a:lnTo>
                      <a:pt x="386" y="481"/>
                    </a:lnTo>
                    <a:lnTo>
                      <a:pt x="391" y="479"/>
                    </a:lnTo>
                    <a:lnTo>
                      <a:pt x="394" y="478"/>
                    </a:lnTo>
                    <a:lnTo>
                      <a:pt x="394" y="478"/>
                    </a:lnTo>
                    <a:lnTo>
                      <a:pt x="398" y="482"/>
                    </a:lnTo>
                    <a:lnTo>
                      <a:pt x="403" y="487"/>
                    </a:lnTo>
                    <a:lnTo>
                      <a:pt x="409" y="490"/>
                    </a:lnTo>
                    <a:lnTo>
                      <a:pt x="415" y="493"/>
                    </a:lnTo>
                    <a:lnTo>
                      <a:pt x="415" y="493"/>
                    </a:lnTo>
                    <a:lnTo>
                      <a:pt x="407" y="487"/>
                    </a:lnTo>
                    <a:lnTo>
                      <a:pt x="403" y="484"/>
                    </a:lnTo>
                    <a:lnTo>
                      <a:pt x="400" y="481"/>
                    </a:lnTo>
                    <a:lnTo>
                      <a:pt x="400" y="481"/>
                    </a:lnTo>
                    <a:lnTo>
                      <a:pt x="395" y="476"/>
                    </a:lnTo>
                    <a:lnTo>
                      <a:pt x="391" y="473"/>
                    </a:lnTo>
                    <a:lnTo>
                      <a:pt x="386" y="468"/>
                    </a:lnTo>
                    <a:lnTo>
                      <a:pt x="383" y="465"/>
                    </a:lnTo>
                    <a:lnTo>
                      <a:pt x="383" y="465"/>
                    </a:lnTo>
                    <a:lnTo>
                      <a:pt x="377" y="462"/>
                    </a:lnTo>
                    <a:lnTo>
                      <a:pt x="374" y="461"/>
                    </a:lnTo>
                    <a:lnTo>
                      <a:pt x="372" y="458"/>
                    </a:lnTo>
                    <a:lnTo>
                      <a:pt x="372" y="458"/>
                    </a:lnTo>
                    <a:lnTo>
                      <a:pt x="371" y="458"/>
                    </a:lnTo>
                    <a:lnTo>
                      <a:pt x="369" y="456"/>
                    </a:lnTo>
                    <a:lnTo>
                      <a:pt x="368" y="455"/>
                    </a:lnTo>
                    <a:lnTo>
                      <a:pt x="366" y="453"/>
                    </a:lnTo>
                    <a:lnTo>
                      <a:pt x="365" y="453"/>
                    </a:lnTo>
                    <a:lnTo>
                      <a:pt x="365" y="453"/>
                    </a:lnTo>
                    <a:lnTo>
                      <a:pt x="368" y="456"/>
                    </a:lnTo>
                    <a:lnTo>
                      <a:pt x="371" y="459"/>
                    </a:lnTo>
                    <a:lnTo>
                      <a:pt x="374" y="462"/>
                    </a:lnTo>
                    <a:lnTo>
                      <a:pt x="377" y="467"/>
                    </a:lnTo>
                    <a:lnTo>
                      <a:pt x="377" y="467"/>
                    </a:lnTo>
                    <a:close/>
                    <a:moveTo>
                      <a:pt x="769" y="500"/>
                    </a:moveTo>
                    <a:lnTo>
                      <a:pt x="769" y="500"/>
                    </a:lnTo>
                    <a:lnTo>
                      <a:pt x="767" y="502"/>
                    </a:lnTo>
                    <a:lnTo>
                      <a:pt x="766" y="504"/>
                    </a:lnTo>
                    <a:lnTo>
                      <a:pt x="766" y="504"/>
                    </a:lnTo>
                    <a:lnTo>
                      <a:pt x="770" y="508"/>
                    </a:lnTo>
                    <a:lnTo>
                      <a:pt x="775" y="513"/>
                    </a:lnTo>
                    <a:lnTo>
                      <a:pt x="775" y="513"/>
                    </a:lnTo>
                    <a:lnTo>
                      <a:pt x="776" y="508"/>
                    </a:lnTo>
                    <a:lnTo>
                      <a:pt x="779" y="505"/>
                    </a:lnTo>
                    <a:lnTo>
                      <a:pt x="779" y="505"/>
                    </a:lnTo>
                    <a:lnTo>
                      <a:pt x="781" y="505"/>
                    </a:lnTo>
                    <a:lnTo>
                      <a:pt x="783" y="507"/>
                    </a:lnTo>
                    <a:lnTo>
                      <a:pt x="786" y="510"/>
                    </a:lnTo>
                    <a:lnTo>
                      <a:pt x="786" y="510"/>
                    </a:lnTo>
                    <a:lnTo>
                      <a:pt x="784" y="499"/>
                    </a:lnTo>
                    <a:lnTo>
                      <a:pt x="784" y="487"/>
                    </a:lnTo>
                    <a:lnTo>
                      <a:pt x="783" y="478"/>
                    </a:lnTo>
                    <a:lnTo>
                      <a:pt x="779" y="473"/>
                    </a:lnTo>
                    <a:lnTo>
                      <a:pt x="776" y="470"/>
                    </a:lnTo>
                    <a:lnTo>
                      <a:pt x="776" y="470"/>
                    </a:lnTo>
                    <a:lnTo>
                      <a:pt x="775" y="473"/>
                    </a:lnTo>
                    <a:lnTo>
                      <a:pt x="772" y="473"/>
                    </a:lnTo>
                    <a:lnTo>
                      <a:pt x="772" y="473"/>
                    </a:lnTo>
                    <a:lnTo>
                      <a:pt x="764" y="470"/>
                    </a:lnTo>
                    <a:lnTo>
                      <a:pt x="758" y="464"/>
                    </a:lnTo>
                    <a:lnTo>
                      <a:pt x="744" y="453"/>
                    </a:lnTo>
                    <a:lnTo>
                      <a:pt x="744" y="453"/>
                    </a:lnTo>
                    <a:lnTo>
                      <a:pt x="758" y="475"/>
                    </a:lnTo>
                    <a:lnTo>
                      <a:pt x="764" y="487"/>
                    </a:lnTo>
                    <a:lnTo>
                      <a:pt x="769" y="500"/>
                    </a:lnTo>
                    <a:lnTo>
                      <a:pt x="769" y="500"/>
                    </a:lnTo>
                    <a:close/>
                    <a:moveTo>
                      <a:pt x="497" y="514"/>
                    </a:moveTo>
                    <a:lnTo>
                      <a:pt x="497" y="514"/>
                    </a:lnTo>
                    <a:lnTo>
                      <a:pt x="528" y="536"/>
                    </a:lnTo>
                    <a:lnTo>
                      <a:pt x="558" y="560"/>
                    </a:lnTo>
                    <a:lnTo>
                      <a:pt x="587" y="583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583" y="571"/>
                    </a:lnTo>
                    <a:lnTo>
                      <a:pt x="546" y="537"/>
                    </a:lnTo>
                    <a:lnTo>
                      <a:pt x="508" y="507"/>
                    </a:lnTo>
                    <a:lnTo>
                      <a:pt x="467" y="478"/>
                    </a:lnTo>
                    <a:lnTo>
                      <a:pt x="467" y="478"/>
                    </a:lnTo>
                    <a:lnTo>
                      <a:pt x="467" y="476"/>
                    </a:lnTo>
                    <a:lnTo>
                      <a:pt x="468" y="475"/>
                    </a:lnTo>
                    <a:lnTo>
                      <a:pt x="468" y="475"/>
                    </a:lnTo>
                    <a:lnTo>
                      <a:pt x="458" y="470"/>
                    </a:lnTo>
                    <a:lnTo>
                      <a:pt x="449" y="464"/>
                    </a:lnTo>
                    <a:lnTo>
                      <a:pt x="439" y="459"/>
                    </a:lnTo>
                    <a:lnTo>
                      <a:pt x="430" y="455"/>
                    </a:lnTo>
                    <a:lnTo>
                      <a:pt x="430" y="455"/>
                    </a:lnTo>
                    <a:lnTo>
                      <a:pt x="447" y="470"/>
                    </a:lnTo>
                    <a:lnTo>
                      <a:pt x="462" y="485"/>
                    </a:lnTo>
                    <a:lnTo>
                      <a:pt x="479" y="500"/>
                    </a:lnTo>
                    <a:lnTo>
                      <a:pt x="497" y="514"/>
                    </a:lnTo>
                    <a:lnTo>
                      <a:pt x="497" y="514"/>
                    </a:lnTo>
                    <a:close/>
                    <a:moveTo>
                      <a:pt x="601" y="468"/>
                    </a:moveTo>
                    <a:lnTo>
                      <a:pt x="601" y="468"/>
                    </a:lnTo>
                    <a:lnTo>
                      <a:pt x="592" y="461"/>
                    </a:lnTo>
                    <a:lnTo>
                      <a:pt x="587" y="458"/>
                    </a:lnTo>
                    <a:lnTo>
                      <a:pt x="584" y="456"/>
                    </a:lnTo>
                    <a:lnTo>
                      <a:pt x="584" y="456"/>
                    </a:lnTo>
                    <a:lnTo>
                      <a:pt x="592" y="464"/>
                    </a:lnTo>
                    <a:lnTo>
                      <a:pt x="597" y="467"/>
                    </a:lnTo>
                    <a:lnTo>
                      <a:pt x="601" y="468"/>
                    </a:lnTo>
                    <a:lnTo>
                      <a:pt x="601" y="468"/>
                    </a:lnTo>
                    <a:close/>
                    <a:moveTo>
                      <a:pt x="327" y="456"/>
                    </a:moveTo>
                    <a:lnTo>
                      <a:pt x="327" y="456"/>
                    </a:lnTo>
                    <a:lnTo>
                      <a:pt x="325" y="458"/>
                    </a:lnTo>
                    <a:lnTo>
                      <a:pt x="322" y="458"/>
                    </a:lnTo>
                    <a:lnTo>
                      <a:pt x="321" y="458"/>
                    </a:lnTo>
                    <a:lnTo>
                      <a:pt x="318" y="458"/>
                    </a:lnTo>
                    <a:lnTo>
                      <a:pt x="318" y="458"/>
                    </a:lnTo>
                    <a:lnTo>
                      <a:pt x="324" y="464"/>
                    </a:lnTo>
                    <a:lnTo>
                      <a:pt x="331" y="470"/>
                    </a:lnTo>
                    <a:lnTo>
                      <a:pt x="331" y="470"/>
                    </a:lnTo>
                    <a:lnTo>
                      <a:pt x="337" y="478"/>
                    </a:lnTo>
                    <a:lnTo>
                      <a:pt x="345" y="484"/>
                    </a:lnTo>
                    <a:lnTo>
                      <a:pt x="345" y="484"/>
                    </a:lnTo>
                    <a:lnTo>
                      <a:pt x="343" y="481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8" y="479"/>
                    </a:lnTo>
                    <a:lnTo>
                      <a:pt x="353" y="481"/>
                    </a:lnTo>
                    <a:lnTo>
                      <a:pt x="356" y="484"/>
                    </a:lnTo>
                    <a:lnTo>
                      <a:pt x="360" y="485"/>
                    </a:lnTo>
                    <a:lnTo>
                      <a:pt x="360" y="485"/>
                    </a:lnTo>
                    <a:lnTo>
                      <a:pt x="353" y="478"/>
                    </a:lnTo>
                    <a:lnTo>
                      <a:pt x="345" y="470"/>
                    </a:lnTo>
                    <a:lnTo>
                      <a:pt x="327" y="456"/>
                    </a:lnTo>
                    <a:lnTo>
                      <a:pt x="327" y="456"/>
                    </a:lnTo>
                    <a:close/>
                    <a:moveTo>
                      <a:pt x="196" y="476"/>
                    </a:moveTo>
                    <a:lnTo>
                      <a:pt x="196" y="476"/>
                    </a:lnTo>
                    <a:lnTo>
                      <a:pt x="192" y="47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85" y="461"/>
                    </a:lnTo>
                    <a:lnTo>
                      <a:pt x="180" y="461"/>
                    </a:lnTo>
                    <a:lnTo>
                      <a:pt x="180" y="461"/>
                    </a:lnTo>
                    <a:lnTo>
                      <a:pt x="182" y="465"/>
                    </a:lnTo>
                    <a:lnTo>
                      <a:pt x="186" y="470"/>
                    </a:lnTo>
                    <a:lnTo>
                      <a:pt x="191" y="473"/>
                    </a:lnTo>
                    <a:lnTo>
                      <a:pt x="196" y="476"/>
                    </a:lnTo>
                    <a:lnTo>
                      <a:pt x="196" y="476"/>
                    </a:lnTo>
                    <a:close/>
                    <a:moveTo>
                      <a:pt x="241" y="490"/>
                    </a:moveTo>
                    <a:lnTo>
                      <a:pt x="241" y="490"/>
                    </a:lnTo>
                    <a:lnTo>
                      <a:pt x="247" y="494"/>
                    </a:lnTo>
                    <a:lnTo>
                      <a:pt x="253" y="499"/>
                    </a:lnTo>
                    <a:lnTo>
                      <a:pt x="267" y="505"/>
                    </a:lnTo>
                    <a:lnTo>
                      <a:pt x="267" y="505"/>
                    </a:lnTo>
                    <a:lnTo>
                      <a:pt x="278" y="513"/>
                    </a:lnTo>
                    <a:lnTo>
                      <a:pt x="282" y="517"/>
                    </a:lnTo>
                    <a:lnTo>
                      <a:pt x="289" y="519"/>
                    </a:lnTo>
                    <a:lnTo>
                      <a:pt x="289" y="519"/>
                    </a:lnTo>
                    <a:lnTo>
                      <a:pt x="285" y="513"/>
                    </a:lnTo>
                    <a:lnTo>
                      <a:pt x="279" y="508"/>
                    </a:lnTo>
                    <a:lnTo>
                      <a:pt x="279" y="508"/>
                    </a:lnTo>
                    <a:lnTo>
                      <a:pt x="247" y="485"/>
                    </a:lnTo>
                    <a:lnTo>
                      <a:pt x="231" y="473"/>
                    </a:lnTo>
                    <a:lnTo>
                      <a:pt x="215" y="461"/>
                    </a:lnTo>
                    <a:lnTo>
                      <a:pt x="215" y="461"/>
                    </a:lnTo>
                    <a:lnTo>
                      <a:pt x="228" y="476"/>
                    </a:lnTo>
                    <a:lnTo>
                      <a:pt x="241" y="490"/>
                    </a:lnTo>
                    <a:lnTo>
                      <a:pt x="241" y="490"/>
                    </a:lnTo>
                    <a:close/>
                    <a:moveTo>
                      <a:pt x="215" y="472"/>
                    </a:moveTo>
                    <a:lnTo>
                      <a:pt x="215" y="472"/>
                    </a:lnTo>
                    <a:lnTo>
                      <a:pt x="208" y="465"/>
                    </a:lnTo>
                    <a:lnTo>
                      <a:pt x="203" y="462"/>
                    </a:lnTo>
                    <a:lnTo>
                      <a:pt x="199" y="462"/>
                    </a:lnTo>
                    <a:lnTo>
                      <a:pt x="199" y="462"/>
                    </a:lnTo>
                    <a:lnTo>
                      <a:pt x="203" y="464"/>
                    </a:lnTo>
                    <a:lnTo>
                      <a:pt x="208" y="468"/>
                    </a:lnTo>
                    <a:lnTo>
                      <a:pt x="211" y="472"/>
                    </a:lnTo>
                    <a:lnTo>
                      <a:pt x="215" y="472"/>
                    </a:lnTo>
                    <a:lnTo>
                      <a:pt x="215" y="472"/>
                    </a:lnTo>
                    <a:close/>
                    <a:moveTo>
                      <a:pt x="464" y="491"/>
                    </a:moveTo>
                    <a:lnTo>
                      <a:pt x="464" y="491"/>
                    </a:lnTo>
                    <a:lnTo>
                      <a:pt x="449" y="476"/>
                    </a:lnTo>
                    <a:lnTo>
                      <a:pt x="432" y="462"/>
                    </a:lnTo>
                    <a:lnTo>
                      <a:pt x="432" y="462"/>
                    </a:lnTo>
                    <a:lnTo>
                      <a:pt x="430" y="464"/>
                    </a:lnTo>
                    <a:lnTo>
                      <a:pt x="429" y="464"/>
                    </a:lnTo>
                    <a:lnTo>
                      <a:pt x="427" y="467"/>
                    </a:lnTo>
                    <a:lnTo>
                      <a:pt x="427" y="467"/>
                    </a:lnTo>
                    <a:lnTo>
                      <a:pt x="446" y="479"/>
                    </a:lnTo>
                    <a:lnTo>
                      <a:pt x="455" y="487"/>
                    </a:lnTo>
                    <a:lnTo>
                      <a:pt x="464" y="491"/>
                    </a:lnTo>
                    <a:lnTo>
                      <a:pt x="464" y="491"/>
                    </a:lnTo>
                    <a:close/>
                    <a:moveTo>
                      <a:pt x="420" y="473"/>
                    </a:moveTo>
                    <a:lnTo>
                      <a:pt x="420" y="473"/>
                    </a:lnTo>
                    <a:lnTo>
                      <a:pt x="412" y="468"/>
                    </a:lnTo>
                    <a:lnTo>
                      <a:pt x="404" y="464"/>
                    </a:lnTo>
                    <a:lnTo>
                      <a:pt x="404" y="464"/>
                    </a:lnTo>
                    <a:lnTo>
                      <a:pt x="412" y="470"/>
                    </a:lnTo>
                    <a:lnTo>
                      <a:pt x="415" y="473"/>
                    </a:lnTo>
                    <a:lnTo>
                      <a:pt x="420" y="473"/>
                    </a:lnTo>
                    <a:lnTo>
                      <a:pt x="420" y="473"/>
                    </a:lnTo>
                    <a:close/>
                    <a:moveTo>
                      <a:pt x="793" y="465"/>
                    </a:moveTo>
                    <a:lnTo>
                      <a:pt x="793" y="465"/>
                    </a:lnTo>
                    <a:lnTo>
                      <a:pt x="795" y="475"/>
                    </a:lnTo>
                    <a:lnTo>
                      <a:pt x="796" y="479"/>
                    </a:lnTo>
                    <a:lnTo>
                      <a:pt x="799" y="482"/>
                    </a:lnTo>
                    <a:lnTo>
                      <a:pt x="799" y="482"/>
                    </a:lnTo>
                    <a:lnTo>
                      <a:pt x="796" y="464"/>
                    </a:lnTo>
                    <a:lnTo>
                      <a:pt x="796" y="464"/>
                    </a:lnTo>
                    <a:lnTo>
                      <a:pt x="795" y="464"/>
                    </a:lnTo>
                    <a:lnTo>
                      <a:pt x="793" y="465"/>
                    </a:lnTo>
                    <a:lnTo>
                      <a:pt x="793" y="465"/>
                    </a:lnTo>
                    <a:close/>
                    <a:moveTo>
                      <a:pt x="673" y="473"/>
                    </a:moveTo>
                    <a:lnTo>
                      <a:pt x="673" y="473"/>
                    </a:lnTo>
                    <a:lnTo>
                      <a:pt x="671" y="470"/>
                    </a:lnTo>
                    <a:lnTo>
                      <a:pt x="667" y="467"/>
                    </a:lnTo>
                    <a:lnTo>
                      <a:pt x="667" y="467"/>
                    </a:lnTo>
                    <a:lnTo>
                      <a:pt x="668" y="470"/>
                    </a:lnTo>
                    <a:lnTo>
                      <a:pt x="671" y="472"/>
                    </a:lnTo>
                    <a:lnTo>
                      <a:pt x="673" y="473"/>
                    </a:lnTo>
                    <a:lnTo>
                      <a:pt x="673" y="473"/>
                    </a:lnTo>
                    <a:close/>
                    <a:moveTo>
                      <a:pt x="214" y="499"/>
                    </a:moveTo>
                    <a:lnTo>
                      <a:pt x="214" y="499"/>
                    </a:lnTo>
                    <a:lnTo>
                      <a:pt x="220" y="500"/>
                    </a:lnTo>
                    <a:lnTo>
                      <a:pt x="226" y="504"/>
                    </a:lnTo>
                    <a:lnTo>
                      <a:pt x="231" y="507"/>
                    </a:lnTo>
                    <a:lnTo>
                      <a:pt x="235" y="510"/>
                    </a:lnTo>
                    <a:lnTo>
                      <a:pt x="235" y="510"/>
                    </a:lnTo>
                    <a:lnTo>
                      <a:pt x="234" y="505"/>
                    </a:lnTo>
                    <a:lnTo>
                      <a:pt x="232" y="502"/>
                    </a:lnTo>
                    <a:lnTo>
                      <a:pt x="229" y="500"/>
                    </a:lnTo>
                    <a:lnTo>
                      <a:pt x="228" y="497"/>
                    </a:lnTo>
                    <a:lnTo>
                      <a:pt x="228" y="497"/>
                    </a:lnTo>
                    <a:lnTo>
                      <a:pt x="221" y="494"/>
                    </a:lnTo>
                    <a:lnTo>
                      <a:pt x="215" y="490"/>
                    </a:lnTo>
                    <a:lnTo>
                      <a:pt x="214" y="487"/>
                    </a:lnTo>
                    <a:lnTo>
                      <a:pt x="212" y="484"/>
                    </a:lnTo>
                    <a:lnTo>
                      <a:pt x="212" y="481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209" y="475"/>
                    </a:lnTo>
                    <a:lnTo>
                      <a:pt x="206" y="472"/>
                    </a:lnTo>
                    <a:lnTo>
                      <a:pt x="202" y="470"/>
                    </a:lnTo>
                    <a:lnTo>
                      <a:pt x="199" y="468"/>
                    </a:lnTo>
                    <a:lnTo>
                      <a:pt x="199" y="468"/>
                    </a:lnTo>
                    <a:lnTo>
                      <a:pt x="214" y="499"/>
                    </a:lnTo>
                    <a:lnTo>
                      <a:pt x="214" y="499"/>
                    </a:lnTo>
                    <a:close/>
                    <a:moveTo>
                      <a:pt x="331" y="496"/>
                    </a:moveTo>
                    <a:lnTo>
                      <a:pt x="331" y="496"/>
                    </a:lnTo>
                    <a:lnTo>
                      <a:pt x="322" y="490"/>
                    </a:lnTo>
                    <a:lnTo>
                      <a:pt x="311" y="481"/>
                    </a:lnTo>
                    <a:lnTo>
                      <a:pt x="302" y="475"/>
                    </a:lnTo>
                    <a:lnTo>
                      <a:pt x="293" y="468"/>
                    </a:lnTo>
                    <a:lnTo>
                      <a:pt x="293" y="468"/>
                    </a:lnTo>
                    <a:lnTo>
                      <a:pt x="301" y="478"/>
                    </a:lnTo>
                    <a:lnTo>
                      <a:pt x="310" y="485"/>
                    </a:lnTo>
                    <a:lnTo>
                      <a:pt x="321" y="491"/>
                    </a:lnTo>
                    <a:lnTo>
                      <a:pt x="331" y="496"/>
                    </a:lnTo>
                    <a:lnTo>
                      <a:pt x="331" y="496"/>
                    </a:lnTo>
                    <a:close/>
                    <a:moveTo>
                      <a:pt x="690" y="499"/>
                    </a:moveTo>
                    <a:lnTo>
                      <a:pt x="690" y="499"/>
                    </a:lnTo>
                    <a:lnTo>
                      <a:pt x="682" y="490"/>
                    </a:lnTo>
                    <a:lnTo>
                      <a:pt x="674" y="482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62" y="476"/>
                    </a:lnTo>
                    <a:lnTo>
                      <a:pt x="671" y="484"/>
                    </a:lnTo>
                    <a:lnTo>
                      <a:pt x="690" y="499"/>
                    </a:lnTo>
                    <a:lnTo>
                      <a:pt x="690" y="499"/>
                    </a:lnTo>
                    <a:close/>
                    <a:moveTo>
                      <a:pt x="520" y="494"/>
                    </a:moveTo>
                    <a:lnTo>
                      <a:pt x="520" y="494"/>
                    </a:lnTo>
                    <a:lnTo>
                      <a:pt x="528" y="499"/>
                    </a:lnTo>
                    <a:lnTo>
                      <a:pt x="532" y="504"/>
                    </a:lnTo>
                    <a:lnTo>
                      <a:pt x="545" y="516"/>
                    </a:lnTo>
                    <a:lnTo>
                      <a:pt x="545" y="516"/>
                    </a:lnTo>
                    <a:lnTo>
                      <a:pt x="554" y="523"/>
                    </a:lnTo>
                    <a:lnTo>
                      <a:pt x="563" y="529"/>
                    </a:lnTo>
                    <a:lnTo>
                      <a:pt x="563" y="529"/>
                    </a:lnTo>
                    <a:lnTo>
                      <a:pt x="571" y="534"/>
                    </a:lnTo>
                    <a:lnTo>
                      <a:pt x="572" y="536"/>
                    </a:lnTo>
                    <a:lnTo>
                      <a:pt x="575" y="536"/>
                    </a:lnTo>
                    <a:lnTo>
                      <a:pt x="575" y="536"/>
                    </a:lnTo>
                    <a:lnTo>
                      <a:pt x="555" y="517"/>
                    </a:lnTo>
                    <a:lnTo>
                      <a:pt x="536" y="500"/>
                    </a:lnTo>
                    <a:lnTo>
                      <a:pt x="516" y="484"/>
                    </a:lnTo>
                    <a:lnTo>
                      <a:pt x="505" y="476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508" y="482"/>
                    </a:lnTo>
                    <a:lnTo>
                      <a:pt x="514" y="488"/>
                    </a:lnTo>
                    <a:lnTo>
                      <a:pt x="520" y="494"/>
                    </a:lnTo>
                    <a:lnTo>
                      <a:pt x="520" y="494"/>
                    </a:lnTo>
                    <a:close/>
                    <a:moveTo>
                      <a:pt x="749" y="499"/>
                    </a:moveTo>
                    <a:lnTo>
                      <a:pt x="749" y="499"/>
                    </a:lnTo>
                    <a:lnTo>
                      <a:pt x="737" y="485"/>
                    </a:lnTo>
                    <a:lnTo>
                      <a:pt x="729" y="479"/>
                    </a:lnTo>
                    <a:lnTo>
                      <a:pt x="723" y="473"/>
                    </a:lnTo>
                    <a:lnTo>
                      <a:pt x="723" y="473"/>
                    </a:lnTo>
                    <a:lnTo>
                      <a:pt x="720" y="472"/>
                    </a:lnTo>
                    <a:lnTo>
                      <a:pt x="719" y="470"/>
                    </a:lnTo>
                    <a:lnTo>
                      <a:pt x="717" y="470"/>
                    </a:lnTo>
                    <a:lnTo>
                      <a:pt x="717" y="470"/>
                    </a:lnTo>
                    <a:lnTo>
                      <a:pt x="723" y="476"/>
                    </a:lnTo>
                    <a:lnTo>
                      <a:pt x="726" y="481"/>
                    </a:lnTo>
                    <a:lnTo>
                      <a:pt x="735" y="493"/>
                    </a:lnTo>
                    <a:lnTo>
                      <a:pt x="740" y="499"/>
                    </a:lnTo>
                    <a:lnTo>
                      <a:pt x="744" y="504"/>
                    </a:lnTo>
                    <a:lnTo>
                      <a:pt x="751" y="507"/>
                    </a:lnTo>
                    <a:lnTo>
                      <a:pt x="760" y="508"/>
                    </a:lnTo>
                    <a:lnTo>
                      <a:pt x="760" y="508"/>
                    </a:lnTo>
                    <a:lnTo>
                      <a:pt x="755" y="504"/>
                    </a:lnTo>
                    <a:lnTo>
                      <a:pt x="749" y="499"/>
                    </a:lnTo>
                    <a:lnTo>
                      <a:pt x="749" y="499"/>
                    </a:lnTo>
                    <a:close/>
                    <a:moveTo>
                      <a:pt x="206" y="510"/>
                    </a:moveTo>
                    <a:lnTo>
                      <a:pt x="206" y="510"/>
                    </a:lnTo>
                    <a:lnTo>
                      <a:pt x="192" y="490"/>
                    </a:lnTo>
                    <a:lnTo>
                      <a:pt x="179" y="472"/>
                    </a:lnTo>
                    <a:lnTo>
                      <a:pt x="179" y="472"/>
                    </a:lnTo>
                    <a:lnTo>
                      <a:pt x="182" y="484"/>
                    </a:lnTo>
                    <a:lnTo>
                      <a:pt x="189" y="494"/>
                    </a:lnTo>
                    <a:lnTo>
                      <a:pt x="197" y="502"/>
                    </a:lnTo>
                    <a:lnTo>
                      <a:pt x="206" y="510"/>
                    </a:lnTo>
                    <a:lnTo>
                      <a:pt x="206" y="510"/>
                    </a:lnTo>
                    <a:close/>
                    <a:moveTo>
                      <a:pt x="674" y="519"/>
                    </a:moveTo>
                    <a:lnTo>
                      <a:pt x="674" y="519"/>
                    </a:lnTo>
                    <a:lnTo>
                      <a:pt x="650" y="494"/>
                    </a:lnTo>
                    <a:lnTo>
                      <a:pt x="638" y="482"/>
                    </a:lnTo>
                    <a:lnTo>
                      <a:pt x="624" y="473"/>
                    </a:lnTo>
                    <a:lnTo>
                      <a:pt x="624" y="473"/>
                    </a:lnTo>
                    <a:lnTo>
                      <a:pt x="648" y="499"/>
                    </a:lnTo>
                    <a:lnTo>
                      <a:pt x="661" y="510"/>
                    </a:lnTo>
                    <a:lnTo>
                      <a:pt x="674" y="519"/>
                    </a:lnTo>
                    <a:lnTo>
                      <a:pt x="674" y="519"/>
                    </a:lnTo>
                    <a:close/>
                    <a:moveTo>
                      <a:pt x="683" y="481"/>
                    </a:moveTo>
                    <a:lnTo>
                      <a:pt x="683" y="481"/>
                    </a:lnTo>
                    <a:lnTo>
                      <a:pt x="680" y="479"/>
                    </a:lnTo>
                    <a:lnTo>
                      <a:pt x="679" y="478"/>
                    </a:lnTo>
                    <a:lnTo>
                      <a:pt x="676" y="476"/>
                    </a:lnTo>
                    <a:lnTo>
                      <a:pt x="674" y="475"/>
                    </a:lnTo>
                    <a:lnTo>
                      <a:pt x="674" y="475"/>
                    </a:lnTo>
                    <a:lnTo>
                      <a:pt x="679" y="479"/>
                    </a:lnTo>
                    <a:lnTo>
                      <a:pt x="680" y="481"/>
                    </a:lnTo>
                    <a:lnTo>
                      <a:pt x="683" y="481"/>
                    </a:lnTo>
                    <a:lnTo>
                      <a:pt x="683" y="481"/>
                    </a:lnTo>
                    <a:close/>
                    <a:moveTo>
                      <a:pt x="415" y="519"/>
                    </a:moveTo>
                    <a:lnTo>
                      <a:pt x="415" y="519"/>
                    </a:lnTo>
                    <a:lnTo>
                      <a:pt x="403" y="507"/>
                    </a:lnTo>
                    <a:lnTo>
                      <a:pt x="391" y="494"/>
                    </a:lnTo>
                    <a:lnTo>
                      <a:pt x="377" y="484"/>
                    </a:lnTo>
                    <a:lnTo>
                      <a:pt x="371" y="479"/>
                    </a:lnTo>
                    <a:lnTo>
                      <a:pt x="363" y="476"/>
                    </a:lnTo>
                    <a:lnTo>
                      <a:pt x="363" y="476"/>
                    </a:lnTo>
                    <a:lnTo>
                      <a:pt x="389" y="497"/>
                    </a:lnTo>
                    <a:lnTo>
                      <a:pt x="415" y="519"/>
                    </a:lnTo>
                    <a:lnTo>
                      <a:pt x="415" y="519"/>
                    </a:lnTo>
                    <a:close/>
                    <a:moveTo>
                      <a:pt x="613" y="487"/>
                    </a:moveTo>
                    <a:lnTo>
                      <a:pt x="613" y="487"/>
                    </a:lnTo>
                    <a:lnTo>
                      <a:pt x="607" y="481"/>
                    </a:lnTo>
                    <a:lnTo>
                      <a:pt x="604" y="479"/>
                    </a:lnTo>
                    <a:lnTo>
                      <a:pt x="603" y="479"/>
                    </a:lnTo>
                    <a:lnTo>
                      <a:pt x="603" y="479"/>
                    </a:lnTo>
                    <a:lnTo>
                      <a:pt x="606" y="481"/>
                    </a:lnTo>
                    <a:lnTo>
                      <a:pt x="607" y="484"/>
                    </a:lnTo>
                    <a:lnTo>
                      <a:pt x="610" y="485"/>
                    </a:lnTo>
                    <a:lnTo>
                      <a:pt x="613" y="487"/>
                    </a:lnTo>
                    <a:lnTo>
                      <a:pt x="613" y="487"/>
                    </a:lnTo>
                    <a:close/>
                    <a:moveTo>
                      <a:pt x="273" y="479"/>
                    </a:moveTo>
                    <a:lnTo>
                      <a:pt x="273" y="479"/>
                    </a:lnTo>
                    <a:lnTo>
                      <a:pt x="284" y="487"/>
                    </a:lnTo>
                    <a:lnTo>
                      <a:pt x="290" y="490"/>
                    </a:lnTo>
                    <a:lnTo>
                      <a:pt x="296" y="491"/>
                    </a:lnTo>
                    <a:lnTo>
                      <a:pt x="296" y="491"/>
                    </a:lnTo>
                    <a:lnTo>
                      <a:pt x="292" y="487"/>
                    </a:lnTo>
                    <a:lnTo>
                      <a:pt x="285" y="482"/>
                    </a:lnTo>
                    <a:lnTo>
                      <a:pt x="279" y="481"/>
                    </a:lnTo>
                    <a:lnTo>
                      <a:pt x="273" y="479"/>
                    </a:lnTo>
                    <a:lnTo>
                      <a:pt x="273" y="479"/>
                    </a:lnTo>
                    <a:close/>
                    <a:moveTo>
                      <a:pt x="676" y="508"/>
                    </a:moveTo>
                    <a:lnTo>
                      <a:pt x="676" y="508"/>
                    </a:lnTo>
                    <a:lnTo>
                      <a:pt x="682" y="516"/>
                    </a:lnTo>
                    <a:lnTo>
                      <a:pt x="690" y="525"/>
                    </a:lnTo>
                    <a:lnTo>
                      <a:pt x="697" y="532"/>
                    </a:lnTo>
                    <a:lnTo>
                      <a:pt x="700" y="534"/>
                    </a:lnTo>
                    <a:lnTo>
                      <a:pt x="705" y="536"/>
                    </a:lnTo>
                    <a:lnTo>
                      <a:pt x="705" y="536"/>
                    </a:lnTo>
                    <a:lnTo>
                      <a:pt x="699" y="525"/>
                    </a:lnTo>
                    <a:lnTo>
                      <a:pt x="691" y="516"/>
                    </a:lnTo>
                    <a:lnTo>
                      <a:pt x="674" y="497"/>
                    </a:lnTo>
                    <a:lnTo>
                      <a:pt x="674" y="497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68" y="493"/>
                    </a:lnTo>
                    <a:lnTo>
                      <a:pt x="661" y="488"/>
                    </a:lnTo>
                    <a:lnTo>
                      <a:pt x="645" y="478"/>
                    </a:lnTo>
                    <a:lnTo>
                      <a:pt x="645" y="478"/>
                    </a:lnTo>
                    <a:lnTo>
                      <a:pt x="661" y="494"/>
                    </a:lnTo>
                    <a:lnTo>
                      <a:pt x="676" y="508"/>
                    </a:lnTo>
                    <a:lnTo>
                      <a:pt x="676" y="508"/>
                    </a:lnTo>
                    <a:close/>
                    <a:moveTo>
                      <a:pt x="325" y="485"/>
                    </a:moveTo>
                    <a:lnTo>
                      <a:pt x="325" y="485"/>
                    </a:lnTo>
                    <a:lnTo>
                      <a:pt x="325" y="484"/>
                    </a:lnTo>
                    <a:lnTo>
                      <a:pt x="324" y="482"/>
                    </a:lnTo>
                    <a:lnTo>
                      <a:pt x="322" y="482"/>
                    </a:lnTo>
                    <a:lnTo>
                      <a:pt x="321" y="482"/>
                    </a:lnTo>
                    <a:lnTo>
                      <a:pt x="321" y="482"/>
                    </a:lnTo>
                    <a:lnTo>
                      <a:pt x="324" y="484"/>
                    </a:lnTo>
                    <a:lnTo>
                      <a:pt x="325" y="485"/>
                    </a:lnTo>
                    <a:lnTo>
                      <a:pt x="325" y="485"/>
                    </a:lnTo>
                    <a:close/>
                    <a:moveTo>
                      <a:pt x="726" y="514"/>
                    </a:moveTo>
                    <a:lnTo>
                      <a:pt x="726" y="514"/>
                    </a:lnTo>
                    <a:lnTo>
                      <a:pt x="728" y="517"/>
                    </a:lnTo>
                    <a:lnTo>
                      <a:pt x="729" y="519"/>
                    </a:lnTo>
                    <a:lnTo>
                      <a:pt x="729" y="517"/>
                    </a:lnTo>
                    <a:lnTo>
                      <a:pt x="729" y="517"/>
                    </a:lnTo>
                    <a:lnTo>
                      <a:pt x="722" y="508"/>
                    </a:lnTo>
                    <a:lnTo>
                      <a:pt x="715" y="497"/>
                    </a:lnTo>
                    <a:lnTo>
                      <a:pt x="706" y="488"/>
                    </a:lnTo>
                    <a:lnTo>
                      <a:pt x="702" y="485"/>
                    </a:lnTo>
                    <a:lnTo>
                      <a:pt x="696" y="482"/>
                    </a:lnTo>
                    <a:lnTo>
                      <a:pt x="696" y="482"/>
                    </a:lnTo>
                    <a:lnTo>
                      <a:pt x="711" y="499"/>
                    </a:lnTo>
                    <a:lnTo>
                      <a:pt x="726" y="514"/>
                    </a:lnTo>
                    <a:lnTo>
                      <a:pt x="726" y="514"/>
                    </a:lnTo>
                    <a:close/>
                    <a:moveTo>
                      <a:pt x="447" y="485"/>
                    </a:moveTo>
                    <a:lnTo>
                      <a:pt x="447" y="485"/>
                    </a:lnTo>
                    <a:lnTo>
                      <a:pt x="446" y="484"/>
                    </a:lnTo>
                    <a:lnTo>
                      <a:pt x="444" y="484"/>
                    </a:lnTo>
                    <a:lnTo>
                      <a:pt x="444" y="485"/>
                    </a:lnTo>
                    <a:lnTo>
                      <a:pt x="444" y="485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5"/>
                    </a:lnTo>
                    <a:lnTo>
                      <a:pt x="447" y="485"/>
                    </a:lnTo>
                    <a:close/>
                    <a:moveTo>
                      <a:pt x="577" y="493"/>
                    </a:moveTo>
                    <a:lnTo>
                      <a:pt x="577" y="493"/>
                    </a:lnTo>
                    <a:lnTo>
                      <a:pt x="572" y="488"/>
                    </a:lnTo>
                    <a:lnTo>
                      <a:pt x="566" y="485"/>
                    </a:lnTo>
                    <a:lnTo>
                      <a:pt x="566" y="485"/>
                    </a:lnTo>
                    <a:lnTo>
                      <a:pt x="571" y="490"/>
                    </a:lnTo>
                    <a:lnTo>
                      <a:pt x="574" y="491"/>
                    </a:lnTo>
                    <a:lnTo>
                      <a:pt x="577" y="493"/>
                    </a:lnTo>
                    <a:lnTo>
                      <a:pt x="577" y="493"/>
                    </a:lnTo>
                    <a:close/>
                    <a:moveTo>
                      <a:pt x="281" y="496"/>
                    </a:moveTo>
                    <a:lnTo>
                      <a:pt x="281" y="496"/>
                    </a:lnTo>
                    <a:lnTo>
                      <a:pt x="264" y="485"/>
                    </a:lnTo>
                    <a:lnTo>
                      <a:pt x="264" y="485"/>
                    </a:lnTo>
                    <a:lnTo>
                      <a:pt x="272" y="494"/>
                    </a:lnTo>
                    <a:lnTo>
                      <a:pt x="276" y="497"/>
                    </a:lnTo>
                    <a:lnTo>
                      <a:pt x="279" y="497"/>
                    </a:lnTo>
                    <a:lnTo>
                      <a:pt x="281" y="496"/>
                    </a:lnTo>
                    <a:lnTo>
                      <a:pt x="281" y="496"/>
                    </a:lnTo>
                    <a:close/>
                    <a:moveTo>
                      <a:pt x="357" y="505"/>
                    </a:moveTo>
                    <a:lnTo>
                      <a:pt x="357" y="505"/>
                    </a:lnTo>
                    <a:lnTo>
                      <a:pt x="343" y="496"/>
                    </a:lnTo>
                    <a:lnTo>
                      <a:pt x="328" y="487"/>
                    </a:lnTo>
                    <a:lnTo>
                      <a:pt x="328" y="487"/>
                    </a:lnTo>
                    <a:lnTo>
                      <a:pt x="334" y="493"/>
                    </a:lnTo>
                    <a:lnTo>
                      <a:pt x="340" y="497"/>
                    </a:lnTo>
                    <a:lnTo>
                      <a:pt x="348" y="502"/>
                    </a:lnTo>
                    <a:lnTo>
                      <a:pt x="357" y="505"/>
                    </a:lnTo>
                    <a:lnTo>
                      <a:pt x="357" y="505"/>
                    </a:lnTo>
                    <a:close/>
                    <a:moveTo>
                      <a:pt x="805" y="537"/>
                    </a:moveTo>
                    <a:lnTo>
                      <a:pt x="805" y="537"/>
                    </a:lnTo>
                    <a:lnTo>
                      <a:pt x="804" y="513"/>
                    </a:lnTo>
                    <a:lnTo>
                      <a:pt x="801" y="487"/>
                    </a:lnTo>
                    <a:lnTo>
                      <a:pt x="801" y="487"/>
                    </a:lnTo>
                    <a:lnTo>
                      <a:pt x="798" y="487"/>
                    </a:lnTo>
                    <a:lnTo>
                      <a:pt x="798" y="487"/>
                    </a:lnTo>
                    <a:lnTo>
                      <a:pt x="801" y="511"/>
                    </a:lnTo>
                    <a:lnTo>
                      <a:pt x="805" y="537"/>
                    </a:lnTo>
                    <a:lnTo>
                      <a:pt x="805" y="537"/>
                    </a:lnTo>
                    <a:close/>
                    <a:moveTo>
                      <a:pt x="203" y="580"/>
                    </a:moveTo>
                    <a:lnTo>
                      <a:pt x="203" y="580"/>
                    </a:lnTo>
                    <a:lnTo>
                      <a:pt x="206" y="589"/>
                    </a:lnTo>
                    <a:lnTo>
                      <a:pt x="209" y="597"/>
                    </a:lnTo>
                    <a:lnTo>
                      <a:pt x="212" y="601"/>
                    </a:lnTo>
                    <a:lnTo>
                      <a:pt x="215" y="603"/>
                    </a:lnTo>
                    <a:lnTo>
                      <a:pt x="220" y="604"/>
                    </a:lnTo>
                    <a:lnTo>
                      <a:pt x="225" y="606"/>
                    </a:lnTo>
                    <a:lnTo>
                      <a:pt x="225" y="606"/>
                    </a:lnTo>
                    <a:lnTo>
                      <a:pt x="221" y="601"/>
                    </a:lnTo>
                    <a:lnTo>
                      <a:pt x="218" y="598"/>
                    </a:lnTo>
                    <a:lnTo>
                      <a:pt x="214" y="595"/>
                    </a:lnTo>
                    <a:lnTo>
                      <a:pt x="212" y="592"/>
                    </a:lnTo>
                    <a:lnTo>
                      <a:pt x="212" y="589"/>
                    </a:lnTo>
                    <a:lnTo>
                      <a:pt x="212" y="589"/>
                    </a:lnTo>
                    <a:lnTo>
                      <a:pt x="221" y="592"/>
                    </a:lnTo>
                    <a:lnTo>
                      <a:pt x="229" y="595"/>
                    </a:lnTo>
                    <a:lnTo>
                      <a:pt x="241" y="606"/>
                    </a:lnTo>
                    <a:lnTo>
                      <a:pt x="241" y="606"/>
                    </a:lnTo>
                    <a:lnTo>
                      <a:pt x="269" y="626"/>
                    </a:lnTo>
                    <a:lnTo>
                      <a:pt x="269" y="626"/>
                    </a:lnTo>
                    <a:lnTo>
                      <a:pt x="264" y="619"/>
                    </a:lnTo>
                    <a:lnTo>
                      <a:pt x="260" y="613"/>
                    </a:lnTo>
                    <a:lnTo>
                      <a:pt x="247" y="604"/>
                    </a:lnTo>
                    <a:lnTo>
                      <a:pt x="235" y="595"/>
                    </a:lnTo>
                    <a:lnTo>
                      <a:pt x="223" y="584"/>
                    </a:lnTo>
                    <a:lnTo>
                      <a:pt x="223" y="584"/>
                    </a:lnTo>
                    <a:lnTo>
                      <a:pt x="221" y="575"/>
                    </a:lnTo>
                    <a:lnTo>
                      <a:pt x="218" y="568"/>
                    </a:lnTo>
                    <a:lnTo>
                      <a:pt x="214" y="560"/>
                    </a:lnTo>
                    <a:lnTo>
                      <a:pt x="208" y="552"/>
                    </a:lnTo>
                    <a:lnTo>
                      <a:pt x="196" y="540"/>
                    </a:lnTo>
                    <a:lnTo>
                      <a:pt x="189" y="534"/>
                    </a:lnTo>
                    <a:lnTo>
                      <a:pt x="185" y="526"/>
                    </a:lnTo>
                    <a:lnTo>
                      <a:pt x="185" y="526"/>
                    </a:lnTo>
                    <a:lnTo>
                      <a:pt x="188" y="525"/>
                    </a:lnTo>
                    <a:lnTo>
                      <a:pt x="188" y="523"/>
                    </a:lnTo>
                    <a:lnTo>
                      <a:pt x="188" y="522"/>
                    </a:lnTo>
                    <a:lnTo>
                      <a:pt x="188" y="522"/>
                    </a:lnTo>
                    <a:lnTo>
                      <a:pt x="176" y="507"/>
                    </a:lnTo>
                    <a:lnTo>
                      <a:pt x="170" y="499"/>
                    </a:lnTo>
                    <a:lnTo>
                      <a:pt x="164" y="490"/>
                    </a:lnTo>
                    <a:lnTo>
                      <a:pt x="164" y="490"/>
                    </a:lnTo>
                    <a:lnTo>
                      <a:pt x="173" y="511"/>
                    </a:lnTo>
                    <a:lnTo>
                      <a:pt x="182" y="534"/>
                    </a:lnTo>
                    <a:lnTo>
                      <a:pt x="203" y="580"/>
                    </a:lnTo>
                    <a:lnTo>
                      <a:pt x="203" y="580"/>
                    </a:lnTo>
                    <a:close/>
                    <a:moveTo>
                      <a:pt x="470" y="525"/>
                    </a:moveTo>
                    <a:lnTo>
                      <a:pt x="470" y="525"/>
                    </a:lnTo>
                    <a:lnTo>
                      <a:pt x="491" y="548"/>
                    </a:lnTo>
                    <a:lnTo>
                      <a:pt x="504" y="560"/>
                    </a:lnTo>
                    <a:lnTo>
                      <a:pt x="514" y="571"/>
                    </a:lnTo>
                    <a:lnTo>
                      <a:pt x="514" y="571"/>
                    </a:lnTo>
                    <a:lnTo>
                      <a:pt x="534" y="583"/>
                    </a:lnTo>
                    <a:lnTo>
                      <a:pt x="552" y="593"/>
                    </a:lnTo>
                    <a:lnTo>
                      <a:pt x="552" y="593"/>
                    </a:lnTo>
                    <a:lnTo>
                      <a:pt x="496" y="539"/>
                    </a:lnTo>
                    <a:lnTo>
                      <a:pt x="465" y="513"/>
                    </a:lnTo>
                    <a:lnTo>
                      <a:pt x="450" y="500"/>
                    </a:lnTo>
                    <a:lnTo>
                      <a:pt x="433" y="490"/>
                    </a:lnTo>
                    <a:lnTo>
                      <a:pt x="433" y="490"/>
                    </a:lnTo>
                    <a:lnTo>
                      <a:pt x="450" y="508"/>
                    </a:lnTo>
                    <a:lnTo>
                      <a:pt x="470" y="525"/>
                    </a:lnTo>
                    <a:lnTo>
                      <a:pt x="470" y="525"/>
                    </a:lnTo>
                    <a:close/>
                    <a:moveTo>
                      <a:pt x="507" y="531"/>
                    </a:moveTo>
                    <a:lnTo>
                      <a:pt x="507" y="531"/>
                    </a:lnTo>
                    <a:lnTo>
                      <a:pt x="505" y="528"/>
                    </a:lnTo>
                    <a:lnTo>
                      <a:pt x="504" y="526"/>
                    </a:lnTo>
                    <a:lnTo>
                      <a:pt x="500" y="525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494" y="517"/>
                    </a:lnTo>
                    <a:lnTo>
                      <a:pt x="488" y="514"/>
                    </a:lnTo>
                    <a:lnTo>
                      <a:pt x="484" y="510"/>
                    </a:lnTo>
                    <a:lnTo>
                      <a:pt x="476" y="507"/>
                    </a:lnTo>
                    <a:lnTo>
                      <a:pt x="476" y="507"/>
                    </a:lnTo>
                    <a:lnTo>
                      <a:pt x="476" y="505"/>
                    </a:lnTo>
                    <a:lnTo>
                      <a:pt x="475" y="504"/>
                    </a:lnTo>
                    <a:lnTo>
                      <a:pt x="475" y="504"/>
                    </a:lnTo>
                    <a:lnTo>
                      <a:pt x="468" y="502"/>
                    </a:lnTo>
                    <a:lnTo>
                      <a:pt x="467" y="499"/>
                    </a:lnTo>
                    <a:lnTo>
                      <a:pt x="467" y="497"/>
                    </a:lnTo>
                    <a:lnTo>
                      <a:pt x="467" y="497"/>
                    </a:lnTo>
                    <a:lnTo>
                      <a:pt x="462" y="496"/>
                    </a:lnTo>
                    <a:lnTo>
                      <a:pt x="459" y="494"/>
                    </a:lnTo>
                    <a:lnTo>
                      <a:pt x="456" y="491"/>
                    </a:lnTo>
                    <a:lnTo>
                      <a:pt x="453" y="490"/>
                    </a:lnTo>
                    <a:lnTo>
                      <a:pt x="453" y="490"/>
                    </a:lnTo>
                    <a:lnTo>
                      <a:pt x="479" y="511"/>
                    </a:lnTo>
                    <a:lnTo>
                      <a:pt x="491" y="522"/>
                    </a:lnTo>
                    <a:lnTo>
                      <a:pt x="507" y="531"/>
                    </a:lnTo>
                    <a:lnTo>
                      <a:pt x="507" y="531"/>
                    </a:lnTo>
                    <a:close/>
                    <a:moveTo>
                      <a:pt x="502" y="494"/>
                    </a:moveTo>
                    <a:lnTo>
                      <a:pt x="502" y="494"/>
                    </a:lnTo>
                    <a:lnTo>
                      <a:pt x="500" y="494"/>
                    </a:lnTo>
                    <a:lnTo>
                      <a:pt x="499" y="494"/>
                    </a:lnTo>
                    <a:lnTo>
                      <a:pt x="497" y="493"/>
                    </a:lnTo>
                    <a:lnTo>
                      <a:pt x="496" y="494"/>
                    </a:lnTo>
                    <a:lnTo>
                      <a:pt x="496" y="494"/>
                    </a:lnTo>
                    <a:lnTo>
                      <a:pt x="500" y="496"/>
                    </a:lnTo>
                    <a:lnTo>
                      <a:pt x="502" y="496"/>
                    </a:lnTo>
                    <a:lnTo>
                      <a:pt x="502" y="494"/>
                    </a:lnTo>
                    <a:lnTo>
                      <a:pt x="502" y="494"/>
                    </a:lnTo>
                    <a:close/>
                    <a:moveTo>
                      <a:pt x="307" y="496"/>
                    </a:moveTo>
                    <a:lnTo>
                      <a:pt x="307" y="496"/>
                    </a:lnTo>
                    <a:lnTo>
                      <a:pt x="304" y="497"/>
                    </a:lnTo>
                    <a:lnTo>
                      <a:pt x="299" y="497"/>
                    </a:lnTo>
                    <a:lnTo>
                      <a:pt x="299" y="497"/>
                    </a:lnTo>
                    <a:lnTo>
                      <a:pt x="314" y="511"/>
                    </a:lnTo>
                    <a:lnTo>
                      <a:pt x="324" y="516"/>
                    </a:lnTo>
                    <a:lnTo>
                      <a:pt x="333" y="520"/>
                    </a:lnTo>
                    <a:lnTo>
                      <a:pt x="333" y="520"/>
                    </a:lnTo>
                    <a:lnTo>
                      <a:pt x="325" y="514"/>
                    </a:lnTo>
                    <a:lnTo>
                      <a:pt x="319" y="508"/>
                    </a:lnTo>
                    <a:lnTo>
                      <a:pt x="313" y="502"/>
                    </a:lnTo>
                    <a:lnTo>
                      <a:pt x="307" y="496"/>
                    </a:lnTo>
                    <a:lnTo>
                      <a:pt x="307" y="496"/>
                    </a:lnTo>
                    <a:close/>
                    <a:moveTo>
                      <a:pt x="343" y="513"/>
                    </a:moveTo>
                    <a:lnTo>
                      <a:pt x="343" y="513"/>
                    </a:lnTo>
                    <a:lnTo>
                      <a:pt x="333" y="504"/>
                    </a:lnTo>
                    <a:lnTo>
                      <a:pt x="327" y="500"/>
                    </a:lnTo>
                    <a:lnTo>
                      <a:pt x="321" y="499"/>
                    </a:lnTo>
                    <a:lnTo>
                      <a:pt x="321" y="499"/>
                    </a:lnTo>
                    <a:lnTo>
                      <a:pt x="331" y="507"/>
                    </a:lnTo>
                    <a:lnTo>
                      <a:pt x="343" y="513"/>
                    </a:lnTo>
                    <a:lnTo>
                      <a:pt x="343" y="513"/>
                    </a:lnTo>
                    <a:close/>
                    <a:moveTo>
                      <a:pt x="372" y="505"/>
                    </a:moveTo>
                    <a:lnTo>
                      <a:pt x="372" y="505"/>
                    </a:lnTo>
                    <a:lnTo>
                      <a:pt x="380" y="510"/>
                    </a:lnTo>
                    <a:lnTo>
                      <a:pt x="388" y="514"/>
                    </a:lnTo>
                    <a:lnTo>
                      <a:pt x="394" y="519"/>
                    </a:lnTo>
                    <a:lnTo>
                      <a:pt x="398" y="522"/>
                    </a:lnTo>
                    <a:lnTo>
                      <a:pt x="398" y="522"/>
                    </a:lnTo>
                    <a:lnTo>
                      <a:pt x="385" y="510"/>
                    </a:lnTo>
                    <a:lnTo>
                      <a:pt x="368" y="500"/>
                    </a:lnTo>
                    <a:lnTo>
                      <a:pt x="368" y="500"/>
                    </a:lnTo>
                    <a:lnTo>
                      <a:pt x="371" y="502"/>
                    </a:lnTo>
                    <a:lnTo>
                      <a:pt x="372" y="505"/>
                    </a:lnTo>
                    <a:lnTo>
                      <a:pt x="372" y="505"/>
                    </a:lnTo>
                    <a:close/>
                    <a:moveTo>
                      <a:pt x="345" y="505"/>
                    </a:moveTo>
                    <a:lnTo>
                      <a:pt x="345" y="505"/>
                    </a:lnTo>
                    <a:lnTo>
                      <a:pt x="342" y="504"/>
                    </a:lnTo>
                    <a:lnTo>
                      <a:pt x="340" y="502"/>
                    </a:lnTo>
                    <a:lnTo>
                      <a:pt x="339" y="504"/>
                    </a:lnTo>
                    <a:lnTo>
                      <a:pt x="339" y="504"/>
                    </a:lnTo>
                    <a:lnTo>
                      <a:pt x="342" y="505"/>
                    </a:lnTo>
                    <a:lnTo>
                      <a:pt x="343" y="507"/>
                    </a:lnTo>
                    <a:lnTo>
                      <a:pt x="345" y="505"/>
                    </a:lnTo>
                    <a:lnTo>
                      <a:pt x="345" y="505"/>
                    </a:lnTo>
                    <a:close/>
                    <a:moveTo>
                      <a:pt x="447" y="542"/>
                    </a:moveTo>
                    <a:lnTo>
                      <a:pt x="447" y="542"/>
                    </a:lnTo>
                    <a:lnTo>
                      <a:pt x="455" y="548"/>
                    </a:lnTo>
                    <a:lnTo>
                      <a:pt x="458" y="551"/>
                    </a:lnTo>
                    <a:lnTo>
                      <a:pt x="461" y="551"/>
                    </a:lnTo>
                    <a:lnTo>
                      <a:pt x="461" y="551"/>
                    </a:lnTo>
                    <a:lnTo>
                      <a:pt x="449" y="539"/>
                    </a:lnTo>
                    <a:lnTo>
                      <a:pt x="435" y="526"/>
                    </a:lnTo>
                    <a:lnTo>
                      <a:pt x="423" y="514"/>
                    </a:lnTo>
                    <a:lnTo>
                      <a:pt x="407" y="504"/>
                    </a:lnTo>
                    <a:lnTo>
                      <a:pt x="407" y="504"/>
                    </a:lnTo>
                    <a:lnTo>
                      <a:pt x="426" y="523"/>
                    </a:lnTo>
                    <a:lnTo>
                      <a:pt x="436" y="534"/>
                    </a:lnTo>
                    <a:lnTo>
                      <a:pt x="447" y="542"/>
                    </a:lnTo>
                    <a:lnTo>
                      <a:pt x="447" y="542"/>
                    </a:lnTo>
                    <a:close/>
                    <a:moveTo>
                      <a:pt x="848" y="513"/>
                    </a:moveTo>
                    <a:lnTo>
                      <a:pt x="848" y="513"/>
                    </a:lnTo>
                    <a:lnTo>
                      <a:pt x="847" y="508"/>
                    </a:lnTo>
                    <a:lnTo>
                      <a:pt x="845" y="505"/>
                    </a:lnTo>
                    <a:lnTo>
                      <a:pt x="845" y="505"/>
                    </a:lnTo>
                    <a:lnTo>
                      <a:pt x="845" y="510"/>
                    </a:lnTo>
                    <a:lnTo>
                      <a:pt x="848" y="513"/>
                    </a:lnTo>
                    <a:lnTo>
                      <a:pt x="848" y="513"/>
                    </a:lnTo>
                    <a:close/>
                    <a:moveTo>
                      <a:pt x="401" y="517"/>
                    </a:moveTo>
                    <a:lnTo>
                      <a:pt x="401" y="517"/>
                    </a:lnTo>
                    <a:lnTo>
                      <a:pt x="403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397" y="511"/>
                    </a:lnTo>
                    <a:lnTo>
                      <a:pt x="394" y="508"/>
                    </a:lnTo>
                    <a:lnTo>
                      <a:pt x="389" y="505"/>
                    </a:lnTo>
                    <a:lnTo>
                      <a:pt x="389" y="505"/>
                    </a:lnTo>
                    <a:lnTo>
                      <a:pt x="391" y="508"/>
                    </a:lnTo>
                    <a:lnTo>
                      <a:pt x="395" y="511"/>
                    </a:lnTo>
                    <a:lnTo>
                      <a:pt x="398" y="514"/>
                    </a:lnTo>
                    <a:lnTo>
                      <a:pt x="401" y="517"/>
                    </a:lnTo>
                    <a:lnTo>
                      <a:pt x="401" y="517"/>
                    </a:lnTo>
                    <a:close/>
                    <a:moveTo>
                      <a:pt x="670" y="526"/>
                    </a:moveTo>
                    <a:lnTo>
                      <a:pt x="670" y="526"/>
                    </a:lnTo>
                    <a:lnTo>
                      <a:pt x="664" y="522"/>
                    </a:lnTo>
                    <a:lnTo>
                      <a:pt x="658" y="516"/>
                    </a:lnTo>
                    <a:lnTo>
                      <a:pt x="651" y="510"/>
                    </a:lnTo>
                    <a:lnTo>
                      <a:pt x="644" y="505"/>
                    </a:lnTo>
                    <a:lnTo>
                      <a:pt x="644" y="505"/>
                    </a:lnTo>
                    <a:lnTo>
                      <a:pt x="656" y="519"/>
                    </a:lnTo>
                    <a:lnTo>
                      <a:pt x="662" y="523"/>
                    </a:lnTo>
                    <a:lnTo>
                      <a:pt x="665" y="526"/>
                    </a:lnTo>
                    <a:lnTo>
                      <a:pt x="670" y="526"/>
                    </a:lnTo>
                    <a:lnTo>
                      <a:pt x="670" y="526"/>
                    </a:lnTo>
                    <a:close/>
                    <a:moveTo>
                      <a:pt x="363" y="510"/>
                    </a:moveTo>
                    <a:lnTo>
                      <a:pt x="363" y="510"/>
                    </a:lnTo>
                    <a:lnTo>
                      <a:pt x="363" y="511"/>
                    </a:lnTo>
                    <a:lnTo>
                      <a:pt x="363" y="511"/>
                    </a:lnTo>
                    <a:lnTo>
                      <a:pt x="362" y="513"/>
                    </a:lnTo>
                    <a:lnTo>
                      <a:pt x="362" y="513"/>
                    </a:lnTo>
                    <a:lnTo>
                      <a:pt x="357" y="511"/>
                    </a:lnTo>
                    <a:lnTo>
                      <a:pt x="354" y="511"/>
                    </a:lnTo>
                    <a:lnTo>
                      <a:pt x="346" y="507"/>
                    </a:lnTo>
                    <a:lnTo>
                      <a:pt x="346" y="507"/>
                    </a:lnTo>
                    <a:lnTo>
                      <a:pt x="365" y="525"/>
                    </a:lnTo>
                    <a:lnTo>
                      <a:pt x="385" y="540"/>
                    </a:lnTo>
                    <a:lnTo>
                      <a:pt x="406" y="554"/>
                    </a:lnTo>
                    <a:lnTo>
                      <a:pt x="427" y="568"/>
                    </a:lnTo>
                    <a:lnTo>
                      <a:pt x="427" y="568"/>
                    </a:lnTo>
                    <a:lnTo>
                      <a:pt x="420" y="557"/>
                    </a:lnTo>
                    <a:lnTo>
                      <a:pt x="411" y="548"/>
                    </a:lnTo>
                    <a:lnTo>
                      <a:pt x="401" y="540"/>
                    </a:lnTo>
                    <a:lnTo>
                      <a:pt x="394" y="529"/>
                    </a:lnTo>
                    <a:lnTo>
                      <a:pt x="394" y="529"/>
                    </a:lnTo>
                    <a:lnTo>
                      <a:pt x="394" y="531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8"/>
                    </a:lnTo>
                    <a:lnTo>
                      <a:pt x="394" y="526"/>
                    </a:lnTo>
                    <a:lnTo>
                      <a:pt x="394" y="526"/>
                    </a:lnTo>
                    <a:lnTo>
                      <a:pt x="386" y="522"/>
                    </a:lnTo>
                    <a:lnTo>
                      <a:pt x="378" y="517"/>
                    </a:lnTo>
                    <a:lnTo>
                      <a:pt x="371" y="513"/>
                    </a:lnTo>
                    <a:lnTo>
                      <a:pt x="363" y="510"/>
                    </a:lnTo>
                    <a:lnTo>
                      <a:pt x="363" y="510"/>
                    </a:lnTo>
                    <a:close/>
                    <a:moveTo>
                      <a:pt x="728" y="526"/>
                    </a:moveTo>
                    <a:lnTo>
                      <a:pt x="728" y="526"/>
                    </a:lnTo>
                    <a:lnTo>
                      <a:pt x="719" y="516"/>
                    </a:lnTo>
                    <a:lnTo>
                      <a:pt x="708" y="507"/>
                    </a:lnTo>
                    <a:lnTo>
                      <a:pt x="708" y="507"/>
                    </a:lnTo>
                    <a:lnTo>
                      <a:pt x="717" y="517"/>
                    </a:lnTo>
                    <a:lnTo>
                      <a:pt x="728" y="526"/>
                    </a:lnTo>
                    <a:lnTo>
                      <a:pt x="728" y="526"/>
                    </a:lnTo>
                    <a:close/>
                    <a:moveTo>
                      <a:pt x="728" y="508"/>
                    </a:moveTo>
                    <a:lnTo>
                      <a:pt x="728" y="508"/>
                    </a:lnTo>
                    <a:lnTo>
                      <a:pt x="737" y="522"/>
                    </a:lnTo>
                    <a:lnTo>
                      <a:pt x="747" y="534"/>
                    </a:lnTo>
                    <a:lnTo>
                      <a:pt x="758" y="546"/>
                    </a:lnTo>
                    <a:lnTo>
                      <a:pt x="770" y="555"/>
                    </a:lnTo>
                    <a:lnTo>
                      <a:pt x="770" y="555"/>
                    </a:lnTo>
                    <a:lnTo>
                      <a:pt x="769" y="548"/>
                    </a:lnTo>
                    <a:lnTo>
                      <a:pt x="767" y="542"/>
                    </a:lnTo>
                    <a:lnTo>
                      <a:pt x="764" y="536"/>
                    </a:lnTo>
                    <a:lnTo>
                      <a:pt x="760" y="531"/>
                    </a:lnTo>
                    <a:lnTo>
                      <a:pt x="752" y="522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3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28" y="508"/>
                    </a:lnTo>
                    <a:lnTo>
                      <a:pt x="728" y="508"/>
                    </a:lnTo>
                    <a:close/>
                    <a:moveTo>
                      <a:pt x="241" y="558"/>
                    </a:moveTo>
                    <a:lnTo>
                      <a:pt x="241" y="558"/>
                    </a:lnTo>
                    <a:lnTo>
                      <a:pt x="234" y="549"/>
                    </a:lnTo>
                    <a:lnTo>
                      <a:pt x="225" y="542"/>
                    </a:lnTo>
                    <a:lnTo>
                      <a:pt x="217" y="534"/>
                    </a:lnTo>
                    <a:lnTo>
                      <a:pt x="209" y="525"/>
                    </a:lnTo>
                    <a:lnTo>
                      <a:pt x="209" y="525"/>
                    </a:lnTo>
                    <a:lnTo>
                      <a:pt x="211" y="525"/>
                    </a:lnTo>
                    <a:lnTo>
                      <a:pt x="211" y="523"/>
                    </a:lnTo>
                    <a:lnTo>
                      <a:pt x="214" y="522"/>
                    </a:lnTo>
                    <a:lnTo>
                      <a:pt x="214" y="522"/>
                    </a:lnTo>
                    <a:lnTo>
                      <a:pt x="206" y="516"/>
                    </a:lnTo>
                    <a:lnTo>
                      <a:pt x="197" y="508"/>
                    </a:lnTo>
                    <a:lnTo>
                      <a:pt x="197" y="508"/>
                    </a:lnTo>
                    <a:lnTo>
                      <a:pt x="209" y="536"/>
                    </a:lnTo>
                    <a:lnTo>
                      <a:pt x="217" y="546"/>
                    </a:lnTo>
                    <a:lnTo>
                      <a:pt x="221" y="551"/>
                    </a:lnTo>
                    <a:lnTo>
                      <a:pt x="228" y="555"/>
                    </a:lnTo>
                    <a:lnTo>
                      <a:pt x="228" y="555"/>
                    </a:lnTo>
                    <a:lnTo>
                      <a:pt x="226" y="552"/>
                    </a:lnTo>
                    <a:lnTo>
                      <a:pt x="228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35" y="554"/>
                    </a:lnTo>
                    <a:lnTo>
                      <a:pt x="241" y="558"/>
                    </a:lnTo>
                    <a:lnTo>
                      <a:pt x="241" y="558"/>
                    </a:lnTo>
                    <a:close/>
                    <a:moveTo>
                      <a:pt x="273" y="520"/>
                    </a:moveTo>
                    <a:lnTo>
                      <a:pt x="273" y="520"/>
                    </a:lnTo>
                    <a:lnTo>
                      <a:pt x="278" y="522"/>
                    </a:lnTo>
                    <a:lnTo>
                      <a:pt x="282" y="523"/>
                    </a:lnTo>
                    <a:lnTo>
                      <a:pt x="292" y="529"/>
                    </a:lnTo>
                    <a:lnTo>
                      <a:pt x="301" y="537"/>
                    </a:lnTo>
                    <a:lnTo>
                      <a:pt x="305" y="539"/>
                    </a:lnTo>
                    <a:lnTo>
                      <a:pt x="310" y="540"/>
                    </a:lnTo>
                    <a:lnTo>
                      <a:pt x="310" y="540"/>
                    </a:lnTo>
                    <a:lnTo>
                      <a:pt x="287" y="525"/>
                    </a:lnTo>
                    <a:lnTo>
                      <a:pt x="275" y="517"/>
                    </a:lnTo>
                    <a:lnTo>
                      <a:pt x="263" y="510"/>
                    </a:lnTo>
                    <a:lnTo>
                      <a:pt x="263" y="510"/>
                    </a:lnTo>
                    <a:lnTo>
                      <a:pt x="269" y="514"/>
                    </a:lnTo>
                    <a:lnTo>
                      <a:pt x="272" y="517"/>
                    </a:lnTo>
                    <a:lnTo>
                      <a:pt x="273" y="520"/>
                    </a:lnTo>
                    <a:lnTo>
                      <a:pt x="273" y="520"/>
                    </a:lnTo>
                    <a:close/>
                    <a:moveTo>
                      <a:pt x="238" y="511"/>
                    </a:moveTo>
                    <a:lnTo>
                      <a:pt x="238" y="511"/>
                    </a:lnTo>
                    <a:lnTo>
                      <a:pt x="243" y="514"/>
                    </a:lnTo>
                    <a:lnTo>
                      <a:pt x="247" y="519"/>
                    </a:lnTo>
                    <a:lnTo>
                      <a:pt x="252" y="522"/>
                    </a:lnTo>
                    <a:lnTo>
                      <a:pt x="257" y="522"/>
                    </a:lnTo>
                    <a:lnTo>
                      <a:pt x="257" y="522"/>
                    </a:lnTo>
                    <a:lnTo>
                      <a:pt x="252" y="519"/>
                    </a:lnTo>
                    <a:lnTo>
                      <a:pt x="247" y="516"/>
                    </a:lnTo>
                    <a:lnTo>
                      <a:pt x="243" y="511"/>
                    </a:lnTo>
                    <a:lnTo>
                      <a:pt x="241" y="511"/>
                    </a:lnTo>
                    <a:lnTo>
                      <a:pt x="238" y="511"/>
                    </a:lnTo>
                    <a:lnTo>
                      <a:pt x="238" y="511"/>
                    </a:lnTo>
                    <a:close/>
                    <a:moveTo>
                      <a:pt x="314" y="517"/>
                    </a:moveTo>
                    <a:lnTo>
                      <a:pt x="314" y="517"/>
                    </a:lnTo>
                    <a:lnTo>
                      <a:pt x="311" y="514"/>
                    </a:lnTo>
                    <a:lnTo>
                      <a:pt x="307" y="513"/>
                    </a:lnTo>
                    <a:lnTo>
                      <a:pt x="307" y="513"/>
                    </a:lnTo>
                    <a:lnTo>
                      <a:pt x="310" y="517"/>
                    </a:lnTo>
                    <a:lnTo>
                      <a:pt x="311" y="517"/>
                    </a:lnTo>
                    <a:lnTo>
                      <a:pt x="314" y="517"/>
                    </a:lnTo>
                    <a:lnTo>
                      <a:pt x="314" y="517"/>
                    </a:lnTo>
                    <a:close/>
                    <a:moveTo>
                      <a:pt x="775" y="536"/>
                    </a:moveTo>
                    <a:lnTo>
                      <a:pt x="775" y="536"/>
                    </a:lnTo>
                    <a:lnTo>
                      <a:pt x="775" y="528"/>
                    </a:lnTo>
                    <a:lnTo>
                      <a:pt x="773" y="523"/>
                    </a:lnTo>
                    <a:lnTo>
                      <a:pt x="770" y="519"/>
                    </a:lnTo>
                    <a:lnTo>
                      <a:pt x="766" y="514"/>
                    </a:lnTo>
                    <a:lnTo>
                      <a:pt x="766" y="514"/>
                    </a:lnTo>
                    <a:lnTo>
                      <a:pt x="760" y="514"/>
                    </a:lnTo>
                    <a:lnTo>
                      <a:pt x="752" y="513"/>
                    </a:lnTo>
                    <a:lnTo>
                      <a:pt x="752" y="513"/>
                    </a:lnTo>
                    <a:lnTo>
                      <a:pt x="763" y="525"/>
                    </a:lnTo>
                    <a:lnTo>
                      <a:pt x="769" y="531"/>
                    </a:lnTo>
                    <a:lnTo>
                      <a:pt x="775" y="536"/>
                    </a:lnTo>
                    <a:lnTo>
                      <a:pt x="775" y="536"/>
                    </a:lnTo>
                    <a:close/>
                    <a:moveTo>
                      <a:pt x="565" y="546"/>
                    </a:moveTo>
                    <a:lnTo>
                      <a:pt x="565" y="546"/>
                    </a:lnTo>
                    <a:lnTo>
                      <a:pt x="563" y="545"/>
                    </a:lnTo>
                    <a:lnTo>
                      <a:pt x="563" y="543"/>
                    </a:lnTo>
                    <a:lnTo>
                      <a:pt x="563" y="543"/>
                    </a:lnTo>
                    <a:lnTo>
                      <a:pt x="565" y="542"/>
                    </a:lnTo>
                    <a:lnTo>
                      <a:pt x="568" y="540"/>
                    </a:lnTo>
                    <a:lnTo>
                      <a:pt x="568" y="540"/>
                    </a:lnTo>
                    <a:lnTo>
                      <a:pt x="565" y="537"/>
                    </a:lnTo>
                    <a:lnTo>
                      <a:pt x="560" y="534"/>
                    </a:lnTo>
                    <a:lnTo>
                      <a:pt x="555" y="529"/>
                    </a:lnTo>
                    <a:lnTo>
                      <a:pt x="551" y="526"/>
                    </a:lnTo>
                    <a:lnTo>
                      <a:pt x="551" y="526"/>
                    </a:lnTo>
                    <a:lnTo>
                      <a:pt x="545" y="523"/>
                    </a:lnTo>
                    <a:lnTo>
                      <a:pt x="540" y="520"/>
                    </a:lnTo>
                    <a:lnTo>
                      <a:pt x="536" y="516"/>
                    </a:lnTo>
                    <a:lnTo>
                      <a:pt x="531" y="514"/>
                    </a:lnTo>
                    <a:lnTo>
                      <a:pt x="531" y="514"/>
                    </a:lnTo>
                    <a:lnTo>
                      <a:pt x="548" y="531"/>
                    </a:lnTo>
                    <a:lnTo>
                      <a:pt x="565" y="546"/>
                    </a:lnTo>
                    <a:lnTo>
                      <a:pt x="565" y="546"/>
                    </a:lnTo>
                    <a:close/>
                    <a:moveTo>
                      <a:pt x="401" y="565"/>
                    </a:moveTo>
                    <a:lnTo>
                      <a:pt x="401" y="565"/>
                    </a:lnTo>
                    <a:lnTo>
                      <a:pt x="372" y="539"/>
                    </a:lnTo>
                    <a:lnTo>
                      <a:pt x="357" y="526"/>
                    </a:lnTo>
                    <a:lnTo>
                      <a:pt x="348" y="522"/>
                    </a:lnTo>
                    <a:lnTo>
                      <a:pt x="340" y="517"/>
                    </a:lnTo>
                    <a:lnTo>
                      <a:pt x="340" y="517"/>
                    </a:lnTo>
                    <a:lnTo>
                      <a:pt x="353" y="532"/>
                    </a:lnTo>
                    <a:lnTo>
                      <a:pt x="368" y="545"/>
                    </a:lnTo>
                    <a:lnTo>
                      <a:pt x="385" y="555"/>
                    </a:lnTo>
                    <a:lnTo>
                      <a:pt x="392" y="560"/>
                    </a:lnTo>
                    <a:lnTo>
                      <a:pt x="401" y="565"/>
                    </a:lnTo>
                    <a:lnTo>
                      <a:pt x="401" y="565"/>
                    </a:lnTo>
                    <a:close/>
                    <a:moveTo>
                      <a:pt x="648" y="532"/>
                    </a:moveTo>
                    <a:lnTo>
                      <a:pt x="648" y="532"/>
                    </a:lnTo>
                    <a:lnTo>
                      <a:pt x="644" y="526"/>
                    </a:lnTo>
                    <a:lnTo>
                      <a:pt x="638" y="523"/>
                    </a:lnTo>
                    <a:lnTo>
                      <a:pt x="632" y="519"/>
                    </a:lnTo>
                    <a:lnTo>
                      <a:pt x="624" y="517"/>
                    </a:lnTo>
                    <a:lnTo>
                      <a:pt x="624" y="517"/>
                    </a:lnTo>
                    <a:lnTo>
                      <a:pt x="636" y="526"/>
                    </a:lnTo>
                    <a:lnTo>
                      <a:pt x="642" y="529"/>
                    </a:lnTo>
                    <a:lnTo>
                      <a:pt x="648" y="532"/>
                    </a:lnTo>
                    <a:lnTo>
                      <a:pt x="648" y="532"/>
                    </a:lnTo>
                    <a:close/>
                    <a:moveTo>
                      <a:pt x="856" y="526"/>
                    </a:moveTo>
                    <a:lnTo>
                      <a:pt x="856" y="526"/>
                    </a:lnTo>
                    <a:lnTo>
                      <a:pt x="856" y="520"/>
                    </a:lnTo>
                    <a:lnTo>
                      <a:pt x="856" y="519"/>
                    </a:lnTo>
                    <a:lnTo>
                      <a:pt x="854" y="517"/>
                    </a:lnTo>
                    <a:lnTo>
                      <a:pt x="854" y="517"/>
                    </a:lnTo>
                    <a:lnTo>
                      <a:pt x="854" y="522"/>
                    </a:lnTo>
                    <a:lnTo>
                      <a:pt x="854" y="525"/>
                    </a:lnTo>
                    <a:lnTo>
                      <a:pt x="856" y="526"/>
                    </a:lnTo>
                    <a:lnTo>
                      <a:pt x="856" y="526"/>
                    </a:lnTo>
                    <a:close/>
                    <a:moveTo>
                      <a:pt x="618" y="529"/>
                    </a:moveTo>
                    <a:lnTo>
                      <a:pt x="618" y="529"/>
                    </a:lnTo>
                    <a:lnTo>
                      <a:pt x="616" y="526"/>
                    </a:lnTo>
                    <a:lnTo>
                      <a:pt x="613" y="523"/>
                    </a:lnTo>
                    <a:lnTo>
                      <a:pt x="607" y="519"/>
                    </a:lnTo>
                    <a:lnTo>
                      <a:pt x="607" y="519"/>
                    </a:lnTo>
                    <a:lnTo>
                      <a:pt x="609" y="522"/>
                    </a:lnTo>
                    <a:lnTo>
                      <a:pt x="612" y="525"/>
                    </a:lnTo>
                    <a:lnTo>
                      <a:pt x="618" y="529"/>
                    </a:lnTo>
                    <a:lnTo>
                      <a:pt x="618" y="529"/>
                    </a:lnTo>
                    <a:close/>
                    <a:moveTo>
                      <a:pt x="565" y="522"/>
                    </a:moveTo>
                    <a:lnTo>
                      <a:pt x="565" y="522"/>
                    </a:lnTo>
                    <a:lnTo>
                      <a:pt x="566" y="523"/>
                    </a:lnTo>
                    <a:lnTo>
                      <a:pt x="569" y="523"/>
                    </a:lnTo>
                    <a:lnTo>
                      <a:pt x="571" y="523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68" y="522"/>
                    </a:lnTo>
                    <a:lnTo>
                      <a:pt x="566" y="520"/>
                    </a:lnTo>
                    <a:lnTo>
                      <a:pt x="565" y="522"/>
                    </a:lnTo>
                    <a:lnTo>
                      <a:pt x="565" y="522"/>
                    </a:lnTo>
                    <a:close/>
                    <a:moveTo>
                      <a:pt x="377" y="565"/>
                    </a:moveTo>
                    <a:lnTo>
                      <a:pt x="377" y="565"/>
                    </a:lnTo>
                    <a:lnTo>
                      <a:pt x="351" y="543"/>
                    </a:lnTo>
                    <a:lnTo>
                      <a:pt x="324" y="523"/>
                    </a:lnTo>
                    <a:lnTo>
                      <a:pt x="324" y="523"/>
                    </a:lnTo>
                    <a:lnTo>
                      <a:pt x="321" y="525"/>
                    </a:lnTo>
                    <a:lnTo>
                      <a:pt x="316" y="523"/>
                    </a:lnTo>
                    <a:lnTo>
                      <a:pt x="316" y="523"/>
                    </a:lnTo>
                    <a:lnTo>
                      <a:pt x="330" y="536"/>
                    </a:lnTo>
                    <a:lnTo>
                      <a:pt x="345" y="546"/>
                    </a:lnTo>
                    <a:lnTo>
                      <a:pt x="362" y="555"/>
                    </a:lnTo>
                    <a:lnTo>
                      <a:pt x="377" y="565"/>
                    </a:lnTo>
                    <a:lnTo>
                      <a:pt x="377" y="565"/>
                    </a:lnTo>
                    <a:close/>
                    <a:moveTo>
                      <a:pt x="683" y="532"/>
                    </a:moveTo>
                    <a:lnTo>
                      <a:pt x="683" y="532"/>
                    </a:lnTo>
                    <a:lnTo>
                      <a:pt x="682" y="529"/>
                    </a:lnTo>
                    <a:lnTo>
                      <a:pt x="679" y="528"/>
                    </a:lnTo>
                    <a:lnTo>
                      <a:pt x="674" y="525"/>
                    </a:lnTo>
                    <a:lnTo>
                      <a:pt x="674" y="525"/>
                    </a:lnTo>
                    <a:lnTo>
                      <a:pt x="676" y="526"/>
                    </a:lnTo>
                    <a:lnTo>
                      <a:pt x="677" y="529"/>
                    </a:lnTo>
                    <a:lnTo>
                      <a:pt x="680" y="531"/>
                    </a:lnTo>
                    <a:lnTo>
                      <a:pt x="683" y="532"/>
                    </a:lnTo>
                    <a:lnTo>
                      <a:pt x="683" y="532"/>
                    </a:lnTo>
                    <a:close/>
                    <a:moveTo>
                      <a:pt x="513" y="583"/>
                    </a:moveTo>
                    <a:lnTo>
                      <a:pt x="513" y="583"/>
                    </a:lnTo>
                    <a:lnTo>
                      <a:pt x="504" y="575"/>
                    </a:lnTo>
                    <a:lnTo>
                      <a:pt x="493" y="568"/>
                    </a:lnTo>
                    <a:lnTo>
                      <a:pt x="482" y="558"/>
                    </a:lnTo>
                    <a:lnTo>
                      <a:pt x="473" y="551"/>
                    </a:lnTo>
                    <a:lnTo>
                      <a:pt x="473" y="551"/>
                    </a:lnTo>
                    <a:lnTo>
                      <a:pt x="473" y="548"/>
                    </a:lnTo>
                    <a:lnTo>
                      <a:pt x="473" y="548"/>
                    </a:lnTo>
                    <a:lnTo>
                      <a:pt x="459" y="536"/>
                    </a:lnTo>
                    <a:lnTo>
                      <a:pt x="452" y="531"/>
                    </a:lnTo>
                    <a:lnTo>
                      <a:pt x="444" y="526"/>
                    </a:lnTo>
                    <a:lnTo>
                      <a:pt x="444" y="526"/>
                    </a:lnTo>
                    <a:lnTo>
                      <a:pt x="459" y="543"/>
                    </a:lnTo>
                    <a:lnTo>
                      <a:pt x="476" y="560"/>
                    </a:lnTo>
                    <a:lnTo>
                      <a:pt x="496" y="575"/>
                    </a:lnTo>
                    <a:lnTo>
                      <a:pt x="505" y="581"/>
                    </a:lnTo>
                    <a:lnTo>
                      <a:pt x="516" y="587"/>
                    </a:lnTo>
                    <a:lnTo>
                      <a:pt x="516" y="587"/>
                    </a:lnTo>
                    <a:lnTo>
                      <a:pt x="514" y="586"/>
                    </a:lnTo>
                    <a:lnTo>
                      <a:pt x="513" y="583"/>
                    </a:lnTo>
                    <a:lnTo>
                      <a:pt x="513" y="583"/>
                    </a:lnTo>
                    <a:close/>
                    <a:moveTo>
                      <a:pt x="504" y="537"/>
                    </a:moveTo>
                    <a:lnTo>
                      <a:pt x="504" y="537"/>
                    </a:lnTo>
                    <a:lnTo>
                      <a:pt x="499" y="532"/>
                    </a:lnTo>
                    <a:lnTo>
                      <a:pt x="494" y="529"/>
                    </a:lnTo>
                    <a:lnTo>
                      <a:pt x="493" y="529"/>
                    </a:lnTo>
                    <a:lnTo>
                      <a:pt x="493" y="529"/>
                    </a:lnTo>
                    <a:lnTo>
                      <a:pt x="494" y="531"/>
                    </a:lnTo>
                    <a:lnTo>
                      <a:pt x="497" y="534"/>
                    </a:lnTo>
                    <a:lnTo>
                      <a:pt x="500" y="537"/>
                    </a:lnTo>
                    <a:lnTo>
                      <a:pt x="502" y="537"/>
                    </a:lnTo>
                    <a:lnTo>
                      <a:pt x="504" y="537"/>
                    </a:lnTo>
                    <a:lnTo>
                      <a:pt x="504" y="537"/>
                    </a:lnTo>
                    <a:close/>
                    <a:moveTo>
                      <a:pt x="603" y="537"/>
                    </a:moveTo>
                    <a:lnTo>
                      <a:pt x="603" y="537"/>
                    </a:lnTo>
                    <a:lnTo>
                      <a:pt x="598" y="532"/>
                    </a:lnTo>
                    <a:lnTo>
                      <a:pt x="592" y="529"/>
                    </a:lnTo>
                    <a:lnTo>
                      <a:pt x="592" y="529"/>
                    </a:lnTo>
                    <a:lnTo>
                      <a:pt x="595" y="532"/>
                    </a:lnTo>
                    <a:lnTo>
                      <a:pt x="597" y="534"/>
                    </a:lnTo>
                    <a:lnTo>
                      <a:pt x="603" y="537"/>
                    </a:lnTo>
                    <a:lnTo>
                      <a:pt x="603" y="537"/>
                    </a:lnTo>
                    <a:close/>
                    <a:moveTo>
                      <a:pt x="658" y="543"/>
                    </a:moveTo>
                    <a:lnTo>
                      <a:pt x="658" y="543"/>
                    </a:lnTo>
                    <a:lnTo>
                      <a:pt x="651" y="540"/>
                    </a:lnTo>
                    <a:lnTo>
                      <a:pt x="645" y="537"/>
                    </a:lnTo>
                    <a:lnTo>
                      <a:pt x="639" y="534"/>
                    </a:lnTo>
                    <a:lnTo>
                      <a:pt x="635" y="531"/>
                    </a:lnTo>
                    <a:lnTo>
                      <a:pt x="635" y="531"/>
                    </a:lnTo>
                    <a:lnTo>
                      <a:pt x="642" y="540"/>
                    </a:lnTo>
                    <a:lnTo>
                      <a:pt x="651" y="549"/>
                    </a:lnTo>
                    <a:lnTo>
                      <a:pt x="661" y="558"/>
                    </a:lnTo>
                    <a:lnTo>
                      <a:pt x="667" y="561"/>
                    </a:lnTo>
                    <a:lnTo>
                      <a:pt x="673" y="565"/>
                    </a:lnTo>
                    <a:lnTo>
                      <a:pt x="673" y="565"/>
                    </a:lnTo>
                    <a:lnTo>
                      <a:pt x="670" y="560"/>
                    </a:lnTo>
                    <a:lnTo>
                      <a:pt x="665" y="554"/>
                    </a:lnTo>
                    <a:lnTo>
                      <a:pt x="662" y="548"/>
                    </a:lnTo>
                    <a:lnTo>
                      <a:pt x="658" y="543"/>
                    </a:lnTo>
                    <a:lnTo>
                      <a:pt x="658" y="543"/>
                    </a:lnTo>
                    <a:close/>
                    <a:moveTo>
                      <a:pt x="334" y="545"/>
                    </a:moveTo>
                    <a:lnTo>
                      <a:pt x="334" y="545"/>
                    </a:lnTo>
                    <a:lnTo>
                      <a:pt x="334" y="543"/>
                    </a:lnTo>
                    <a:lnTo>
                      <a:pt x="333" y="543"/>
                    </a:lnTo>
                    <a:lnTo>
                      <a:pt x="330" y="543"/>
                    </a:lnTo>
                    <a:lnTo>
                      <a:pt x="330" y="543"/>
                    </a:lnTo>
                    <a:lnTo>
                      <a:pt x="327" y="540"/>
                    </a:lnTo>
                    <a:lnTo>
                      <a:pt x="322" y="536"/>
                    </a:lnTo>
                    <a:lnTo>
                      <a:pt x="319" y="534"/>
                    </a:lnTo>
                    <a:lnTo>
                      <a:pt x="314" y="534"/>
                    </a:lnTo>
                    <a:lnTo>
                      <a:pt x="314" y="534"/>
                    </a:lnTo>
                    <a:lnTo>
                      <a:pt x="321" y="539"/>
                    </a:lnTo>
                    <a:lnTo>
                      <a:pt x="327" y="545"/>
                    </a:lnTo>
                    <a:lnTo>
                      <a:pt x="333" y="549"/>
                    </a:lnTo>
                    <a:lnTo>
                      <a:pt x="339" y="552"/>
                    </a:lnTo>
                    <a:lnTo>
                      <a:pt x="339" y="552"/>
                    </a:lnTo>
                    <a:lnTo>
                      <a:pt x="336" y="549"/>
                    </a:lnTo>
                    <a:lnTo>
                      <a:pt x="336" y="548"/>
                    </a:lnTo>
                    <a:lnTo>
                      <a:pt x="337" y="546"/>
                    </a:lnTo>
                    <a:lnTo>
                      <a:pt x="337" y="546"/>
                    </a:lnTo>
                    <a:lnTo>
                      <a:pt x="334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5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43"/>
                    </a:lnTo>
                    <a:lnTo>
                      <a:pt x="333" y="545"/>
                    </a:lnTo>
                    <a:lnTo>
                      <a:pt x="334" y="545"/>
                    </a:lnTo>
                    <a:lnTo>
                      <a:pt x="334" y="545"/>
                    </a:lnTo>
                    <a:close/>
                    <a:moveTo>
                      <a:pt x="625" y="537"/>
                    </a:moveTo>
                    <a:lnTo>
                      <a:pt x="625" y="537"/>
                    </a:lnTo>
                    <a:lnTo>
                      <a:pt x="625" y="536"/>
                    </a:lnTo>
                    <a:lnTo>
                      <a:pt x="624" y="534"/>
                    </a:lnTo>
                    <a:lnTo>
                      <a:pt x="624" y="534"/>
                    </a:lnTo>
                    <a:lnTo>
                      <a:pt x="624" y="532"/>
                    </a:lnTo>
                    <a:lnTo>
                      <a:pt x="624" y="532"/>
                    </a:lnTo>
                    <a:lnTo>
                      <a:pt x="622" y="532"/>
                    </a:lnTo>
                    <a:lnTo>
                      <a:pt x="621" y="532"/>
                    </a:lnTo>
                    <a:lnTo>
                      <a:pt x="621" y="532"/>
                    </a:lnTo>
                    <a:lnTo>
                      <a:pt x="622" y="534"/>
                    </a:lnTo>
                    <a:lnTo>
                      <a:pt x="625" y="537"/>
                    </a:lnTo>
                    <a:lnTo>
                      <a:pt x="625" y="537"/>
                    </a:lnTo>
                    <a:close/>
                    <a:moveTo>
                      <a:pt x="781" y="545"/>
                    </a:moveTo>
                    <a:lnTo>
                      <a:pt x="781" y="545"/>
                    </a:lnTo>
                    <a:lnTo>
                      <a:pt x="781" y="537"/>
                    </a:lnTo>
                    <a:lnTo>
                      <a:pt x="781" y="536"/>
                    </a:lnTo>
                    <a:lnTo>
                      <a:pt x="779" y="532"/>
                    </a:lnTo>
                    <a:lnTo>
                      <a:pt x="779" y="532"/>
                    </a:lnTo>
                    <a:lnTo>
                      <a:pt x="778" y="536"/>
                    </a:lnTo>
                    <a:lnTo>
                      <a:pt x="778" y="540"/>
                    </a:lnTo>
                    <a:lnTo>
                      <a:pt x="779" y="542"/>
                    </a:lnTo>
                    <a:lnTo>
                      <a:pt x="781" y="545"/>
                    </a:lnTo>
                    <a:lnTo>
                      <a:pt x="781" y="545"/>
                    </a:lnTo>
                    <a:close/>
                    <a:moveTo>
                      <a:pt x="247" y="543"/>
                    </a:moveTo>
                    <a:lnTo>
                      <a:pt x="247" y="543"/>
                    </a:lnTo>
                    <a:lnTo>
                      <a:pt x="241" y="537"/>
                    </a:lnTo>
                    <a:lnTo>
                      <a:pt x="237" y="534"/>
                    </a:lnTo>
                    <a:lnTo>
                      <a:pt x="237" y="534"/>
                    </a:lnTo>
                    <a:lnTo>
                      <a:pt x="241" y="539"/>
                    </a:lnTo>
                    <a:lnTo>
                      <a:pt x="244" y="542"/>
                    </a:lnTo>
                    <a:lnTo>
                      <a:pt x="247" y="543"/>
                    </a:lnTo>
                    <a:lnTo>
                      <a:pt x="247" y="543"/>
                    </a:lnTo>
                    <a:close/>
                    <a:moveTo>
                      <a:pt x="686" y="549"/>
                    </a:moveTo>
                    <a:lnTo>
                      <a:pt x="686" y="549"/>
                    </a:lnTo>
                    <a:lnTo>
                      <a:pt x="683" y="545"/>
                    </a:lnTo>
                    <a:lnTo>
                      <a:pt x="680" y="540"/>
                    </a:lnTo>
                    <a:lnTo>
                      <a:pt x="677" y="537"/>
                    </a:lnTo>
                    <a:lnTo>
                      <a:pt x="671" y="536"/>
                    </a:lnTo>
                    <a:lnTo>
                      <a:pt x="671" y="536"/>
                    </a:lnTo>
                    <a:lnTo>
                      <a:pt x="676" y="539"/>
                    </a:lnTo>
                    <a:lnTo>
                      <a:pt x="679" y="543"/>
                    </a:lnTo>
                    <a:lnTo>
                      <a:pt x="682" y="546"/>
                    </a:lnTo>
                    <a:lnTo>
                      <a:pt x="686" y="549"/>
                    </a:lnTo>
                    <a:lnTo>
                      <a:pt x="686" y="549"/>
                    </a:lnTo>
                    <a:close/>
                    <a:moveTo>
                      <a:pt x="719" y="572"/>
                    </a:moveTo>
                    <a:lnTo>
                      <a:pt x="719" y="572"/>
                    </a:lnTo>
                    <a:lnTo>
                      <a:pt x="723" y="574"/>
                    </a:lnTo>
                    <a:lnTo>
                      <a:pt x="729" y="577"/>
                    </a:lnTo>
                    <a:lnTo>
                      <a:pt x="732" y="580"/>
                    </a:lnTo>
                    <a:lnTo>
                      <a:pt x="737" y="581"/>
                    </a:lnTo>
                    <a:lnTo>
                      <a:pt x="737" y="581"/>
                    </a:lnTo>
                    <a:lnTo>
                      <a:pt x="732" y="577"/>
                    </a:lnTo>
                    <a:lnTo>
                      <a:pt x="728" y="572"/>
                    </a:lnTo>
                    <a:lnTo>
                      <a:pt x="725" y="568"/>
                    </a:lnTo>
                    <a:lnTo>
                      <a:pt x="720" y="563"/>
                    </a:lnTo>
                    <a:lnTo>
                      <a:pt x="720" y="563"/>
                    </a:lnTo>
                    <a:lnTo>
                      <a:pt x="720" y="560"/>
                    </a:lnTo>
                    <a:lnTo>
                      <a:pt x="720" y="560"/>
                    </a:lnTo>
                    <a:lnTo>
                      <a:pt x="711" y="554"/>
                    </a:lnTo>
                    <a:lnTo>
                      <a:pt x="703" y="548"/>
                    </a:lnTo>
                    <a:lnTo>
                      <a:pt x="696" y="542"/>
                    </a:lnTo>
                    <a:lnTo>
                      <a:pt x="686" y="536"/>
                    </a:lnTo>
                    <a:lnTo>
                      <a:pt x="686" y="536"/>
                    </a:lnTo>
                    <a:lnTo>
                      <a:pt x="693" y="545"/>
                    </a:lnTo>
                    <a:lnTo>
                      <a:pt x="702" y="554"/>
                    </a:lnTo>
                    <a:lnTo>
                      <a:pt x="709" y="563"/>
                    </a:lnTo>
                    <a:lnTo>
                      <a:pt x="719" y="572"/>
                    </a:lnTo>
                    <a:lnTo>
                      <a:pt x="719" y="572"/>
                    </a:lnTo>
                    <a:close/>
                    <a:moveTo>
                      <a:pt x="709" y="545"/>
                    </a:moveTo>
                    <a:lnTo>
                      <a:pt x="709" y="545"/>
                    </a:lnTo>
                    <a:lnTo>
                      <a:pt x="723" y="558"/>
                    </a:lnTo>
                    <a:lnTo>
                      <a:pt x="737" y="571"/>
                    </a:lnTo>
                    <a:lnTo>
                      <a:pt x="737" y="571"/>
                    </a:lnTo>
                    <a:lnTo>
                      <a:pt x="725" y="552"/>
                    </a:lnTo>
                    <a:lnTo>
                      <a:pt x="719" y="545"/>
                    </a:lnTo>
                    <a:lnTo>
                      <a:pt x="711" y="539"/>
                    </a:lnTo>
                    <a:lnTo>
                      <a:pt x="711" y="539"/>
                    </a:lnTo>
                    <a:lnTo>
                      <a:pt x="712" y="540"/>
                    </a:lnTo>
                    <a:lnTo>
                      <a:pt x="711" y="542"/>
                    </a:lnTo>
                    <a:lnTo>
                      <a:pt x="709" y="545"/>
                    </a:lnTo>
                    <a:lnTo>
                      <a:pt x="709" y="545"/>
                    </a:lnTo>
                    <a:close/>
                    <a:moveTo>
                      <a:pt x="525" y="543"/>
                    </a:moveTo>
                    <a:lnTo>
                      <a:pt x="525" y="543"/>
                    </a:lnTo>
                    <a:lnTo>
                      <a:pt x="528" y="545"/>
                    </a:lnTo>
                    <a:lnTo>
                      <a:pt x="529" y="545"/>
                    </a:lnTo>
                    <a:lnTo>
                      <a:pt x="529" y="543"/>
                    </a:lnTo>
                    <a:lnTo>
                      <a:pt x="529" y="543"/>
                    </a:lnTo>
                    <a:lnTo>
                      <a:pt x="528" y="542"/>
                    </a:lnTo>
                    <a:lnTo>
                      <a:pt x="526" y="540"/>
                    </a:lnTo>
                    <a:lnTo>
                      <a:pt x="522" y="539"/>
                    </a:lnTo>
                    <a:lnTo>
                      <a:pt x="522" y="539"/>
                    </a:lnTo>
                    <a:lnTo>
                      <a:pt x="523" y="540"/>
                    </a:lnTo>
                    <a:lnTo>
                      <a:pt x="525" y="543"/>
                    </a:lnTo>
                    <a:lnTo>
                      <a:pt x="525" y="543"/>
                    </a:lnTo>
                    <a:close/>
                    <a:moveTo>
                      <a:pt x="619" y="568"/>
                    </a:moveTo>
                    <a:lnTo>
                      <a:pt x="619" y="568"/>
                    </a:lnTo>
                    <a:lnTo>
                      <a:pt x="604" y="552"/>
                    </a:lnTo>
                    <a:lnTo>
                      <a:pt x="595" y="546"/>
                    </a:lnTo>
                    <a:lnTo>
                      <a:pt x="587" y="540"/>
                    </a:lnTo>
                    <a:lnTo>
                      <a:pt x="587" y="540"/>
                    </a:lnTo>
                    <a:lnTo>
                      <a:pt x="603" y="555"/>
                    </a:lnTo>
                    <a:lnTo>
                      <a:pt x="610" y="561"/>
                    </a:lnTo>
                    <a:lnTo>
                      <a:pt x="619" y="568"/>
                    </a:lnTo>
                    <a:lnTo>
                      <a:pt x="619" y="568"/>
                    </a:lnTo>
                    <a:close/>
                    <a:moveTo>
                      <a:pt x="746" y="546"/>
                    </a:moveTo>
                    <a:lnTo>
                      <a:pt x="746" y="546"/>
                    </a:lnTo>
                    <a:lnTo>
                      <a:pt x="743" y="542"/>
                    </a:lnTo>
                    <a:lnTo>
                      <a:pt x="740" y="540"/>
                    </a:lnTo>
                    <a:lnTo>
                      <a:pt x="738" y="540"/>
                    </a:lnTo>
                    <a:lnTo>
                      <a:pt x="738" y="540"/>
                    </a:lnTo>
                    <a:lnTo>
                      <a:pt x="741" y="543"/>
                    </a:lnTo>
                    <a:lnTo>
                      <a:pt x="746" y="546"/>
                    </a:lnTo>
                    <a:lnTo>
                      <a:pt x="746" y="546"/>
                    </a:lnTo>
                    <a:close/>
                    <a:moveTo>
                      <a:pt x="316" y="552"/>
                    </a:moveTo>
                    <a:lnTo>
                      <a:pt x="316" y="552"/>
                    </a:lnTo>
                    <a:lnTo>
                      <a:pt x="316" y="551"/>
                    </a:lnTo>
                    <a:lnTo>
                      <a:pt x="314" y="551"/>
                    </a:lnTo>
                    <a:lnTo>
                      <a:pt x="311" y="549"/>
                    </a:lnTo>
                    <a:lnTo>
                      <a:pt x="311" y="549"/>
                    </a:lnTo>
                    <a:lnTo>
                      <a:pt x="305" y="545"/>
                    </a:lnTo>
                    <a:lnTo>
                      <a:pt x="301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307" y="548"/>
                    </a:lnTo>
                    <a:lnTo>
                      <a:pt x="316" y="552"/>
                    </a:lnTo>
                    <a:lnTo>
                      <a:pt x="316" y="552"/>
                    </a:lnTo>
                    <a:close/>
                    <a:moveTo>
                      <a:pt x="346" y="603"/>
                    </a:moveTo>
                    <a:lnTo>
                      <a:pt x="346" y="603"/>
                    </a:lnTo>
                    <a:lnTo>
                      <a:pt x="348" y="603"/>
                    </a:lnTo>
                    <a:lnTo>
                      <a:pt x="348" y="601"/>
                    </a:lnTo>
                    <a:lnTo>
                      <a:pt x="348" y="601"/>
                    </a:lnTo>
                    <a:lnTo>
                      <a:pt x="345" y="600"/>
                    </a:lnTo>
                    <a:lnTo>
                      <a:pt x="345" y="600"/>
                    </a:lnTo>
                    <a:lnTo>
                      <a:pt x="345" y="601"/>
                    </a:lnTo>
                    <a:lnTo>
                      <a:pt x="345" y="601"/>
                    </a:lnTo>
                    <a:lnTo>
                      <a:pt x="328" y="587"/>
                    </a:lnTo>
                    <a:lnTo>
                      <a:pt x="311" y="575"/>
                    </a:lnTo>
                    <a:lnTo>
                      <a:pt x="293" y="561"/>
                    </a:lnTo>
                    <a:lnTo>
                      <a:pt x="276" y="549"/>
                    </a:lnTo>
                    <a:lnTo>
                      <a:pt x="276" y="549"/>
                    </a:lnTo>
                    <a:lnTo>
                      <a:pt x="273" y="548"/>
                    </a:lnTo>
                    <a:lnTo>
                      <a:pt x="272" y="546"/>
                    </a:lnTo>
                    <a:lnTo>
                      <a:pt x="269" y="545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76" y="555"/>
                    </a:lnTo>
                    <a:lnTo>
                      <a:pt x="289" y="565"/>
                    </a:lnTo>
                    <a:lnTo>
                      <a:pt x="301" y="575"/>
                    </a:lnTo>
                    <a:lnTo>
                      <a:pt x="313" y="586"/>
                    </a:lnTo>
                    <a:lnTo>
                      <a:pt x="313" y="586"/>
                    </a:lnTo>
                    <a:lnTo>
                      <a:pt x="325" y="595"/>
                    </a:lnTo>
                    <a:lnTo>
                      <a:pt x="337" y="606"/>
                    </a:lnTo>
                    <a:lnTo>
                      <a:pt x="348" y="618"/>
                    </a:lnTo>
                    <a:lnTo>
                      <a:pt x="362" y="627"/>
                    </a:lnTo>
                    <a:lnTo>
                      <a:pt x="362" y="627"/>
                    </a:lnTo>
                    <a:lnTo>
                      <a:pt x="359" y="621"/>
                    </a:lnTo>
                    <a:lnTo>
                      <a:pt x="354" y="613"/>
                    </a:lnTo>
                    <a:lnTo>
                      <a:pt x="350" y="607"/>
                    </a:lnTo>
                    <a:lnTo>
                      <a:pt x="346" y="603"/>
                    </a:lnTo>
                    <a:lnTo>
                      <a:pt x="346" y="603"/>
                    </a:lnTo>
                    <a:close/>
                    <a:moveTo>
                      <a:pt x="443" y="565"/>
                    </a:moveTo>
                    <a:lnTo>
                      <a:pt x="443" y="565"/>
                    </a:lnTo>
                    <a:lnTo>
                      <a:pt x="432" y="552"/>
                    </a:lnTo>
                    <a:lnTo>
                      <a:pt x="426" y="548"/>
                    </a:lnTo>
                    <a:lnTo>
                      <a:pt x="420" y="545"/>
                    </a:lnTo>
                    <a:lnTo>
                      <a:pt x="420" y="545"/>
                    </a:lnTo>
                    <a:lnTo>
                      <a:pt x="430" y="555"/>
                    </a:lnTo>
                    <a:lnTo>
                      <a:pt x="436" y="560"/>
                    </a:lnTo>
                    <a:lnTo>
                      <a:pt x="443" y="565"/>
                    </a:lnTo>
                    <a:lnTo>
                      <a:pt x="443" y="565"/>
                    </a:lnTo>
                    <a:close/>
                    <a:moveTo>
                      <a:pt x="536" y="558"/>
                    </a:moveTo>
                    <a:lnTo>
                      <a:pt x="536" y="558"/>
                    </a:lnTo>
                    <a:lnTo>
                      <a:pt x="532" y="554"/>
                    </a:lnTo>
                    <a:lnTo>
                      <a:pt x="528" y="551"/>
                    </a:lnTo>
                    <a:lnTo>
                      <a:pt x="528" y="551"/>
                    </a:lnTo>
                    <a:lnTo>
                      <a:pt x="531" y="555"/>
                    </a:lnTo>
                    <a:lnTo>
                      <a:pt x="534" y="557"/>
                    </a:lnTo>
                    <a:lnTo>
                      <a:pt x="536" y="558"/>
                    </a:lnTo>
                    <a:lnTo>
                      <a:pt x="536" y="558"/>
                    </a:lnTo>
                    <a:close/>
                    <a:moveTo>
                      <a:pt x="644" y="568"/>
                    </a:moveTo>
                    <a:lnTo>
                      <a:pt x="644" y="568"/>
                    </a:lnTo>
                    <a:lnTo>
                      <a:pt x="636" y="558"/>
                    </a:lnTo>
                    <a:lnTo>
                      <a:pt x="632" y="555"/>
                    </a:lnTo>
                    <a:lnTo>
                      <a:pt x="629" y="552"/>
                    </a:lnTo>
                    <a:lnTo>
                      <a:pt x="629" y="552"/>
                    </a:lnTo>
                    <a:lnTo>
                      <a:pt x="632" y="557"/>
                    </a:lnTo>
                    <a:lnTo>
                      <a:pt x="636" y="561"/>
                    </a:lnTo>
                    <a:lnTo>
                      <a:pt x="639" y="566"/>
                    </a:lnTo>
                    <a:lnTo>
                      <a:pt x="644" y="568"/>
                    </a:lnTo>
                    <a:lnTo>
                      <a:pt x="644" y="568"/>
                    </a:lnTo>
                    <a:close/>
                    <a:moveTo>
                      <a:pt x="700" y="580"/>
                    </a:moveTo>
                    <a:lnTo>
                      <a:pt x="700" y="580"/>
                    </a:lnTo>
                    <a:lnTo>
                      <a:pt x="686" y="565"/>
                    </a:lnTo>
                    <a:lnTo>
                      <a:pt x="679" y="558"/>
                    </a:lnTo>
                    <a:lnTo>
                      <a:pt x="670" y="552"/>
                    </a:lnTo>
                    <a:lnTo>
                      <a:pt x="670" y="552"/>
                    </a:lnTo>
                    <a:lnTo>
                      <a:pt x="676" y="561"/>
                    </a:lnTo>
                    <a:lnTo>
                      <a:pt x="683" y="569"/>
                    </a:lnTo>
                    <a:lnTo>
                      <a:pt x="691" y="575"/>
                    </a:lnTo>
                    <a:lnTo>
                      <a:pt x="700" y="580"/>
                    </a:lnTo>
                    <a:lnTo>
                      <a:pt x="700" y="580"/>
                    </a:lnTo>
                    <a:close/>
                    <a:moveTo>
                      <a:pt x="453" y="595"/>
                    </a:moveTo>
                    <a:lnTo>
                      <a:pt x="453" y="595"/>
                    </a:lnTo>
                    <a:lnTo>
                      <a:pt x="452" y="593"/>
                    </a:lnTo>
                    <a:lnTo>
                      <a:pt x="453" y="592"/>
                    </a:lnTo>
                    <a:lnTo>
                      <a:pt x="453" y="592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89"/>
                    </a:lnTo>
                    <a:lnTo>
                      <a:pt x="452" y="589"/>
                    </a:lnTo>
                    <a:lnTo>
                      <a:pt x="426" y="571"/>
                    </a:lnTo>
                    <a:lnTo>
                      <a:pt x="412" y="561"/>
                    </a:lnTo>
                    <a:lnTo>
                      <a:pt x="398" y="554"/>
                    </a:lnTo>
                    <a:lnTo>
                      <a:pt x="398" y="554"/>
                    </a:lnTo>
                    <a:lnTo>
                      <a:pt x="409" y="566"/>
                    </a:lnTo>
                    <a:lnTo>
                      <a:pt x="423" y="577"/>
                    </a:lnTo>
                    <a:lnTo>
                      <a:pt x="436" y="587"/>
                    </a:lnTo>
                    <a:lnTo>
                      <a:pt x="453" y="595"/>
                    </a:lnTo>
                    <a:lnTo>
                      <a:pt x="453" y="595"/>
                    </a:lnTo>
                    <a:close/>
                    <a:moveTo>
                      <a:pt x="354" y="568"/>
                    </a:moveTo>
                    <a:lnTo>
                      <a:pt x="354" y="568"/>
                    </a:lnTo>
                    <a:lnTo>
                      <a:pt x="366" y="577"/>
                    </a:lnTo>
                    <a:lnTo>
                      <a:pt x="380" y="586"/>
                    </a:lnTo>
                    <a:lnTo>
                      <a:pt x="392" y="59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375" y="578"/>
                    </a:lnTo>
                    <a:lnTo>
                      <a:pt x="346" y="554"/>
                    </a:lnTo>
                    <a:lnTo>
                      <a:pt x="346" y="554"/>
                    </a:lnTo>
                    <a:lnTo>
                      <a:pt x="350" y="560"/>
                    </a:lnTo>
                    <a:lnTo>
                      <a:pt x="354" y="568"/>
                    </a:lnTo>
                    <a:lnTo>
                      <a:pt x="354" y="568"/>
                    </a:lnTo>
                    <a:close/>
                    <a:moveTo>
                      <a:pt x="528" y="560"/>
                    </a:moveTo>
                    <a:lnTo>
                      <a:pt x="528" y="560"/>
                    </a:lnTo>
                    <a:lnTo>
                      <a:pt x="522" y="555"/>
                    </a:lnTo>
                    <a:lnTo>
                      <a:pt x="522" y="555"/>
                    </a:lnTo>
                    <a:lnTo>
                      <a:pt x="525" y="558"/>
                    </a:lnTo>
                    <a:lnTo>
                      <a:pt x="526" y="560"/>
                    </a:lnTo>
                    <a:lnTo>
                      <a:pt x="528" y="560"/>
                    </a:lnTo>
                    <a:lnTo>
                      <a:pt x="528" y="560"/>
                    </a:lnTo>
                    <a:close/>
                    <a:moveTo>
                      <a:pt x="423" y="593"/>
                    </a:moveTo>
                    <a:lnTo>
                      <a:pt x="423" y="593"/>
                    </a:lnTo>
                    <a:lnTo>
                      <a:pt x="423" y="592"/>
                    </a:lnTo>
                    <a:lnTo>
                      <a:pt x="421" y="590"/>
                    </a:lnTo>
                    <a:lnTo>
                      <a:pt x="421" y="589"/>
                    </a:lnTo>
                    <a:lnTo>
                      <a:pt x="421" y="589"/>
                    </a:lnTo>
                    <a:lnTo>
                      <a:pt x="423" y="587"/>
                    </a:lnTo>
                    <a:lnTo>
                      <a:pt x="424" y="587"/>
                    </a:lnTo>
                    <a:lnTo>
                      <a:pt x="424" y="587"/>
                    </a:lnTo>
                    <a:lnTo>
                      <a:pt x="415" y="580"/>
                    </a:lnTo>
                    <a:lnTo>
                      <a:pt x="406" y="572"/>
                    </a:lnTo>
                    <a:lnTo>
                      <a:pt x="395" y="566"/>
                    </a:lnTo>
                    <a:lnTo>
                      <a:pt x="385" y="560"/>
                    </a:lnTo>
                    <a:lnTo>
                      <a:pt x="385" y="560"/>
                    </a:lnTo>
                    <a:lnTo>
                      <a:pt x="383" y="561"/>
                    </a:lnTo>
                    <a:lnTo>
                      <a:pt x="382" y="560"/>
                    </a:lnTo>
                    <a:lnTo>
                      <a:pt x="382" y="560"/>
                    </a:lnTo>
                    <a:lnTo>
                      <a:pt x="382" y="558"/>
                    </a:lnTo>
                    <a:lnTo>
                      <a:pt x="380" y="557"/>
                    </a:lnTo>
                    <a:lnTo>
                      <a:pt x="375" y="557"/>
                    </a:lnTo>
                    <a:lnTo>
                      <a:pt x="375" y="557"/>
                    </a:lnTo>
                    <a:lnTo>
                      <a:pt x="388" y="566"/>
                    </a:lnTo>
                    <a:lnTo>
                      <a:pt x="398" y="577"/>
                    </a:lnTo>
                    <a:lnTo>
                      <a:pt x="409" y="586"/>
                    </a:lnTo>
                    <a:lnTo>
                      <a:pt x="423" y="593"/>
                    </a:lnTo>
                    <a:lnTo>
                      <a:pt x="423" y="593"/>
                    </a:lnTo>
                    <a:close/>
                    <a:moveTo>
                      <a:pt x="493" y="583"/>
                    </a:moveTo>
                    <a:lnTo>
                      <a:pt x="493" y="583"/>
                    </a:lnTo>
                    <a:lnTo>
                      <a:pt x="485" y="575"/>
                    </a:lnTo>
                    <a:lnTo>
                      <a:pt x="478" y="568"/>
                    </a:lnTo>
                    <a:lnTo>
                      <a:pt x="459" y="557"/>
                    </a:lnTo>
                    <a:lnTo>
                      <a:pt x="459" y="557"/>
                    </a:lnTo>
                    <a:lnTo>
                      <a:pt x="465" y="565"/>
                    </a:lnTo>
                    <a:lnTo>
                      <a:pt x="475" y="572"/>
                    </a:lnTo>
                    <a:lnTo>
                      <a:pt x="493" y="583"/>
                    </a:lnTo>
                    <a:lnTo>
                      <a:pt x="493" y="583"/>
                    </a:lnTo>
                    <a:close/>
                    <a:moveTo>
                      <a:pt x="322" y="561"/>
                    </a:moveTo>
                    <a:lnTo>
                      <a:pt x="322" y="561"/>
                    </a:lnTo>
                    <a:lnTo>
                      <a:pt x="334" y="569"/>
                    </a:lnTo>
                    <a:lnTo>
                      <a:pt x="346" y="577"/>
                    </a:lnTo>
                    <a:lnTo>
                      <a:pt x="346" y="577"/>
                    </a:lnTo>
                    <a:lnTo>
                      <a:pt x="362" y="589"/>
                    </a:lnTo>
                    <a:lnTo>
                      <a:pt x="362" y="589"/>
                    </a:lnTo>
                    <a:lnTo>
                      <a:pt x="369" y="593"/>
                    </a:lnTo>
                    <a:lnTo>
                      <a:pt x="375" y="597"/>
                    </a:lnTo>
                    <a:lnTo>
                      <a:pt x="375" y="597"/>
                    </a:lnTo>
                    <a:lnTo>
                      <a:pt x="369" y="590"/>
                    </a:lnTo>
                    <a:lnTo>
                      <a:pt x="368" y="587"/>
                    </a:lnTo>
                    <a:lnTo>
                      <a:pt x="368" y="584"/>
                    </a:lnTo>
                    <a:lnTo>
                      <a:pt x="368" y="584"/>
                    </a:lnTo>
                    <a:lnTo>
                      <a:pt x="363" y="584"/>
                    </a:lnTo>
                    <a:lnTo>
                      <a:pt x="360" y="581"/>
                    </a:lnTo>
                    <a:lnTo>
                      <a:pt x="357" y="577"/>
                    </a:lnTo>
                    <a:lnTo>
                      <a:pt x="353" y="575"/>
                    </a:lnTo>
                    <a:lnTo>
                      <a:pt x="353" y="575"/>
                    </a:lnTo>
                    <a:lnTo>
                      <a:pt x="354" y="574"/>
                    </a:lnTo>
                    <a:lnTo>
                      <a:pt x="354" y="574"/>
                    </a:lnTo>
                    <a:lnTo>
                      <a:pt x="350" y="572"/>
                    </a:lnTo>
                    <a:lnTo>
                      <a:pt x="345" y="571"/>
                    </a:lnTo>
                    <a:lnTo>
                      <a:pt x="337" y="566"/>
                    </a:lnTo>
                    <a:lnTo>
                      <a:pt x="334" y="563"/>
                    </a:lnTo>
                    <a:lnTo>
                      <a:pt x="331" y="560"/>
                    </a:lnTo>
                    <a:lnTo>
                      <a:pt x="327" y="560"/>
                    </a:lnTo>
                    <a:lnTo>
                      <a:pt x="322" y="561"/>
                    </a:lnTo>
                    <a:lnTo>
                      <a:pt x="322" y="561"/>
                    </a:lnTo>
                    <a:close/>
                    <a:moveTo>
                      <a:pt x="278" y="598"/>
                    </a:moveTo>
                    <a:lnTo>
                      <a:pt x="278" y="598"/>
                    </a:lnTo>
                    <a:lnTo>
                      <a:pt x="255" y="578"/>
                    </a:lnTo>
                    <a:lnTo>
                      <a:pt x="232" y="561"/>
                    </a:lnTo>
                    <a:lnTo>
                      <a:pt x="232" y="561"/>
                    </a:lnTo>
                    <a:lnTo>
                      <a:pt x="241" y="572"/>
                    </a:lnTo>
                    <a:lnTo>
                      <a:pt x="253" y="581"/>
                    </a:lnTo>
                    <a:lnTo>
                      <a:pt x="266" y="590"/>
                    </a:lnTo>
                    <a:lnTo>
                      <a:pt x="278" y="598"/>
                    </a:lnTo>
                    <a:lnTo>
                      <a:pt x="278" y="598"/>
                    </a:lnTo>
                    <a:close/>
                    <a:moveTo>
                      <a:pt x="565" y="598"/>
                    </a:moveTo>
                    <a:lnTo>
                      <a:pt x="565" y="598"/>
                    </a:lnTo>
                    <a:lnTo>
                      <a:pt x="566" y="600"/>
                    </a:lnTo>
                    <a:lnTo>
                      <a:pt x="569" y="601"/>
                    </a:lnTo>
                    <a:lnTo>
                      <a:pt x="571" y="603"/>
                    </a:lnTo>
                    <a:lnTo>
                      <a:pt x="575" y="604"/>
                    </a:lnTo>
                    <a:lnTo>
                      <a:pt x="575" y="604"/>
                    </a:lnTo>
                    <a:lnTo>
                      <a:pt x="565" y="592"/>
                    </a:lnTo>
                    <a:lnTo>
                      <a:pt x="552" y="581"/>
                    </a:lnTo>
                    <a:lnTo>
                      <a:pt x="529" y="563"/>
                    </a:lnTo>
                    <a:lnTo>
                      <a:pt x="529" y="563"/>
                    </a:lnTo>
                    <a:lnTo>
                      <a:pt x="548" y="580"/>
                    </a:lnTo>
                    <a:lnTo>
                      <a:pt x="557" y="589"/>
                    </a:lnTo>
                    <a:lnTo>
                      <a:pt x="565" y="598"/>
                    </a:lnTo>
                    <a:lnTo>
                      <a:pt x="565" y="598"/>
                    </a:lnTo>
                    <a:close/>
                    <a:moveTo>
                      <a:pt x="609" y="578"/>
                    </a:moveTo>
                    <a:lnTo>
                      <a:pt x="609" y="578"/>
                    </a:lnTo>
                    <a:lnTo>
                      <a:pt x="600" y="569"/>
                    </a:lnTo>
                    <a:lnTo>
                      <a:pt x="595" y="565"/>
                    </a:lnTo>
                    <a:lnTo>
                      <a:pt x="592" y="563"/>
                    </a:lnTo>
                    <a:lnTo>
                      <a:pt x="589" y="563"/>
                    </a:lnTo>
                    <a:lnTo>
                      <a:pt x="589" y="563"/>
                    </a:lnTo>
                    <a:lnTo>
                      <a:pt x="600" y="572"/>
                    </a:lnTo>
                    <a:lnTo>
                      <a:pt x="604" y="577"/>
                    </a:lnTo>
                    <a:lnTo>
                      <a:pt x="609" y="578"/>
                    </a:lnTo>
                    <a:lnTo>
                      <a:pt x="609" y="578"/>
                    </a:lnTo>
                    <a:close/>
                    <a:moveTo>
                      <a:pt x="658" y="577"/>
                    </a:moveTo>
                    <a:lnTo>
                      <a:pt x="658" y="577"/>
                    </a:lnTo>
                    <a:lnTo>
                      <a:pt x="664" y="583"/>
                    </a:lnTo>
                    <a:lnTo>
                      <a:pt x="671" y="587"/>
                    </a:lnTo>
                    <a:lnTo>
                      <a:pt x="686" y="595"/>
                    </a:lnTo>
                    <a:lnTo>
                      <a:pt x="686" y="595"/>
                    </a:lnTo>
                    <a:lnTo>
                      <a:pt x="683" y="589"/>
                    </a:lnTo>
                    <a:lnTo>
                      <a:pt x="679" y="586"/>
                    </a:lnTo>
                    <a:lnTo>
                      <a:pt x="674" y="583"/>
                    </a:lnTo>
                    <a:lnTo>
                      <a:pt x="670" y="580"/>
                    </a:lnTo>
                    <a:lnTo>
                      <a:pt x="670" y="580"/>
                    </a:lnTo>
                    <a:lnTo>
                      <a:pt x="661" y="571"/>
                    </a:lnTo>
                    <a:lnTo>
                      <a:pt x="656" y="568"/>
                    </a:lnTo>
                    <a:lnTo>
                      <a:pt x="651" y="566"/>
                    </a:lnTo>
                    <a:lnTo>
                      <a:pt x="651" y="566"/>
                    </a:lnTo>
                    <a:lnTo>
                      <a:pt x="656" y="571"/>
                    </a:lnTo>
                    <a:lnTo>
                      <a:pt x="658" y="574"/>
                    </a:lnTo>
                    <a:lnTo>
                      <a:pt x="658" y="577"/>
                    </a:lnTo>
                    <a:lnTo>
                      <a:pt x="658" y="577"/>
                    </a:lnTo>
                    <a:close/>
                    <a:moveTo>
                      <a:pt x="423" y="615"/>
                    </a:moveTo>
                    <a:lnTo>
                      <a:pt x="423" y="615"/>
                    </a:lnTo>
                    <a:lnTo>
                      <a:pt x="417" y="609"/>
                    </a:lnTo>
                    <a:lnTo>
                      <a:pt x="411" y="601"/>
                    </a:lnTo>
                    <a:lnTo>
                      <a:pt x="404" y="595"/>
                    </a:lnTo>
                    <a:lnTo>
                      <a:pt x="401" y="590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385" y="577"/>
                    </a:lnTo>
                    <a:lnTo>
                      <a:pt x="377" y="571"/>
                    </a:lnTo>
                    <a:lnTo>
                      <a:pt x="368" y="566"/>
                    </a:lnTo>
                    <a:lnTo>
                      <a:pt x="368" y="566"/>
                    </a:lnTo>
                    <a:lnTo>
                      <a:pt x="423" y="615"/>
                    </a:lnTo>
                    <a:lnTo>
                      <a:pt x="423" y="615"/>
                    </a:lnTo>
                    <a:close/>
                    <a:moveTo>
                      <a:pt x="481" y="609"/>
                    </a:moveTo>
                    <a:lnTo>
                      <a:pt x="481" y="609"/>
                    </a:lnTo>
                    <a:lnTo>
                      <a:pt x="494" y="619"/>
                    </a:lnTo>
                    <a:lnTo>
                      <a:pt x="500" y="624"/>
                    </a:lnTo>
                    <a:lnTo>
                      <a:pt x="508" y="627"/>
                    </a:lnTo>
                    <a:lnTo>
                      <a:pt x="508" y="627"/>
                    </a:lnTo>
                    <a:lnTo>
                      <a:pt x="507" y="622"/>
                    </a:lnTo>
                    <a:lnTo>
                      <a:pt x="504" y="619"/>
                    </a:lnTo>
                    <a:lnTo>
                      <a:pt x="500" y="616"/>
                    </a:lnTo>
                    <a:lnTo>
                      <a:pt x="500" y="613"/>
                    </a:lnTo>
                    <a:lnTo>
                      <a:pt x="500" y="613"/>
                    </a:lnTo>
                    <a:lnTo>
                      <a:pt x="496" y="612"/>
                    </a:lnTo>
                    <a:lnTo>
                      <a:pt x="491" y="609"/>
                    </a:lnTo>
                    <a:lnTo>
                      <a:pt x="488" y="604"/>
                    </a:lnTo>
                    <a:lnTo>
                      <a:pt x="487" y="601"/>
                    </a:lnTo>
                    <a:lnTo>
                      <a:pt x="487" y="601"/>
                    </a:lnTo>
                    <a:lnTo>
                      <a:pt x="482" y="598"/>
                    </a:lnTo>
                    <a:lnTo>
                      <a:pt x="478" y="595"/>
                    </a:lnTo>
                    <a:lnTo>
                      <a:pt x="472" y="587"/>
                    </a:lnTo>
                    <a:lnTo>
                      <a:pt x="472" y="587"/>
                    </a:lnTo>
                    <a:lnTo>
                      <a:pt x="468" y="589"/>
                    </a:lnTo>
                    <a:lnTo>
                      <a:pt x="467" y="590"/>
                    </a:lnTo>
                    <a:lnTo>
                      <a:pt x="467" y="590"/>
                    </a:lnTo>
                    <a:lnTo>
                      <a:pt x="458" y="586"/>
                    </a:lnTo>
                    <a:lnTo>
                      <a:pt x="450" y="580"/>
                    </a:lnTo>
                    <a:lnTo>
                      <a:pt x="435" y="568"/>
                    </a:lnTo>
                    <a:lnTo>
                      <a:pt x="435" y="568"/>
                    </a:lnTo>
                    <a:lnTo>
                      <a:pt x="439" y="574"/>
                    </a:lnTo>
                    <a:lnTo>
                      <a:pt x="446" y="580"/>
                    </a:lnTo>
                    <a:lnTo>
                      <a:pt x="456" y="590"/>
                    </a:lnTo>
                    <a:lnTo>
                      <a:pt x="470" y="600"/>
                    </a:lnTo>
                    <a:lnTo>
                      <a:pt x="481" y="609"/>
                    </a:lnTo>
                    <a:lnTo>
                      <a:pt x="481" y="609"/>
                    </a:lnTo>
                    <a:close/>
                    <a:moveTo>
                      <a:pt x="714" y="575"/>
                    </a:moveTo>
                    <a:lnTo>
                      <a:pt x="714" y="575"/>
                    </a:lnTo>
                    <a:lnTo>
                      <a:pt x="712" y="574"/>
                    </a:lnTo>
                    <a:lnTo>
                      <a:pt x="711" y="572"/>
                    </a:lnTo>
                    <a:lnTo>
                      <a:pt x="708" y="571"/>
                    </a:lnTo>
                    <a:lnTo>
                      <a:pt x="708" y="569"/>
                    </a:lnTo>
                    <a:lnTo>
                      <a:pt x="708" y="569"/>
                    </a:lnTo>
                    <a:lnTo>
                      <a:pt x="706" y="569"/>
                    </a:lnTo>
                    <a:lnTo>
                      <a:pt x="705" y="569"/>
                    </a:lnTo>
                    <a:lnTo>
                      <a:pt x="705" y="568"/>
                    </a:lnTo>
                    <a:lnTo>
                      <a:pt x="703" y="569"/>
                    </a:lnTo>
                    <a:lnTo>
                      <a:pt x="703" y="569"/>
                    </a:lnTo>
                    <a:lnTo>
                      <a:pt x="709" y="572"/>
                    </a:lnTo>
                    <a:lnTo>
                      <a:pt x="714" y="575"/>
                    </a:lnTo>
                    <a:lnTo>
                      <a:pt x="714" y="575"/>
                    </a:lnTo>
                    <a:close/>
                    <a:moveTo>
                      <a:pt x="624" y="580"/>
                    </a:moveTo>
                    <a:lnTo>
                      <a:pt x="624" y="580"/>
                    </a:lnTo>
                    <a:lnTo>
                      <a:pt x="619" y="578"/>
                    </a:lnTo>
                    <a:lnTo>
                      <a:pt x="616" y="574"/>
                    </a:lnTo>
                    <a:lnTo>
                      <a:pt x="613" y="571"/>
                    </a:lnTo>
                    <a:lnTo>
                      <a:pt x="609" y="569"/>
                    </a:lnTo>
                    <a:lnTo>
                      <a:pt x="609" y="569"/>
                    </a:lnTo>
                    <a:lnTo>
                      <a:pt x="616" y="577"/>
                    </a:lnTo>
                    <a:lnTo>
                      <a:pt x="621" y="580"/>
                    </a:lnTo>
                    <a:lnTo>
                      <a:pt x="624" y="580"/>
                    </a:lnTo>
                    <a:lnTo>
                      <a:pt x="624" y="580"/>
                    </a:lnTo>
                    <a:close/>
                    <a:moveTo>
                      <a:pt x="683" y="580"/>
                    </a:moveTo>
                    <a:lnTo>
                      <a:pt x="683" y="580"/>
                    </a:lnTo>
                    <a:lnTo>
                      <a:pt x="682" y="577"/>
                    </a:lnTo>
                    <a:lnTo>
                      <a:pt x="679" y="574"/>
                    </a:lnTo>
                    <a:lnTo>
                      <a:pt x="676" y="572"/>
                    </a:lnTo>
                    <a:lnTo>
                      <a:pt x="673" y="572"/>
                    </a:lnTo>
                    <a:lnTo>
                      <a:pt x="673" y="572"/>
                    </a:lnTo>
                    <a:lnTo>
                      <a:pt x="679" y="577"/>
                    </a:lnTo>
                    <a:lnTo>
                      <a:pt x="683" y="580"/>
                    </a:lnTo>
                    <a:lnTo>
                      <a:pt x="683" y="580"/>
                    </a:lnTo>
                    <a:close/>
                    <a:moveTo>
                      <a:pt x="725" y="595"/>
                    </a:moveTo>
                    <a:lnTo>
                      <a:pt x="725" y="595"/>
                    </a:lnTo>
                    <a:lnTo>
                      <a:pt x="720" y="589"/>
                    </a:lnTo>
                    <a:lnTo>
                      <a:pt x="714" y="583"/>
                    </a:lnTo>
                    <a:lnTo>
                      <a:pt x="702" y="574"/>
                    </a:lnTo>
                    <a:lnTo>
                      <a:pt x="702" y="574"/>
                    </a:lnTo>
                    <a:lnTo>
                      <a:pt x="712" y="586"/>
                    </a:lnTo>
                    <a:lnTo>
                      <a:pt x="719" y="590"/>
                    </a:lnTo>
                    <a:lnTo>
                      <a:pt x="725" y="595"/>
                    </a:lnTo>
                    <a:lnTo>
                      <a:pt x="725" y="595"/>
                    </a:lnTo>
                    <a:close/>
                    <a:moveTo>
                      <a:pt x="235" y="581"/>
                    </a:moveTo>
                    <a:lnTo>
                      <a:pt x="235" y="581"/>
                    </a:lnTo>
                    <a:lnTo>
                      <a:pt x="234" y="581"/>
                    </a:lnTo>
                    <a:lnTo>
                      <a:pt x="232" y="580"/>
                    </a:lnTo>
                    <a:lnTo>
                      <a:pt x="231" y="580"/>
                    </a:lnTo>
                    <a:lnTo>
                      <a:pt x="231" y="580"/>
                    </a:lnTo>
                    <a:lnTo>
                      <a:pt x="231" y="581"/>
                    </a:lnTo>
                    <a:lnTo>
                      <a:pt x="232" y="583"/>
                    </a:lnTo>
                    <a:lnTo>
                      <a:pt x="234" y="583"/>
                    </a:lnTo>
                    <a:lnTo>
                      <a:pt x="235" y="581"/>
                    </a:lnTo>
                    <a:lnTo>
                      <a:pt x="235" y="581"/>
                    </a:lnTo>
                    <a:close/>
                    <a:moveTo>
                      <a:pt x="691" y="587"/>
                    </a:moveTo>
                    <a:lnTo>
                      <a:pt x="691" y="587"/>
                    </a:lnTo>
                    <a:lnTo>
                      <a:pt x="699" y="592"/>
                    </a:lnTo>
                    <a:lnTo>
                      <a:pt x="706" y="598"/>
                    </a:lnTo>
                    <a:lnTo>
                      <a:pt x="714" y="604"/>
                    </a:lnTo>
                    <a:lnTo>
                      <a:pt x="722" y="609"/>
                    </a:lnTo>
                    <a:lnTo>
                      <a:pt x="722" y="609"/>
                    </a:lnTo>
                    <a:lnTo>
                      <a:pt x="720" y="604"/>
                    </a:lnTo>
                    <a:lnTo>
                      <a:pt x="717" y="600"/>
                    </a:lnTo>
                    <a:lnTo>
                      <a:pt x="709" y="592"/>
                    </a:lnTo>
                    <a:lnTo>
                      <a:pt x="700" y="586"/>
                    </a:lnTo>
                    <a:lnTo>
                      <a:pt x="691" y="580"/>
                    </a:lnTo>
                    <a:lnTo>
                      <a:pt x="691" y="580"/>
                    </a:lnTo>
                    <a:lnTo>
                      <a:pt x="691" y="584"/>
                    </a:lnTo>
                    <a:lnTo>
                      <a:pt x="693" y="586"/>
                    </a:lnTo>
                    <a:lnTo>
                      <a:pt x="691" y="587"/>
                    </a:lnTo>
                    <a:lnTo>
                      <a:pt x="691" y="587"/>
                    </a:lnTo>
                    <a:close/>
                    <a:moveTo>
                      <a:pt x="644" y="593"/>
                    </a:moveTo>
                    <a:lnTo>
                      <a:pt x="644" y="593"/>
                    </a:lnTo>
                    <a:lnTo>
                      <a:pt x="638" y="586"/>
                    </a:lnTo>
                    <a:lnTo>
                      <a:pt x="635" y="583"/>
                    </a:lnTo>
                    <a:lnTo>
                      <a:pt x="632" y="581"/>
                    </a:lnTo>
                    <a:lnTo>
                      <a:pt x="632" y="581"/>
                    </a:lnTo>
                    <a:lnTo>
                      <a:pt x="638" y="587"/>
                    </a:lnTo>
                    <a:lnTo>
                      <a:pt x="644" y="593"/>
                    </a:lnTo>
                    <a:lnTo>
                      <a:pt x="644" y="593"/>
                    </a:lnTo>
                    <a:close/>
                    <a:moveTo>
                      <a:pt x="746" y="592"/>
                    </a:moveTo>
                    <a:lnTo>
                      <a:pt x="746" y="592"/>
                    </a:lnTo>
                    <a:lnTo>
                      <a:pt x="740" y="590"/>
                    </a:lnTo>
                    <a:lnTo>
                      <a:pt x="738" y="589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5" y="584"/>
                    </a:lnTo>
                    <a:lnTo>
                      <a:pt x="732" y="584"/>
                    </a:lnTo>
                    <a:lnTo>
                      <a:pt x="732" y="584"/>
                    </a:lnTo>
                    <a:lnTo>
                      <a:pt x="735" y="587"/>
                    </a:lnTo>
                    <a:lnTo>
                      <a:pt x="738" y="590"/>
                    </a:lnTo>
                    <a:lnTo>
                      <a:pt x="741" y="593"/>
                    </a:lnTo>
                    <a:lnTo>
                      <a:pt x="746" y="592"/>
                    </a:lnTo>
                    <a:lnTo>
                      <a:pt x="746" y="592"/>
                    </a:lnTo>
                    <a:close/>
                    <a:moveTo>
                      <a:pt x="691" y="621"/>
                    </a:moveTo>
                    <a:lnTo>
                      <a:pt x="691" y="621"/>
                    </a:lnTo>
                    <a:lnTo>
                      <a:pt x="686" y="615"/>
                    </a:lnTo>
                    <a:lnTo>
                      <a:pt x="682" y="610"/>
                    </a:lnTo>
                    <a:lnTo>
                      <a:pt x="671" y="601"/>
                    </a:lnTo>
                    <a:lnTo>
                      <a:pt x="645" y="586"/>
                    </a:lnTo>
                    <a:lnTo>
                      <a:pt x="645" y="586"/>
                    </a:lnTo>
                    <a:lnTo>
                      <a:pt x="654" y="597"/>
                    </a:lnTo>
                    <a:lnTo>
                      <a:pt x="665" y="607"/>
                    </a:lnTo>
                    <a:lnTo>
                      <a:pt x="677" y="616"/>
                    </a:lnTo>
                    <a:lnTo>
                      <a:pt x="683" y="619"/>
                    </a:lnTo>
                    <a:lnTo>
                      <a:pt x="691" y="621"/>
                    </a:lnTo>
                    <a:lnTo>
                      <a:pt x="691" y="621"/>
                    </a:lnTo>
                    <a:close/>
                    <a:moveTo>
                      <a:pt x="488" y="587"/>
                    </a:moveTo>
                    <a:lnTo>
                      <a:pt x="488" y="587"/>
                    </a:lnTo>
                    <a:lnTo>
                      <a:pt x="508" y="607"/>
                    </a:lnTo>
                    <a:lnTo>
                      <a:pt x="526" y="626"/>
                    </a:lnTo>
                    <a:lnTo>
                      <a:pt x="526" y="626"/>
                    </a:lnTo>
                    <a:lnTo>
                      <a:pt x="529" y="626"/>
                    </a:lnTo>
                    <a:lnTo>
                      <a:pt x="531" y="627"/>
                    </a:lnTo>
                    <a:lnTo>
                      <a:pt x="534" y="627"/>
                    </a:lnTo>
                    <a:lnTo>
                      <a:pt x="534" y="627"/>
                    </a:lnTo>
                    <a:lnTo>
                      <a:pt x="525" y="615"/>
                    </a:lnTo>
                    <a:lnTo>
                      <a:pt x="514" y="604"/>
                    </a:lnTo>
                    <a:lnTo>
                      <a:pt x="502" y="595"/>
                    </a:lnTo>
                    <a:lnTo>
                      <a:pt x="488" y="587"/>
                    </a:lnTo>
                    <a:lnTo>
                      <a:pt x="488" y="587"/>
                    </a:lnTo>
                    <a:close/>
                    <a:moveTo>
                      <a:pt x="505" y="587"/>
                    </a:moveTo>
                    <a:lnTo>
                      <a:pt x="505" y="587"/>
                    </a:lnTo>
                    <a:lnTo>
                      <a:pt x="511" y="595"/>
                    </a:lnTo>
                    <a:lnTo>
                      <a:pt x="519" y="601"/>
                    </a:lnTo>
                    <a:lnTo>
                      <a:pt x="536" y="610"/>
                    </a:lnTo>
                    <a:lnTo>
                      <a:pt x="536" y="610"/>
                    </a:lnTo>
                    <a:lnTo>
                      <a:pt x="520" y="597"/>
                    </a:lnTo>
                    <a:lnTo>
                      <a:pt x="513" y="592"/>
                    </a:lnTo>
                    <a:lnTo>
                      <a:pt x="505" y="587"/>
                    </a:lnTo>
                    <a:lnTo>
                      <a:pt x="505" y="587"/>
                    </a:lnTo>
                    <a:close/>
                    <a:moveTo>
                      <a:pt x="667" y="590"/>
                    </a:moveTo>
                    <a:lnTo>
                      <a:pt x="667" y="590"/>
                    </a:lnTo>
                    <a:lnTo>
                      <a:pt x="664" y="589"/>
                    </a:lnTo>
                    <a:lnTo>
                      <a:pt x="662" y="587"/>
                    </a:lnTo>
                    <a:lnTo>
                      <a:pt x="661" y="587"/>
                    </a:lnTo>
                    <a:lnTo>
                      <a:pt x="661" y="587"/>
                    </a:lnTo>
                    <a:lnTo>
                      <a:pt x="664" y="590"/>
                    </a:lnTo>
                    <a:lnTo>
                      <a:pt x="665" y="592"/>
                    </a:lnTo>
                    <a:lnTo>
                      <a:pt x="667" y="590"/>
                    </a:lnTo>
                    <a:lnTo>
                      <a:pt x="667" y="590"/>
                    </a:lnTo>
                    <a:close/>
                    <a:moveTo>
                      <a:pt x="635" y="598"/>
                    </a:moveTo>
                    <a:lnTo>
                      <a:pt x="635" y="598"/>
                    </a:lnTo>
                    <a:lnTo>
                      <a:pt x="630" y="593"/>
                    </a:lnTo>
                    <a:lnTo>
                      <a:pt x="624" y="589"/>
                    </a:lnTo>
                    <a:lnTo>
                      <a:pt x="624" y="589"/>
                    </a:lnTo>
                    <a:lnTo>
                      <a:pt x="629" y="593"/>
                    </a:lnTo>
                    <a:lnTo>
                      <a:pt x="632" y="597"/>
                    </a:lnTo>
                    <a:lnTo>
                      <a:pt x="635" y="598"/>
                    </a:lnTo>
                    <a:lnTo>
                      <a:pt x="635" y="598"/>
                    </a:lnTo>
                    <a:close/>
                    <a:moveTo>
                      <a:pt x="363" y="597"/>
                    </a:moveTo>
                    <a:lnTo>
                      <a:pt x="363" y="597"/>
                    </a:lnTo>
                    <a:lnTo>
                      <a:pt x="360" y="592"/>
                    </a:lnTo>
                    <a:lnTo>
                      <a:pt x="357" y="590"/>
                    </a:lnTo>
                    <a:lnTo>
                      <a:pt x="354" y="589"/>
                    </a:lnTo>
                    <a:lnTo>
                      <a:pt x="354" y="589"/>
                    </a:lnTo>
                    <a:lnTo>
                      <a:pt x="356" y="592"/>
                    </a:lnTo>
                    <a:lnTo>
                      <a:pt x="357" y="593"/>
                    </a:lnTo>
                    <a:lnTo>
                      <a:pt x="363" y="597"/>
                    </a:lnTo>
                    <a:lnTo>
                      <a:pt x="363" y="597"/>
                    </a:lnTo>
                    <a:close/>
                    <a:moveTo>
                      <a:pt x="257" y="598"/>
                    </a:moveTo>
                    <a:lnTo>
                      <a:pt x="257" y="598"/>
                    </a:lnTo>
                    <a:lnTo>
                      <a:pt x="253" y="595"/>
                    </a:lnTo>
                    <a:lnTo>
                      <a:pt x="250" y="592"/>
                    </a:lnTo>
                    <a:lnTo>
                      <a:pt x="250" y="592"/>
                    </a:lnTo>
                    <a:lnTo>
                      <a:pt x="253" y="597"/>
                    </a:lnTo>
                    <a:lnTo>
                      <a:pt x="255" y="598"/>
                    </a:lnTo>
                    <a:lnTo>
                      <a:pt x="257" y="598"/>
                    </a:lnTo>
                    <a:lnTo>
                      <a:pt x="257" y="598"/>
                    </a:lnTo>
                    <a:close/>
                    <a:moveTo>
                      <a:pt x="761" y="601"/>
                    </a:moveTo>
                    <a:lnTo>
                      <a:pt x="761" y="601"/>
                    </a:lnTo>
                    <a:lnTo>
                      <a:pt x="758" y="597"/>
                    </a:lnTo>
                    <a:lnTo>
                      <a:pt x="754" y="592"/>
                    </a:lnTo>
                    <a:lnTo>
                      <a:pt x="754" y="592"/>
                    </a:lnTo>
                    <a:lnTo>
                      <a:pt x="757" y="597"/>
                    </a:lnTo>
                    <a:lnTo>
                      <a:pt x="761" y="601"/>
                    </a:lnTo>
                    <a:lnTo>
                      <a:pt x="761" y="601"/>
                    </a:lnTo>
                    <a:close/>
                    <a:moveTo>
                      <a:pt x="630" y="600"/>
                    </a:moveTo>
                    <a:lnTo>
                      <a:pt x="630" y="600"/>
                    </a:lnTo>
                    <a:lnTo>
                      <a:pt x="627" y="597"/>
                    </a:lnTo>
                    <a:lnTo>
                      <a:pt x="624" y="595"/>
                    </a:lnTo>
                    <a:lnTo>
                      <a:pt x="624" y="595"/>
                    </a:lnTo>
                    <a:lnTo>
                      <a:pt x="627" y="598"/>
                    </a:lnTo>
                    <a:lnTo>
                      <a:pt x="629" y="600"/>
                    </a:lnTo>
                    <a:lnTo>
                      <a:pt x="630" y="600"/>
                    </a:lnTo>
                    <a:lnTo>
                      <a:pt x="630" y="600"/>
                    </a:lnTo>
                    <a:close/>
                    <a:moveTo>
                      <a:pt x="472" y="606"/>
                    </a:moveTo>
                    <a:lnTo>
                      <a:pt x="472" y="606"/>
                    </a:lnTo>
                    <a:lnTo>
                      <a:pt x="467" y="601"/>
                    </a:lnTo>
                    <a:lnTo>
                      <a:pt x="464" y="600"/>
                    </a:lnTo>
                    <a:lnTo>
                      <a:pt x="461" y="598"/>
                    </a:lnTo>
                    <a:lnTo>
                      <a:pt x="461" y="598"/>
                    </a:lnTo>
                    <a:lnTo>
                      <a:pt x="465" y="603"/>
                    </a:lnTo>
                    <a:lnTo>
                      <a:pt x="468" y="606"/>
                    </a:lnTo>
                    <a:lnTo>
                      <a:pt x="472" y="606"/>
                    </a:lnTo>
                    <a:lnTo>
                      <a:pt x="472" y="606"/>
                    </a:lnTo>
                    <a:close/>
                    <a:moveTo>
                      <a:pt x="374" y="603"/>
                    </a:moveTo>
                    <a:lnTo>
                      <a:pt x="374" y="603"/>
                    </a:lnTo>
                    <a:lnTo>
                      <a:pt x="369" y="600"/>
                    </a:lnTo>
                    <a:lnTo>
                      <a:pt x="368" y="598"/>
                    </a:lnTo>
                    <a:lnTo>
                      <a:pt x="366" y="600"/>
                    </a:lnTo>
                    <a:lnTo>
                      <a:pt x="366" y="600"/>
                    </a:lnTo>
                    <a:lnTo>
                      <a:pt x="369" y="601"/>
                    </a:lnTo>
                    <a:lnTo>
                      <a:pt x="374" y="603"/>
                    </a:lnTo>
                    <a:lnTo>
                      <a:pt x="374" y="603"/>
                    </a:lnTo>
                    <a:close/>
                    <a:moveTo>
                      <a:pt x="749" y="610"/>
                    </a:moveTo>
                    <a:lnTo>
                      <a:pt x="749" y="610"/>
                    </a:lnTo>
                    <a:lnTo>
                      <a:pt x="749" y="609"/>
                    </a:lnTo>
                    <a:lnTo>
                      <a:pt x="747" y="607"/>
                    </a:lnTo>
                    <a:lnTo>
                      <a:pt x="746" y="606"/>
                    </a:lnTo>
                    <a:lnTo>
                      <a:pt x="744" y="603"/>
                    </a:lnTo>
                    <a:lnTo>
                      <a:pt x="744" y="603"/>
                    </a:lnTo>
                    <a:lnTo>
                      <a:pt x="743" y="603"/>
                    </a:lnTo>
                    <a:lnTo>
                      <a:pt x="741" y="601"/>
                    </a:lnTo>
                    <a:lnTo>
                      <a:pt x="740" y="600"/>
                    </a:lnTo>
                    <a:lnTo>
                      <a:pt x="738" y="600"/>
                    </a:lnTo>
                    <a:lnTo>
                      <a:pt x="738" y="600"/>
                    </a:lnTo>
                    <a:lnTo>
                      <a:pt x="740" y="603"/>
                    </a:lnTo>
                    <a:lnTo>
                      <a:pt x="741" y="607"/>
                    </a:lnTo>
                    <a:lnTo>
                      <a:pt x="746" y="609"/>
                    </a:lnTo>
                    <a:lnTo>
                      <a:pt x="749" y="610"/>
                    </a:lnTo>
                    <a:lnTo>
                      <a:pt x="749" y="610"/>
                    </a:lnTo>
                    <a:close/>
                    <a:moveTo>
                      <a:pt x="690" y="606"/>
                    </a:moveTo>
                    <a:lnTo>
                      <a:pt x="690" y="606"/>
                    </a:lnTo>
                    <a:lnTo>
                      <a:pt x="685" y="603"/>
                    </a:lnTo>
                    <a:lnTo>
                      <a:pt x="680" y="600"/>
                    </a:lnTo>
                    <a:lnTo>
                      <a:pt x="680" y="600"/>
                    </a:lnTo>
                    <a:lnTo>
                      <a:pt x="682" y="603"/>
                    </a:lnTo>
                    <a:lnTo>
                      <a:pt x="685" y="604"/>
                    </a:lnTo>
                    <a:lnTo>
                      <a:pt x="688" y="606"/>
                    </a:lnTo>
                    <a:lnTo>
                      <a:pt x="690" y="606"/>
                    </a:lnTo>
                    <a:lnTo>
                      <a:pt x="690" y="606"/>
                    </a:lnTo>
                    <a:close/>
                    <a:moveTo>
                      <a:pt x="479" y="626"/>
                    </a:moveTo>
                    <a:lnTo>
                      <a:pt x="479" y="626"/>
                    </a:lnTo>
                    <a:lnTo>
                      <a:pt x="464" y="613"/>
                    </a:lnTo>
                    <a:lnTo>
                      <a:pt x="447" y="601"/>
                    </a:lnTo>
                    <a:lnTo>
                      <a:pt x="447" y="601"/>
                    </a:lnTo>
                    <a:lnTo>
                      <a:pt x="453" y="609"/>
                    </a:lnTo>
                    <a:lnTo>
                      <a:pt x="462" y="615"/>
                    </a:lnTo>
                    <a:lnTo>
                      <a:pt x="470" y="621"/>
                    </a:lnTo>
                    <a:lnTo>
                      <a:pt x="479" y="626"/>
                    </a:lnTo>
                    <a:lnTo>
                      <a:pt x="479" y="626"/>
                    </a:lnTo>
                    <a:close/>
                    <a:moveTo>
                      <a:pt x="719" y="612"/>
                    </a:moveTo>
                    <a:lnTo>
                      <a:pt x="719" y="612"/>
                    </a:lnTo>
                    <a:lnTo>
                      <a:pt x="709" y="606"/>
                    </a:lnTo>
                    <a:lnTo>
                      <a:pt x="706" y="604"/>
                    </a:lnTo>
                    <a:lnTo>
                      <a:pt x="702" y="603"/>
                    </a:lnTo>
                    <a:lnTo>
                      <a:pt x="702" y="603"/>
                    </a:lnTo>
                    <a:lnTo>
                      <a:pt x="706" y="606"/>
                    </a:lnTo>
                    <a:lnTo>
                      <a:pt x="709" y="609"/>
                    </a:lnTo>
                    <a:lnTo>
                      <a:pt x="714" y="612"/>
                    </a:lnTo>
                    <a:lnTo>
                      <a:pt x="715" y="612"/>
                    </a:lnTo>
                    <a:lnTo>
                      <a:pt x="719" y="612"/>
                    </a:lnTo>
                    <a:lnTo>
                      <a:pt x="719" y="612"/>
                    </a:lnTo>
                    <a:close/>
                    <a:moveTo>
                      <a:pt x="427" y="609"/>
                    </a:moveTo>
                    <a:lnTo>
                      <a:pt x="427" y="609"/>
                    </a:lnTo>
                    <a:lnTo>
                      <a:pt x="424" y="607"/>
                    </a:lnTo>
                    <a:lnTo>
                      <a:pt x="423" y="604"/>
                    </a:lnTo>
                    <a:lnTo>
                      <a:pt x="420" y="603"/>
                    </a:lnTo>
                    <a:lnTo>
                      <a:pt x="418" y="603"/>
                    </a:lnTo>
                    <a:lnTo>
                      <a:pt x="418" y="603"/>
                    </a:lnTo>
                    <a:lnTo>
                      <a:pt x="420" y="604"/>
                    </a:lnTo>
                    <a:lnTo>
                      <a:pt x="421" y="607"/>
                    </a:lnTo>
                    <a:lnTo>
                      <a:pt x="424" y="609"/>
                    </a:lnTo>
                    <a:lnTo>
                      <a:pt x="427" y="609"/>
                    </a:lnTo>
                    <a:lnTo>
                      <a:pt x="427" y="609"/>
                    </a:lnTo>
                    <a:close/>
                    <a:moveTo>
                      <a:pt x="696" y="610"/>
                    </a:moveTo>
                    <a:lnTo>
                      <a:pt x="696" y="610"/>
                    </a:lnTo>
                    <a:lnTo>
                      <a:pt x="694" y="610"/>
                    </a:lnTo>
                    <a:lnTo>
                      <a:pt x="693" y="609"/>
                    </a:lnTo>
                    <a:lnTo>
                      <a:pt x="693" y="607"/>
                    </a:lnTo>
                    <a:lnTo>
                      <a:pt x="691" y="609"/>
                    </a:lnTo>
                    <a:lnTo>
                      <a:pt x="691" y="609"/>
                    </a:lnTo>
                    <a:lnTo>
                      <a:pt x="694" y="610"/>
                    </a:lnTo>
                    <a:lnTo>
                      <a:pt x="694" y="610"/>
                    </a:lnTo>
                    <a:lnTo>
                      <a:pt x="696" y="610"/>
                    </a:lnTo>
                    <a:lnTo>
                      <a:pt x="696" y="610"/>
                    </a:lnTo>
                    <a:close/>
                    <a:moveTo>
                      <a:pt x="743" y="622"/>
                    </a:moveTo>
                    <a:lnTo>
                      <a:pt x="743" y="622"/>
                    </a:lnTo>
                    <a:lnTo>
                      <a:pt x="744" y="619"/>
                    </a:lnTo>
                    <a:lnTo>
                      <a:pt x="746" y="616"/>
                    </a:lnTo>
                    <a:lnTo>
                      <a:pt x="746" y="616"/>
                    </a:lnTo>
                    <a:lnTo>
                      <a:pt x="740" y="616"/>
                    </a:lnTo>
                    <a:lnTo>
                      <a:pt x="735" y="613"/>
                    </a:lnTo>
                    <a:lnTo>
                      <a:pt x="732" y="610"/>
                    </a:lnTo>
                    <a:lnTo>
                      <a:pt x="728" y="609"/>
                    </a:lnTo>
                    <a:lnTo>
                      <a:pt x="728" y="609"/>
                    </a:lnTo>
                    <a:lnTo>
                      <a:pt x="729" y="613"/>
                    </a:lnTo>
                    <a:lnTo>
                      <a:pt x="734" y="618"/>
                    </a:lnTo>
                    <a:lnTo>
                      <a:pt x="743" y="622"/>
                    </a:lnTo>
                    <a:lnTo>
                      <a:pt x="743" y="622"/>
                    </a:lnTo>
                    <a:close/>
                    <a:moveTo>
                      <a:pt x="577" y="622"/>
                    </a:moveTo>
                    <a:lnTo>
                      <a:pt x="577" y="622"/>
                    </a:lnTo>
                    <a:lnTo>
                      <a:pt x="577" y="621"/>
                    </a:lnTo>
                    <a:lnTo>
                      <a:pt x="575" y="619"/>
                    </a:lnTo>
                    <a:lnTo>
                      <a:pt x="569" y="615"/>
                    </a:lnTo>
                    <a:lnTo>
                      <a:pt x="569" y="615"/>
                    </a:lnTo>
                    <a:lnTo>
                      <a:pt x="565" y="612"/>
                    </a:lnTo>
                    <a:lnTo>
                      <a:pt x="563" y="610"/>
                    </a:lnTo>
                    <a:lnTo>
                      <a:pt x="560" y="610"/>
                    </a:lnTo>
                    <a:lnTo>
                      <a:pt x="560" y="610"/>
                    </a:lnTo>
                    <a:lnTo>
                      <a:pt x="565" y="613"/>
                    </a:lnTo>
                    <a:lnTo>
                      <a:pt x="568" y="616"/>
                    </a:lnTo>
                    <a:lnTo>
                      <a:pt x="572" y="619"/>
                    </a:lnTo>
                    <a:lnTo>
                      <a:pt x="577" y="622"/>
                    </a:lnTo>
                    <a:lnTo>
                      <a:pt x="577" y="622"/>
                    </a:lnTo>
                    <a:close/>
                    <a:moveTo>
                      <a:pt x="578" y="610"/>
                    </a:moveTo>
                    <a:lnTo>
                      <a:pt x="578" y="610"/>
                    </a:lnTo>
                    <a:lnTo>
                      <a:pt x="578" y="612"/>
                    </a:lnTo>
                    <a:lnTo>
                      <a:pt x="581" y="615"/>
                    </a:lnTo>
                    <a:lnTo>
                      <a:pt x="584" y="615"/>
                    </a:lnTo>
                    <a:lnTo>
                      <a:pt x="587" y="613"/>
                    </a:lnTo>
                    <a:lnTo>
                      <a:pt x="587" y="613"/>
                    </a:lnTo>
                    <a:lnTo>
                      <a:pt x="584" y="613"/>
                    </a:lnTo>
                    <a:lnTo>
                      <a:pt x="583" y="612"/>
                    </a:lnTo>
                    <a:lnTo>
                      <a:pt x="581" y="610"/>
                    </a:lnTo>
                    <a:lnTo>
                      <a:pt x="580" y="609"/>
                    </a:lnTo>
                    <a:lnTo>
                      <a:pt x="580" y="609"/>
                    </a:lnTo>
                    <a:lnTo>
                      <a:pt x="578" y="610"/>
                    </a:lnTo>
                    <a:lnTo>
                      <a:pt x="578" y="610"/>
                    </a:lnTo>
                    <a:close/>
                    <a:moveTo>
                      <a:pt x="539" y="626"/>
                    </a:moveTo>
                    <a:lnTo>
                      <a:pt x="539" y="626"/>
                    </a:lnTo>
                    <a:lnTo>
                      <a:pt x="542" y="626"/>
                    </a:lnTo>
                    <a:lnTo>
                      <a:pt x="545" y="626"/>
                    </a:lnTo>
                    <a:lnTo>
                      <a:pt x="545" y="626"/>
                    </a:lnTo>
                    <a:lnTo>
                      <a:pt x="543" y="624"/>
                    </a:lnTo>
                    <a:lnTo>
                      <a:pt x="540" y="622"/>
                    </a:lnTo>
                    <a:lnTo>
                      <a:pt x="539" y="621"/>
                    </a:lnTo>
                    <a:lnTo>
                      <a:pt x="539" y="618"/>
                    </a:lnTo>
                    <a:lnTo>
                      <a:pt x="539" y="618"/>
                    </a:lnTo>
                    <a:lnTo>
                      <a:pt x="532" y="615"/>
                    </a:lnTo>
                    <a:lnTo>
                      <a:pt x="529" y="613"/>
                    </a:lnTo>
                    <a:lnTo>
                      <a:pt x="526" y="612"/>
                    </a:lnTo>
                    <a:lnTo>
                      <a:pt x="526" y="612"/>
                    </a:lnTo>
                    <a:lnTo>
                      <a:pt x="532" y="618"/>
                    </a:lnTo>
                    <a:lnTo>
                      <a:pt x="539" y="626"/>
                    </a:lnTo>
                    <a:lnTo>
                      <a:pt x="539" y="626"/>
                    </a:lnTo>
                    <a:close/>
                    <a:moveTo>
                      <a:pt x="671" y="630"/>
                    </a:moveTo>
                    <a:lnTo>
                      <a:pt x="671" y="630"/>
                    </a:lnTo>
                    <a:lnTo>
                      <a:pt x="668" y="626"/>
                    </a:lnTo>
                    <a:lnTo>
                      <a:pt x="661" y="619"/>
                    </a:lnTo>
                    <a:lnTo>
                      <a:pt x="645" y="612"/>
                    </a:lnTo>
                    <a:lnTo>
                      <a:pt x="645" y="612"/>
                    </a:lnTo>
                    <a:lnTo>
                      <a:pt x="651" y="618"/>
                    </a:lnTo>
                    <a:lnTo>
                      <a:pt x="658" y="622"/>
                    </a:lnTo>
                    <a:lnTo>
                      <a:pt x="664" y="627"/>
                    </a:lnTo>
                    <a:lnTo>
                      <a:pt x="671" y="630"/>
                    </a:lnTo>
                    <a:lnTo>
                      <a:pt x="671" y="630"/>
                    </a:lnTo>
                    <a:close/>
                    <a:moveTo>
                      <a:pt x="493" y="630"/>
                    </a:moveTo>
                    <a:lnTo>
                      <a:pt x="493" y="630"/>
                    </a:lnTo>
                    <a:lnTo>
                      <a:pt x="505" y="641"/>
                    </a:lnTo>
                    <a:lnTo>
                      <a:pt x="511" y="645"/>
                    </a:lnTo>
                    <a:lnTo>
                      <a:pt x="517" y="648"/>
                    </a:lnTo>
                    <a:lnTo>
                      <a:pt x="517" y="648"/>
                    </a:lnTo>
                    <a:lnTo>
                      <a:pt x="508" y="639"/>
                    </a:lnTo>
                    <a:lnTo>
                      <a:pt x="497" y="630"/>
                    </a:lnTo>
                    <a:lnTo>
                      <a:pt x="485" y="621"/>
                    </a:lnTo>
                    <a:lnTo>
                      <a:pt x="475" y="612"/>
                    </a:lnTo>
                    <a:lnTo>
                      <a:pt x="475" y="612"/>
                    </a:lnTo>
                    <a:lnTo>
                      <a:pt x="478" y="618"/>
                    </a:lnTo>
                    <a:lnTo>
                      <a:pt x="482" y="622"/>
                    </a:lnTo>
                    <a:lnTo>
                      <a:pt x="493" y="630"/>
                    </a:lnTo>
                    <a:lnTo>
                      <a:pt x="493" y="630"/>
                    </a:lnTo>
                    <a:close/>
                    <a:moveTo>
                      <a:pt x="366" y="635"/>
                    </a:moveTo>
                    <a:lnTo>
                      <a:pt x="366" y="635"/>
                    </a:lnTo>
                    <a:lnTo>
                      <a:pt x="375" y="639"/>
                    </a:lnTo>
                    <a:lnTo>
                      <a:pt x="388" y="642"/>
                    </a:lnTo>
                    <a:lnTo>
                      <a:pt x="388" y="642"/>
                    </a:lnTo>
                    <a:lnTo>
                      <a:pt x="382" y="635"/>
                    </a:lnTo>
                    <a:lnTo>
                      <a:pt x="375" y="627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0" y="613"/>
                    </a:lnTo>
                    <a:lnTo>
                      <a:pt x="360" y="613"/>
                    </a:lnTo>
                    <a:lnTo>
                      <a:pt x="363" y="618"/>
                    </a:lnTo>
                    <a:lnTo>
                      <a:pt x="366" y="622"/>
                    </a:lnTo>
                    <a:lnTo>
                      <a:pt x="368" y="629"/>
                    </a:lnTo>
                    <a:lnTo>
                      <a:pt x="366" y="635"/>
                    </a:lnTo>
                    <a:lnTo>
                      <a:pt x="366" y="635"/>
                    </a:lnTo>
                    <a:close/>
                    <a:moveTo>
                      <a:pt x="490" y="658"/>
                    </a:moveTo>
                    <a:lnTo>
                      <a:pt x="490" y="658"/>
                    </a:lnTo>
                    <a:lnTo>
                      <a:pt x="479" y="644"/>
                    </a:lnTo>
                    <a:lnTo>
                      <a:pt x="467" y="632"/>
                    </a:lnTo>
                    <a:lnTo>
                      <a:pt x="453" y="621"/>
                    </a:lnTo>
                    <a:lnTo>
                      <a:pt x="446" y="616"/>
                    </a:lnTo>
                    <a:lnTo>
                      <a:pt x="438" y="613"/>
                    </a:lnTo>
                    <a:lnTo>
                      <a:pt x="438" y="613"/>
                    </a:lnTo>
                    <a:lnTo>
                      <a:pt x="450" y="626"/>
                    </a:lnTo>
                    <a:lnTo>
                      <a:pt x="462" y="638"/>
                    </a:lnTo>
                    <a:lnTo>
                      <a:pt x="490" y="658"/>
                    </a:lnTo>
                    <a:lnTo>
                      <a:pt x="490" y="658"/>
                    </a:lnTo>
                    <a:close/>
                    <a:moveTo>
                      <a:pt x="622" y="616"/>
                    </a:moveTo>
                    <a:lnTo>
                      <a:pt x="622" y="616"/>
                    </a:lnTo>
                    <a:lnTo>
                      <a:pt x="629" y="622"/>
                    </a:lnTo>
                    <a:lnTo>
                      <a:pt x="635" y="630"/>
                    </a:lnTo>
                    <a:lnTo>
                      <a:pt x="642" y="635"/>
                    </a:lnTo>
                    <a:lnTo>
                      <a:pt x="647" y="638"/>
                    </a:lnTo>
                    <a:lnTo>
                      <a:pt x="650" y="639"/>
                    </a:lnTo>
                    <a:lnTo>
                      <a:pt x="650" y="639"/>
                    </a:lnTo>
                    <a:lnTo>
                      <a:pt x="647" y="633"/>
                    </a:lnTo>
                    <a:lnTo>
                      <a:pt x="641" y="629"/>
                    </a:lnTo>
                    <a:lnTo>
                      <a:pt x="635" y="624"/>
                    </a:lnTo>
                    <a:lnTo>
                      <a:pt x="630" y="618"/>
                    </a:lnTo>
                    <a:lnTo>
                      <a:pt x="630" y="618"/>
                    </a:lnTo>
                    <a:lnTo>
                      <a:pt x="633" y="616"/>
                    </a:lnTo>
                    <a:lnTo>
                      <a:pt x="633" y="616"/>
                    </a:lnTo>
                    <a:lnTo>
                      <a:pt x="635" y="618"/>
                    </a:lnTo>
                    <a:lnTo>
                      <a:pt x="636" y="618"/>
                    </a:lnTo>
                    <a:lnTo>
                      <a:pt x="638" y="618"/>
                    </a:lnTo>
                    <a:lnTo>
                      <a:pt x="638" y="618"/>
                    </a:lnTo>
                    <a:lnTo>
                      <a:pt x="636" y="616"/>
                    </a:lnTo>
                    <a:lnTo>
                      <a:pt x="635" y="615"/>
                    </a:lnTo>
                    <a:lnTo>
                      <a:pt x="632" y="613"/>
                    </a:lnTo>
                    <a:lnTo>
                      <a:pt x="632" y="613"/>
                    </a:lnTo>
                    <a:lnTo>
                      <a:pt x="630" y="616"/>
                    </a:lnTo>
                    <a:lnTo>
                      <a:pt x="629" y="616"/>
                    </a:lnTo>
                    <a:lnTo>
                      <a:pt x="625" y="616"/>
                    </a:lnTo>
                    <a:lnTo>
                      <a:pt x="622" y="616"/>
                    </a:lnTo>
                    <a:lnTo>
                      <a:pt x="622" y="616"/>
                    </a:lnTo>
                    <a:close/>
                    <a:moveTo>
                      <a:pt x="319" y="661"/>
                    </a:moveTo>
                    <a:lnTo>
                      <a:pt x="319" y="661"/>
                    </a:lnTo>
                    <a:lnTo>
                      <a:pt x="318" y="654"/>
                    </a:lnTo>
                    <a:lnTo>
                      <a:pt x="313" y="650"/>
                    </a:lnTo>
                    <a:lnTo>
                      <a:pt x="308" y="647"/>
                    </a:lnTo>
                    <a:lnTo>
                      <a:pt x="304" y="642"/>
                    </a:lnTo>
                    <a:lnTo>
                      <a:pt x="304" y="642"/>
                    </a:lnTo>
                    <a:lnTo>
                      <a:pt x="302" y="642"/>
                    </a:lnTo>
                    <a:lnTo>
                      <a:pt x="299" y="644"/>
                    </a:lnTo>
                    <a:lnTo>
                      <a:pt x="299" y="644"/>
                    </a:lnTo>
                    <a:lnTo>
                      <a:pt x="293" y="636"/>
                    </a:lnTo>
                    <a:lnTo>
                      <a:pt x="285" y="629"/>
                    </a:lnTo>
                    <a:lnTo>
                      <a:pt x="278" y="622"/>
                    </a:lnTo>
                    <a:lnTo>
                      <a:pt x="270" y="616"/>
                    </a:lnTo>
                    <a:lnTo>
                      <a:pt x="270" y="616"/>
                    </a:lnTo>
                    <a:lnTo>
                      <a:pt x="295" y="639"/>
                    </a:lnTo>
                    <a:lnTo>
                      <a:pt x="319" y="661"/>
                    </a:lnTo>
                    <a:lnTo>
                      <a:pt x="319" y="661"/>
                    </a:lnTo>
                    <a:close/>
                    <a:moveTo>
                      <a:pt x="330" y="624"/>
                    </a:moveTo>
                    <a:lnTo>
                      <a:pt x="330" y="624"/>
                    </a:lnTo>
                    <a:lnTo>
                      <a:pt x="328" y="622"/>
                    </a:lnTo>
                    <a:lnTo>
                      <a:pt x="325" y="619"/>
                    </a:lnTo>
                    <a:lnTo>
                      <a:pt x="324" y="618"/>
                    </a:lnTo>
                    <a:lnTo>
                      <a:pt x="321" y="618"/>
                    </a:lnTo>
                    <a:lnTo>
                      <a:pt x="321" y="618"/>
                    </a:lnTo>
                    <a:lnTo>
                      <a:pt x="324" y="619"/>
                    </a:lnTo>
                    <a:lnTo>
                      <a:pt x="325" y="622"/>
                    </a:lnTo>
                    <a:lnTo>
                      <a:pt x="328" y="624"/>
                    </a:lnTo>
                    <a:lnTo>
                      <a:pt x="330" y="624"/>
                    </a:lnTo>
                    <a:lnTo>
                      <a:pt x="330" y="624"/>
                    </a:lnTo>
                    <a:close/>
                    <a:moveTo>
                      <a:pt x="723" y="638"/>
                    </a:moveTo>
                    <a:lnTo>
                      <a:pt x="723" y="638"/>
                    </a:lnTo>
                    <a:lnTo>
                      <a:pt x="717" y="632"/>
                    </a:lnTo>
                    <a:lnTo>
                      <a:pt x="709" y="626"/>
                    </a:lnTo>
                    <a:lnTo>
                      <a:pt x="694" y="616"/>
                    </a:lnTo>
                    <a:lnTo>
                      <a:pt x="694" y="616"/>
                    </a:lnTo>
                    <a:lnTo>
                      <a:pt x="696" y="621"/>
                    </a:lnTo>
                    <a:lnTo>
                      <a:pt x="699" y="626"/>
                    </a:lnTo>
                    <a:lnTo>
                      <a:pt x="706" y="630"/>
                    </a:lnTo>
                    <a:lnTo>
                      <a:pt x="715" y="635"/>
                    </a:lnTo>
                    <a:lnTo>
                      <a:pt x="723" y="638"/>
                    </a:lnTo>
                    <a:lnTo>
                      <a:pt x="723" y="638"/>
                    </a:lnTo>
                    <a:close/>
                    <a:moveTo>
                      <a:pt x="449" y="633"/>
                    </a:moveTo>
                    <a:lnTo>
                      <a:pt x="449" y="633"/>
                    </a:lnTo>
                    <a:lnTo>
                      <a:pt x="446" y="629"/>
                    </a:lnTo>
                    <a:lnTo>
                      <a:pt x="441" y="624"/>
                    </a:lnTo>
                    <a:lnTo>
                      <a:pt x="436" y="621"/>
                    </a:lnTo>
                    <a:lnTo>
                      <a:pt x="430" y="618"/>
                    </a:lnTo>
                    <a:lnTo>
                      <a:pt x="430" y="618"/>
                    </a:lnTo>
                    <a:lnTo>
                      <a:pt x="433" y="622"/>
                    </a:lnTo>
                    <a:lnTo>
                      <a:pt x="438" y="627"/>
                    </a:lnTo>
                    <a:lnTo>
                      <a:pt x="449" y="633"/>
                    </a:lnTo>
                    <a:lnTo>
                      <a:pt x="449" y="633"/>
                    </a:lnTo>
                    <a:close/>
                    <a:moveTo>
                      <a:pt x="741" y="629"/>
                    </a:moveTo>
                    <a:lnTo>
                      <a:pt x="741" y="629"/>
                    </a:lnTo>
                    <a:lnTo>
                      <a:pt x="737" y="626"/>
                    </a:lnTo>
                    <a:lnTo>
                      <a:pt x="732" y="622"/>
                    </a:lnTo>
                    <a:lnTo>
                      <a:pt x="729" y="619"/>
                    </a:lnTo>
                    <a:lnTo>
                      <a:pt x="725" y="618"/>
                    </a:lnTo>
                    <a:lnTo>
                      <a:pt x="725" y="618"/>
                    </a:lnTo>
                    <a:lnTo>
                      <a:pt x="728" y="621"/>
                    </a:lnTo>
                    <a:lnTo>
                      <a:pt x="732" y="626"/>
                    </a:lnTo>
                    <a:lnTo>
                      <a:pt x="737" y="627"/>
                    </a:lnTo>
                    <a:lnTo>
                      <a:pt x="741" y="629"/>
                    </a:lnTo>
                    <a:lnTo>
                      <a:pt x="741" y="629"/>
                    </a:lnTo>
                    <a:close/>
                    <a:moveTo>
                      <a:pt x="293" y="656"/>
                    </a:moveTo>
                    <a:lnTo>
                      <a:pt x="293" y="656"/>
                    </a:lnTo>
                    <a:lnTo>
                      <a:pt x="284" y="647"/>
                    </a:lnTo>
                    <a:lnTo>
                      <a:pt x="275" y="638"/>
                    </a:lnTo>
                    <a:lnTo>
                      <a:pt x="253" y="621"/>
                    </a:lnTo>
                    <a:lnTo>
                      <a:pt x="253" y="621"/>
                    </a:lnTo>
                    <a:lnTo>
                      <a:pt x="272" y="641"/>
                    </a:lnTo>
                    <a:lnTo>
                      <a:pt x="282" y="648"/>
                    </a:lnTo>
                    <a:lnTo>
                      <a:pt x="293" y="656"/>
                    </a:lnTo>
                    <a:lnTo>
                      <a:pt x="293" y="656"/>
                    </a:lnTo>
                    <a:close/>
                    <a:moveTo>
                      <a:pt x="342" y="651"/>
                    </a:moveTo>
                    <a:lnTo>
                      <a:pt x="342" y="651"/>
                    </a:lnTo>
                    <a:lnTo>
                      <a:pt x="333" y="644"/>
                    </a:lnTo>
                    <a:lnTo>
                      <a:pt x="325" y="636"/>
                    </a:lnTo>
                    <a:lnTo>
                      <a:pt x="316" y="630"/>
                    </a:lnTo>
                    <a:lnTo>
                      <a:pt x="307" y="624"/>
                    </a:lnTo>
                    <a:lnTo>
                      <a:pt x="307" y="624"/>
                    </a:lnTo>
                    <a:lnTo>
                      <a:pt x="324" y="639"/>
                    </a:lnTo>
                    <a:lnTo>
                      <a:pt x="333" y="645"/>
                    </a:lnTo>
                    <a:lnTo>
                      <a:pt x="342" y="651"/>
                    </a:lnTo>
                    <a:lnTo>
                      <a:pt x="342" y="651"/>
                    </a:lnTo>
                    <a:close/>
                    <a:moveTo>
                      <a:pt x="737" y="638"/>
                    </a:moveTo>
                    <a:lnTo>
                      <a:pt x="737" y="638"/>
                    </a:lnTo>
                    <a:lnTo>
                      <a:pt x="737" y="636"/>
                    </a:lnTo>
                    <a:lnTo>
                      <a:pt x="737" y="635"/>
                    </a:lnTo>
                    <a:lnTo>
                      <a:pt x="735" y="633"/>
                    </a:lnTo>
                    <a:lnTo>
                      <a:pt x="732" y="630"/>
                    </a:lnTo>
                    <a:lnTo>
                      <a:pt x="731" y="630"/>
                    </a:lnTo>
                    <a:lnTo>
                      <a:pt x="731" y="629"/>
                    </a:lnTo>
                    <a:lnTo>
                      <a:pt x="731" y="629"/>
                    </a:lnTo>
                    <a:lnTo>
                      <a:pt x="728" y="627"/>
                    </a:lnTo>
                    <a:lnTo>
                      <a:pt x="726" y="627"/>
                    </a:lnTo>
                    <a:lnTo>
                      <a:pt x="725" y="626"/>
                    </a:lnTo>
                    <a:lnTo>
                      <a:pt x="722" y="624"/>
                    </a:lnTo>
                    <a:lnTo>
                      <a:pt x="722" y="624"/>
                    </a:lnTo>
                    <a:lnTo>
                      <a:pt x="725" y="629"/>
                    </a:lnTo>
                    <a:lnTo>
                      <a:pt x="728" y="632"/>
                    </a:lnTo>
                    <a:lnTo>
                      <a:pt x="737" y="638"/>
                    </a:lnTo>
                    <a:lnTo>
                      <a:pt x="737" y="638"/>
                    </a:lnTo>
                    <a:close/>
                    <a:moveTo>
                      <a:pt x="398" y="639"/>
                    </a:moveTo>
                    <a:lnTo>
                      <a:pt x="398" y="639"/>
                    </a:lnTo>
                    <a:lnTo>
                      <a:pt x="394" y="636"/>
                    </a:lnTo>
                    <a:lnTo>
                      <a:pt x="389" y="633"/>
                    </a:lnTo>
                    <a:lnTo>
                      <a:pt x="386" y="629"/>
                    </a:lnTo>
                    <a:lnTo>
                      <a:pt x="382" y="627"/>
                    </a:lnTo>
                    <a:lnTo>
                      <a:pt x="382" y="627"/>
                    </a:lnTo>
                    <a:lnTo>
                      <a:pt x="386" y="630"/>
                    </a:lnTo>
                    <a:lnTo>
                      <a:pt x="389" y="635"/>
                    </a:lnTo>
                    <a:lnTo>
                      <a:pt x="394" y="638"/>
                    </a:lnTo>
                    <a:lnTo>
                      <a:pt x="398" y="639"/>
                    </a:lnTo>
                    <a:lnTo>
                      <a:pt x="398" y="639"/>
                    </a:lnTo>
                    <a:close/>
                    <a:moveTo>
                      <a:pt x="696" y="632"/>
                    </a:moveTo>
                    <a:lnTo>
                      <a:pt x="696" y="632"/>
                    </a:lnTo>
                    <a:lnTo>
                      <a:pt x="694" y="630"/>
                    </a:lnTo>
                    <a:lnTo>
                      <a:pt x="693" y="629"/>
                    </a:lnTo>
                    <a:lnTo>
                      <a:pt x="686" y="626"/>
                    </a:lnTo>
                    <a:lnTo>
                      <a:pt x="686" y="626"/>
                    </a:lnTo>
                    <a:lnTo>
                      <a:pt x="690" y="630"/>
                    </a:lnTo>
                    <a:lnTo>
                      <a:pt x="693" y="632"/>
                    </a:lnTo>
                    <a:lnTo>
                      <a:pt x="696" y="632"/>
                    </a:lnTo>
                    <a:lnTo>
                      <a:pt x="696" y="632"/>
                    </a:lnTo>
                    <a:close/>
                    <a:moveTo>
                      <a:pt x="757" y="635"/>
                    </a:moveTo>
                    <a:lnTo>
                      <a:pt x="757" y="635"/>
                    </a:lnTo>
                    <a:lnTo>
                      <a:pt x="758" y="630"/>
                    </a:lnTo>
                    <a:lnTo>
                      <a:pt x="758" y="627"/>
                    </a:lnTo>
                    <a:lnTo>
                      <a:pt x="757" y="626"/>
                    </a:lnTo>
                    <a:lnTo>
                      <a:pt x="757" y="626"/>
                    </a:lnTo>
                    <a:lnTo>
                      <a:pt x="757" y="629"/>
                    </a:lnTo>
                    <a:lnTo>
                      <a:pt x="757" y="630"/>
                    </a:lnTo>
                    <a:lnTo>
                      <a:pt x="755" y="633"/>
                    </a:lnTo>
                    <a:lnTo>
                      <a:pt x="757" y="635"/>
                    </a:lnTo>
                    <a:lnTo>
                      <a:pt x="757" y="635"/>
                    </a:lnTo>
                    <a:close/>
                    <a:moveTo>
                      <a:pt x="310" y="641"/>
                    </a:moveTo>
                    <a:lnTo>
                      <a:pt x="310" y="641"/>
                    </a:lnTo>
                    <a:lnTo>
                      <a:pt x="308" y="636"/>
                    </a:lnTo>
                    <a:lnTo>
                      <a:pt x="304" y="633"/>
                    </a:lnTo>
                    <a:lnTo>
                      <a:pt x="299" y="630"/>
                    </a:lnTo>
                    <a:lnTo>
                      <a:pt x="296" y="629"/>
                    </a:lnTo>
                    <a:lnTo>
                      <a:pt x="296" y="629"/>
                    </a:lnTo>
                    <a:lnTo>
                      <a:pt x="302" y="635"/>
                    </a:lnTo>
                    <a:lnTo>
                      <a:pt x="310" y="641"/>
                    </a:lnTo>
                    <a:lnTo>
                      <a:pt x="310" y="641"/>
                    </a:lnTo>
                    <a:close/>
                    <a:moveTo>
                      <a:pt x="487" y="630"/>
                    </a:moveTo>
                    <a:lnTo>
                      <a:pt x="487" y="630"/>
                    </a:lnTo>
                    <a:lnTo>
                      <a:pt x="484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4" y="632"/>
                    </a:lnTo>
                    <a:lnTo>
                      <a:pt x="485" y="632"/>
                    </a:lnTo>
                    <a:lnTo>
                      <a:pt x="487" y="630"/>
                    </a:lnTo>
                    <a:lnTo>
                      <a:pt x="487" y="630"/>
                    </a:lnTo>
                    <a:close/>
                    <a:moveTo>
                      <a:pt x="528" y="647"/>
                    </a:moveTo>
                    <a:lnTo>
                      <a:pt x="528" y="647"/>
                    </a:lnTo>
                    <a:lnTo>
                      <a:pt x="523" y="641"/>
                    </a:lnTo>
                    <a:lnTo>
                      <a:pt x="517" y="636"/>
                    </a:lnTo>
                    <a:lnTo>
                      <a:pt x="511" y="632"/>
                    </a:lnTo>
                    <a:lnTo>
                      <a:pt x="504" y="630"/>
                    </a:lnTo>
                    <a:lnTo>
                      <a:pt x="504" y="630"/>
                    </a:lnTo>
                    <a:lnTo>
                      <a:pt x="508" y="635"/>
                    </a:lnTo>
                    <a:lnTo>
                      <a:pt x="514" y="641"/>
                    </a:lnTo>
                    <a:lnTo>
                      <a:pt x="519" y="645"/>
                    </a:lnTo>
                    <a:lnTo>
                      <a:pt x="523" y="647"/>
                    </a:lnTo>
                    <a:lnTo>
                      <a:pt x="528" y="647"/>
                    </a:lnTo>
                    <a:lnTo>
                      <a:pt x="528" y="647"/>
                    </a:lnTo>
                    <a:close/>
                    <a:moveTo>
                      <a:pt x="769" y="644"/>
                    </a:moveTo>
                    <a:lnTo>
                      <a:pt x="769" y="644"/>
                    </a:lnTo>
                    <a:lnTo>
                      <a:pt x="770" y="638"/>
                    </a:lnTo>
                    <a:lnTo>
                      <a:pt x="770" y="636"/>
                    </a:lnTo>
                    <a:lnTo>
                      <a:pt x="770" y="633"/>
                    </a:lnTo>
                    <a:lnTo>
                      <a:pt x="770" y="633"/>
                    </a:lnTo>
                    <a:lnTo>
                      <a:pt x="769" y="633"/>
                    </a:lnTo>
                    <a:lnTo>
                      <a:pt x="769" y="633"/>
                    </a:lnTo>
                    <a:lnTo>
                      <a:pt x="766" y="639"/>
                    </a:lnTo>
                    <a:lnTo>
                      <a:pt x="766" y="642"/>
                    </a:lnTo>
                    <a:lnTo>
                      <a:pt x="769" y="644"/>
                    </a:lnTo>
                    <a:lnTo>
                      <a:pt x="769" y="644"/>
                    </a:lnTo>
                    <a:close/>
                    <a:moveTo>
                      <a:pt x="699" y="639"/>
                    </a:moveTo>
                    <a:lnTo>
                      <a:pt x="699" y="639"/>
                    </a:lnTo>
                    <a:lnTo>
                      <a:pt x="709" y="645"/>
                    </a:lnTo>
                    <a:lnTo>
                      <a:pt x="720" y="650"/>
                    </a:lnTo>
                    <a:lnTo>
                      <a:pt x="720" y="650"/>
                    </a:lnTo>
                    <a:lnTo>
                      <a:pt x="722" y="650"/>
                    </a:lnTo>
                    <a:lnTo>
                      <a:pt x="722" y="650"/>
                    </a:lnTo>
                    <a:lnTo>
                      <a:pt x="723" y="648"/>
                    </a:lnTo>
                    <a:lnTo>
                      <a:pt x="725" y="648"/>
                    </a:lnTo>
                    <a:lnTo>
                      <a:pt x="725" y="648"/>
                    </a:lnTo>
                    <a:lnTo>
                      <a:pt x="728" y="650"/>
                    </a:lnTo>
                    <a:lnTo>
                      <a:pt x="728" y="651"/>
                    </a:lnTo>
                    <a:lnTo>
                      <a:pt x="729" y="656"/>
                    </a:lnTo>
                    <a:lnTo>
                      <a:pt x="729" y="656"/>
                    </a:lnTo>
                    <a:lnTo>
                      <a:pt x="732" y="653"/>
                    </a:lnTo>
                    <a:lnTo>
                      <a:pt x="732" y="648"/>
                    </a:lnTo>
                    <a:lnTo>
                      <a:pt x="732" y="648"/>
                    </a:lnTo>
                    <a:lnTo>
                      <a:pt x="702" y="633"/>
                    </a:lnTo>
                    <a:lnTo>
                      <a:pt x="702" y="633"/>
                    </a:lnTo>
                    <a:lnTo>
                      <a:pt x="702" y="636"/>
                    </a:lnTo>
                    <a:lnTo>
                      <a:pt x="702" y="636"/>
                    </a:lnTo>
                    <a:lnTo>
                      <a:pt x="700" y="638"/>
                    </a:lnTo>
                    <a:lnTo>
                      <a:pt x="699" y="639"/>
                    </a:lnTo>
                    <a:lnTo>
                      <a:pt x="699" y="639"/>
                    </a:lnTo>
                    <a:close/>
                    <a:moveTo>
                      <a:pt x="360" y="639"/>
                    </a:moveTo>
                    <a:lnTo>
                      <a:pt x="360" y="639"/>
                    </a:lnTo>
                    <a:lnTo>
                      <a:pt x="360" y="644"/>
                    </a:lnTo>
                    <a:lnTo>
                      <a:pt x="363" y="648"/>
                    </a:lnTo>
                    <a:lnTo>
                      <a:pt x="371" y="654"/>
                    </a:lnTo>
                    <a:lnTo>
                      <a:pt x="371" y="654"/>
                    </a:lnTo>
                    <a:lnTo>
                      <a:pt x="375" y="654"/>
                    </a:lnTo>
                    <a:lnTo>
                      <a:pt x="378" y="656"/>
                    </a:lnTo>
                    <a:lnTo>
                      <a:pt x="383" y="658"/>
                    </a:lnTo>
                    <a:lnTo>
                      <a:pt x="388" y="656"/>
                    </a:lnTo>
                    <a:lnTo>
                      <a:pt x="388" y="656"/>
                    </a:lnTo>
                    <a:lnTo>
                      <a:pt x="378" y="650"/>
                    </a:lnTo>
                    <a:lnTo>
                      <a:pt x="372" y="644"/>
                    </a:lnTo>
                    <a:lnTo>
                      <a:pt x="365" y="638"/>
                    </a:lnTo>
                    <a:lnTo>
                      <a:pt x="360" y="636"/>
                    </a:lnTo>
                    <a:lnTo>
                      <a:pt x="356" y="635"/>
                    </a:lnTo>
                    <a:lnTo>
                      <a:pt x="356" y="635"/>
                    </a:lnTo>
                    <a:lnTo>
                      <a:pt x="356" y="636"/>
                    </a:lnTo>
                    <a:lnTo>
                      <a:pt x="357" y="636"/>
                    </a:lnTo>
                    <a:lnTo>
                      <a:pt x="359" y="638"/>
                    </a:lnTo>
                    <a:lnTo>
                      <a:pt x="360" y="639"/>
                    </a:lnTo>
                    <a:lnTo>
                      <a:pt x="360" y="639"/>
                    </a:lnTo>
                    <a:close/>
                    <a:moveTo>
                      <a:pt x="511" y="650"/>
                    </a:moveTo>
                    <a:lnTo>
                      <a:pt x="511" y="650"/>
                    </a:lnTo>
                    <a:lnTo>
                      <a:pt x="502" y="642"/>
                    </a:lnTo>
                    <a:lnTo>
                      <a:pt x="493" y="636"/>
                    </a:lnTo>
                    <a:lnTo>
                      <a:pt x="493" y="636"/>
                    </a:lnTo>
                    <a:lnTo>
                      <a:pt x="496" y="641"/>
                    </a:lnTo>
                    <a:lnTo>
                      <a:pt x="500" y="645"/>
                    </a:lnTo>
                    <a:lnTo>
                      <a:pt x="505" y="648"/>
                    </a:lnTo>
                    <a:lnTo>
                      <a:pt x="511" y="650"/>
                    </a:lnTo>
                    <a:lnTo>
                      <a:pt x="511" y="650"/>
                    </a:lnTo>
                    <a:close/>
                    <a:moveTo>
                      <a:pt x="778" y="650"/>
                    </a:moveTo>
                    <a:lnTo>
                      <a:pt x="778" y="650"/>
                    </a:lnTo>
                    <a:lnTo>
                      <a:pt x="781" y="645"/>
                    </a:lnTo>
                    <a:lnTo>
                      <a:pt x="783" y="639"/>
                    </a:lnTo>
                    <a:lnTo>
                      <a:pt x="783" y="639"/>
                    </a:lnTo>
                    <a:lnTo>
                      <a:pt x="779" y="638"/>
                    </a:lnTo>
                    <a:lnTo>
                      <a:pt x="776" y="636"/>
                    </a:lnTo>
                    <a:lnTo>
                      <a:pt x="776" y="636"/>
                    </a:lnTo>
                    <a:lnTo>
                      <a:pt x="775" y="644"/>
                    </a:lnTo>
                    <a:lnTo>
                      <a:pt x="775" y="648"/>
                    </a:lnTo>
                    <a:lnTo>
                      <a:pt x="776" y="650"/>
                    </a:lnTo>
                    <a:lnTo>
                      <a:pt x="778" y="650"/>
                    </a:lnTo>
                    <a:lnTo>
                      <a:pt x="778" y="650"/>
                    </a:lnTo>
                    <a:close/>
                    <a:moveTo>
                      <a:pt x="542" y="656"/>
                    </a:moveTo>
                    <a:lnTo>
                      <a:pt x="542" y="656"/>
                    </a:lnTo>
                    <a:lnTo>
                      <a:pt x="575" y="674"/>
                    </a:lnTo>
                    <a:lnTo>
                      <a:pt x="593" y="682"/>
                    </a:lnTo>
                    <a:lnTo>
                      <a:pt x="610" y="690"/>
                    </a:lnTo>
                    <a:lnTo>
                      <a:pt x="610" y="690"/>
                    </a:lnTo>
                    <a:lnTo>
                      <a:pt x="586" y="674"/>
                    </a:lnTo>
                    <a:lnTo>
                      <a:pt x="572" y="667"/>
                    </a:lnTo>
                    <a:lnTo>
                      <a:pt x="566" y="664"/>
                    </a:lnTo>
                    <a:lnTo>
                      <a:pt x="558" y="662"/>
                    </a:lnTo>
                    <a:lnTo>
                      <a:pt x="558" y="662"/>
                    </a:lnTo>
                    <a:lnTo>
                      <a:pt x="549" y="658"/>
                    </a:lnTo>
                    <a:lnTo>
                      <a:pt x="542" y="650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1" y="642"/>
                    </a:lnTo>
                    <a:lnTo>
                      <a:pt x="534" y="647"/>
                    </a:lnTo>
                    <a:lnTo>
                      <a:pt x="542" y="656"/>
                    </a:lnTo>
                    <a:lnTo>
                      <a:pt x="542" y="656"/>
                    </a:lnTo>
                    <a:close/>
                    <a:moveTo>
                      <a:pt x="455" y="644"/>
                    </a:moveTo>
                    <a:lnTo>
                      <a:pt x="455" y="644"/>
                    </a:lnTo>
                    <a:lnTo>
                      <a:pt x="450" y="641"/>
                    </a:lnTo>
                    <a:lnTo>
                      <a:pt x="447" y="639"/>
                    </a:lnTo>
                    <a:lnTo>
                      <a:pt x="446" y="639"/>
                    </a:lnTo>
                    <a:lnTo>
                      <a:pt x="446" y="639"/>
                    </a:lnTo>
                    <a:lnTo>
                      <a:pt x="449" y="642"/>
                    </a:lnTo>
                    <a:lnTo>
                      <a:pt x="452" y="644"/>
                    </a:lnTo>
                    <a:lnTo>
                      <a:pt x="455" y="644"/>
                    </a:lnTo>
                    <a:lnTo>
                      <a:pt x="455" y="644"/>
                    </a:lnTo>
                    <a:close/>
                    <a:moveTo>
                      <a:pt x="418" y="645"/>
                    </a:moveTo>
                    <a:lnTo>
                      <a:pt x="418" y="645"/>
                    </a:lnTo>
                    <a:lnTo>
                      <a:pt x="417" y="642"/>
                    </a:lnTo>
                    <a:lnTo>
                      <a:pt x="415" y="641"/>
                    </a:lnTo>
                    <a:lnTo>
                      <a:pt x="414" y="642"/>
                    </a:lnTo>
                    <a:lnTo>
                      <a:pt x="414" y="642"/>
                    </a:lnTo>
                    <a:lnTo>
                      <a:pt x="415" y="644"/>
                    </a:lnTo>
                    <a:lnTo>
                      <a:pt x="417" y="645"/>
                    </a:lnTo>
                    <a:lnTo>
                      <a:pt x="418" y="645"/>
                    </a:lnTo>
                    <a:lnTo>
                      <a:pt x="418" y="645"/>
                    </a:lnTo>
                    <a:close/>
                    <a:moveTo>
                      <a:pt x="616" y="645"/>
                    </a:moveTo>
                    <a:lnTo>
                      <a:pt x="616" y="645"/>
                    </a:lnTo>
                    <a:lnTo>
                      <a:pt x="615" y="644"/>
                    </a:lnTo>
                    <a:lnTo>
                      <a:pt x="612" y="642"/>
                    </a:lnTo>
                    <a:lnTo>
                      <a:pt x="612" y="642"/>
                    </a:lnTo>
                    <a:lnTo>
                      <a:pt x="612" y="644"/>
                    </a:lnTo>
                    <a:lnTo>
                      <a:pt x="613" y="645"/>
                    </a:lnTo>
                    <a:lnTo>
                      <a:pt x="616" y="645"/>
                    </a:lnTo>
                    <a:lnTo>
                      <a:pt x="616" y="645"/>
                    </a:lnTo>
                    <a:close/>
                    <a:moveTo>
                      <a:pt x="571" y="656"/>
                    </a:moveTo>
                    <a:lnTo>
                      <a:pt x="571" y="656"/>
                    </a:lnTo>
                    <a:lnTo>
                      <a:pt x="578" y="659"/>
                    </a:lnTo>
                    <a:lnTo>
                      <a:pt x="584" y="664"/>
                    </a:lnTo>
                    <a:lnTo>
                      <a:pt x="590" y="667"/>
                    </a:lnTo>
                    <a:lnTo>
                      <a:pt x="597" y="668"/>
                    </a:lnTo>
                    <a:lnTo>
                      <a:pt x="597" y="668"/>
                    </a:lnTo>
                    <a:lnTo>
                      <a:pt x="577" y="65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4" y="644"/>
                    </a:lnTo>
                    <a:lnTo>
                      <a:pt x="554" y="644"/>
                    </a:lnTo>
                    <a:lnTo>
                      <a:pt x="557" y="648"/>
                    </a:lnTo>
                    <a:lnTo>
                      <a:pt x="560" y="651"/>
                    </a:lnTo>
                    <a:lnTo>
                      <a:pt x="571" y="656"/>
                    </a:lnTo>
                    <a:lnTo>
                      <a:pt x="571" y="656"/>
                    </a:lnTo>
                    <a:close/>
                    <a:moveTo>
                      <a:pt x="604" y="651"/>
                    </a:moveTo>
                    <a:lnTo>
                      <a:pt x="604" y="651"/>
                    </a:lnTo>
                    <a:lnTo>
                      <a:pt x="598" y="647"/>
                    </a:lnTo>
                    <a:lnTo>
                      <a:pt x="590" y="644"/>
                    </a:lnTo>
                    <a:lnTo>
                      <a:pt x="590" y="644"/>
                    </a:lnTo>
                    <a:lnTo>
                      <a:pt x="597" y="648"/>
                    </a:lnTo>
                    <a:lnTo>
                      <a:pt x="604" y="651"/>
                    </a:lnTo>
                    <a:lnTo>
                      <a:pt x="604" y="651"/>
                    </a:lnTo>
                    <a:close/>
                    <a:moveTo>
                      <a:pt x="728" y="691"/>
                    </a:moveTo>
                    <a:lnTo>
                      <a:pt x="728" y="691"/>
                    </a:lnTo>
                    <a:lnTo>
                      <a:pt x="729" y="683"/>
                    </a:lnTo>
                    <a:lnTo>
                      <a:pt x="731" y="677"/>
                    </a:lnTo>
                    <a:lnTo>
                      <a:pt x="731" y="677"/>
                    </a:lnTo>
                    <a:lnTo>
                      <a:pt x="728" y="680"/>
                    </a:lnTo>
                    <a:lnTo>
                      <a:pt x="726" y="680"/>
                    </a:lnTo>
                    <a:lnTo>
                      <a:pt x="723" y="680"/>
                    </a:lnTo>
                    <a:lnTo>
                      <a:pt x="723" y="680"/>
                    </a:lnTo>
                    <a:lnTo>
                      <a:pt x="722" y="676"/>
                    </a:lnTo>
                    <a:lnTo>
                      <a:pt x="722" y="673"/>
                    </a:lnTo>
                    <a:lnTo>
                      <a:pt x="722" y="673"/>
                    </a:lnTo>
                    <a:lnTo>
                      <a:pt x="697" y="658"/>
                    </a:lnTo>
                    <a:lnTo>
                      <a:pt x="685" y="650"/>
                    </a:lnTo>
                    <a:lnTo>
                      <a:pt x="673" y="645"/>
                    </a:lnTo>
                    <a:lnTo>
                      <a:pt x="673" y="645"/>
                    </a:lnTo>
                    <a:lnTo>
                      <a:pt x="679" y="651"/>
                    </a:lnTo>
                    <a:lnTo>
                      <a:pt x="685" y="658"/>
                    </a:lnTo>
                    <a:lnTo>
                      <a:pt x="699" y="670"/>
                    </a:lnTo>
                    <a:lnTo>
                      <a:pt x="714" y="680"/>
                    </a:lnTo>
                    <a:lnTo>
                      <a:pt x="728" y="691"/>
                    </a:lnTo>
                    <a:lnTo>
                      <a:pt x="728" y="691"/>
                    </a:lnTo>
                    <a:close/>
                    <a:moveTo>
                      <a:pt x="749" y="645"/>
                    </a:moveTo>
                    <a:lnTo>
                      <a:pt x="749" y="645"/>
                    </a:lnTo>
                    <a:lnTo>
                      <a:pt x="749" y="647"/>
                    </a:lnTo>
                    <a:lnTo>
                      <a:pt x="751" y="647"/>
                    </a:lnTo>
                    <a:lnTo>
                      <a:pt x="754" y="647"/>
                    </a:lnTo>
                    <a:lnTo>
                      <a:pt x="754" y="647"/>
                    </a:lnTo>
                    <a:lnTo>
                      <a:pt x="752" y="645"/>
                    </a:lnTo>
                    <a:lnTo>
                      <a:pt x="751" y="645"/>
                    </a:lnTo>
                    <a:lnTo>
                      <a:pt x="749" y="645"/>
                    </a:lnTo>
                    <a:lnTo>
                      <a:pt x="749" y="645"/>
                    </a:lnTo>
                    <a:close/>
                    <a:moveTo>
                      <a:pt x="555" y="653"/>
                    </a:moveTo>
                    <a:lnTo>
                      <a:pt x="555" y="653"/>
                    </a:lnTo>
                    <a:lnTo>
                      <a:pt x="551" y="650"/>
                    </a:lnTo>
                    <a:lnTo>
                      <a:pt x="549" y="648"/>
                    </a:lnTo>
                    <a:lnTo>
                      <a:pt x="546" y="647"/>
                    </a:lnTo>
                    <a:lnTo>
                      <a:pt x="546" y="647"/>
                    </a:lnTo>
                    <a:lnTo>
                      <a:pt x="551" y="651"/>
                    </a:lnTo>
                    <a:lnTo>
                      <a:pt x="554" y="653"/>
                    </a:lnTo>
                    <a:lnTo>
                      <a:pt x="555" y="653"/>
                    </a:lnTo>
                    <a:lnTo>
                      <a:pt x="555" y="653"/>
                    </a:lnTo>
                    <a:close/>
                    <a:moveTo>
                      <a:pt x="429" y="656"/>
                    </a:moveTo>
                    <a:lnTo>
                      <a:pt x="429" y="656"/>
                    </a:lnTo>
                    <a:lnTo>
                      <a:pt x="446" y="665"/>
                    </a:lnTo>
                    <a:lnTo>
                      <a:pt x="462" y="674"/>
                    </a:lnTo>
                    <a:lnTo>
                      <a:pt x="462" y="674"/>
                    </a:lnTo>
                    <a:lnTo>
                      <a:pt x="455" y="667"/>
                    </a:lnTo>
                    <a:lnTo>
                      <a:pt x="447" y="661"/>
                    </a:lnTo>
                    <a:lnTo>
                      <a:pt x="429" y="650"/>
                    </a:lnTo>
                    <a:lnTo>
                      <a:pt x="429" y="650"/>
                    </a:lnTo>
                    <a:lnTo>
                      <a:pt x="429" y="653"/>
                    </a:lnTo>
                    <a:lnTo>
                      <a:pt x="429" y="656"/>
                    </a:lnTo>
                    <a:lnTo>
                      <a:pt x="429" y="656"/>
                    </a:lnTo>
                    <a:close/>
                    <a:moveTo>
                      <a:pt x="485" y="667"/>
                    </a:moveTo>
                    <a:lnTo>
                      <a:pt x="485" y="667"/>
                    </a:lnTo>
                    <a:lnTo>
                      <a:pt x="475" y="658"/>
                    </a:lnTo>
                    <a:lnTo>
                      <a:pt x="468" y="654"/>
                    </a:lnTo>
                    <a:lnTo>
                      <a:pt x="461" y="650"/>
                    </a:lnTo>
                    <a:lnTo>
                      <a:pt x="461" y="650"/>
                    </a:lnTo>
                    <a:lnTo>
                      <a:pt x="473" y="659"/>
                    </a:lnTo>
                    <a:lnTo>
                      <a:pt x="479" y="664"/>
                    </a:lnTo>
                    <a:lnTo>
                      <a:pt x="485" y="667"/>
                    </a:lnTo>
                    <a:lnTo>
                      <a:pt x="485" y="667"/>
                    </a:lnTo>
                    <a:close/>
                    <a:moveTo>
                      <a:pt x="394" y="651"/>
                    </a:moveTo>
                    <a:lnTo>
                      <a:pt x="394" y="651"/>
                    </a:lnTo>
                    <a:lnTo>
                      <a:pt x="392" y="653"/>
                    </a:lnTo>
                    <a:lnTo>
                      <a:pt x="391" y="653"/>
                    </a:lnTo>
                    <a:lnTo>
                      <a:pt x="391" y="653"/>
                    </a:lnTo>
                    <a:lnTo>
                      <a:pt x="407" y="662"/>
                    </a:lnTo>
                    <a:lnTo>
                      <a:pt x="415" y="667"/>
                    </a:lnTo>
                    <a:lnTo>
                      <a:pt x="424" y="670"/>
                    </a:lnTo>
                    <a:lnTo>
                      <a:pt x="424" y="670"/>
                    </a:lnTo>
                    <a:lnTo>
                      <a:pt x="409" y="661"/>
                    </a:lnTo>
                    <a:lnTo>
                      <a:pt x="394" y="651"/>
                    </a:lnTo>
                    <a:lnTo>
                      <a:pt x="394" y="651"/>
                    </a:lnTo>
                    <a:close/>
                    <a:moveTo>
                      <a:pt x="767" y="654"/>
                    </a:moveTo>
                    <a:lnTo>
                      <a:pt x="767" y="654"/>
                    </a:lnTo>
                    <a:lnTo>
                      <a:pt x="761" y="651"/>
                    </a:lnTo>
                    <a:lnTo>
                      <a:pt x="761" y="651"/>
                    </a:lnTo>
                    <a:lnTo>
                      <a:pt x="761" y="654"/>
                    </a:lnTo>
                    <a:lnTo>
                      <a:pt x="763" y="654"/>
                    </a:lnTo>
                    <a:lnTo>
                      <a:pt x="766" y="656"/>
                    </a:lnTo>
                    <a:lnTo>
                      <a:pt x="767" y="654"/>
                    </a:lnTo>
                    <a:lnTo>
                      <a:pt x="767" y="654"/>
                    </a:lnTo>
                    <a:close/>
                    <a:moveTo>
                      <a:pt x="735" y="659"/>
                    </a:moveTo>
                    <a:lnTo>
                      <a:pt x="735" y="659"/>
                    </a:lnTo>
                    <a:lnTo>
                      <a:pt x="738" y="656"/>
                    </a:lnTo>
                    <a:lnTo>
                      <a:pt x="738" y="654"/>
                    </a:lnTo>
                    <a:lnTo>
                      <a:pt x="738" y="653"/>
                    </a:lnTo>
                    <a:lnTo>
                      <a:pt x="738" y="653"/>
                    </a:lnTo>
                    <a:lnTo>
                      <a:pt x="735" y="659"/>
                    </a:lnTo>
                    <a:lnTo>
                      <a:pt x="735" y="659"/>
                    </a:lnTo>
                    <a:close/>
                    <a:moveTo>
                      <a:pt x="715" y="659"/>
                    </a:moveTo>
                    <a:lnTo>
                      <a:pt x="715" y="659"/>
                    </a:lnTo>
                    <a:lnTo>
                      <a:pt x="712" y="658"/>
                    </a:lnTo>
                    <a:lnTo>
                      <a:pt x="711" y="654"/>
                    </a:lnTo>
                    <a:lnTo>
                      <a:pt x="703" y="654"/>
                    </a:lnTo>
                    <a:lnTo>
                      <a:pt x="703" y="654"/>
                    </a:lnTo>
                    <a:lnTo>
                      <a:pt x="709" y="658"/>
                    </a:lnTo>
                    <a:lnTo>
                      <a:pt x="712" y="659"/>
                    </a:lnTo>
                    <a:lnTo>
                      <a:pt x="715" y="659"/>
                    </a:lnTo>
                    <a:lnTo>
                      <a:pt x="715" y="659"/>
                    </a:lnTo>
                    <a:close/>
                    <a:moveTo>
                      <a:pt x="744" y="665"/>
                    </a:moveTo>
                    <a:lnTo>
                      <a:pt x="744" y="665"/>
                    </a:lnTo>
                    <a:lnTo>
                      <a:pt x="746" y="665"/>
                    </a:lnTo>
                    <a:lnTo>
                      <a:pt x="746" y="665"/>
                    </a:lnTo>
                    <a:lnTo>
                      <a:pt x="746" y="667"/>
                    </a:lnTo>
                    <a:lnTo>
                      <a:pt x="747" y="667"/>
                    </a:lnTo>
                    <a:lnTo>
                      <a:pt x="747" y="667"/>
                    </a:lnTo>
                    <a:lnTo>
                      <a:pt x="749" y="658"/>
                    </a:lnTo>
                    <a:lnTo>
                      <a:pt x="749" y="658"/>
                    </a:lnTo>
                    <a:lnTo>
                      <a:pt x="747" y="658"/>
                    </a:lnTo>
                    <a:lnTo>
                      <a:pt x="746" y="656"/>
                    </a:lnTo>
                    <a:lnTo>
                      <a:pt x="746" y="656"/>
                    </a:lnTo>
                    <a:lnTo>
                      <a:pt x="744" y="661"/>
                    </a:lnTo>
                    <a:lnTo>
                      <a:pt x="744" y="665"/>
                    </a:lnTo>
                    <a:lnTo>
                      <a:pt x="744" y="665"/>
                    </a:lnTo>
                    <a:close/>
                    <a:moveTo>
                      <a:pt x="532" y="693"/>
                    </a:moveTo>
                    <a:lnTo>
                      <a:pt x="532" y="693"/>
                    </a:lnTo>
                    <a:lnTo>
                      <a:pt x="548" y="699"/>
                    </a:lnTo>
                    <a:lnTo>
                      <a:pt x="561" y="705"/>
                    </a:lnTo>
                    <a:lnTo>
                      <a:pt x="575" y="711"/>
                    </a:lnTo>
                    <a:lnTo>
                      <a:pt x="589" y="715"/>
                    </a:lnTo>
                    <a:lnTo>
                      <a:pt x="589" y="715"/>
                    </a:lnTo>
                    <a:lnTo>
                      <a:pt x="581" y="709"/>
                    </a:lnTo>
                    <a:lnTo>
                      <a:pt x="569" y="703"/>
                    </a:lnTo>
                    <a:lnTo>
                      <a:pt x="543" y="690"/>
                    </a:lnTo>
                    <a:lnTo>
                      <a:pt x="543" y="690"/>
                    </a:lnTo>
                    <a:lnTo>
                      <a:pt x="545" y="688"/>
                    </a:lnTo>
                    <a:lnTo>
                      <a:pt x="543" y="688"/>
                    </a:lnTo>
                    <a:lnTo>
                      <a:pt x="542" y="686"/>
                    </a:lnTo>
                    <a:lnTo>
                      <a:pt x="542" y="686"/>
                    </a:lnTo>
                    <a:lnTo>
                      <a:pt x="543" y="683"/>
                    </a:lnTo>
                    <a:lnTo>
                      <a:pt x="542" y="682"/>
                    </a:lnTo>
                    <a:lnTo>
                      <a:pt x="540" y="679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29" y="665"/>
                    </a:lnTo>
                    <a:lnTo>
                      <a:pt x="523" y="662"/>
                    </a:lnTo>
                    <a:lnTo>
                      <a:pt x="519" y="662"/>
                    </a:lnTo>
                    <a:lnTo>
                      <a:pt x="516" y="662"/>
                    </a:lnTo>
                    <a:lnTo>
                      <a:pt x="516" y="662"/>
                    </a:lnTo>
                    <a:lnTo>
                      <a:pt x="520" y="665"/>
                    </a:lnTo>
                    <a:lnTo>
                      <a:pt x="525" y="670"/>
                    </a:lnTo>
                    <a:lnTo>
                      <a:pt x="525" y="670"/>
                    </a:lnTo>
                    <a:lnTo>
                      <a:pt x="523" y="671"/>
                    </a:lnTo>
                    <a:lnTo>
                      <a:pt x="520" y="673"/>
                    </a:lnTo>
                    <a:lnTo>
                      <a:pt x="520" y="673"/>
                    </a:lnTo>
                    <a:lnTo>
                      <a:pt x="511" y="668"/>
                    </a:lnTo>
                    <a:lnTo>
                      <a:pt x="504" y="662"/>
                    </a:lnTo>
                    <a:lnTo>
                      <a:pt x="504" y="662"/>
                    </a:lnTo>
                    <a:lnTo>
                      <a:pt x="500" y="662"/>
                    </a:lnTo>
                    <a:lnTo>
                      <a:pt x="497" y="661"/>
                    </a:lnTo>
                    <a:lnTo>
                      <a:pt x="491" y="658"/>
                    </a:lnTo>
                    <a:lnTo>
                      <a:pt x="491" y="658"/>
                    </a:lnTo>
                    <a:lnTo>
                      <a:pt x="502" y="667"/>
                    </a:lnTo>
                    <a:lnTo>
                      <a:pt x="513" y="676"/>
                    </a:lnTo>
                    <a:lnTo>
                      <a:pt x="523" y="683"/>
                    </a:lnTo>
                    <a:lnTo>
                      <a:pt x="532" y="693"/>
                    </a:lnTo>
                    <a:lnTo>
                      <a:pt x="532" y="693"/>
                    </a:lnTo>
                    <a:close/>
                    <a:moveTo>
                      <a:pt x="618" y="673"/>
                    </a:moveTo>
                    <a:lnTo>
                      <a:pt x="618" y="673"/>
                    </a:lnTo>
                    <a:lnTo>
                      <a:pt x="615" y="668"/>
                    </a:lnTo>
                    <a:lnTo>
                      <a:pt x="609" y="665"/>
                    </a:lnTo>
                    <a:lnTo>
                      <a:pt x="598" y="659"/>
                    </a:lnTo>
                    <a:lnTo>
                      <a:pt x="598" y="659"/>
                    </a:lnTo>
                    <a:lnTo>
                      <a:pt x="603" y="664"/>
                    </a:lnTo>
                    <a:lnTo>
                      <a:pt x="607" y="668"/>
                    </a:lnTo>
                    <a:lnTo>
                      <a:pt x="612" y="671"/>
                    </a:lnTo>
                    <a:lnTo>
                      <a:pt x="618" y="673"/>
                    </a:lnTo>
                    <a:lnTo>
                      <a:pt x="618" y="673"/>
                    </a:lnTo>
                    <a:close/>
                    <a:moveTo>
                      <a:pt x="632" y="671"/>
                    </a:moveTo>
                    <a:lnTo>
                      <a:pt x="632" y="671"/>
                    </a:lnTo>
                    <a:lnTo>
                      <a:pt x="624" y="665"/>
                    </a:lnTo>
                    <a:lnTo>
                      <a:pt x="621" y="662"/>
                    </a:lnTo>
                    <a:lnTo>
                      <a:pt x="616" y="661"/>
                    </a:lnTo>
                    <a:lnTo>
                      <a:pt x="616" y="661"/>
                    </a:lnTo>
                    <a:lnTo>
                      <a:pt x="619" y="664"/>
                    </a:lnTo>
                    <a:lnTo>
                      <a:pt x="622" y="667"/>
                    </a:lnTo>
                    <a:lnTo>
                      <a:pt x="632" y="671"/>
                    </a:lnTo>
                    <a:lnTo>
                      <a:pt x="632" y="671"/>
                    </a:lnTo>
                    <a:close/>
                    <a:moveTo>
                      <a:pt x="532" y="664"/>
                    </a:moveTo>
                    <a:lnTo>
                      <a:pt x="532" y="664"/>
                    </a:lnTo>
                    <a:lnTo>
                      <a:pt x="542" y="670"/>
                    </a:lnTo>
                    <a:lnTo>
                      <a:pt x="551" y="677"/>
                    </a:lnTo>
                    <a:lnTo>
                      <a:pt x="551" y="677"/>
                    </a:lnTo>
                    <a:lnTo>
                      <a:pt x="548" y="671"/>
                    </a:lnTo>
                    <a:lnTo>
                      <a:pt x="543" y="667"/>
                    </a:lnTo>
                    <a:lnTo>
                      <a:pt x="539" y="664"/>
                    </a:lnTo>
                    <a:lnTo>
                      <a:pt x="534" y="661"/>
                    </a:lnTo>
                    <a:lnTo>
                      <a:pt x="534" y="661"/>
                    </a:lnTo>
                    <a:lnTo>
                      <a:pt x="532" y="664"/>
                    </a:lnTo>
                    <a:lnTo>
                      <a:pt x="532" y="664"/>
                    </a:lnTo>
                    <a:close/>
                    <a:moveTo>
                      <a:pt x="719" y="662"/>
                    </a:moveTo>
                    <a:lnTo>
                      <a:pt x="719" y="662"/>
                    </a:lnTo>
                    <a:lnTo>
                      <a:pt x="719" y="664"/>
                    </a:lnTo>
                    <a:lnTo>
                      <a:pt x="720" y="665"/>
                    </a:lnTo>
                    <a:lnTo>
                      <a:pt x="723" y="665"/>
                    </a:lnTo>
                    <a:lnTo>
                      <a:pt x="723" y="665"/>
                    </a:lnTo>
                    <a:lnTo>
                      <a:pt x="723" y="662"/>
                    </a:lnTo>
                    <a:lnTo>
                      <a:pt x="722" y="662"/>
                    </a:lnTo>
                    <a:lnTo>
                      <a:pt x="720" y="661"/>
                    </a:lnTo>
                    <a:lnTo>
                      <a:pt x="719" y="662"/>
                    </a:lnTo>
                    <a:lnTo>
                      <a:pt x="719" y="662"/>
                    </a:lnTo>
                    <a:close/>
                    <a:moveTo>
                      <a:pt x="420" y="680"/>
                    </a:moveTo>
                    <a:lnTo>
                      <a:pt x="420" y="680"/>
                    </a:lnTo>
                    <a:lnTo>
                      <a:pt x="407" y="671"/>
                    </a:lnTo>
                    <a:lnTo>
                      <a:pt x="401" y="667"/>
                    </a:lnTo>
                    <a:lnTo>
                      <a:pt x="394" y="665"/>
                    </a:lnTo>
                    <a:lnTo>
                      <a:pt x="394" y="665"/>
                    </a:lnTo>
                    <a:lnTo>
                      <a:pt x="407" y="673"/>
                    </a:lnTo>
                    <a:lnTo>
                      <a:pt x="414" y="677"/>
                    </a:lnTo>
                    <a:lnTo>
                      <a:pt x="420" y="680"/>
                    </a:lnTo>
                    <a:lnTo>
                      <a:pt x="420" y="680"/>
                    </a:lnTo>
                    <a:close/>
                    <a:moveTo>
                      <a:pt x="767" y="679"/>
                    </a:moveTo>
                    <a:lnTo>
                      <a:pt x="767" y="679"/>
                    </a:lnTo>
                    <a:lnTo>
                      <a:pt x="772" y="671"/>
                    </a:lnTo>
                    <a:lnTo>
                      <a:pt x="773" y="668"/>
                    </a:lnTo>
                    <a:lnTo>
                      <a:pt x="772" y="665"/>
                    </a:lnTo>
                    <a:lnTo>
                      <a:pt x="772" y="665"/>
                    </a:lnTo>
                    <a:lnTo>
                      <a:pt x="770" y="668"/>
                    </a:lnTo>
                    <a:lnTo>
                      <a:pt x="770" y="671"/>
                    </a:lnTo>
                    <a:lnTo>
                      <a:pt x="769" y="676"/>
                    </a:lnTo>
                    <a:lnTo>
                      <a:pt x="767" y="679"/>
                    </a:lnTo>
                    <a:lnTo>
                      <a:pt x="767" y="679"/>
                    </a:lnTo>
                    <a:close/>
                    <a:moveTo>
                      <a:pt x="491" y="671"/>
                    </a:moveTo>
                    <a:lnTo>
                      <a:pt x="491" y="671"/>
                    </a:lnTo>
                    <a:lnTo>
                      <a:pt x="490" y="668"/>
                    </a:lnTo>
                    <a:lnTo>
                      <a:pt x="485" y="667"/>
                    </a:lnTo>
                    <a:lnTo>
                      <a:pt x="485" y="667"/>
                    </a:lnTo>
                    <a:lnTo>
                      <a:pt x="487" y="668"/>
                    </a:lnTo>
                    <a:lnTo>
                      <a:pt x="488" y="670"/>
                    </a:lnTo>
                    <a:lnTo>
                      <a:pt x="491" y="671"/>
                    </a:lnTo>
                    <a:lnTo>
                      <a:pt x="491" y="671"/>
                    </a:lnTo>
                    <a:close/>
                    <a:moveTo>
                      <a:pt x="734" y="671"/>
                    </a:moveTo>
                    <a:lnTo>
                      <a:pt x="734" y="671"/>
                    </a:lnTo>
                    <a:lnTo>
                      <a:pt x="734" y="668"/>
                    </a:lnTo>
                    <a:lnTo>
                      <a:pt x="732" y="667"/>
                    </a:lnTo>
                    <a:lnTo>
                      <a:pt x="732" y="667"/>
                    </a:lnTo>
                    <a:lnTo>
                      <a:pt x="732" y="670"/>
                    </a:lnTo>
                    <a:lnTo>
                      <a:pt x="732" y="670"/>
                    </a:lnTo>
                    <a:lnTo>
                      <a:pt x="734" y="671"/>
                    </a:lnTo>
                    <a:lnTo>
                      <a:pt x="734" y="671"/>
                    </a:lnTo>
                    <a:close/>
                    <a:moveTo>
                      <a:pt x="465" y="709"/>
                    </a:moveTo>
                    <a:lnTo>
                      <a:pt x="465" y="709"/>
                    </a:lnTo>
                    <a:lnTo>
                      <a:pt x="473" y="714"/>
                    </a:lnTo>
                    <a:lnTo>
                      <a:pt x="478" y="714"/>
                    </a:lnTo>
                    <a:lnTo>
                      <a:pt x="481" y="715"/>
                    </a:lnTo>
                    <a:lnTo>
                      <a:pt x="481" y="715"/>
                    </a:lnTo>
                    <a:lnTo>
                      <a:pt x="482" y="714"/>
                    </a:lnTo>
                    <a:lnTo>
                      <a:pt x="481" y="712"/>
                    </a:lnTo>
                    <a:lnTo>
                      <a:pt x="479" y="712"/>
                    </a:lnTo>
                    <a:lnTo>
                      <a:pt x="479" y="709"/>
                    </a:lnTo>
                    <a:lnTo>
                      <a:pt x="479" y="709"/>
                    </a:lnTo>
                    <a:lnTo>
                      <a:pt x="475" y="709"/>
                    </a:lnTo>
                    <a:lnTo>
                      <a:pt x="472" y="706"/>
                    </a:lnTo>
                    <a:lnTo>
                      <a:pt x="468" y="705"/>
                    </a:lnTo>
                    <a:lnTo>
                      <a:pt x="467" y="702"/>
                    </a:lnTo>
                    <a:lnTo>
                      <a:pt x="467" y="702"/>
                    </a:lnTo>
                    <a:lnTo>
                      <a:pt x="461" y="699"/>
                    </a:lnTo>
                    <a:lnTo>
                      <a:pt x="458" y="697"/>
                    </a:lnTo>
                    <a:lnTo>
                      <a:pt x="456" y="694"/>
                    </a:lnTo>
                    <a:lnTo>
                      <a:pt x="456" y="694"/>
                    </a:lnTo>
                    <a:lnTo>
                      <a:pt x="452" y="691"/>
                    </a:lnTo>
                    <a:lnTo>
                      <a:pt x="446" y="686"/>
                    </a:lnTo>
                    <a:lnTo>
                      <a:pt x="441" y="683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79"/>
                    </a:lnTo>
                    <a:lnTo>
                      <a:pt x="433" y="679"/>
                    </a:lnTo>
                    <a:lnTo>
                      <a:pt x="430" y="679"/>
                    </a:lnTo>
                    <a:lnTo>
                      <a:pt x="426" y="677"/>
                    </a:lnTo>
                    <a:lnTo>
                      <a:pt x="420" y="674"/>
                    </a:lnTo>
                    <a:lnTo>
                      <a:pt x="420" y="674"/>
                    </a:lnTo>
                    <a:lnTo>
                      <a:pt x="443" y="693"/>
                    </a:lnTo>
                    <a:lnTo>
                      <a:pt x="453" y="702"/>
                    </a:lnTo>
                    <a:lnTo>
                      <a:pt x="465" y="709"/>
                    </a:lnTo>
                    <a:lnTo>
                      <a:pt x="465" y="709"/>
                    </a:lnTo>
                    <a:close/>
                    <a:moveTo>
                      <a:pt x="565" y="690"/>
                    </a:moveTo>
                    <a:lnTo>
                      <a:pt x="565" y="690"/>
                    </a:lnTo>
                    <a:lnTo>
                      <a:pt x="589" y="702"/>
                    </a:lnTo>
                    <a:lnTo>
                      <a:pt x="601" y="706"/>
                    </a:lnTo>
                    <a:lnTo>
                      <a:pt x="613" y="709"/>
                    </a:lnTo>
                    <a:lnTo>
                      <a:pt x="613" y="709"/>
                    </a:lnTo>
                    <a:lnTo>
                      <a:pt x="587" y="693"/>
                    </a:lnTo>
                    <a:lnTo>
                      <a:pt x="574" y="685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3" y="683"/>
                    </a:lnTo>
                    <a:lnTo>
                      <a:pt x="565" y="686"/>
                    </a:lnTo>
                    <a:lnTo>
                      <a:pt x="565" y="690"/>
                    </a:lnTo>
                    <a:lnTo>
                      <a:pt x="565" y="690"/>
                    </a:lnTo>
                    <a:close/>
                    <a:moveTo>
                      <a:pt x="510" y="693"/>
                    </a:moveTo>
                    <a:lnTo>
                      <a:pt x="510" y="693"/>
                    </a:lnTo>
                    <a:lnTo>
                      <a:pt x="507" y="691"/>
                    </a:lnTo>
                    <a:lnTo>
                      <a:pt x="504" y="688"/>
                    </a:lnTo>
                    <a:lnTo>
                      <a:pt x="504" y="688"/>
                    </a:lnTo>
                    <a:lnTo>
                      <a:pt x="505" y="691"/>
                    </a:lnTo>
                    <a:lnTo>
                      <a:pt x="507" y="693"/>
                    </a:lnTo>
                    <a:lnTo>
                      <a:pt x="510" y="693"/>
                    </a:lnTo>
                    <a:lnTo>
                      <a:pt x="510" y="693"/>
                    </a:lnTo>
                    <a:close/>
                    <a:moveTo>
                      <a:pt x="656" y="719"/>
                    </a:moveTo>
                    <a:lnTo>
                      <a:pt x="656" y="719"/>
                    </a:lnTo>
                    <a:lnTo>
                      <a:pt x="644" y="711"/>
                    </a:lnTo>
                    <a:lnTo>
                      <a:pt x="632" y="705"/>
                    </a:lnTo>
                    <a:lnTo>
                      <a:pt x="618" y="699"/>
                    </a:lnTo>
                    <a:lnTo>
                      <a:pt x="606" y="694"/>
                    </a:lnTo>
                    <a:lnTo>
                      <a:pt x="606" y="694"/>
                    </a:lnTo>
                    <a:lnTo>
                      <a:pt x="618" y="700"/>
                    </a:lnTo>
                    <a:lnTo>
                      <a:pt x="629" y="708"/>
                    </a:lnTo>
                    <a:lnTo>
                      <a:pt x="641" y="715"/>
                    </a:lnTo>
                    <a:lnTo>
                      <a:pt x="648" y="717"/>
                    </a:lnTo>
                    <a:lnTo>
                      <a:pt x="656" y="719"/>
                    </a:lnTo>
                    <a:lnTo>
                      <a:pt x="656" y="719"/>
                    </a:lnTo>
                    <a:close/>
                    <a:moveTo>
                      <a:pt x="258" y="740"/>
                    </a:moveTo>
                    <a:lnTo>
                      <a:pt x="258" y="740"/>
                    </a:lnTo>
                    <a:lnTo>
                      <a:pt x="249" y="728"/>
                    </a:lnTo>
                    <a:lnTo>
                      <a:pt x="238" y="717"/>
                    </a:lnTo>
                    <a:lnTo>
                      <a:pt x="218" y="697"/>
                    </a:lnTo>
                    <a:lnTo>
                      <a:pt x="218" y="697"/>
                    </a:lnTo>
                    <a:lnTo>
                      <a:pt x="226" y="709"/>
                    </a:lnTo>
                    <a:lnTo>
                      <a:pt x="237" y="720"/>
                    </a:lnTo>
                    <a:lnTo>
                      <a:pt x="258" y="740"/>
                    </a:lnTo>
                    <a:lnTo>
                      <a:pt x="258" y="740"/>
                    </a:lnTo>
                    <a:close/>
                    <a:moveTo>
                      <a:pt x="438" y="702"/>
                    </a:moveTo>
                    <a:lnTo>
                      <a:pt x="438" y="702"/>
                    </a:lnTo>
                    <a:lnTo>
                      <a:pt x="435" y="700"/>
                    </a:lnTo>
                    <a:lnTo>
                      <a:pt x="432" y="699"/>
                    </a:lnTo>
                    <a:lnTo>
                      <a:pt x="432" y="699"/>
                    </a:lnTo>
                    <a:lnTo>
                      <a:pt x="435" y="700"/>
                    </a:lnTo>
                    <a:lnTo>
                      <a:pt x="436" y="702"/>
                    </a:lnTo>
                    <a:lnTo>
                      <a:pt x="438" y="702"/>
                    </a:lnTo>
                    <a:lnTo>
                      <a:pt x="438" y="702"/>
                    </a:lnTo>
                    <a:close/>
                    <a:moveTo>
                      <a:pt x="444" y="706"/>
                    </a:moveTo>
                    <a:lnTo>
                      <a:pt x="444" y="706"/>
                    </a:lnTo>
                    <a:lnTo>
                      <a:pt x="441" y="703"/>
                    </a:lnTo>
                    <a:lnTo>
                      <a:pt x="441" y="703"/>
                    </a:lnTo>
                    <a:lnTo>
                      <a:pt x="439" y="703"/>
                    </a:lnTo>
                    <a:lnTo>
                      <a:pt x="439" y="703"/>
                    </a:lnTo>
                    <a:lnTo>
                      <a:pt x="441" y="706"/>
                    </a:lnTo>
                    <a:lnTo>
                      <a:pt x="443" y="706"/>
                    </a:lnTo>
                    <a:lnTo>
                      <a:pt x="444" y="706"/>
                    </a:lnTo>
                    <a:lnTo>
                      <a:pt x="444" y="706"/>
                    </a:lnTo>
                    <a:close/>
                    <a:moveTo>
                      <a:pt x="276" y="735"/>
                    </a:moveTo>
                    <a:lnTo>
                      <a:pt x="276" y="735"/>
                    </a:lnTo>
                    <a:lnTo>
                      <a:pt x="273" y="731"/>
                    </a:lnTo>
                    <a:lnTo>
                      <a:pt x="269" y="725"/>
                    </a:lnTo>
                    <a:lnTo>
                      <a:pt x="269" y="725"/>
                    </a:lnTo>
                    <a:lnTo>
                      <a:pt x="264" y="720"/>
                    </a:lnTo>
                    <a:lnTo>
                      <a:pt x="260" y="715"/>
                    </a:lnTo>
                    <a:lnTo>
                      <a:pt x="260" y="715"/>
                    </a:lnTo>
                    <a:lnTo>
                      <a:pt x="257" y="709"/>
                    </a:lnTo>
                    <a:lnTo>
                      <a:pt x="253" y="706"/>
                    </a:lnTo>
                    <a:lnTo>
                      <a:pt x="252" y="706"/>
                    </a:lnTo>
                    <a:lnTo>
                      <a:pt x="252" y="706"/>
                    </a:lnTo>
                    <a:lnTo>
                      <a:pt x="258" y="714"/>
                    </a:lnTo>
                    <a:lnTo>
                      <a:pt x="264" y="723"/>
                    </a:lnTo>
                    <a:lnTo>
                      <a:pt x="269" y="731"/>
                    </a:lnTo>
                    <a:lnTo>
                      <a:pt x="273" y="734"/>
                    </a:lnTo>
                    <a:lnTo>
                      <a:pt x="276" y="735"/>
                    </a:lnTo>
                    <a:lnTo>
                      <a:pt x="276" y="735"/>
                    </a:lnTo>
                    <a:close/>
                    <a:moveTo>
                      <a:pt x="450" y="711"/>
                    </a:moveTo>
                    <a:lnTo>
                      <a:pt x="450" y="711"/>
                    </a:lnTo>
                    <a:lnTo>
                      <a:pt x="447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7" y="709"/>
                    </a:lnTo>
                    <a:lnTo>
                      <a:pt x="450" y="711"/>
                    </a:lnTo>
                    <a:lnTo>
                      <a:pt x="450" y="711"/>
                    </a:lnTo>
                    <a:close/>
                    <a:moveTo>
                      <a:pt x="606" y="714"/>
                    </a:moveTo>
                    <a:lnTo>
                      <a:pt x="606" y="714"/>
                    </a:lnTo>
                    <a:lnTo>
                      <a:pt x="613" y="720"/>
                    </a:lnTo>
                    <a:lnTo>
                      <a:pt x="624" y="726"/>
                    </a:lnTo>
                    <a:lnTo>
                      <a:pt x="633" y="731"/>
                    </a:lnTo>
                    <a:lnTo>
                      <a:pt x="642" y="735"/>
                    </a:lnTo>
                    <a:lnTo>
                      <a:pt x="642" y="735"/>
                    </a:lnTo>
                    <a:lnTo>
                      <a:pt x="648" y="740"/>
                    </a:lnTo>
                    <a:lnTo>
                      <a:pt x="651" y="741"/>
                    </a:lnTo>
                    <a:lnTo>
                      <a:pt x="654" y="743"/>
                    </a:lnTo>
                    <a:lnTo>
                      <a:pt x="654" y="743"/>
                    </a:lnTo>
                    <a:lnTo>
                      <a:pt x="650" y="737"/>
                    </a:lnTo>
                    <a:lnTo>
                      <a:pt x="644" y="731"/>
                    </a:lnTo>
                    <a:lnTo>
                      <a:pt x="630" y="723"/>
                    </a:lnTo>
                    <a:lnTo>
                      <a:pt x="615" y="715"/>
                    </a:lnTo>
                    <a:lnTo>
                      <a:pt x="598" y="711"/>
                    </a:lnTo>
                    <a:lnTo>
                      <a:pt x="598" y="711"/>
                    </a:lnTo>
                    <a:lnTo>
                      <a:pt x="603" y="712"/>
                    </a:lnTo>
                    <a:lnTo>
                      <a:pt x="604" y="714"/>
                    </a:lnTo>
                    <a:lnTo>
                      <a:pt x="606" y="714"/>
                    </a:lnTo>
                    <a:lnTo>
                      <a:pt x="606" y="714"/>
                    </a:lnTo>
                    <a:close/>
                    <a:moveTo>
                      <a:pt x="467" y="719"/>
                    </a:moveTo>
                    <a:lnTo>
                      <a:pt x="467" y="719"/>
                    </a:lnTo>
                    <a:lnTo>
                      <a:pt x="467" y="717"/>
                    </a:lnTo>
                    <a:lnTo>
                      <a:pt x="468" y="715"/>
                    </a:lnTo>
                    <a:lnTo>
                      <a:pt x="468" y="715"/>
                    </a:lnTo>
                    <a:lnTo>
                      <a:pt x="468" y="717"/>
                    </a:lnTo>
                    <a:lnTo>
                      <a:pt x="468" y="717"/>
                    </a:lnTo>
                    <a:lnTo>
                      <a:pt x="467" y="714"/>
                    </a:lnTo>
                    <a:lnTo>
                      <a:pt x="467" y="714"/>
                    </a:lnTo>
                    <a:lnTo>
                      <a:pt x="465" y="715"/>
                    </a:lnTo>
                    <a:lnTo>
                      <a:pt x="465" y="715"/>
                    </a:lnTo>
                    <a:lnTo>
                      <a:pt x="467" y="715"/>
                    </a:lnTo>
                    <a:lnTo>
                      <a:pt x="467" y="717"/>
                    </a:lnTo>
                    <a:lnTo>
                      <a:pt x="465" y="719"/>
                    </a:lnTo>
                    <a:lnTo>
                      <a:pt x="467" y="719"/>
                    </a:lnTo>
                    <a:lnTo>
                      <a:pt x="467" y="719"/>
                    </a:lnTo>
                    <a:close/>
                    <a:moveTo>
                      <a:pt x="479" y="772"/>
                    </a:moveTo>
                    <a:lnTo>
                      <a:pt x="479" y="772"/>
                    </a:lnTo>
                    <a:lnTo>
                      <a:pt x="478" y="770"/>
                    </a:lnTo>
                    <a:lnTo>
                      <a:pt x="478" y="770"/>
                    </a:lnTo>
                    <a:lnTo>
                      <a:pt x="461" y="755"/>
                    </a:lnTo>
                    <a:lnTo>
                      <a:pt x="441" y="741"/>
                    </a:lnTo>
                    <a:lnTo>
                      <a:pt x="421" y="728"/>
                    </a:lnTo>
                    <a:lnTo>
                      <a:pt x="401" y="715"/>
                    </a:lnTo>
                    <a:lnTo>
                      <a:pt x="401" y="715"/>
                    </a:lnTo>
                    <a:lnTo>
                      <a:pt x="420" y="732"/>
                    </a:lnTo>
                    <a:lnTo>
                      <a:pt x="436" y="747"/>
                    </a:lnTo>
                    <a:lnTo>
                      <a:pt x="446" y="755"/>
                    </a:lnTo>
                    <a:lnTo>
                      <a:pt x="456" y="761"/>
                    </a:lnTo>
                    <a:lnTo>
                      <a:pt x="467" y="767"/>
                    </a:lnTo>
                    <a:lnTo>
                      <a:pt x="479" y="772"/>
                    </a:lnTo>
                    <a:lnTo>
                      <a:pt x="479" y="772"/>
                    </a:lnTo>
                    <a:close/>
                    <a:moveTo>
                      <a:pt x="638" y="752"/>
                    </a:moveTo>
                    <a:lnTo>
                      <a:pt x="638" y="752"/>
                    </a:lnTo>
                    <a:lnTo>
                      <a:pt x="624" y="741"/>
                    </a:lnTo>
                    <a:lnTo>
                      <a:pt x="610" y="731"/>
                    </a:lnTo>
                    <a:lnTo>
                      <a:pt x="593" y="723"/>
                    </a:lnTo>
                    <a:lnTo>
                      <a:pt x="577" y="715"/>
                    </a:lnTo>
                    <a:lnTo>
                      <a:pt x="577" y="715"/>
                    </a:lnTo>
                    <a:lnTo>
                      <a:pt x="606" y="735"/>
                    </a:lnTo>
                    <a:lnTo>
                      <a:pt x="621" y="744"/>
                    </a:lnTo>
                    <a:lnTo>
                      <a:pt x="638" y="752"/>
                    </a:lnTo>
                    <a:lnTo>
                      <a:pt x="638" y="752"/>
                    </a:lnTo>
                    <a:close/>
                    <a:moveTo>
                      <a:pt x="604" y="747"/>
                    </a:moveTo>
                    <a:lnTo>
                      <a:pt x="604" y="747"/>
                    </a:lnTo>
                    <a:lnTo>
                      <a:pt x="613" y="751"/>
                    </a:lnTo>
                    <a:lnTo>
                      <a:pt x="619" y="752"/>
                    </a:lnTo>
                    <a:lnTo>
                      <a:pt x="622" y="752"/>
                    </a:lnTo>
                    <a:lnTo>
                      <a:pt x="622" y="752"/>
                    </a:lnTo>
                    <a:lnTo>
                      <a:pt x="597" y="737"/>
                    </a:lnTo>
                    <a:lnTo>
                      <a:pt x="571" y="723"/>
                    </a:lnTo>
                    <a:lnTo>
                      <a:pt x="571" y="723"/>
                    </a:lnTo>
                    <a:lnTo>
                      <a:pt x="577" y="731"/>
                    </a:lnTo>
                    <a:lnTo>
                      <a:pt x="584" y="737"/>
                    </a:lnTo>
                    <a:lnTo>
                      <a:pt x="593" y="743"/>
                    </a:lnTo>
                    <a:lnTo>
                      <a:pt x="604" y="747"/>
                    </a:lnTo>
                    <a:lnTo>
                      <a:pt x="604" y="747"/>
                    </a:lnTo>
                    <a:close/>
                    <a:moveTo>
                      <a:pt x="246" y="746"/>
                    </a:moveTo>
                    <a:lnTo>
                      <a:pt x="246" y="746"/>
                    </a:lnTo>
                    <a:lnTo>
                      <a:pt x="241" y="738"/>
                    </a:lnTo>
                    <a:lnTo>
                      <a:pt x="235" y="734"/>
                    </a:lnTo>
                    <a:lnTo>
                      <a:pt x="235" y="734"/>
                    </a:lnTo>
                    <a:lnTo>
                      <a:pt x="240" y="740"/>
                    </a:lnTo>
                    <a:lnTo>
                      <a:pt x="243" y="743"/>
                    </a:lnTo>
                    <a:lnTo>
                      <a:pt x="246" y="746"/>
                    </a:lnTo>
                    <a:lnTo>
                      <a:pt x="246" y="746"/>
                    </a:lnTo>
                    <a:close/>
                    <a:moveTo>
                      <a:pt x="481" y="744"/>
                    </a:moveTo>
                    <a:lnTo>
                      <a:pt x="481" y="744"/>
                    </a:lnTo>
                    <a:lnTo>
                      <a:pt x="476" y="738"/>
                    </a:lnTo>
                    <a:lnTo>
                      <a:pt x="473" y="737"/>
                    </a:lnTo>
                    <a:lnTo>
                      <a:pt x="470" y="735"/>
                    </a:lnTo>
                    <a:lnTo>
                      <a:pt x="470" y="735"/>
                    </a:lnTo>
                    <a:lnTo>
                      <a:pt x="475" y="740"/>
                    </a:lnTo>
                    <a:lnTo>
                      <a:pt x="481" y="744"/>
                    </a:lnTo>
                    <a:lnTo>
                      <a:pt x="481" y="744"/>
                    </a:lnTo>
                    <a:close/>
                    <a:moveTo>
                      <a:pt x="266" y="747"/>
                    </a:moveTo>
                    <a:lnTo>
                      <a:pt x="266" y="747"/>
                    </a:lnTo>
                    <a:lnTo>
                      <a:pt x="264" y="744"/>
                    </a:lnTo>
                    <a:lnTo>
                      <a:pt x="263" y="743"/>
                    </a:lnTo>
                    <a:lnTo>
                      <a:pt x="261" y="743"/>
                    </a:lnTo>
                    <a:lnTo>
                      <a:pt x="261" y="743"/>
                    </a:lnTo>
                    <a:lnTo>
                      <a:pt x="266" y="747"/>
                    </a:lnTo>
                    <a:lnTo>
                      <a:pt x="266" y="747"/>
                    </a:lnTo>
                    <a:close/>
                    <a:moveTo>
                      <a:pt x="421" y="766"/>
                    </a:moveTo>
                    <a:lnTo>
                      <a:pt x="421" y="766"/>
                    </a:lnTo>
                    <a:lnTo>
                      <a:pt x="429" y="775"/>
                    </a:lnTo>
                    <a:lnTo>
                      <a:pt x="436" y="783"/>
                    </a:lnTo>
                    <a:lnTo>
                      <a:pt x="436" y="783"/>
                    </a:lnTo>
                    <a:lnTo>
                      <a:pt x="447" y="789"/>
                    </a:lnTo>
                    <a:lnTo>
                      <a:pt x="458" y="793"/>
                    </a:lnTo>
                    <a:lnTo>
                      <a:pt x="458" y="793"/>
                    </a:lnTo>
                    <a:lnTo>
                      <a:pt x="467" y="799"/>
                    </a:lnTo>
                    <a:lnTo>
                      <a:pt x="472" y="801"/>
                    </a:lnTo>
                    <a:lnTo>
                      <a:pt x="478" y="802"/>
                    </a:lnTo>
                    <a:lnTo>
                      <a:pt x="478" y="802"/>
                    </a:lnTo>
                    <a:lnTo>
                      <a:pt x="461" y="787"/>
                    </a:lnTo>
                    <a:lnTo>
                      <a:pt x="443" y="773"/>
                    </a:lnTo>
                    <a:lnTo>
                      <a:pt x="423" y="760"/>
                    </a:lnTo>
                    <a:lnTo>
                      <a:pt x="403" y="747"/>
                    </a:lnTo>
                    <a:lnTo>
                      <a:pt x="403" y="747"/>
                    </a:lnTo>
                    <a:lnTo>
                      <a:pt x="411" y="757"/>
                    </a:lnTo>
                    <a:lnTo>
                      <a:pt x="421" y="766"/>
                    </a:lnTo>
                    <a:lnTo>
                      <a:pt x="421" y="766"/>
                    </a:lnTo>
                    <a:close/>
                    <a:moveTo>
                      <a:pt x="606" y="764"/>
                    </a:moveTo>
                    <a:lnTo>
                      <a:pt x="606" y="764"/>
                    </a:lnTo>
                    <a:lnTo>
                      <a:pt x="610" y="769"/>
                    </a:lnTo>
                    <a:lnTo>
                      <a:pt x="613" y="770"/>
                    </a:lnTo>
                    <a:lnTo>
                      <a:pt x="616" y="770"/>
                    </a:lnTo>
                    <a:lnTo>
                      <a:pt x="616" y="770"/>
                    </a:lnTo>
                    <a:lnTo>
                      <a:pt x="604" y="763"/>
                    </a:lnTo>
                    <a:lnTo>
                      <a:pt x="600" y="758"/>
                    </a:lnTo>
                    <a:lnTo>
                      <a:pt x="593" y="757"/>
                    </a:lnTo>
                    <a:lnTo>
                      <a:pt x="593" y="757"/>
                    </a:lnTo>
                    <a:lnTo>
                      <a:pt x="606" y="764"/>
                    </a:lnTo>
                    <a:lnTo>
                      <a:pt x="606" y="764"/>
                    </a:lnTo>
                    <a:close/>
                    <a:moveTo>
                      <a:pt x="383" y="766"/>
                    </a:moveTo>
                    <a:lnTo>
                      <a:pt x="383" y="766"/>
                    </a:lnTo>
                    <a:lnTo>
                      <a:pt x="385" y="764"/>
                    </a:lnTo>
                    <a:lnTo>
                      <a:pt x="386" y="764"/>
                    </a:lnTo>
                    <a:lnTo>
                      <a:pt x="388" y="764"/>
                    </a:lnTo>
                    <a:lnTo>
                      <a:pt x="389" y="763"/>
                    </a:lnTo>
                    <a:lnTo>
                      <a:pt x="389" y="763"/>
                    </a:lnTo>
                    <a:lnTo>
                      <a:pt x="386" y="763"/>
                    </a:lnTo>
                    <a:lnTo>
                      <a:pt x="383" y="761"/>
                    </a:lnTo>
                    <a:lnTo>
                      <a:pt x="383" y="761"/>
                    </a:lnTo>
                    <a:lnTo>
                      <a:pt x="383" y="764"/>
                    </a:lnTo>
                    <a:lnTo>
                      <a:pt x="383" y="764"/>
                    </a:lnTo>
                    <a:lnTo>
                      <a:pt x="383" y="766"/>
                    </a:lnTo>
                    <a:lnTo>
                      <a:pt x="383" y="766"/>
                    </a:lnTo>
                    <a:close/>
                    <a:moveTo>
                      <a:pt x="659" y="769"/>
                    </a:moveTo>
                    <a:lnTo>
                      <a:pt x="659" y="769"/>
                    </a:lnTo>
                    <a:lnTo>
                      <a:pt x="656" y="769"/>
                    </a:lnTo>
                    <a:lnTo>
                      <a:pt x="654" y="766"/>
                    </a:lnTo>
                    <a:lnTo>
                      <a:pt x="653" y="764"/>
                    </a:lnTo>
                    <a:lnTo>
                      <a:pt x="651" y="764"/>
                    </a:lnTo>
                    <a:lnTo>
                      <a:pt x="651" y="764"/>
                    </a:lnTo>
                    <a:lnTo>
                      <a:pt x="653" y="766"/>
                    </a:lnTo>
                    <a:lnTo>
                      <a:pt x="654" y="769"/>
                    </a:lnTo>
                    <a:lnTo>
                      <a:pt x="659" y="769"/>
                    </a:lnTo>
                    <a:lnTo>
                      <a:pt x="659" y="769"/>
                    </a:lnTo>
                    <a:close/>
                    <a:moveTo>
                      <a:pt x="641" y="796"/>
                    </a:moveTo>
                    <a:lnTo>
                      <a:pt x="641" y="796"/>
                    </a:lnTo>
                    <a:lnTo>
                      <a:pt x="621" y="783"/>
                    </a:lnTo>
                    <a:lnTo>
                      <a:pt x="610" y="775"/>
                    </a:lnTo>
                    <a:lnTo>
                      <a:pt x="598" y="770"/>
                    </a:lnTo>
                    <a:lnTo>
                      <a:pt x="598" y="770"/>
                    </a:lnTo>
                    <a:lnTo>
                      <a:pt x="619" y="784"/>
                    </a:lnTo>
                    <a:lnTo>
                      <a:pt x="641" y="796"/>
                    </a:lnTo>
                    <a:lnTo>
                      <a:pt x="641" y="796"/>
                    </a:lnTo>
                    <a:close/>
                    <a:moveTo>
                      <a:pt x="472" y="784"/>
                    </a:moveTo>
                    <a:lnTo>
                      <a:pt x="472" y="784"/>
                    </a:lnTo>
                    <a:lnTo>
                      <a:pt x="465" y="781"/>
                    </a:lnTo>
                    <a:lnTo>
                      <a:pt x="464" y="781"/>
                    </a:lnTo>
                    <a:lnTo>
                      <a:pt x="461" y="781"/>
                    </a:lnTo>
                    <a:lnTo>
                      <a:pt x="461" y="781"/>
                    </a:lnTo>
                    <a:lnTo>
                      <a:pt x="464" y="781"/>
                    </a:lnTo>
                    <a:lnTo>
                      <a:pt x="465" y="784"/>
                    </a:lnTo>
                    <a:lnTo>
                      <a:pt x="468" y="784"/>
                    </a:lnTo>
                    <a:lnTo>
                      <a:pt x="472" y="784"/>
                    </a:lnTo>
                    <a:lnTo>
                      <a:pt x="472" y="784"/>
                    </a:lnTo>
                    <a:close/>
                    <a:moveTo>
                      <a:pt x="446" y="813"/>
                    </a:moveTo>
                    <a:lnTo>
                      <a:pt x="446" y="813"/>
                    </a:lnTo>
                    <a:lnTo>
                      <a:pt x="429" y="798"/>
                    </a:lnTo>
                    <a:lnTo>
                      <a:pt x="411" y="786"/>
                    </a:lnTo>
                    <a:lnTo>
                      <a:pt x="411" y="786"/>
                    </a:lnTo>
                    <a:lnTo>
                      <a:pt x="427" y="801"/>
                    </a:lnTo>
                    <a:lnTo>
                      <a:pt x="436" y="807"/>
                    </a:lnTo>
                    <a:lnTo>
                      <a:pt x="446" y="813"/>
                    </a:lnTo>
                    <a:lnTo>
                      <a:pt x="446" y="813"/>
                    </a:lnTo>
                    <a:close/>
                    <a:moveTo>
                      <a:pt x="615" y="793"/>
                    </a:moveTo>
                    <a:lnTo>
                      <a:pt x="615" y="793"/>
                    </a:lnTo>
                    <a:lnTo>
                      <a:pt x="612" y="792"/>
                    </a:lnTo>
                    <a:lnTo>
                      <a:pt x="610" y="790"/>
                    </a:lnTo>
                    <a:lnTo>
                      <a:pt x="609" y="790"/>
                    </a:lnTo>
                    <a:lnTo>
                      <a:pt x="609" y="790"/>
                    </a:lnTo>
                    <a:lnTo>
                      <a:pt x="612" y="793"/>
                    </a:lnTo>
                    <a:lnTo>
                      <a:pt x="613" y="795"/>
                    </a:lnTo>
                    <a:lnTo>
                      <a:pt x="615" y="793"/>
                    </a:lnTo>
                    <a:lnTo>
                      <a:pt x="615" y="793"/>
                    </a:lnTo>
                    <a:close/>
                    <a:moveTo>
                      <a:pt x="472" y="822"/>
                    </a:moveTo>
                    <a:lnTo>
                      <a:pt x="472" y="822"/>
                    </a:lnTo>
                    <a:lnTo>
                      <a:pt x="470" y="819"/>
                    </a:lnTo>
                    <a:lnTo>
                      <a:pt x="468" y="818"/>
                    </a:lnTo>
                    <a:lnTo>
                      <a:pt x="464" y="813"/>
                    </a:lnTo>
                    <a:lnTo>
                      <a:pt x="464" y="813"/>
                    </a:lnTo>
                    <a:lnTo>
                      <a:pt x="467" y="819"/>
                    </a:lnTo>
                    <a:lnTo>
                      <a:pt x="472" y="822"/>
                    </a:lnTo>
                    <a:lnTo>
                      <a:pt x="472" y="822"/>
                    </a:lnTo>
                    <a:close/>
                    <a:moveTo>
                      <a:pt x="455" y="818"/>
                    </a:moveTo>
                    <a:lnTo>
                      <a:pt x="455" y="818"/>
                    </a:lnTo>
                    <a:lnTo>
                      <a:pt x="449" y="816"/>
                    </a:lnTo>
                    <a:lnTo>
                      <a:pt x="449" y="816"/>
                    </a:lnTo>
                    <a:lnTo>
                      <a:pt x="452" y="818"/>
                    </a:lnTo>
                    <a:lnTo>
                      <a:pt x="453" y="818"/>
                    </a:lnTo>
                    <a:lnTo>
                      <a:pt x="455" y="818"/>
                    </a:lnTo>
                    <a:lnTo>
                      <a:pt x="455" y="818"/>
                    </a:lnTo>
                    <a:close/>
                    <a:moveTo>
                      <a:pt x="429" y="865"/>
                    </a:moveTo>
                    <a:lnTo>
                      <a:pt x="429" y="865"/>
                    </a:lnTo>
                    <a:lnTo>
                      <a:pt x="426" y="863"/>
                    </a:lnTo>
                    <a:lnTo>
                      <a:pt x="424" y="860"/>
                    </a:lnTo>
                    <a:lnTo>
                      <a:pt x="423" y="859"/>
                    </a:lnTo>
                    <a:lnTo>
                      <a:pt x="420" y="857"/>
                    </a:lnTo>
                    <a:lnTo>
                      <a:pt x="420" y="857"/>
                    </a:lnTo>
                    <a:lnTo>
                      <a:pt x="423" y="860"/>
                    </a:lnTo>
                    <a:lnTo>
                      <a:pt x="424" y="863"/>
                    </a:lnTo>
                    <a:lnTo>
                      <a:pt x="426" y="865"/>
                    </a:lnTo>
                    <a:lnTo>
                      <a:pt x="427" y="865"/>
                    </a:lnTo>
                    <a:lnTo>
                      <a:pt x="429" y="865"/>
                    </a:lnTo>
                    <a:lnTo>
                      <a:pt x="429" y="8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7086">
                <a:extLst>
                  <a:ext uri="{FF2B5EF4-FFF2-40B4-BE49-F238E27FC236}">
                    <a16:creationId xmlns:a16="http://schemas.microsoft.com/office/drawing/2014/main" id="{26F81A3E-134C-0D46-637A-DB13DBFC18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4695825"/>
                <a:ext cx="206375" cy="190500"/>
              </a:xfrm>
              <a:custGeom>
                <a:avLst/>
                <a:gdLst/>
                <a:ahLst/>
                <a:cxnLst>
                  <a:cxn ang="0">
                    <a:pos x="87" y="5"/>
                  </a:cxn>
                  <a:cxn ang="0">
                    <a:pos x="118" y="17"/>
                  </a:cxn>
                  <a:cxn ang="0">
                    <a:pos x="124" y="69"/>
                  </a:cxn>
                  <a:cxn ang="0">
                    <a:pos x="72" y="119"/>
                  </a:cxn>
                  <a:cxn ang="0">
                    <a:pos x="31" y="113"/>
                  </a:cxn>
                  <a:cxn ang="0">
                    <a:pos x="3" y="76"/>
                  </a:cxn>
                  <a:cxn ang="0">
                    <a:pos x="8" y="26"/>
                  </a:cxn>
                  <a:cxn ang="0">
                    <a:pos x="55" y="0"/>
                  </a:cxn>
                  <a:cxn ang="0">
                    <a:pos x="124" y="46"/>
                  </a:cxn>
                  <a:cxn ang="0">
                    <a:pos x="119" y="58"/>
                  </a:cxn>
                  <a:cxn ang="0">
                    <a:pos x="122" y="59"/>
                  </a:cxn>
                  <a:cxn ang="0">
                    <a:pos x="53" y="8"/>
                  </a:cxn>
                  <a:cxn ang="0">
                    <a:pos x="93" y="20"/>
                  </a:cxn>
                  <a:cxn ang="0">
                    <a:pos x="60" y="14"/>
                  </a:cxn>
                  <a:cxn ang="0">
                    <a:pos x="95" y="23"/>
                  </a:cxn>
                  <a:cxn ang="0">
                    <a:pos x="101" y="15"/>
                  </a:cxn>
                  <a:cxn ang="0">
                    <a:pos x="99" y="18"/>
                  </a:cxn>
                  <a:cxn ang="0">
                    <a:pos x="113" y="26"/>
                  </a:cxn>
                  <a:cxn ang="0">
                    <a:pos x="101" y="50"/>
                  </a:cxn>
                  <a:cxn ang="0">
                    <a:pos x="64" y="23"/>
                  </a:cxn>
                  <a:cxn ang="0">
                    <a:pos x="21" y="35"/>
                  </a:cxn>
                  <a:cxn ang="0">
                    <a:pos x="29" y="33"/>
                  </a:cxn>
                  <a:cxn ang="0">
                    <a:pos x="58" y="26"/>
                  </a:cxn>
                  <a:cxn ang="0">
                    <a:pos x="99" y="55"/>
                  </a:cxn>
                  <a:cxn ang="0">
                    <a:pos x="79" y="46"/>
                  </a:cxn>
                  <a:cxn ang="0">
                    <a:pos x="79" y="46"/>
                  </a:cxn>
                  <a:cxn ang="0">
                    <a:pos x="76" y="69"/>
                  </a:cxn>
                  <a:cxn ang="0">
                    <a:pos x="57" y="46"/>
                  </a:cxn>
                  <a:cxn ang="0">
                    <a:pos x="70" y="75"/>
                  </a:cxn>
                  <a:cxn ang="0">
                    <a:pos x="28" y="55"/>
                  </a:cxn>
                  <a:cxn ang="0">
                    <a:pos x="32" y="53"/>
                  </a:cxn>
                  <a:cxn ang="0">
                    <a:pos x="50" y="65"/>
                  </a:cxn>
                  <a:cxn ang="0">
                    <a:pos x="49" y="49"/>
                  </a:cxn>
                  <a:cxn ang="0">
                    <a:pos x="50" y="65"/>
                  </a:cxn>
                  <a:cxn ang="0">
                    <a:pos x="105" y="49"/>
                  </a:cxn>
                  <a:cxn ang="0">
                    <a:pos x="63" y="76"/>
                  </a:cxn>
                  <a:cxn ang="0">
                    <a:pos x="58" y="59"/>
                  </a:cxn>
                  <a:cxn ang="0">
                    <a:pos x="89" y="55"/>
                  </a:cxn>
                  <a:cxn ang="0">
                    <a:pos x="89" y="76"/>
                  </a:cxn>
                  <a:cxn ang="0">
                    <a:pos x="15" y="76"/>
                  </a:cxn>
                  <a:cxn ang="0">
                    <a:pos x="44" y="105"/>
                  </a:cxn>
                  <a:cxn ang="0">
                    <a:pos x="44" y="99"/>
                  </a:cxn>
                  <a:cxn ang="0">
                    <a:pos x="14" y="62"/>
                  </a:cxn>
                  <a:cxn ang="0">
                    <a:pos x="15" y="76"/>
                  </a:cxn>
                  <a:cxn ang="0">
                    <a:pos x="72" y="108"/>
                  </a:cxn>
                  <a:cxn ang="0">
                    <a:pos x="107" y="76"/>
                  </a:cxn>
                  <a:cxn ang="0">
                    <a:pos x="108" y="73"/>
                  </a:cxn>
                  <a:cxn ang="0">
                    <a:pos x="87" y="96"/>
                  </a:cxn>
                  <a:cxn ang="0">
                    <a:pos x="44" y="85"/>
                  </a:cxn>
                  <a:cxn ang="0">
                    <a:pos x="41" y="85"/>
                  </a:cxn>
                  <a:cxn ang="0">
                    <a:pos x="53" y="98"/>
                  </a:cxn>
                  <a:cxn ang="0">
                    <a:pos x="66" y="107"/>
                  </a:cxn>
                  <a:cxn ang="0">
                    <a:pos x="66" y="105"/>
                  </a:cxn>
                  <a:cxn ang="0">
                    <a:pos x="66" y="107"/>
                  </a:cxn>
                  <a:cxn ang="0">
                    <a:pos x="49" y="114"/>
                  </a:cxn>
                  <a:cxn ang="0">
                    <a:pos x="49" y="113"/>
                  </a:cxn>
                </a:cxnLst>
                <a:rect l="0" t="0" r="r" b="b"/>
                <a:pathLst>
                  <a:path w="130" h="120">
                    <a:moveTo>
                      <a:pt x="64" y="0"/>
                    </a:moveTo>
                    <a:lnTo>
                      <a:pt x="64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93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10" y="9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5" y="24"/>
                    </a:lnTo>
                    <a:lnTo>
                      <a:pt x="128" y="33"/>
                    </a:lnTo>
                    <a:lnTo>
                      <a:pt x="130" y="46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4" y="69"/>
                    </a:lnTo>
                    <a:lnTo>
                      <a:pt x="119" y="78"/>
                    </a:lnTo>
                    <a:lnTo>
                      <a:pt x="111" y="88"/>
                    </a:lnTo>
                    <a:lnTo>
                      <a:pt x="104" y="98"/>
                    </a:lnTo>
                    <a:lnTo>
                      <a:pt x="93" y="107"/>
                    </a:lnTo>
                    <a:lnTo>
                      <a:pt x="84" y="114"/>
                    </a:lnTo>
                    <a:lnTo>
                      <a:pt x="72" y="119"/>
                    </a:lnTo>
                    <a:lnTo>
                      <a:pt x="61" y="120"/>
                    </a:lnTo>
                    <a:lnTo>
                      <a:pt x="61" y="120"/>
                    </a:lnTo>
                    <a:lnTo>
                      <a:pt x="52" y="120"/>
                    </a:lnTo>
                    <a:lnTo>
                      <a:pt x="44" y="119"/>
                    </a:lnTo>
                    <a:lnTo>
                      <a:pt x="37" y="116"/>
                    </a:lnTo>
                    <a:lnTo>
                      <a:pt x="31" y="113"/>
                    </a:lnTo>
                    <a:lnTo>
                      <a:pt x="25" y="108"/>
                    </a:lnTo>
                    <a:lnTo>
                      <a:pt x="20" y="104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6" y="84"/>
                    </a:lnTo>
                    <a:lnTo>
                      <a:pt x="3" y="76"/>
                    </a:lnTo>
                    <a:lnTo>
                      <a:pt x="2" y="69"/>
                    </a:lnTo>
                    <a:lnTo>
                      <a:pt x="0" y="59"/>
                    </a:lnTo>
                    <a:lnTo>
                      <a:pt x="2" y="52"/>
                    </a:lnTo>
                    <a:lnTo>
                      <a:pt x="2" y="43"/>
                    </a:lnTo>
                    <a:lnTo>
                      <a:pt x="5" y="35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6" y="3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122" y="59"/>
                    </a:moveTo>
                    <a:lnTo>
                      <a:pt x="122" y="59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4" y="38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2" y="40"/>
                    </a:lnTo>
                    <a:lnTo>
                      <a:pt x="121" y="49"/>
                    </a:lnTo>
                    <a:lnTo>
                      <a:pt x="119" y="58"/>
                    </a:lnTo>
                    <a:lnTo>
                      <a:pt x="116" y="65"/>
                    </a:lnTo>
                    <a:lnTo>
                      <a:pt x="116" y="65"/>
                    </a:lnTo>
                    <a:lnTo>
                      <a:pt x="119" y="64"/>
                    </a:lnTo>
                    <a:lnTo>
                      <a:pt x="121" y="61"/>
                    </a:lnTo>
                    <a:lnTo>
                      <a:pt x="121" y="59"/>
                    </a:lnTo>
                    <a:lnTo>
                      <a:pt x="122" y="59"/>
                    </a:lnTo>
                    <a:lnTo>
                      <a:pt x="122" y="59"/>
                    </a:lnTo>
                    <a:close/>
                    <a:moveTo>
                      <a:pt x="43" y="12"/>
                    </a:moveTo>
                    <a:lnTo>
                      <a:pt x="43" y="12"/>
                    </a:lnTo>
                    <a:lnTo>
                      <a:pt x="49" y="11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47" y="9"/>
                    </a:lnTo>
                    <a:lnTo>
                      <a:pt x="44" y="11"/>
                    </a:lnTo>
                    <a:lnTo>
                      <a:pt x="43" y="12"/>
                    </a:lnTo>
                    <a:lnTo>
                      <a:pt x="43" y="12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85" y="15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7" y="11"/>
                    </a:lnTo>
                    <a:lnTo>
                      <a:pt x="63" y="11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70" y="17"/>
                    </a:lnTo>
                    <a:lnTo>
                      <a:pt x="81" y="20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0"/>
                    </a:lnTo>
                    <a:lnTo>
                      <a:pt x="93" y="20"/>
                    </a:lnTo>
                    <a:close/>
                    <a:moveTo>
                      <a:pt x="99" y="14"/>
                    </a:moveTo>
                    <a:lnTo>
                      <a:pt x="99" y="14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9" y="18"/>
                    </a:lnTo>
                    <a:lnTo>
                      <a:pt x="107" y="27"/>
                    </a:lnTo>
                    <a:lnTo>
                      <a:pt x="113" y="3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16" y="37"/>
                    </a:lnTo>
                    <a:lnTo>
                      <a:pt x="113" y="26"/>
                    </a:lnTo>
                    <a:lnTo>
                      <a:pt x="107" y="18"/>
                    </a:lnTo>
                    <a:lnTo>
                      <a:pt x="104" y="15"/>
                    </a:lnTo>
                    <a:lnTo>
                      <a:pt x="99" y="14"/>
                    </a:lnTo>
                    <a:lnTo>
                      <a:pt x="99" y="14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98" y="43"/>
                    </a:lnTo>
                    <a:lnTo>
                      <a:pt x="92" y="37"/>
                    </a:lnTo>
                    <a:lnTo>
                      <a:pt x="84" y="29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64" y="23"/>
                    </a:lnTo>
                    <a:lnTo>
                      <a:pt x="50" y="23"/>
                    </a:lnTo>
                    <a:lnTo>
                      <a:pt x="38" y="23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5" y="29"/>
                    </a:lnTo>
                    <a:lnTo>
                      <a:pt x="21" y="35"/>
                    </a:lnTo>
                    <a:lnTo>
                      <a:pt x="18" y="41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21" y="41"/>
                    </a:lnTo>
                    <a:lnTo>
                      <a:pt x="26" y="35"/>
                    </a:lnTo>
                    <a:lnTo>
                      <a:pt x="29" y="33"/>
                    </a:lnTo>
                    <a:lnTo>
                      <a:pt x="34" y="32"/>
                    </a:lnTo>
                    <a:lnTo>
                      <a:pt x="37" y="32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50" y="29"/>
                    </a:lnTo>
                    <a:lnTo>
                      <a:pt x="58" y="26"/>
                    </a:lnTo>
                    <a:lnTo>
                      <a:pt x="67" y="27"/>
                    </a:lnTo>
                    <a:lnTo>
                      <a:pt x="75" y="30"/>
                    </a:lnTo>
                    <a:lnTo>
                      <a:pt x="82" y="35"/>
                    </a:lnTo>
                    <a:lnTo>
                      <a:pt x="90" y="41"/>
                    </a:lnTo>
                    <a:lnTo>
                      <a:pt x="96" y="4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2"/>
                    </a:lnTo>
                    <a:lnTo>
                      <a:pt x="101" y="50"/>
                    </a:lnTo>
                    <a:lnTo>
                      <a:pt x="101" y="50"/>
                    </a:lnTo>
                    <a:close/>
                    <a:moveTo>
                      <a:pt x="79" y="46"/>
                    </a:moveTo>
                    <a:lnTo>
                      <a:pt x="79" y="46"/>
                    </a:lnTo>
                    <a:lnTo>
                      <a:pt x="76" y="43"/>
                    </a:lnTo>
                    <a:lnTo>
                      <a:pt x="73" y="40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9" y="46"/>
                    </a:lnTo>
                    <a:lnTo>
                      <a:pt x="79" y="46"/>
                    </a:lnTo>
                    <a:close/>
                    <a:moveTo>
                      <a:pt x="64" y="84"/>
                    </a:moveTo>
                    <a:lnTo>
                      <a:pt x="64" y="84"/>
                    </a:lnTo>
                    <a:lnTo>
                      <a:pt x="70" y="81"/>
                    </a:lnTo>
                    <a:lnTo>
                      <a:pt x="75" y="75"/>
                    </a:lnTo>
                    <a:lnTo>
                      <a:pt x="76" y="69"/>
                    </a:lnTo>
                    <a:lnTo>
                      <a:pt x="75" y="62"/>
                    </a:lnTo>
                    <a:lnTo>
                      <a:pt x="72" y="56"/>
                    </a:lnTo>
                    <a:lnTo>
                      <a:pt x="67" y="50"/>
                    </a:lnTo>
                    <a:lnTo>
                      <a:pt x="63" y="47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61" y="47"/>
                    </a:lnTo>
                    <a:lnTo>
                      <a:pt x="64" y="52"/>
                    </a:lnTo>
                    <a:lnTo>
                      <a:pt x="67" y="56"/>
                    </a:lnTo>
                    <a:lnTo>
                      <a:pt x="70" y="62"/>
                    </a:lnTo>
                    <a:lnTo>
                      <a:pt x="70" y="69"/>
                    </a:lnTo>
                    <a:lnTo>
                      <a:pt x="70" y="75"/>
                    </a:lnTo>
                    <a:lnTo>
                      <a:pt x="69" y="79"/>
                    </a:lnTo>
                    <a:lnTo>
                      <a:pt x="64" y="84"/>
                    </a:lnTo>
                    <a:lnTo>
                      <a:pt x="64" y="84"/>
                    </a:lnTo>
                    <a:close/>
                    <a:moveTo>
                      <a:pt x="26" y="47"/>
                    </a:moveTo>
                    <a:lnTo>
                      <a:pt x="26" y="47"/>
                    </a:lnTo>
                    <a:lnTo>
                      <a:pt x="28" y="55"/>
                    </a:lnTo>
                    <a:lnTo>
                      <a:pt x="29" y="62"/>
                    </a:lnTo>
                    <a:lnTo>
                      <a:pt x="31" y="70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2" y="59"/>
                    </a:lnTo>
                    <a:lnTo>
                      <a:pt x="32" y="53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29" y="46"/>
                    </a:lnTo>
                    <a:lnTo>
                      <a:pt x="26" y="47"/>
                    </a:lnTo>
                    <a:lnTo>
                      <a:pt x="26" y="47"/>
                    </a:lnTo>
                    <a:close/>
                    <a:moveTo>
                      <a:pt x="50" y="65"/>
                    </a:moveTo>
                    <a:lnTo>
                      <a:pt x="50" y="65"/>
                    </a:lnTo>
                    <a:lnTo>
                      <a:pt x="52" y="61"/>
                    </a:lnTo>
                    <a:lnTo>
                      <a:pt x="52" y="56"/>
                    </a:lnTo>
                    <a:lnTo>
                      <a:pt x="50" y="52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4" y="58"/>
                    </a:lnTo>
                    <a:lnTo>
                      <a:pt x="47" y="62"/>
                    </a:lnTo>
                    <a:lnTo>
                      <a:pt x="50" y="65"/>
                    </a:lnTo>
                    <a:lnTo>
                      <a:pt x="50" y="65"/>
                    </a:lnTo>
                    <a:close/>
                    <a:moveTo>
                      <a:pt x="107" y="69"/>
                    </a:moveTo>
                    <a:lnTo>
                      <a:pt x="107" y="69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07" y="53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7" y="59"/>
                    </a:lnTo>
                    <a:lnTo>
                      <a:pt x="107" y="69"/>
                    </a:lnTo>
                    <a:lnTo>
                      <a:pt x="107" y="69"/>
                    </a:lnTo>
                    <a:close/>
                    <a:moveTo>
                      <a:pt x="63" y="76"/>
                    </a:moveTo>
                    <a:lnTo>
                      <a:pt x="63" y="76"/>
                    </a:lnTo>
                    <a:lnTo>
                      <a:pt x="64" y="70"/>
                    </a:lnTo>
                    <a:lnTo>
                      <a:pt x="64" y="62"/>
                    </a:lnTo>
                    <a:lnTo>
                      <a:pt x="63" y="56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58" y="59"/>
                    </a:lnTo>
                    <a:lnTo>
                      <a:pt x="57" y="67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3" y="76"/>
                    </a:lnTo>
                    <a:lnTo>
                      <a:pt x="63" y="76"/>
                    </a:lnTo>
                    <a:close/>
                    <a:moveTo>
                      <a:pt x="89" y="55"/>
                    </a:moveTo>
                    <a:lnTo>
                      <a:pt x="89" y="55"/>
                    </a:lnTo>
                    <a:lnTo>
                      <a:pt x="89" y="61"/>
                    </a:lnTo>
                    <a:lnTo>
                      <a:pt x="89" y="6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9" y="76"/>
                    </a:lnTo>
                    <a:lnTo>
                      <a:pt x="90" y="73"/>
                    </a:lnTo>
                    <a:lnTo>
                      <a:pt x="92" y="67"/>
                    </a:lnTo>
                    <a:lnTo>
                      <a:pt x="90" y="61"/>
                    </a:lnTo>
                    <a:lnTo>
                      <a:pt x="89" y="55"/>
                    </a:lnTo>
                    <a:lnTo>
                      <a:pt x="89" y="55"/>
                    </a:lnTo>
                    <a:close/>
                    <a:moveTo>
                      <a:pt x="15" y="76"/>
                    </a:moveTo>
                    <a:lnTo>
                      <a:pt x="15" y="76"/>
                    </a:lnTo>
                    <a:lnTo>
                      <a:pt x="20" y="85"/>
                    </a:lnTo>
                    <a:lnTo>
                      <a:pt x="28" y="94"/>
                    </a:lnTo>
                    <a:lnTo>
                      <a:pt x="35" y="101"/>
                    </a:lnTo>
                    <a:lnTo>
                      <a:pt x="44" y="105"/>
                    </a:lnTo>
                    <a:lnTo>
                      <a:pt x="44" y="105"/>
                    </a:lnTo>
                    <a:lnTo>
                      <a:pt x="50" y="107"/>
                    </a:lnTo>
                    <a:lnTo>
                      <a:pt x="53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49" y="102"/>
                    </a:lnTo>
                    <a:lnTo>
                      <a:pt x="44" y="99"/>
                    </a:lnTo>
                    <a:lnTo>
                      <a:pt x="41" y="98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23" y="81"/>
                    </a:lnTo>
                    <a:lnTo>
                      <a:pt x="18" y="7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4" y="70"/>
                    </a:lnTo>
                    <a:lnTo>
                      <a:pt x="15" y="76"/>
                    </a:lnTo>
                    <a:lnTo>
                      <a:pt x="15" y="76"/>
                    </a:lnTo>
                    <a:close/>
                    <a:moveTo>
                      <a:pt x="70" y="105"/>
                    </a:moveTo>
                    <a:lnTo>
                      <a:pt x="70" y="105"/>
                    </a:lnTo>
                    <a:lnTo>
                      <a:pt x="72" y="105"/>
                    </a:lnTo>
                    <a:lnTo>
                      <a:pt x="72" y="108"/>
                    </a:lnTo>
                    <a:lnTo>
                      <a:pt x="72" y="108"/>
                    </a:lnTo>
                    <a:lnTo>
                      <a:pt x="84" y="104"/>
                    </a:lnTo>
                    <a:lnTo>
                      <a:pt x="95" y="96"/>
                    </a:lnTo>
                    <a:lnTo>
                      <a:pt x="99" y="91"/>
                    </a:lnTo>
                    <a:lnTo>
                      <a:pt x="104" y="87"/>
                    </a:lnTo>
                    <a:lnTo>
                      <a:pt x="105" y="82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08" y="75"/>
                    </a:lnTo>
                    <a:lnTo>
                      <a:pt x="108" y="73"/>
                    </a:lnTo>
                    <a:lnTo>
                      <a:pt x="108" y="73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02" y="76"/>
                    </a:lnTo>
                    <a:lnTo>
                      <a:pt x="98" y="81"/>
                    </a:lnTo>
                    <a:lnTo>
                      <a:pt x="90" y="91"/>
                    </a:lnTo>
                    <a:lnTo>
                      <a:pt x="87" y="96"/>
                    </a:lnTo>
                    <a:lnTo>
                      <a:pt x="82" y="99"/>
                    </a:lnTo>
                    <a:lnTo>
                      <a:pt x="76" y="102"/>
                    </a:lnTo>
                    <a:lnTo>
                      <a:pt x="70" y="105"/>
                    </a:lnTo>
                    <a:lnTo>
                      <a:pt x="70" y="105"/>
                    </a:lnTo>
                    <a:close/>
                    <a:moveTo>
                      <a:pt x="44" y="85"/>
                    </a:moveTo>
                    <a:lnTo>
                      <a:pt x="44" y="85"/>
                    </a:lnTo>
                    <a:lnTo>
                      <a:pt x="41" y="84"/>
                    </a:lnTo>
                    <a:lnTo>
                      <a:pt x="40" y="82"/>
                    </a:lnTo>
                    <a:lnTo>
                      <a:pt x="37" y="84"/>
                    </a:lnTo>
                    <a:lnTo>
                      <a:pt x="37" y="84"/>
                    </a:lnTo>
                    <a:lnTo>
                      <a:pt x="40" y="84"/>
                    </a:lnTo>
                    <a:lnTo>
                      <a:pt x="41" y="85"/>
                    </a:lnTo>
                    <a:lnTo>
                      <a:pt x="43" y="87"/>
                    </a:lnTo>
                    <a:lnTo>
                      <a:pt x="44" y="85"/>
                    </a:lnTo>
                    <a:lnTo>
                      <a:pt x="44" y="85"/>
                    </a:lnTo>
                    <a:close/>
                    <a:moveTo>
                      <a:pt x="70" y="98"/>
                    </a:moveTo>
                    <a:lnTo>
                      <a:pt x="70" y="98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61" y="99"/>
                    </a:lnTo>
                    <a:lnTo>
                      <a:pt x="66" y="99"/>
                    </a:lnTo>
                    <a:lnTo>
                      <a:pt x="70" y="98"/>
                    </a:lnTo>
                    <a:lnTo>
                      <a:pt x="70" y="98"/>
                    </a:lnTo>
                    <a:close/>
                    <a:moveTo>
                      <a:pt x="66" y="107"/>
                    </a:moveTo>
                    <a:lnTo>
                      <a:pt x="66" y="107"/>
                    </a:lnTo>
                    <a:lnTo>
                      <a:pt x="67" y="105"/>
                    </a:lnTo>
                    <a:lnTo>
                      <a:pt x="69" y="105"/>
                    </a:lnTo>
                    <a:lnTo>
                      <a:pt x="67" y="104"/>
                    </a:lnTo>
                    <a:lnTo>
                      <a:pt x="67" y="104"/>
                    </a:lnTo>
                    <a:lnTo>
                      <a:pt x="66" y="105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5"/>
                    </a:lnTo>
                    <a:lnTo>
                      <a:pt x="61" y="105"/>
                    </a:lnTo>
                    <a:lnTo>
                      <a:pt x="64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close/>
                    <a:moveTo>
                      <a:pt x="49" y="114"/>
                    </a:moveTo>
                    <a:lnTo>
                      <a:pt x="49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5" y="113"/>
                    </a:lnTo>
                    <a:lnTo>
                      <a:pt x="55" y="113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9" y="114"/>
                    </a:ln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7087">
                <a:extLst>
                  <a:ext uri="{FF2B5EF4-FFF2-40B4-BE49-F238E27FC236}">
                    <a16:creationId xmlns:a16="http://schemas.microsoft.com/office/drawing/2014/main" id="{81B6C7D7-BB3A-9C33-2CF7-75179DA55F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1488" y="4884738"/>
                <a:ext cx="136525" cy="134938"/>
              </a:xfrm>
              <a:custGeom>
                <a:avLst/>
                <a:gdLst/>
                <a:ahLst/>
                <a:cxnLst>
                  <a:cxn ang="0">
                    <a:pos x="51" y="4"/>
                  </a:cxn>
                  <a:cxn ang="0">
                    <a:pos x="47" y="6"/>
                  </a:cxn>
                  <a:cxn ang="0">
                    <a:pos x="70" y="17"/>
                  </a:cxn>
                  <a:cxn ang="0">
                    <a:pos x="86" y="49"/>
                  </a:cxn>
                  <a:cxn ang="0">
                    <a:pos x="81" y="72"/>
                  </a:cxn>
                  <a:cxn ang="0">
                    <a:pos x="72" y="81"/>
                  </a:cxn>
                  <a:cxn ang="0">
                    <a:pos x="58" y="85"/>
                  </a:cxn>
                  <a:cxn ang="0">
                    <a:pos x="54" y="84"/>
                  </a:cxn>
                  <a:cxn ang="0">
                    <a:pos x="18" y="81"/>
                  </a:cxn>
                  <a:cxn ang="0">
                    <a:pos x="11" y="75"/>
                  </a:cxn>
                  <a:cxn ang="0">
                    <a:pos x="5" y="65"/>
                  </a:cxn>
                  <a:cxn ang="0">
                    <a:pos x="2" y="41"/>
                  </a:cxn>
                  <a:cxn ang="0">
                    <a:pos x="12" y="24"/>
                  </a:cxn>
                  <a:cxn ang="0">
                    <a:pos x="26" y="11"/>
                  </a:cxn>
                  <a:cxn ang="0">
                    <a:pos x="40" y="0"/>
                  </a:cxn>
                  <a:cxn ang="0">
                    <a:pos x="47" y="0"/>
                  </a:cxn>
                  <a:cxn ang="0">
                    <a:pos x="23" y="20"/>
                  </a:cxn>
                  <a:cxn ang="0">
                    <a:pos x="32" y="14"/>
                  </a:cxn>
                  <a:cxn ang="0">
                    <a:pos x="23" y="20"/>
                  </a:cxn>
                  <a:cxn ang="0">
                    <a:pos x="43" y="17"/>
                  </a:cxn>
                  <a:cxn ang="0">
                    <a:pos x="57" y="20"/>
                  </a:cxn>
                  <a:cxn ang="0">
                    <a:pos x="52" y="15"/>
                  </a:cxn>
                  <a:cxn ang="0">
                    <a:pos x="43" y="17"/>
                  </a:cxn>
                  <a:cxn ang="0">
                    <a:pos x="26" y="52"/>
                  </a:cxn>
                  <a:cxn ang="0">
                    <a:pos x="35" y="29"/>
                  </a:cxn>
                  <a:cxn ang="0">
                    <a:pos x="35" y="21"/>
                  </a:cxn>
                  <a:cxn ang="0">
                    <a:pos x="23" y="33"/>
                  </a:cxn>
                  <a:cxn ang="0">
                    <a:pos x="25" y="52"/>
                  </a:cxn>
                  <a:cxn ang="0">
                    <a:pos x="72" y="38"/>
                  </a:cxn>
                  <a:cxn ang="0">
                    <a:pos x="75" y="49"/>
                  </a:cxn>
                  <a:cxn ang="0">
                    <a:pos x="76" y="43"/>
                  </a:cxn>
                  <a:cxn ang="0">
                    <a:pos x="64" y="26"/>
                  </a:cxn>
                  <a:cxn ang="0">
                    <a:pos x="72" y="38"/>
                  </a:cxn>
                  <a:cxn ang="0">
                    <a:pos x="61" y="52"/>
                  </a:cxn>
                  <a:cxn ang="0">
                    <a:pos x="57" y="38"/>
                  </a:cxn>
                  <a:cxn ang="0">
                    <a:pos x="55" y="41"/>
                  </a:cxn>
                  <a:cxn ang="0">
                    <a:pos x="58" y="50"/>
                  </a:cxn>
                  <a:cxn ang="0">
                    <a:pos x="60" y="73"/>
                  </a:cxn>
                  <a:cxn ang="0">
                    <a:pos x="49" y="67"/>
                  </a:cxn>
                  <a:cxn ang="0">
                    <a:pos x="38" y="55"/>
                  </a:cxn>
                  <a:cxn ang="0">
                    <a:pos x="35" y="38"/>
                  </a:cxn>
                  <a:cxn ang="0">
                    <a:pos x="32" y="52"/>
                  </a:cxn>
                  <a:cxn ang="0">
                    <a:pos x="41" y="72"/>
                  </a:cxn>
                  <a:cxn ang="0">
                    <a:pos x="60" y="73"/>
                  </a:cxn>
                  <a:cxn ang="0">
                    <a:pos x="28" y="76"/>
                  </a:cxn>
                  <a:cxn ang="0">
                    <a:pos x="8" y="44"/>
                  </a:cxn>
                  <a:cxn ang="0">
                    <a:pos x="6" y="55"/>
                  </a:cxn>
                  <a:cxn ang="0">
                    <a:pos x="14" y="70"/>
                  </a:cxn>
                  <a:cxn ang="0">
                    <a:pos x="28" y="76"/>
                  </a:cxn>
                  <a:cxn ang="0">
                    <a:pos x="55" y="64"/>
                  </a:cxn>
                  <a:cxn ang="0">
                    <a:pos x="60" y="58"/>
                  </a:cxn>
                  <a:cxn ang="0">
                    <a:pos x="52" y="61"/>
                  </a:cxn>
                </a:cxnLst>
                <a:rect l="0" t="0" r="r" b="b"/>
                <a:pathLst>
                  <a:path w="86" h="85">
                    <a:moveTo>
                      <a:pt x="51" y="3"/>
                    </a:moveTo>
                    <a:lnTo>
                      <a:pt x="51" y="3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54" y="7"/>
                    </a:lnTo>
                    <a:lnTo>
                      <a:pt x="60" y="9"/>
                    </a:lnTo>
                    <a:lnTo>
                      <a:pt x="70" y="17"/>
                    </a:lnTo>
                    <a:lnTo>
                      <a:pt x="78" y="26"/>
                    </a:lnTo>
                    <a:lnTo>
                      <a:pt x="84" y="36"/>
                    </a:lnTo>
                    <a:lnTo>
                      <a:pt x="86" y="49"/>
                    </a:lnTo>
                    <a:lnTo>
                      <a:pt x="86" y="61"/>
                    </a:lnTo>
                    <a:lnTo>
                      <a:pt x="84" y="65"/>
                    </a:lnTo>
                    <a:lnTo>
                      <a:pt x="81" y="72"/>
                    </a:lnTo>
                    <a:lnTo>
                      <a:pt x="76" y="76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66" y="82"/>
                    </a:lnTo>
                    <a:lnTo>
                      <a:pt x="58" y="85"/>
                    </a:lnTo>
                    <a:lnTo>
                      <a:pt x="58" y="85"/>
                    </a:lnTo>
                    <a:lnTo>
                      <a:pt x="55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43" y="84"/>
                    </a:lnTo>
                    <a:lnTo>
                      <a:pt x="31" y="84"/>
                    </a:lnTo>
                    <a:lnTo>
                      <a:pt x="18" y="81"/>
                    </a:lnTo>
                    <a:lnTo>
                      <a:pt x="14" y="78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5" y="65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6" y="33"/>
                    </a:lnTo>
                    <a:lnTo>
                      <a:pt x="12" y="24"/>
                    </a:lnTo>
                    <a:lnTo>
                      <a:pt x="18" y="17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  <a:moveTo>
                      <a:pt x="23" y="20"/>
                    </a:moveTo>
                    <a:lnTo>
                      <a:pt x="23" y="20"/>
                    </a:lnTo>
                    <a:lnTo>
                      <a:pt x="28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26" y="17"/>
                    </a:lnTo>
                    <a:lnTo>
                      <a:pt x="23" y="20"/>
                    </a:lnTo>
                    <a:lnTo>
                      <a:pt x="23" y="20"/>
                    </a:lnTo>
                    <a:close/>
                    <a:moveTo>
                      <a:pt x="43" y="17"/>
                    </a:moveTo>
                    <a:lnTo>
                      <a:pt x="43" y="17"/>
                    </a:lnTo>
                    <a:lnTo>
                      <a:pt x="47" y="17"/>
                    </a:lnTo>
                    <a:lnTo>
                      <a:pt x="52" y="20"/>
                    </a:lnTo>
                    <a:lnTo>
                      <a:pt x="57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15"/>
                    </a:lnTo>
                    <a:lnTo>
                      <a:pt x="47" y="15"/>
                    </a:lnTo>
                    <a:lnTo>
                      <a:pt x="43" y="17"/>
                    </a:lnTo>
                    <a:lnTo>
                      <a:pt x="43" y="17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lnTo>
                      <a:pt x="26" y="52"/>
                    </a:lnTo>
                    <a:lnTo>
                      <a:pt x="26" y="47"/>
                    </a:lnTo>
                    <a:lnTo>
                      <a:pt x="29" y="36"/>
                    </a:lnTo>
                    <a:lnTo>
                      <a:pt x="35" y="29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35" y="21"/>
                    </a:lnTo>
                    <a:lnTo>
                      <a:pt x="31" y="24"/>
                    </a:lnTo>
                    <a:lnTo>
                      <a:pt x="26" y="27"/>
                    </a:lnTo>
                    <a:lnTo>
                      <a:pt x="23" y="33"/>
                    </a:lnTo>
                    <a:lnTo>
                      <a:pt x="23" y="39"/>
                    </a:lnTo>
                    <a:lnTo>
                      <a:pt x="23" y="46"/>
                    </a:lnTo>
                    <a:lnTo>
                      <a:pt x="25" y="52"/>
                    </a:lnTo>
                    <a:lnTo>
                      <a:pt x="28" y="58"/>
                    </a:lnTo>
                    <a:lnTo>
                      <a:pt x="28" y="58"/>
                    </a:lnTo>
                    <a:close/>
                    <a:moveTo>
                      <a:pt x="72" y="38"/>
                    </a:moveTo>
                    <a:lnTo>
                      <a:pt x="72" y="38"/>
                    </a:lnTo>
                    <a:lnTo>
                      <a:pt x="73" y="44"/>
                    </a:lnTo>
                    <a:lnTo>
                      <a:pt x="75" y="49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3"/>
                    </a:lnTo>
                    <a:lnTo>
                      <a:pt x="73" y="35"/>
                    </a:lnTo>
                    <a:lnTo>
                      <a:pt x="70" y="30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32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  <a:moveTo>
                      <a:pt x="61" y="52"/>
                    </a:moveTo>
                    <a:lnTo>
                      <a:pt x="61" y="52"/>
                    </a:lnTo>
                    <a:lnTo>
                      <a:pt x="61" y="47"/>
                    </a:lnTo>
                    <a:lnTo>
                      <a:pt x="60" y="43"/>
                    </a:lnTo>
                    <a:lnTo>
                      <a:pt x="57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5" y="41"/>
                    </a:lnTo>
                    <a:lnTo>
                      <a:pt x="55" y="46"/>
                    </a:lnTo>
                    <a:lnTo>
                      <a:pt x="57" y="50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1" y="52"/>
                    </a:lnTo>
                    <a:close/>
                    <a:moveTo>
                      <a:pt x="60" y="73"/>
                    </a:moveTo>
                    <a:lnTo>
                      <a:pt x="60" y="73"/>
                    </a:lnTo>
                    <a:lnTo>
                      <a:pt x="54" y="70"/>
                    </a:lnTo>
                    <a:lnTo>
                      <a:pt x="49" y="67"/>
                    </a:lnTo>
                    <a:lnTo>
                      <a:pt x="44" y="64"/>
                    </a:lnTo>
                    <a:lnTo>
                      <a:pt x="41" y="59"/>
                    </a:lnTo>
                    <a:lnTo>
                      <a:pt x="38" y="55"/>
                    </a:lnTo>
                    <a:lnTo>
                      <a:pt x="37" y="50"/>
                    </a:lnTo>
                    <a:lnTo>
                      <a:pt x="35" y="44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2" y="44"/>
                    </a:lnTo>
                    <a:lnTo>
                      <a:pt x="32" y="52"/>
                    </a:lnTo>
                    <a:lnTo>
                      <a:pt x="34" y="59"/>
                    </a:lnTo>
                    <a:lnTo>
                      <a:pt x="37" y="65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2" y="76"/>
                    </a:lnTo>
                    <a:lnTo>
                      <a:pt x="60" y="73"/>
                    </a:lnTo>
                    <a:lnTo>
                      <a:pt x="60" y="73"/>
                    </a:lnTo>
                    <a:close/>
                    <a:moveTo>
                      <a:pt x="28" y="76"/>
                    </a:moveTo>
                    <a:lnTo>
                      <a:pt x="28" y="76"/>
                    </a:lnTo>
                    <a:lnTo>
                      <a:pt x="20" y="70"/>
                    </a:lnTo>
                    <a:lnTo>
                      <a:pt x="15" y="6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8" y="59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2" y="75"/>
                    </a:lnTo>
                    <a:lnTo>
                      <a:pt x="28" y="76"/>
                    </a:lnTo>
                    <a:lnTo>
                      <a:pt x="28" y="76"/>
                    </a:lnTo>
                    <a:close/>
                    <a:moveTo>
                      <a:pt x="55" y="64"/>
                    </a:moveTo>
                    <a:lnTo>
                      <a:pt x="55" y="64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7" y="56"/>
                    </a:lnTo>
                    <a:lnTo>
                      <a:pt x="54" y="58"/>
                    </a:lnTo>
                    <a:lnTo>
                      <a:pt x="52" y="61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2B524B5-6435-C80C-40B1-1E77F36922B2}"/>
                </a:ext>
              </a:extLst>
            </p:cNvPr>
            <p:cNvSpPr txBox="1"/>
            <p:nvPr/>
          </p:nvSpPr>
          <p:spPr>
            <a:xfrm>
              <a:off x="107504" y="1151271"/>
              <a:ext cx="1224136" cy="7875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（</a:t>
              </a: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4</a:t>
              </a:r>
              <a:r>
                <a:rPr lang="zh-CN" altLang="en-US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）</a:t>
              </a:r>
              <a:endParaRPr lang="en-US" altLang="zh-CN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PC1-&gt;PC5</a:t>
              </a:r>
              <a:endParaRPr lang="zh-CN" altLang="en-US" sz="16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5265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PC1-&gt;PC5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发送数据时，和 </a:t>
            </a:r>
            <a:r>
              <a:rPr lang="en-US" altLang="zh-CN" sz="1200" dirty="0">
                <a:solidFill>
                  <a:schemeClr val="bg1"/>
                </a:solidFill>
              </a:rPr>
              <a:t>(2) (3) </a:t>
            </a:r>
            <a:r>
              <a:rPr lang="zh-CN" altLang="en-US" sz="1200" dirty="0">
                <a:solidFill>
                  <a:schemeClr val="bg1"/>
                </a:solidFill>
              </a:rPr>
              <a:t>一样，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，先将发送数据包放到缓存中，加上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410751"/>
              </p:ext>
            </p:extLst>
          </p:nvPr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824023"/>
              </p:ext>
            </p:extLst>
          </p:nvPr>
        </p:nvGraphicFramePr>
        <p:xfrm>
          <a:off x="4499992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64192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10.10.50.101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00e0-fc12-6666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8081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12D7B1-A4B1-5373-4236-4716FDFF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67996"/>
              </p:ext>
            </p:extLst>
          </p:nvPr>
        </p:nvGraphicFramePr>
        <p:xfrm>
          <a:off x="2308304" y="4107180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47C2CD-29C4-B43C-80B0-B6894EAD5419}"/>
              </a:ext>
            </a:extLst>
          </p:cNvPr>
          <p:cNvSpPr txBox="1"/>
          <p:nvPr/>
        </p:nvSpPr>
        <p:spPr>
          <a:xfrm>
            <a:off x="2956376" y="3725088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578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PC1-&gt;PC5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发送数据时，和 </a:t>
            </a:r>
            <a:r>
              <a:rPr lang="en-US" altLang="zh-CN" sz="1200" dirty="0">
                <a:solidFill>
                  <a:schemeClr val="bg1"/>
                </a:solidFill>
              </a:rPr>
              <a:t>(2) (3) </a:t>
            </a:r>
            <a:r>
              <a:rPr lang="zh-CN" altLang="en-US" sz="1200" dirty="0">
                <a:solidFill>
                  <a:schemeClr val="bg1"/>
                </a:solidFill>
              </a:rPr>
              <a:t>一样，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，先将发送数据包放到缓存中，加上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093896"/>
              </p:ext>
            </p:extLst>
          </p:nvPr>
        </p:nvGraphicFramePr>
        <p:xfrm>
          <a:off x="4499992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21282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10.10.50.101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00e0-fc12-6666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8081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12D7B1-A4B1-5373-4236-4716FDFF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52494"/>
              </p:ext>
            </p:extLst>
          </p:nvPr>
        </p:nvGraphicFramePr>
        <p:xfrm>
          <a:off x="2308304" y="4107180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47C2CD-29C4-B43C-80B0-B6894EAD5419}"/>
              </a:ext>
            </a:extLst>
          </p:cNvPr>
          <p:cNvSpPr txBox="1"/>
          <p:nvPr/>
        </p:nvSpPr>
        <p:spPr>
          <a:xfrm>
            <a:off x="2956376" y="3725088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8BA762-28B0-CBC5-AC8A-2D25452F3CDA}"/>
              </a:ext>
            </a:extLst>
          </p:cNvPr>
          <p:cNvSpPr txBox="1"/>
          <p:nvPr/>
        </p:nvSpPr>
        <p:spPr>
          <a:xfrm>
            <a:off x="31099" y="1047231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缓存表中已有网关的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直接将数据包发给路由，其目的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封装为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E7FBD48-A7D0-10DC-8482-5D8D54DB6198}"/>
              </a:ext>
            </a:extLst>
          </p:cNvPr>
          <p:cNvGraphicFramePr>
            <a:graphicFrameLocks noGrp="1"/>
          </p:cNvGraphicFramePr>
          <p:nvPr/>
        </p:nvGraphicFramePr>
        <p:xfrm>
          <a:off x="69525" y="1983147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50d4-6df4-5555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10.10.40.101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039C93DF-7424-656D-9E88-4C28C8AD5F03}"/>
              </a:ext>
            </a:extLst>
          </p:cNvPr>
          <p:cNvSpPr/>
          <p:nvPr/>
        </p:nvSpPr>
        <p:spPr>
          <a:xfrm>
            <a:off x="0" y="4876006"/>
            <a:ext cx="2304256" cy="267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610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170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PC1-&gt;PC5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发送数据时，和 </a:t>
            </a:r>
            <a:r>
              <a:rPr lang="en-US" altLang="zh-CN" sz="1200" dirty="0">
                <a:solidFill>
                  <a:schemeClr val="bg1"/>
                </a:solidFill>
              </a:rPr>
              <a:t>(2) (3) </a:t>
            </a:r>
            <a:r>
              <a:rPr lang="zh-CN" altLang="en-US" sz="1200" dirty="0">
                <a:solidFill>
                  <a:schemeClr val="bg1"/>
                </a:solidFill>
              </a:rPr>
              <a:t>一样，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，先将发送数据包放到缓存中，加上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在不同网段，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先找网关，将数据包发送给路由，让其帮忙转发；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67006"/>
              </p:ext>
            </p:extLst>
          </p:nvPr>
        </p:nvGraphicFramePr>
        <p:xfrm>
          <a:off x="4499992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54271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10.10.50.101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00e0-fc12-6666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808159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12D7B1-A4B1-5373-4236-4716FDFF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320729"/>
              </p:ext>
            </p:extLst>
          </p:nvPr>
        </p:nvGraphicFramePr>
        <p:xfrm>
          <a:off x="2308304" y="4107180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47C2CD-29C4-B43C-80B0-B6894EAD5419}"/>
              </a:ext>
            </a:extLst>
          </p:cNvPr>
          <p:cNvSpPr txBox="1"/>
          <p:nvPr/>
        </p:nvSpPr>
        <p:spPr>
          <a:xfrm>
            <a:off x="2956376" y="3725088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8BA762-28B0-CBC5-AC8A-2D25452F3CDA}"/>
              </a:ext>
            </a:extLst>
          </p:cNvPr>
          <p:cNvSpPr txBox="1"/>
          <p:nvPr/>
        </p:nvSpPr>
        <p:spPr>
          <a:xfrm>
            <a:off x="31099" y="1047231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由于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缓存表中已有网关的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直接将数据包发给路由，其目的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封装为</a:t>
            </a:r>
            <a:r>
              <a:rPr lang="en-US" altLang="zh-CN" sz="1200" dirty="0">
                <a:solidFill>
                  <a:schemeClr val="bg1"/>
                </a:solidFill>
              </a:rPr>
              <a:t>E5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EE7FBD48-A7D0-10DC-8482-5D8D54DB61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00129"/>
              </p:ext>
            </p:extLst>
          </p:nvPr>
        </p:nvGraphicFramePr>
        <p:xfrm>
          <a:off x="69525" y="1983147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50d4-6df4-5555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10.10.40.101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DE4B4CE4-BD6E-7D5F-F90B-D5E787079B34}"/>
              </a:ext>
            </a:extLst>
          </p:cNvPr>
          <p:cNvSpPr txBox="1"/>
          <p:nvPr/>
        </p:nvSpPr>
        <p:spPr>
          <a:xfrm>
            <a:off x="31099" y="2411697"/>
            <a:ext cx="4750254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所在网络的下一跳为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，而</a:t>
            </a:r>
            <a:r>
              <a:rPr lang="en-US" altLang="zh-CN" sz="1200" dirty="0">
                <a:solidFill>
                  <a:schemeClr val="bg1"/>
                </a:solidFill>
              </a:rPr>
              <a:t>Router1</a:t>
            </a:r>
            <a:r>
              <a:rPr lang="zh-CN" altLang="en-US" sz="1200" dirty="0">
                <a:solidFill>
                  <a:schemeClr val="bg1"/>
                </a:solidFill>
              </a:rPr>
              <a:t>已有</a:t>
            </a:r>
            <a:r>
              <a:rPr lang="en-US" altLang="zh-CN" sz="1200" dirty="0">
                <a:solidFill>
                  <a:schemeClr val="bg1"/>
                </a:solidFill>
              </a:rPr>
              <a:t>E8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地址，因此直接将数据包转发给下一个路由：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38C6639-03C7-A91C-5B41-AA82C711C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438447"/>
              </p:ext>
            </p:extLst>
          </p:nvPr>
        </p:nvGraphicFramePr>
        <p:xfrm>
          <a:off x="5581" y="3375135"/>
          <a:ext cx="4606979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439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0769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17164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47341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00e0-fc12-7777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50d4-6df4-8888</a:t>
                      </a:r>
                      <a:endParaRPr lang="zh-CN" altLang="en-US" sz="105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10.10.40.101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E14386E-4BB4-66BC-CC7A-7D0179B89A4C}"/>
              </a:ext>
            </a:extLst>
          </p:cNvPr>
          <p:cNvSpPr/>
          <p:nvPr/>
        </p:nvSpPr>
        <p:spPr>
          <a:xfrm>
            <a:off x="6798667" y="4693880"/>
            <a:ext cx="2304256" cy="267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914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724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4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PC1-&gt;PC5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Router2</a:t>
            </a:r>
            <a:r>
              <a:rPr lang="zh-CN" altLang="en-US" sz="1200" dirty="0">
                <a:solidFill>
                  <a:schemeClr val="bg1"/>
                </a:solidFill>
              </a:rPr>
              <a:t>收到数据包，发现目标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不是自己，于是把数据包进行路由转发，根据路由表可判断出目的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E9</a:t>
            </a:r>
            <a:r>
              <a:rPr lang="zh-CN" altLang="en-US" sz="1200" dirty="0">
                <a:solidFill>
                  <a:schemeClr val="bg1"/>
                </a:solidFill>
              </a:rPr>
              <a:t>在同一网段，由于</a:t>
            </a:r>
            <a:r>
              <a:rPr lang="en-US" altLang="zh-CN" sz="1200" dirty="0">
                <a:solidFill>
                  <a:schemeClr val="bg1"/>
                </a:solidFill>
              </a:rPr>
              <a:t>Router2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缓存表中有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地址，因此直接将数据包转发给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，其目的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封装为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E9</a:t>
            </a:r>
            <a:r>
              <a:rPr lang="zh-CN" altLang="en-US" sz="1200" dirty="0">
                <a:solidFill>
                  <a:schemeClr val="bg1"/>
                </a:solidFill>
              </a:rPr>
              <a:t>，目的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PC5</a:t>
            </a:r>
            <a:r>
              <a:rPr lang="zh-CN" altLang="en-US" sz="1200" dirty="0">
                <a:solidFill>
                  <a:schemeClr val="bg1"/>
                </a:solidFill>
              </a:rPr>
              <a:t>，源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，数据包情况如下：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972BE80-33A8-44FF-5B68-4E210EA7A785}"/>
              </a:ext>
            </a:extLst>
          </p:cNvPr>
          <p:cNvSpPr txBox="1"/>
          <p:nvPr/>
        </p:nvSpPr>
        <p:spPr>
          <a:xfrm>
            <a:off x="648072" y="371164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5972576-36D2-6847-D12B-077412609007}"/>
              </a:ext>
            </a:extLst>
          </p:cNvPr>
          <p:cNvGraphicFramePr>
            <a:graphicFrameLocks noGrp="1"/>
          </p:cNvGraphicFramePr>
          <p:nvPr/>
        </p:nvGraphicFramePr>
        <p:xfrm>
          <a:off x="6804248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10.10.20.1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50d4-6df4-6666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50d4-6df4-7777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070784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10.10.20.101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00e0-fc12-4444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5921519"/>
                  </a:ext>
                </a:extLst>
              </a:tr>
              <a:tr h="21492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10.10.30.2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50d4-6df4-8888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187949"/>
                  </a:ext>
                </a:extLst>
              </a:tr>
            </a:tbl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B07630CD-3717-7DD9-094E-BE4180F60BEF}"/>
              </a:ext>
            </a:extLst>
          </p:cNvPr>
          <p:cNvSpPr txBox="1"/>
          <p:nvPr/>
        </p:nvSpPr>
        <p:spPr>
          <a:xfrm>
            <a:off x="7452320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C0DB7EF-A78D-AF40-A5B4-C7D78AC1E408}"/>
              </a:ext>
            </a:extLst>
          </p:cNvPr>
          <p:cNvGraphicFramePr>
            <a:graphicFrameLocks noGrp="1"/>
          </p:cNvGraphicFramePr>
          <p:nvPr/>
        </p:nvGraphicFramePr>
        <p:xfrm>
          <a:off x="0" y="4107180"/>
          <a:ext cx="230425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10.10.10.1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50d4-6df4-5555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51650"/>
                  </a:ext>
                </a:extLst>
              </a:tr>
            </a:tbl>
          </a:graphicData>
        </a:graphic>
      </p:graphicFrame>
      <p:sp>
        <p:nvSpPr>
          <p:cNvPr id="20" name="文本框 19">
            <a:extLst>
              <a:ext uri="{FF2B5EF4-FFF2-40B4-BE49-F238E27FC236}">
                <a16:creationId xmlns:a16="http://schemas.microsoft.com/office/drawing/2014/main" id="{86FFE3D9-0854-0DE9-249F-33604BD973FC}"/>
              </a:ext>
            </a:extLst>
          </p:cNvPr>
          <p:cNvSpPr txBox="1"/>
          <p:nvPr/>
        </p:nvSpPr>
        <p:spPr>
          <a:xfrm>
            <a:off x="5148064" y="2747373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R2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5EDA3675-5FAA-C560-372B-D3E065812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94639"/>
              </p:ext>
            </p:extLst>
          </p:nvPr>
        </p:nvGraphicFramePr>
        <p:xfrm>
          <a:off x="4499992" y="3147814"/>
          <a:ext cx="230425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10.10.30.2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50d4-6df4-8888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50d4-6df4-9999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681870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10.10.50.1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50d4-6df4-1010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1813917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172551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10.10.30.1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50d4-6df4-7777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944919"/>
                  </a:ext>
                </a:extLst>
              </a:tr>
              <a:tr h="11974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10.10.50.101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>
                          <a:solidFill>
                            <a:schemeClr val="tx1"/>
                          </a:solidFill>
                        </a:rPr>
                        <a:t>00e0-fc12-6666</a:t>
                      </a:r>
                      <a:endParaRPr lang="zh-CN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780815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9047C2CD-29C4-B43C-80B0-B6894EAD5419}"/>
              </a:ext>
            </a:extLst>
          </p:cNvPr>
          <p:cNvSpPr txBox="1"/>
          <p:nvPr/>
        </p:nvSpPr>
        <p:spPr>
          <a:xfrm>
            <a:off x="2956376" y="3725088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PC5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DDA38E30-0AFA-74FF-7A77-3706FC647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836730"/>
              </p:ext>
            </p:extLst>
          </p:nvPr>
        </p:nvGraphicFramePr>
        <p:xfrm>
          <a:off x="35496" y="1792532"/>
          <a:ext cx="467861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9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9156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094711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63627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数据包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>
                          <a:solidFill>
                            <a:schemeClr val="bg1"/>
                          </a:solidFill>
                        </a:rPr>
                        <a:t>50d4-6df4-9999</a:t>
                      </a:r>
                      <a:endParaRPr lang="en-US" altLang="zh-CN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r>
                        <a:rPr lang="en-US" altLang="zh-CN" sz="1050" dirty="0"/>
                        <a:t>00e0-fc12-5555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10.10.40.101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BAC21BE4-8B37-F59B-0FA6-503E94E3C9F6}"/>
              </a:ext>
            </a:extLst>
          </p:cNvPr>
          <p:cNvSpPr/>
          <p:nvPr/>
        </p:nvSpPr>
        <p:spPr>
          <a:xfrm>
            <a:off x="4637479" y="4201763"/>
            <a:ext cx="2137802" cy="26749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612D7B1-A4B1-5373-4236-4716FDFF9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882082"/>
              </p:ext>
            </p:extLst>
          </p:nvPr>
        </p:nvGraphicFramePr>
        <p:xfrm>
          <a:off x="2308304" y="4107180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1277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10.10.40.101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00e0-fc12-5555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9041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52C47B-E758-9F30-D302-4810BD37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542"/>
            <a:ext cx="9144000" cy="26943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9D13E5-0951-D207-EB85-83E27DF8C4EC}"/>
              </a:ext>
            </a:extLst>
          </p:cNvPr>
          <p:cNvSpPr txBox="1"/>
          <p:nvPr/>
        </p:nvSpPr>
        <p:spPr>
          <a:xfrm>
            <a:off x="323528" y="123478"/>
            <a:ext cx="820891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684308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F52C47B-E758-9F30-D302-4810BD371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542"/>
            <a:ext cx="9144000" cy="269436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C9D13E5-0951-D207-EB85-83E27DF8C4EC}"/>
              </a:ext>
            </a:extLst>
          </p:cNvPr>
          <p:cNvSpPr txBox="1"/>
          <p:nvPr/>
        </p:nvSpPr>
        <p:spPr>
          <a:xfrm>
            <a:off x="323528" y="123478"/>
            <a:ext cx="820891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87FED7-55A2-5AB8-1B82-3E3A07614989}"/>
              </a:ext>
            </a:extLst>
          </p:cNvPr>
          <p:cNvSpPr txBox="1"/>
          <p:nvPr/>
        </p:nvSpPr>
        <p:spPr>
          <a:xfrm>
            <a:off x="330021" y="3723878"/>
            <a:ext cx="820891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答：</a:t>
            </a:r>
            <a:r>
              <a:rPr lang="en-US" altLang="zh-CN" dirty="0">
                <a:solidFill>
                  <a:schemeClr val="bg1"/>
                </a:solidFill>
              </a:rPr>
              <a:t>bb-bb-bb</a:t>
            </a:r>
            <a:r>
              <a:rPr lang="zh-CN" altLang="en-US" dirty="0">
                <a:solidFill>
                  <a:schemeClr val="bg1"/>
                </a:solidFill>
              </a:rPr>
              <a:t>。由于</a:t>
            </a:r>
            <a:r>
              <a:rPr lang="en-US" altLang="zh-CN" dirty="0">
                <a:solidFill>
                  <a:schemeClr val="bg1"/>
                </a:solidFill>
              </a:rPr>
              <a:t>PC1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PC2</a:t>
            </a:r>
            <a:r>
              <a:rPr lang="zh-CN" altLang="en-US" dirty="0">
                <a:solidFill>
                  <a:schemeClr val="bg1"/>
                </a:solidFill>
              </a:rPr>
              <a:t>跨网段，</a:t>
            </a:r>
            <a:r>
              <a:rPr lang="en-US" altLang="zh-CN" dirty="0">
                <a:solidFill>
                  <a:schemeClr val="bg1"/>
                </a:solidFill>
              </a:rPr>
              <a:t>PC1</a:t>
            </a:r>
            <a:r>
              <a:rPr lang="zh-CN" altLang="en-US" dirty="0">
                <a:solidFill>
                  <a:schemeClr val="bg1"/>
                </a:solidFill>
              </a:rPr>
              <a:t>直接请求网关转发请求包，不需要广播整个网段。</a:t>
            </a:r>
          </a:p>
        </p:txBody>
      </p:sp>
    </p:spTree>
    <p:extLst>
      <p:ext uri="{BB962C8B-B14F-4D97-AF65-F5344CB8AC3E}">
        <p14:creationId xmlns:p14="http://schemas.microsoft.com/office/powerpoint/2010/main" val="1908673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9D13E5-0951-D207-EB85-83E27DF8C4EC}"/>
              </a:ext>
            </a:extLst>
          </p:cNvPr>
          <p:cNvSpPr txBox="1"/>
          <p:nvPr/>
        </p:nvSpPr>
        <p:spPr>
          <a:xfrm>
            <a:off x="323528" y="123478"/>
            <a:ext cx="820891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0796-1E8B-3580-EA7F-99F7F11E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" b="51400"/>
          <a:stretch/>
        </p:blipFill>
        <p:spPr>
          <a:xfrm>
            <a:off x="290389" y="699542"/>
            <a:ext cx="842607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0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9D13E5-0951-D207-EB85-83E27DF8C4EC}"/>
              </a:ext>
            </a:extLst>
          </p:cNvPr>
          <p:cNvSpPr txBox="1"/>
          <p:nvPr/>
        </p:nvSpPr>
        <p:spPr>
          <a:xfrm>
            <a:off x="323528" y="123478"/>
            <a:ext cx="820891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87FED7-55A2-5AB8-1B82-3E3A07614989}"/>
              </a:ext>
            </a:extLst>
          </p:cNvPr>
          <p:cNvSpPr txBox="1"/>
          <p:nvPr/>
        </p:nvSpPr>
        <p:spPr>
          <a:xfrm>
            <a:off x="323528" y="3939902"/>
            <a:ext cx="8208912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答：</a:t>
            </a:r>
            <a:r>
              <a:rPr lang="en-US" altLang="zh-CN" dirty="0">
                <a:solidFill>
                  <a:schemeClr val="bg1"/>
                </a:solidFill>
              </a:rPr>
              <a:t>10.1.1.1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10.1.1.10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  <a:r>
              <a:rPr lang="en-US" altLang="zh-CN" dirty="0">
                <a:solidFill>
                  <a:schemeClr val="bg1"/>
                </a:solidFill>
              </a:rPr>
              <a:t>PC2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ARP</a:t>
            </a:r>
            <a:r>
              <a:rPr lang="zh-CN" altLang="en-US" dirty="0">
                <a:solidFill>
                  <a:schemeClr val="bg1"/>
                </a:solidFill>
              </a:rPr>
              <a:t>回应报文是告知路由</a:t>
            </a:r>
            <a:r>
              <a:rPr lang="en-US" altLang="zh-CN" dirty="0">
                <a:solidFill>
                  <a:schemeClr val="bg1"/>
                </a:solidFill>
              </a:rPr>
              <a:t>R2</a:t>
            </a:r>
            <a:r>
              <a:rPr lang="zh-CN" altLang="en-US" dirty="0">
                <a:solidFill>
                  <a:schemeClr val="bg1"/>
                </a:solidFill>
              </a:rPr>
              <a:t>自己的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地址，其目的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均为</a:t>
            </a:r>
            <a:r>
              <a:rPr lang="en-US" altLang="zh-CN" dirty="0">
                <a:solidFill>
                  <a:schemeClr val="bg1"/>
                </a:solidFill>
              </a:rPr>
              <a:t>G0/0/0</a:t>
            </a:r>
            <a:r>
              <a:rPr lang="zh-CN" altLang="en-US" dirty="0">
                <a:solidFill>
                  <a:schemeClr val="bg1"/>
                </a:solidFill>
              </a:rPr>
              <a:t>端口，源</a:t>
            </a:r>
            <a:r>
              <a:rPr lang="en-US" altLang="zh-CN" dirty="0">
                <a:solidFill>
                  <a:schemeClr val="bg1"/>
                </a:solidFill>
              </a:rPr>
              <a:t>IP</a:t>
            </a:r>
            <a:r>
              <a:rPr lang="zh-CN" altLang="en-US" dirty="0">
                <a:solidFill>
                  <a:schemeClr val="bg1"/>
                </a:solidFill>
              </a:rPr>
              <a:t>和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均为</a:t>
            </a:r>
            <a:r>
              <a:rPr lang="en-US" altLang="zh-CN" dirty="0">
                <a:solidFill>
                  <a:schemeClr val="bg1"/>
                </a:solidFill>
              </a:rPr>
              <a:t>PC2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8DD0796-1E8B-3580-EA7F-99F7F11E63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6" b="51400"/>
          <a:stretch/>
        </p:blipFill>
        <p:spPr>
          <a:xfrm>
            <a:off x="290389" y="699542"/>
            <a:ext cx="842607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3744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9D13E5-0951-D207-EB85-83E27DF8C4EC}"/>
              </a:ext>
            </a:extLst>
          </p:cNvPr>
          <p:cNvSpPr txBox="1"/>
          <p:nvPr/>
        </p:nvSpPr>
        <p:spPr>
          <a:xfrm>
            <a:off x="323528" y="123478"/>
            <a:ext cx="820891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552AB-3D78-2A26-047E-B788D3A5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2" y="627534"/>
            <a:ext cx="683629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5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139616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ffff-ffff-ffff-</a:t>
                      </a:r>
                      <a:r>
                        <a:rPr lang="en-US" altLang="zh-CN" sz="1050" dirty="0" err="1"/>
                        <a:t>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PC1-&gt;PC3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在同一网段，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地址，会先缓存需要发送的报文，然后在当前局域网内广播询问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地址，报文情况如下，其中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地址全</a:t>
            </a:r>
            <a:r>
              <a:rPr lang="en-US" altLang="zh-CN" sz="1200" dirty="0">
                <a:solidFill>
                  <a:schemeClr val="bg1"/>
                </a:solidFill>
              </a:rPr>
              <a:t>f</a:t>
            </a:r>
            <a:r>
              <a:rPr lang="zh-CN" altLang="en-US" sz="1200" dirty="0">
                <a:solidFill>
                  <a:schemeClr val="bg1"/>
                </a:solidFill>
              </a:rPr>
              <a:t>表示广播；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FD790D-6C77-AB6A-277A-6EB90F30CDAD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3193339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D3BCF13-4556-41A5-08A9-7939F1D60013}"/>
              </a:ext>
            </a:extLst>
          </p:cNvPr>
          <p:cNvSpPr txBox="1"/>
          <p:nvPr/>
        </p:nvSpPr>
        <p:spPr>
          <a:xfrm>
            <a:off x="6715767" y="281124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C6F7B-5B6F-C4C8-1EC7-49E32B082882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429677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8C5CA8-52D7-A43B-6BCD-0AC46FC413B8}"/>
              </a:ext>
            </a:extLst>
          </p:cNvPr>
          <p:cNvSpPr txBox="1"/>
          <p:nvPr/>
        </p:nvSpPr>
        <p:spPr>
          <a:xfrm>
            <a:off x="6711262" y="390124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207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DC9D13E5-0951-D207-EB85-83E27DF8C4EC}"/>
              </a:ext>
            </a:extLst>
          </p:cNvPr>
          <p:cNvSpPr txBox="1"/>
          <p:nvPr/>
        </p:nvSpPr>
        <p:spPr>
          <a:xfrm>
            <a:off x="323528" y="123478"/>
            <a:ext cx="8208912" cy="463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例题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87FED7-55A2-5AB8-1B82-3E3A07614989}"/>
              </a:ext>
            </a:extLst>
          </p:cNvPr>
          <p:cNvSpPr txBox="1"/>
          <p:nvPr/>
        </p:nvSpPr>
        <p:spPr>
          <a:xfrm>
            <a:off x="335240" y="3507854"/>
            <a:ext cx="8208912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</a:rPr>
              <a:t>答：三次。若</a:t>
            </a:r>
            <a:r>
              <a:rPr lang="en-US" altLang="zh-CN" dirty="0">
                <a:solidFill>
                  <a:schemeClr val="bg1"/>
                </a:solidFill>
              </a:rPr>
              <a:t>PC1</a:t>
            </a:r>
            <a:r>
              <a:rPr lang="zh-CN" altLang="en-US" dirty="0">
                <a:solidFill>
                  <a:schemeClr val="bg1"/>
                </a:solidFill>
              </a:rPr>
              <a:t>不知道</a:t>
            </a:r>
            <a:r>
              <a:rPr lang="en-US" altLang="zh-CN" dirty="0">
                <a:solidFill>
                  <a:schemeClr val="bg1"/>
                </a:solidFill>
              </a:rPr>
              <a:t>E2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，需要使用一次</a:t>
            </a:r>
            <a:r>
              <a:rPr lang="en-US" altLang="zh-CN" dirty="0">
                <a:solidFill>
                  <a:schemeClr val="bg1"/>
                </a:solidFill>
              </a:rPr>
              <a:t>ARP</a:t>
            </a:r>
            <a:r>
              <a:rPr lang="zh-CN" altLang="en-US" dirty="0">
                <a:solidFill>
                  <a:schemeClr val="bg1"/>
                </a:solidFill>
              </a:rPr>
              <a:t>获取；若</a:t>
            </a:r>
            <a:r>
              <a:rPr lang="en-US" altLang="zh-CN" dirty="0">
                <a:solidFill>
                  <a:schemeClr val="bg1"/>
                </a:solidFill>
              </a:rPr>
              <a:t>E4</a:t>
            </a:r>
            <a:r>
              <a:rPr lang="zh-CN" altLang="en-US" dirty="0">
                <a:solidFill>
                  <a:schemeClr val="bg1"/>
                </a:solidFill>
              </a:rPr>
              <a:t>不知道</a:t>
            </a:r>
            <a:r>
              <a:rPr lang="en-US" altLang="zh-CN" dirty="0">
                <a:solidFill>
                  <a:schemeClr val="bg1"/>
                </a:solidFill>
              </a:rPr>
              <a:t>E6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，需要使用一次</a:t>
            </a:r>
            <a:r>
              <a:rPr lang="en-US" altLang="zh-CN" dirty="0">
                <a:solidFill>
                  <a:schemeClr val="bg1"/>
                </a:solidFill>
              </a:rPr>
              <a:t>ARP</a:t>
            </a:r>
            <a:r>
              <a:rPr lang="zh-CN" altLang="en-US" dirty="0">
                <a:solidFill>
                  <a:schemeClr val="bg1"/>
                </a:solidFill>
              </a:rPr>
              <a:t>获取；若路由</a:t>
            </a:r>
            <a:r>
              <a:rPr lang="en-US" altLang="zh-CN" dirty="0">
                <a:solidFill>
                  <a:schemeClr val="bg1"/>
                </a:solidFill>
              </a:rPr>
              <a:t>4</a:t>
            </a:r>
            <a:r>
              <a:rPr lang="zh-CN" altLang="en-US" dirty="0">
                <a:solidFill>
                  <a:schemeClr val="bg1"/>
                </a:solidFill>
              </a:rPr>
              <a:t>不知道</a:t>
            </a:r>
            <a:r>
              <a:rPr lang="en-US" altLang="zh-CN" dirty="0">
                <a:solidFill>
                  <a:schemeClr val="bg1"/>
                </a:solidFill>
              </a:rPr>
              <a:t>PC3</a:t>
            </a:r>
            <a:r>
              <a:rPr lang="zh-CN" altLang="en-US" dirty="0">
                <a:solidFill>
                  <a:schemeClr val="bg1"/>
                </a:solidFill>
              </a:rPr>
              <a:t>的</a:t>
            </a:r>
            <a:r>
              <a:rPr lang="en-US" altLang="zh-CN" dirty="0">
                <a:solidFill>
                  <a:schemeClr val="bg1"/>
                </a:solidFill>
              </a:rPr>
              <a:t>MAC</a:t>
            </a:r>
            <a:r>
              <a:rPr lang="zh-CN" altLang="en-US" dirty="0">
                <a:solidFill>
                  <a:schemeClr val="bg1"/>
                </a:solidFill>
              </a:rPr>
              <a:t>，需要使用一次</a:t>
            </a:r>
            <a:r>
              <a:rPr lang="en-US" altLang="zh-CN" dirty="0">
                <a:solidFill>
                  <a:schemeClr val="bg1"/>
                </a:solidFill>
              </a:rPr>
              <a:t>ARP</a:t>
            </a:r>
            <a:r>
              <a:rPr lang="zh-CN" altLang="en-US" dirty="0">
                <a:solidFill>
                  <a:schemeClr val="bg1"/>
                </a:solidFill>
              </a:rPr>
              <a:t>获取。共三次。注：题目的意思应该是只包含</a:t>
            </a:r>
            <a:r>
              <a:rPr lang="en-US" altLang="zh-CN" dirty="0">
                <a:solidFill>
                  <a:schemeClr val="bg1"/>
                </a:solidFill>
              </a:rPr>
              <a:t>ARP</a:t>
            </a:r>
            <a:r>
              <a:rPr lang="zh-CN" altLang="en-US" dirty="0">
                <a:solidFill>
                  <a:schemeClr val="bg1"/>
                </a:solidFill>
              </a:rPr>
              <a:t>请求，不包含</a:t>
            </a:r>
            <a:r>
              <a:rPr lang="en-US" altLang="zh-CN" dirty="0">
                <a:solidFill>
                  <a:schemeClr val="bg1"/>
                </a:solidFill>
              </a:rPr>
              <a:t>ARP</a:t>
            </a:r>
            <a:r>
              <a:rPr lang="zh-CN" altLang="en-US" dirty="0">
                <a:solidFill>
                  <a:schemeClr val="bg1"/>
                </a:solidFill>
              </a:rPr>
              <a:t>响应，所以不乘二。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63552AB-3D78-2A26-047E-B788D3A55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52" y="627534"/>
            <a:ext cx="6836295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785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ACA500FF-618F-6BBA-1E39-45F5F3F462E8}"/>
              </a:ext>
            </a:extLst>
          </p:cNvPr>
          <p:cNvGrpSpPr/>
          <p:nvPr/>
        </p:nvGrpSpPr>
        <p:grpSpPr>
          <a:xfrm>
            <a:off x="179512" y="123478"/>
            <a:ext cx="2232248" cy="936104"/>
            <a:chOff x="179512" y="123478"/>
            <a:chExt cx="2232248" cy="936104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171F1606-96FE-EC1B-8A57-031F8FCC76C3}"/>
                </a:ext>
              </a:extLst>
            </p:cNvPr>
            <p:cNvGrpSpPr/>
            <p:nvPr/>
          </p:nvGrpSpPr>
          <p:grpSpPr>
            <a:xfrm>
              <a:off x="179512" y="123478"/>
              <a:ext cx="792088" cy="936104"/>
              <a:chOff x="5465763" y="3317875"/>
              <a:chExt cx="1511300" cy="1701801"/>
            </a:xfrm>
          </p:grpSpPr>
          <p:sp>
            <p:nvSpPr>
              <p:cNvPr id="11" name="Freeform 7085">
                <a:extLst>
                  <a:ext uri="{FF2B5EF4-FFF2-40B4-BE49-F238E27FC236}">
                    <a16:creationId xmlns:a16="http://schemas.microsoft.com/office/drawing/2014/main" id="{606BF499-EA27-BE58-02D3-A4B6CF94B3A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5763" y="3317875"/>
                <a:ext cx="1511300" cy="1400175"/>
              </a:xfrm>
              <a:custGeom>
                <a:avLst/>
                <a:gdLst/>
                <a:ahLst/>
                <a:cxnLst>
                  <a:cxn ang="0">
                    <a:pos x="513" y="81"/>
                  </a:cxn>
                  <a:cxn ang="0">
                    <a:pos x="517" y="101"/>
                  </a:cxn>
                  <a:cxn ang="0">
                    <a:pos x="679" y="26"/>
                  </a:cxn>
                  <a:cxn ang="0">
                    <a:pos x="763" y="279"/>
                  </a:cxn>
                  <a:cxn ang="0">
                    <a:pos x="851" y="141"/>
                  </a:cxn>
                  <a:cxn ang="0">
                    <a:pos x="764" y="350"/>
                  </a:cxn>
                  <a:cxn ang="0">
                    <a:pos x="933" y="308"/>
                  </a:cxn>
                  <a:cxn ang="0">
                    <a:pos x="816" y="459"/>
                  </a:cxn>
                  <a:cxn ang="0">
                    <a:pos x="860" y="537"/>
                  </a:cxn>
                  <a:cxn ang="0">
                    <a:pos x="799" y="642"/>
                  </a:cxn>
                  <a:cxn ang="0">
                    <a:pos x="725" y="711"/>
                  </a:cxn>
                  <a:cxn ang="0">
                    <a:pos x="651" y="795"/>
                  </a:cxn>
                  <a:cxn ang="0">
                    <a:pos x="525" y="699"/>
                  </a:cxn>
                  <a:cxn ang="0">
                    <a:pos x="407" y="816"/>
                  </a:cxn>
                  <a:cxn ang="0">
                    <a:pos x="305" y="709"/>
                  </a:cxn>
                  <a:cxn ang="0">
                    <a:pos x="220" y="717"/>
                  </a:cxn>
                  <a:cxn ang="0">
                    <a:pos x="101" y="674"/>
                  </a:cxn>
                  <a:cxn ang="0">
                    <a:pos x="157" y="482"/>
                  </a:cxn>
                  <a:cxn ang="0">
                    <a:pos x="28" y="436"/>
                  </a:cxn>
                  <a:cxn ang="0">
                    <a:pos x="171" y="287"/>
                  </a:cxn>
                  <a:cxn ang="0">
                    <a:pos x="81" y="247"/>
                  </a:cxn>
                  <a:cxn ang="0">
                    <a:pos x="319" y="218"/>
                  </a:cxn>
                  <a:cxn ang="0">
                    <a:pos x="328" y="147"/>
                  </a:cxn>
                  <a:cxn ang="0">
                    <a:pos x="394" y="51"/>
                  </a:cxn>
                  <a:cxn ang="0">
                    <a:pos x="651" y="173"/>
                  </a:cxn>
                  <a:cxn ang="0">
                    <a:pos x="528" y="176"/>
                  </a:cxn>
                  <a:cxn ang="0">
                    <a:pos x="508" y="243"/>
                  </a:cxn>
                  <a:cxn ang="0">
                    <a:pos x="314" y="243"/>
                  </a:cxn>
                  <a:cxn ang="0">
                    <a:pos x="435" y="247"/>
                  </a:cxn>
                  <a:cxn ang="0">
                    <a:pos x="592" y="266"/>
                  </a:cxn>
                  <a:cxn ang="0">
                    <a:pos x="555" y="336"/>
                  </a:cxn>
                  <a:cxn ang="0">
                    <a:pos x="607" y="270"/>
                  </a:cxn>
                  <a:cxn ang="0">
                    <a:pos x="583" y="295"/>
                  </a:cxn>
                  <a:cxn ang="0">
                    <a:pos x="180" y="316"/>
                  </a:cxn>
                  <a:cxn ang="0">
                    <a:pos x="263" y="374"/>
                  </a:cxn>
                  <a:cxn ang="0">
                    <a:pos x="641" y="423"/>
                  </a:cxn>
                  <a:cxn ang="0">
                    <a:pos x="430" y="339"/>
                  </a:cxn>
                  <a:cxn ang="0">
                    <a:pos x="421" y="380"/>
                  </a:cxn>
                  <a:cxn ang="0">
                    <a:pos x="382" y="386"/>
                  </a:cxn>
                  <a:cxn ang="0">
                    <a:pos x="203" y="372"/>
                  </a:cxn>
                  <a:cxn ang="0">
                    <a:pos x="552" y="389"/>
                  </a:cxn>
                  <a:cxn ang="0">
                    <a:pos x="578" y="417"/>
                  </a:cxn>
                  <a:cxn ang="0">
                    <a:pos x="781" y="427"/>
                  </a:cxn>
                  <a:cxn ang="0">
                    <a:pos x="699" y="429"/>
                  </a:cxn>
                  <a:cxn ang="0">
                    <a:pos x="478" y="449"/>
                  </a:cxn>
                  <a:cxn ang="0">
                    <a:pos x="792" y="452"/>
                  </a:cxn>
                  <a:cxn ang="0">
                    <a:pos x="331" y="470"/>
                  </a:cxn>
                  <a:cxn ang="0">
                    <a:pos x="563" y="529"/>
                  </a:cxn>
                  <a:cxn ang="0">
                    <a:pos x="577" y="493"/>
                  </a:cxn>
                  <a:cxn ang="0">
                    <a:pos x="327" y="500"/>
                  </a:cxn>
                  <a:cxn ang="0">
                    <a:pos x="228" y="555"/>
                  </a:cxn>
                  <a:cxn ang="0">
                    <a:pos x="677" y="529"/>
                  </a:cxn>
                  <a:cxn ang="0">
                    <a:pos x="686" y="536"/>
                  </a:cxn>
                  <a:cxn ang="0">
                    <a:pos x="354" y="568"/>
                  </a:cxn>
                  <a:cxn ang="0">
                    <a:pos x="500" y="624"/>
                  </a:cxn>
                  <a:cxn ang="0">
                    <a:pos x="536" y="610"/>
                  </a:cxn>
                  <a:cxn ang="0">
                    <a:pos x="735" y="613"/>
                  </a:cxn>
                  <a:cxn ang="0">
                    <a:pos x="325" y="619"/>
                  </a:cxn>
                  <a:cxn ang="0">
                    <a:pos x="766" y="642"/>
                  </a:cxn>
                  <a:cxn ang="0">
                    <a:pos x="685" y="650"/>
                  </a:cxn>
                  <a:cxn ang="0">
                    <a:pos x="618" y="673"/>
                  </a:cxn>
                  <a:cxn ang="0">
                    <a:pos x="432" y="699"/>
                  </a:cxn>
                  <a:cxn ang="0">
                    <a:pos x="478" y="802"/>
                  </a:cxn>
                </a:cxnLst>
                <a:rect l="0" t="0" r="r" b="b"/>
                <a:pathLst>
                  <a:path w="952" h="882">
                    <a:moveTo>
                      <a:pt x="438" y="58"/>
                    </a:moveTo>
                    <a:lnTo>
                      <a:pt x="438" y="58"/>
                    </a:lnTo>
                    <a:lnTo>
                      <a:pt x="443" y="63"/>
                    </a:lnTo>
                    <a:lnTo>
                      <a:pt x="450" y="66"/>
                    </a:lnTo>
                    <a:lnTo>
                      <a:pt x="456" y="69"/>
                    </a:lnTo>
                    <a:lnTo>
                      <a:pt x="461" y="74"/>
                    </a:lnTo>
                    <a:lnTo>
                      <a:pt x="461" y="74"/>
                    </a:lnTo>
                    <a:lnTo>
                      <a:pt x="461" y="75"/>
                    </a:lnTo>
                    <a:lnTo>
                      <a:pt x="461" y="75"/>
                    </a:lnTo>
                    <a:lnTo>
                      <a:pt x="459" y="75"/>
                    </a:lnTo>
                    <a:lnTo>
                      <a:pt x="458" y="77"/>
                    </a:lnTo>
                    <a:lnTo>
                      <a:pt x="458" y="77"/>
                    </a:lnTo>
                    <a:lnTo>
                      <a:pt x="447" y="74"/>
                    </a:lnTo>
                    <a:lnTo>
                      <a:pt x="438" y="71"/>
                    </a:lnTo>
                    <a:lnTo>
                      <a:pt x="427" y="67"/>
                    </a:lnTo>
                    <a:lnTo>
                      <a:pt x="417" y="64"/>
                    </a:lnTo>
                    <a:lnTo>
                      <a:pt x="417" y="64"/>
                    </a:lnTo>
                    <a:lnTo>
                      <a:pt x="423" y="67"/>
                    </a:lnTo>
                    <a:lnTo>
                      <a:pt x="430" y="71"/>
                    </a:lnTo>
                    <a:lnTo>
                      <a:pt x="438" y="74"/>
                    </a:lnTo>
                    <a:lnTo>
                      <a:pt x="446" y="78"/>
                    </a:lnTo>
                    <a:lnTo>
                      <a:pt x="446" y="78"/>
                    </a:lnTo>
                    <a:lnTo>
                      <a:pt x="461" y="84"/>
                    </a:lnTo>
                    <a:lnTo>
                      <a:pt x="475" y="93"/>
                    </a:lnTo>
                    <a:lnTo>
                      <a:pt x="475" y="93"/>
                    </a:lnTo>
                    <a:lnTo>
                      <a:pt x="472" y="95"/>
                    </a:lnTo>
                    <a:lnTo>
                      <a:pt x="468" y="96"/>
                    </a:lnTo>
                    <a:lnTo>
                      <a:pt x="461" y="95"/>
                    </a:lnTo>
                    <a:lnTo>
                      <a:pt x="446" y="89"/>
                    </a:lnTo>
                    <a:lnTo>
                      <a:pt x="446" y="89"/>
                    </a:lnTo>
                    <a:lnTo>
                      <a:pt x="455" y="95"/>
                    </a:lnTo>
                    <a:lnTo>
                      <a:pt x="465" y="101"/>
                    </a:lnTo>
                    <a:lnTo>
                      <a:pt x="488" y="113"/>
                    </a:lnTo>
                    <a:lnTo>
                      <a:pt x="488" y="113"/>
                    </a:lnTo>
                    <a:lnTo>
                      <a:pt x="487" y="116"/>
                    </a:lnTo>
                    <a:lnTo>
                      <a:pt x="484" y="116"/>
                    </a:lnTo>
                    <a:lnTo>
                      <a:pt x="479" y="115"/>
                    </a:lnTo>
                    <a:lnTo>
                      <a:pt x="473" y="112"/>
                    </a:lnTo>
                    <a:lnTo>
                      <a:pt x="470" y="110"/>
                    </a:lnTo>
                    <a:lnTo>
                      <a:pt x="467" y="110"/>
                    </a:lnTo>
                    <a:lnTo>
                      <a:pt x="467" y="110"/>
                    </a:lnTo>
                    <a:lnTo>
                      <a:pt x="465" y="109"/>
                    </a:lnTo>
                    <a:lnTo>
                      <a:pt x="464" y="107"/>
                    </a:lnTo>
                    <a:lnTo>
                      <a:pt x="464" y="107"/>
                    </a:lnTo>
                    <a:lnTo>
                      <a:pt x="462" y="106"/>
                    </a:lnTo>
                    <a:lnTo>
                      <a:pt x="462" y="106"/>
                    </a:lnTo>
                    <a:lnTo>
                      <a:pt x="420" y="90"/>
                    </a:lnTo>
                    <a:lnTo>
                      <a:pt x="397" y="81"/>
                    </a:lnTo>
                    <a:lnTo>
                      <a:pt x="372" y="74"/>
                    </a:lnTo>
                    <a:lnTo>
                      <a:pt x="372" y="74"/>
                    </a:lnTo>
                    <a:lnTo>
                      <a:pt x="383" y="81"/>
                    </a:lnTo>
                    <a:lnTo>
                      <a:pt x="394" y="87"/>
                    </a:lnTo>
                    <a:lnTo>
                      <a:pt x="418" y="98"/>
                    </a:lnTo>
                    <a:lnTo>
                      <a:pt x="444" y="110"/>
                    </a:lnTo>
                    <a:lnTo>
                      <a:pt x="468" y="121"/>
                    </a:lnTo>
                    <a:lnTo>
                      <a:pt x="468" y="121"/>
                    </a:lnTo>
                    <a:lnTo>
                      <a:pt x="482" y="125"/>
                    </a:lnTo>
                    <a:lnTo>
                      <a:pt x="488" y="128"/>
                    </a:lnTo>
                    <a:lnTo>
                      <a:pt x="493" y="133"/>
                    </a:lnTo>
                    <a:lnTo>
                      <a:pt x="493" y="133"/>
                    </a:lnTo>
                    <a:lnTo>
                      <a:pt x="485" y="133"/>
                    </a:lnTo>
                    <a:lnTo>
                      <a:pt x="478" y="131"/>
                    </a:lnTo>
                    <a:lnTo>
                      <a:pt x="462" y="124"/>
                    </a:lnTo>
                    <a:lnTo>
                      <a:pt x="462" y="124"/>
                    </a:lnTo>
                    <a:lnTo>
                      <a:pt x="456" y="122"/>
                    </a:lnTo>
                    <a:lnTo>
                      <a:pt x="453" y="122"/>
                    </a:lnTo>
                    <a:lnTo>
                      <a:pt x="450" y="119"/>
                    </a:lnTo>
                    <a:lnTo>
                      <a:pt x="450" y="119"/>
                    </a:lnTo>
                    <a:lnTo>
                      <a:pt x="443" y="119"/>
                    </a:lnTo>
                    <a:lnTo>
                      <a:pt x="436" y="116"/>
                    </a:lnTo>
                    <a:lnTo>
                      <a:pt x="430" y="115"/>
                    </a:lnTo>
                    <a:lnTo>
                      <a:pt x="424" y="113"/>
                    </a:lnTo>
                    <a:lnTo>
                      <a:pt x="424" y="113"/>
                    </a:lnTo>
                    <a:lnTo>
                      <a:pt x="455" y="128"/>
                    </a:lnTo>
                    <a:lnTo>
                      <a:pt x="485" y="144"/>
                    </a:lnTo>
                    <a:lnTo>
                      <a:pt x="485" y="144"/>
                    </a:lnTo>
                    <a:lnTo>
                      <a:pt x="484" y="147"/>
                    </a:lnTo>
                    <a:lnTo>
                      <a:pt x="482" y="147"/>
                    </a:lnTo>
                    <a:lnTo>
                      <a:pt x="476" y="147"/>
                    </a:lnTo>
                    <a:lnTo>
                      <a:pt x="464" y="144"/>
                    </a:lnTo>
                    <a:lnTo>
                      <a:pt x="464" y="144"/>
                    </a:lnTo>
                    <a:lnTo>
                      <a:pt x="472" y="148"/>
                    </a:lnTo>
                    <a:lnTo>
                      <a:pt x="476" y="151"/>
                    </a:lnTo>
                    <a:lnTo>
                      <a:pt x="482" y="153"/>
                    </a:lnTo>
                    <a:lnTo>
                      <a:pt x="482" y="153"/>
                    </a:lnTo>
                    <a:lnTo>
                      <a:pt x="504" y="164"/>
                    </a:lnTo>
                    <a:lnTo>
                      <a:pt x="526" y="176"/>
                    </a:lnTo>
                    <a:lnTo>
                      <a:pt x="526" y="176"/>
                    </a:lnTo>
                    <a:lnTo>
                      <a:pt x="525" y="173"/>
                    </a:lnTo>
                    <a:lnTo>
                      <a:pt x="522" y="171"/>
                    </a:lnTo>
                    <a:lnTo>
                      <a:pt x="516" y="168"/>
                    </a:lnTo>
                    <a:lnTo>
                      <a:pt x="516" y="168"/>
                    </a:lnTo>
                    <a:lnTo>
                      <a:pt x="507" y="162"/>
                    </a:lnTo>
                    <a:lnTo>
                      <a:pt x="507" y="162"/>
                    </a:lnTo>
                    <a:lnTo>
                      <a:pt x="499" y="159"/>
                    </a:lnTo>
                    <a:lnTo>
                      <a:pt x="496" y="156"/>
                    </a:lnTo>
                    <a:lnTo>
                      <a:pt x="496" y="153"/>
                    </a:lnTo>
                    <a:lnTo>
                      <a:pt x="496" y="153"/>
                    </a:lnTo>
                    <a:lnTo>
                      <a:pt x="504" y="154"/>
                    </a:lnTo>
                    <a:lnTo>
                      <a:pt x="513" y="156"/>
                    </a:lnTo>
                    <a:lnTo>
                      <a:pt x="528" y="164"/>
                    </a:lnTo>
                    <a:lnTo>
                      <a:pt x="542" y="171"/>
                    </a:lnTo>
                    <a:lnTo>
                      <a:pt x="557" y="177"/>
                    </a:lnTo>
                    <a:lnTo>
                      <a:pt x="557" y="177"/>
                    </a:lnTo>
                    <a:lnTo>
                      <a:pt x="572" y="186"/>
                    </a:lnTo>
                    <a:lnTo>
                      <a:pt x="590" y="194"/>
                    </a:lnTo>
                    <a:lnTo>
                      <a:pt x="590" y="194"/>
                    </a:lnTo>
                    <a:lnTo>
                      <a:pt x="589" y="192"/>
                    </a:lnTo>
                    <a:lnTo>
                      <a:pt x="586" y="191"/>
                    </a:lnTo>
                    <a:lnTo>
                      <a:pt x="580" y="188"/>
                    </a:lnTo>
                    <a:lnTo>
                      <a:pt x="580" y="188"/>
                    </a:lnTo>
                    <a:lnTo>
                      <a:pt x="578" y="185"/>
                    </a:lnTo>
                    <a:lnTo>
                      <a:pt x="577" y="183"/>
                    </a:lnTo>
                    <a:lnTo>
                      <a:pt x="577" y="183"/>
                    </a:lnTo>
                    <a:lnTo>
                      <a:pt x="572" y="183"/>
                    </a:lnTo>
                    <a:lnTo>
                      <a:pt x="569" y="182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79"/>
                    </a:lnTo>
                    <a:lnTo>
                      <a:pt x="568" y="180"/>
                    </a:lnTo>
                    <a:lnTo>
                      <a:pt x="568" y="180"/>
                    </a:lnTo>
                    <a:lnTo>
                      <a:pt x="560" y="174"/>
                    </a:lnTo>
                    <a:lnTo>
                      <a:pt x="551" y="170"/>
                    </a:lnTo>
                    <a:lnTo>
                      <a:pt x="532" y="160"/>
                    </a:lnTo>
                    <a:lnTo>
                      <a:pt x="532" y="160"/>
                    </a:lnTo>
                    <a:lnTo>
                      <a:pt x="529" y="157"/>
                    </a:lnTo>
                    <a:lnTo>
                      <a:pt x="525" y="154"/>
                    </a:lnTo>
                    <a:lnTo>
                      <a:pt x="513" y="150"/>
                    </a:lnTo>
                    <a:lnTo>
                      <a:pt x="508" y="148"/>
                    </a:lnTo>
                    <a:lnTo>
                      <a:pt x="502" y="145"/>
                    </a:lnTo>
                    <a:lnTo>
                      <a:pt x="499" y="142"/>
                    </a:lnTo>
                    <a:lnTo>
                      <a:pt x="497" y="138"/>
                    </a:lnTo>
                    <a:lnTo>
                      <a:pt x="497" y="138"/>
                    </a:lnTo>
                    <a:lnTo>
                      <a:pt x="508" y="139"/>
                    </a:lnTo>
                    <a:lnTo>
                      <a:pt x="519" y="145"/>
                    </a:lnTo>
                    <a:lnTo>
                      <a:pt x="529" y="150"/>
                    </a:lnTo>
                    <a:lnTo>
                      <a:pt x="540" y="154"/>
                    </a:lnTo>
                    <a:lnTo>
                      <a:pt x="540" y="154"/>
                    </a:lnTo>
                    <a:lnTo>
                      <a:pt x="539" y="150"/>
                    </a:lnTo>
                    <a:lnTo>
                      <a:pt x="536" y="147"/>
                    </a:lnTo>
                    <a:lnTo>
                      <a:pt x="528" y="139"/>
                    </a:lnTo>
                    <a:lnTo>
                      <a:pt x="525" y="135"/>
                    </a:lnTo>
                    <a:lnTo>
                      <a:pt x="523" y="131"/>
                    </a:lnTo>
                    <a:lnTo>
                      <a:pt x="522" y="127"/>
                    </a:lnTo>
                    <a:lnTo>
                      <a:pt x="523" y="121"/>
                    </a:lnTo>
                    <a:lnTo>
                      <a:pt x="523" y="121"/>
                    </a:lnTo>
                    <a:lnTo>
                      <a:pt x="516" y="110"/>
                    </a:lnTo>
                    <a:lnTo>
                      <a:pt x="513" y="104"/>
                    </a:lnTo>
                    <a:lnTo>
                      <a:pt x="511" y="98"/>
                    </a:lnTo>
                    <a:lnTo>
                      <a:pt x="511" y="98"/>
                    </a:lnTo>
                    <a:lnTo>
                      <a:pt x="513" y="96"/>
                    </a:lnTo>
                    <a:lnTo>
                      <a:pt x="516" y="95"/>
                    </a:lnTo>
                    <a:lnTo>
                      <a:pt x="522" y="96"/>
                    </a:lnTo>
                    <a:lnTo>
                      <a:pt x="522" y="96"/>
                    </a:lnTo>
                    <a:lnTo>
                      <a:pt x="520" y="93"/>
                    </a:lnTo>
                    <a:lnTo>
                      <a:pt x="517" y="90"/>
                    </a:lnTo>
                    <a:lnTo>
                      <a:pt x="514" y="86"/>
                    </a:lnTo>
                    <a:lnTo>
                      <a:pt x="513" y="81"/>
                    </a:lnTo>
                    <a:lnTo>
                      <a:pt x="513" y="81"/>
                    </a:lnTo>
                    <a:lnTo>
                      <a:pt x="517" y="80"/>
                    </a:lnTo>
                    <a:lnTo>
                      <a:pt x="520" y="80"/>
                    </a:lnTo>
                    <a:lnTo>
                      <a:pt x="525" y="83"/>
                    </a:lnTo>
                    <a:lnTo>
                      <a:pt x="525" y="83"/>
                    </a:lnTo>
                    <a:lnTo>
                      <a:pt x="522" y="78"/>
                    </a:lnTo>
                    <a:lnTo>
                      <a:pt x="520" y="77"/>
                    </a:lnTo>
                    <a:lnTo>
                      <a:pt x="520" y="72"/>
                    </a:lnTo>
                    <a:lnTo>
                      <a:pt x="520" y="72"/>
                    </a:lnTo>
                    <a:lnTo>
                      <a:pt x="525" y="72"/>
                    </a:lnTo>
                    <a:lnTo>
                      <a:pt x="526" y="74"/>
                    </a:lnTo>
                    <a:lnTo>
                      <a:pt x="532" y="77"/>
                    </a:lnTo>
                    <a:lnTo>
                      <a:pt x="532" y="77"/>
                    </a:lnTo>
                    <a:lnTo>
                      <a:pt x="529" y="74"/>
                    </a:lnTo>
                    <a:lnTo>
                      <a:pt x="525" y="69"/>
                    </a:lnTo>
                    <a:lnTo>
                      <a:pt x="522" y="64"/>
                    </a:lnTo>
                    <a:lnTo>
                      <a:pt x="519" y="60"/>
                    </a:lnTo>
                    <a:lnTo>
                      <a:pt x="519" y="60"/>
                    </a:lnTo>
                    <a:lnTo>
                      <a:pt x="519" y="58"/>
                    </a:lnTo>
                    <a:lnTo>
                      <a:pt x="520" y="58"/>
                    </a:lnTo>
                    <a:lnTo>
                      <a:pt x="523" y="58"/>
                    </a:lnTo>
                    <a:lnTo>
                      <a:pt x="523" y="58"/>
                    </a:lnTo>
                    <a:lnTo>
                      <a:pt x="517" y="52"/>
                    </a:lnTo>
                    <a:lnTo>
                      <a:pt x="516" y="49"/>
                    </a:lnTo>
                    <a:lnTo>
                      <a:pt x="514" y="45"/>
                    </a:lnTo>
                    <a:lnTo>
                      <a:pt x="514" y="45"/>
                    </a:lnTo>
                    <a:lnTo>
                      <a:pt x="516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43"/>
                    </a:lnTo>
                    <a:lnTo>
                      <a:pt x="517" y="38"/>
                    </a:lnTo>
                    <a:lnTo>
                      <a:pt x="517" y="35"/>
                    </a:lnTo>
                    <a:lnTo>
                      <a:pt x="517" y="35"/>
                    </a:lnTo>
                    <a:lnTo>
                      <a:pt x="522" y="35"/>
                    </a:lnTo>
                    <a:lnTo>
                      <a:pt x="526" y="37"/>
                    </a:lnTo>
                    <a:lnTo>
                      <a:pt x="534" y="42"/>
                    </a:lnTo>
                    <a:lnTo>
                      <a:pt x="542" y="48"/>
                    </a:lnTo>
                    <a:lnTo>
                      <a:pt x="551" y="52"/>
                    </a:lnTo>
                    <a:lnTo>
                      <a:pt x="551" y="52"/>
                    </a:lnTo>
                    <a:lnTo>
                      <a:pt x="546" y="48"/>
                    </a:lnTo>
                    <a:lnTo>
                      <a:pt x="542" y="43"/>
                    </a:lnTo>
                    <a:lnTo>
                      <a:pt x="532" y="35"/>
                    </a:lnTo>
                    <a:lnTo>
                      <a:pt x="525" y="28"/>
                    </a:lnTo>
                    <a:lnTo>
                      <a:pt x="522" y="23"/>
                    </a:lnTo>
                    <a:lnTo>
                      <a:pt x="520" y="17"/>
                    </a:lnTo>
                    <a:lnTo>
                      <a:pt x="520" y="17"/>
                    </a:lnTo>
                    <a:lnTo>
                      <a:pt x="525" y="17"/>
                    </a:lnTo>
                    <a:lnTo>
                      <a:pt x="529" y="19"/>
                    </a:lnTo>
                    <a:lnTo>
                      <a:pt x="536" y="23"/>
                    </a:lnTo>
                    <a:lnTo>
                      <a:pt x="543" y="29"/>
                    </a:lnTo>
                    <a:lnTo>
                      <a:pt x="551" y="34"/>
                    </a:lnTo>
                    <a:lnTo>
                      <a:pt x="551" y="34"/>
                    </a:lnTo>
                    <a:lnTo>
                      <a:pt x="545" y="28"/>
                    </a:lnTo>
                    <a:lnTo>
                      <a:pt x="537" y="22"/>
                    </a:lnTo>
                    <a:lnTo>
                      <a:pt x="531" y="16"/>
                    </a:lnTo>
                    <a:lnTo>
                      <a:pt x="529" y="11"/>
                    </a:lnTo>
                    <a:lnTo>
                      <a:pt x="528" y="6"/>
                    </a:lnTo>
                    <a:lnTo>
                      <a:pt x="528" y="6"/>
                    </a:lnTo>
                    <a:lnTo>
                      <a:pt x="536" y="6"/>
                    </a:lnTo>
                    <a:lnTo>
                      <a:pt x="542" y="8"/>
                    </a:lnTo>
                    <a:lnTo>
                      <a:pt x="548" y="11"/>
                    </a:lnTo>
                    <a:lnTo>
                      <a:pt x="552" y="14"/>
                    </a:lnTo>
                    <a:lnTo>
                      <a:pt x="561" y="22"/>
                    </a:lnTo>
                    <a:lnTo>
                      <a:pt x="569" y="29"/>
                    </a:lnTo>
                    <a:lnTo>
                      <a:pt x="569" y="29"/>
                    </a:lnTo>
                    <a:lnTo>
                      <a:pt x="569" y="32"/>
                    </a:lnTo>
                    <a:lnTo>
                      <a:pt x="569" y="35"/>
                    </a:lnTo>
                    <a:lnTo>
                      <a:pt x="571" y="38"/>
                    </a:lnTo>
                    <a:lnTo>
                      <a:pt x="568" y="42"/>
                    </a:lnTo>
                    <a:lnTo>
                      <a:pt x="568" y="42"/>
                    </a:lnTo>
                    <a:lnTo>
                      <a:pt x="572" y="46"/>
                    </a:lnTo>
                    <a:lnTo>
                      <a:pt x="577" y="51"/>
                    </a:lnTo>
                    <a:lnTo>
                      <a:pt x="577" y="51"/>
                    </a:lnTo>
                    <a:lnTo>
                      <a:pt x="577" y="52"/>
                    </a:lnTo>
                    <a:lnTo>
                      <a:pt x="575" y="52"/>
                    </a:lnTo>
                    <a:lnTo>
                      <a:pt x="575" y="54"/>
                    </a:lnTo>
                    <a:lnTo>
                      <a:pt x="575" y="55"/>
                    </a:lnTo>
                    <a:lnTo>
                      <a:pt x="575" y="55"/>
                    </a:lnTo>
                    <a:lnTo>
                      <a:pt x="566" y="52"/>
                    </a:lnTo>
                    <a:lnTo>
                      <a:pt x="560" y="48"/>
                    </a:lnTo>
                    <a:lnTo>
                      <a:pt x="548" y="40"/>
                    </a:lnTo>
                    <a:lnTo>
                      <a:pt x="548" y="40"/>
                    </a:lnTo>
                    <a:lnTo>
                      <a:pt x="554" y="48"/>
                    </a:lnTo>
                    <a:lnTo>
                      <a:pt x="563" y="55"/>
                    </a:lnTo>
                    <a:lnTo>
                      <a:pt x="571" y="63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2"/>
                    </a:lnTo>
                    <a:lnTo>
                      <a:pt x="578" y="74"/>
                    </a:lnTo>
                    <a:lnTo>
                      <a:pt x="577" y="74"/>
                    </a:lnTo>
                    <a:lnTo>
                      <a:pt x="577" y="75"/>
                    </a:lnTo>
                    <a:lnTo>
                      <a:pt x="577" y="75"/>
                    </a:lnTo>
                    <a:lnTo>
                      <a:pt x="572" y="75"/>
                    </a:lnTo>
                    <a:lnTo>
                      <a:pt x="569" y="74"/>
                    </a:lnTo>
                    <a:lnTo>
                      <a:pt x="565" y="71"/>
                    </a:lnTo>
                    <a:lnTo>
                      <a:pt x="560" y="66"/>
                    </a:lnTo>
                    <a:lnTo>
                      <a:pt x="554" y="64"/>
                    </a:lnTo>
                    <a:lnTo>
                      <a:pt x="554" y="64"/>
                    </a:lnTo>
                    <a:lnTo>
                      <a:pt x="546" y="58"/>
                    </a:lnTo>
                    <a:lnTo>
                      <a:pt x="539" y="52"/>
                    </a:lnTo>
                    <a:lnTo>
                      <a:pt x="539" y="52"/>
                    </a:lnTo>
                    <a:lnTo>
                      <a:pt x="548" y="61"/>
                    </a:lnTo>
                    <a:lnTo>
                      <a:pt x="557" y="71"/>
                    </a:lnTo>
                    <a:lnTo>
                      <a:pt x="578" y="89"/>
                    </a:lnTo>
                    <a:lnTo>
                      <a:pt x="578" y="89"/>
                    </a:lnTo>
                    <a:lnTo>
                      <a:pt x="578" y="90"/>
                    </a:lnTo>
                    <a:lnTo>
                      <a:pt x="577" y="92"/>
                    </a:lnTo>
                    <a:lnTo>
                      <a:pt x="575" y="93"/>
                    </a:lnTo>
                    <a:lnTo>
                      <a:pt x="575" y="93"/>
                    </a:lnTo>
                    <a:lnTo>
                      <a:pt x="580" y="98"/>
                    </a:lnTo>
                    <a:lnTo>
                      <a:pt x="587" y="103"/>
                    </a:lnTo>
                    <a:lnTo>
                      <a:pt x="592" y="109"/>
                    </a:lnTo>
                    <a:lnTo>
                      <a:pt x="593" y="112"/>
                    </a:lnTo>
                    <a:lnTo>
                      <a:pt x="592" y="116"/>
                    </a:lnTo>
                    <a:lnTo>
                      <a:pt x="592" y="116"/>
                    </a:lnTo>
                    <a:lnTo>
                      <a:pt x="587" y="116"/>
                    </a:lnTo>
                    <a:lnTo>
                      <a:pt x="583" y="115"/>
                    </a:lnTo>
                    <a:lnTo>
                      <a:pt x="574" y="109"/>
                    </a:lnTo>
                    <a:lnTo>
                      <a:pt x="566" y="104"/>
                    </a:lnTo>
                    <a:lnTo>
                      <a:pt x="557" y="99"/>
                    </a:lnTo>
                    <a:lnTo>
                      <a:pt x="557" y="99"/>
                    </a:lnTo>
                    <a:lnTo>
                      <a:pt x="560" y="104"/>
                    </a:lnTo>
                    <a:lnTo>
                      <a:pt x="565" y="107"/>
                    </a:lnTo>
                    <a:lnTo>
                      <a:pt x="571" y="112"/>
                    </a:lnTo>
                    <a:lnTo>
                      <a:pt x="575" y="118"/>
                    </a:lnTo>
                    <a:lnTo>
                      <a:pt x="575" y="118"/>
                    </a:lnTo>
                    <a:lnTo>
                      <a:pt x="583" y="122"/>
                    </a:lnTo>
                    <a:lnTo>
                      <a:pt x="590" y="130"/>
                    </a:lnTo>
                    <a:lnTo>
                      <a:pt x="590" y="130"/>
                    </a:lnTo>
                    <a:lnTo>
                      <a:pt x="600" y="136"/>
                    </a:lnTo>
                    <a:lnTo>
                      <a:pt x="603" y="139"/>
                    </a:lnTo>
                    <a:lnTo>
                      <a:pt x="606" y="144"/>
                    </a:lnTo>
                    <a:lnTo>
                      <a:pt x="606" y="144"/>
                    </a:lnTo>
                    <a:lnTo>
                      <a:pt x="603" y="145"/>
                    </a:lnTo>
                    <a:lnTo>
                      <a:pt x="600" y="145"/>
                    </a:lnTo>
                    <a:lnTo>
                      <a:pt x="593" y="142"/>
                    </a:lnTo>
                    <a:lnTo>
                      <a:pt x="586" y="133"/>
                    </a:lnTo>
                    <a:lnTo>
                      <a:pt x="586" y="133"/>
                    </a:lnTo>
                    <a:lnTo>
                      <a:pt x="574" y="127"/>
                    </a:lnTo>
                    <a:lnTo>
                      <a:pt x="569" y="122"/>
                    </a:lnTo>
                    <a:lnTo>
                      <a:pt x="565" y="118"/>
                    </a:lnTo>
                    <a:lnTo>
                      <a:pt x="565" y="118"/>
                    </a:lnTo>
                    <a:lnTo>
                      <a:pt x="555" y="112"/>
                    </a:lnTo>
                    <a:lnTo>
                      <a:pt x="548" y="106"/>
                    </a:lnTo>
                    <a:lnTo>
                      <a:pt x="531" y="93"/>
                    </a:lnTo>
                    <a:lnTo>
                      <a:pt x="531" y="93"/>
                    </a:lnTo>
                    <a:lnTo>
                      <a:pt x="545" y="109"/>
                    </a:lnTo>
                    <a:lnTo>
                      <a:pt x="561" y="121"/>
                    </a:lnTo>
                    <a:lnTo>
                      <a:pt x="578" y="133"/>
                    </a:lnTo>
                    <a:lnTo>
                      <a:pt x="593" y="147"/>
                    </a:lnTo>
                    <a:lnTo>
                      <a:pt x="593" y="147"/>
                    </a:lnTo>
                    <a:lnTo>
                      <a:pt x="592" y="151"/>
                    </a:lnTo>
                    <a:lnTo>
                      <a:pt x="592" y="151"/>
                    </a:lnTo>
                    <a:lnTo>
                      <a:pt x="572" y="139"/>
                    </a:lnTo>
                    <a:lnTo>
                      <a:pt x="555" y="125"/>
                    </a:lnTo>
                    <a:lnTo>
                      <a:pt x="537" y="112"/>
                    </a:lnTo>
                    <a:lnTo>
                      <a:pt x="528" y="106"/>
                    </a:lnTo>
                    <a:lnTo>
                      <a:pt x="517" y="101"/>
                    </a:lnTo>
                    <a:lnTo>
                      <a:pt x="517" y="101"/>
                    </a:lnTo>
                    <a:lnTo>
                      <a:pt x="523" y="112"/>
                    </a:lnTo>
                    <a:lnTo>
                      <a:pt x="526" y="116"/>
                    </a:lnTo>
                    <a:lnTo>
                      <a:pt x="531" y="119"/>
                    </a:lnTo>
                    <a:lnTo>
                      <a:pt x="531" y="119"/>
                    </a:lnTo>
                    <a:lnTo>
                      <a:pt x="537" y="124"/>
                    </a:lnTo>
                    <a:lnTo>
                      <a:pt x="543" y="125"/>
                    </a:lnTo>
                    <a:lnTo>
                      <a:pt x="543" y="125"/>
                    </a:lnTo>
                    <a:lnTo>
                      <a:pt x="561" y="138"/>
                    </a:lnTo>
                    <a:lnTo>
                      <a:pt x="569" y="145"/>
                    </a:lnTo>
                    <a:lnTo>
                      <a:pt x="577" y="153"/>
                    </a:lnTo>
                    <a:lnTo>
                      <a:pt x="577" y="153"/>
                    </a:lnTo>
                    <a:lnTo>
                      <a:pt x="581" y="159"/>
                    </a:lnTo>
                    <a:lnTo>
                      <a:pt x="583" y="162"/>
                    </a:lnTo>
                    <a:lnTo>
                      <a:pt x="581" y="165"/>
                    </a:lnTo>
                    <a:lnTo>
                      <a:pt x="581" y="165"/>
                    </a:lnTo>
                    <a:lnTo>
                      <a:pt x="577" y="164"/>
                    </a:lnTo>
                    <a:lnTo>
                      <a:pt x="574" y="162"/>
                    </a:lnTo>
                    <a:lnTo>
                      <a:pt x="566" y="157"/>
                    </a:lnTo>
                    <a:lnTo>
                      <a:pt x="566" y="157"/>
                    </a:lnTo>
                    <a:lnTo>
                      <a:pt x="549" y="144"/>
                    </a:lnTo>
                    <a:lnTo>
                      <a:pt x="531" y="128"/>
                    </a:lnTo>
                    <a:lnTo>
                      <a:pt x="531" y="128"/>
                    </a:lnTo>
                    <a:lnTo>
                      <a:pt x="532" y="131"/>
                    </a:lnTo>
                    <a:lnTo>
                      <a:pt x="534" y="135"/>
                    </a:lnTo>
                    <a:lnTo>
                      <a:pt x="537" y="138"/>
                    </a:lnTo>
                    <a:lnTo>
                      <a:pt x="539" y="141"/>
                    </a:lnTo>
                    <a:lnTo>
                      <a:pt x="539" y="141"/>
                    </a:lnTo>
                    <a:lnTo>
                      <a:pt x="554" y="159"/>
                    </a:lnTo>
                    <a:lnTo>
                      <a:pt x="563" y="168"/>
                    </a:lnTo>
                    <a:lnTo>
                      <a:pt x="574" y="174"/>
                    </a:lnTo>
                    <a:lnTo>
                      <a:pt x="574" y="174"/>
                    </a:lnTo>
                    <a:lnTo>
                      <a:pt x="583" y="179"/>
                    </a:lnTo>
                    <a:lnTo>
                      <a:pt x="592" y="183"/>
                    </a:lnTo>
                    <a:lnTo>
                      <a:pt x="601" y="189"/>
                    </a:lnTo>
                    <a:lnTo>
                      <a:pt x="612" y="194"/>
                    </a:lnTo>
                    <a:lnTo>
                      <a:pt x="612" y="194"/>
                    </a:lnTo>
                    <a:lnTo>
                      <a:pt x="610" y="192"/>
                    </a:lnTo>
                    <a:lnTo>
                      <a:pt x="609" y="189"/>
                    </a:lnTo>
                    <a:lnTo>
                      <a:pt x="607" y="186"/>
                    </a:lnTo>
                    <a:lnTo>
                      <a:pt x="607" y="183"/>
                    </a:lnTo>
                    <a:lnTo>
                      <a:pt x="607" y="183"/>
                    </a:lnTo>
                    <a:lnTo>
                      <a:pt x="612" y="183"/>
                    </a:lnTo>
                    <a:lnTo>
                      <a:pt x="616" y="185"/>
                    </a:lnTo>
                    <a:lnTo>
                      <a:pt x="622" y="189"/>
                    </a:lnTo>
                    <a:lnTo>
                      <a:pt x="630" y="196"/>
                    </a:lnTo>
                    <a:lnTo>
                      <a:pt x="638" y="200"/>
                    </a:lnTo>
                    <a:lnTo>
                      <a:pt x="638" y="200"/>
                    </a:lnTo>
                    <a:lnTo>
                      <a:pt x="635" y="196"/>
                    </a:lnTo>
                    <a:lnTo>
                      <a:pt x="632" y="191"/>
                    </a:lnTo>
                    <a:lnTo>
                      <a:pt x="622" y="183"/>
                    </a:lnTo>
                    <a:lnTo>
                      <a:pt x="612" y="177"/>
                    </a:lnTo>
                    <a:lnTo>
                      <a:pt x="609" y="173"/>
                    </a:lnTo>
                    <a:lnTo>
                      <a:pt x="607" y="167"/>
                    </a:lnTo>
                    <a:lnTo>
                      <a:pt x="607" y="167"/>
                    </a:lnTo>
                    <a:lnTo>
                      <a:pt x="613" y="167"/>
                    </a:lnTo>
                    <a:lnTo>
                      <a:pt x="619" y="167"/>
                    </a:lnTo>
                    <a:lnTo>
                      <a:pt x="619" y="167"/>
                    </a:lnTo>
                    <a:lnTo>
                      <a:pt x="621" y="164"/>
                    </a:lnTo>
                    <a:lnTo>
                      <a:pt x="622" y="160"/>
                    </a:lnTo>
                    <a:lnTo>
                      <a:pt x="622" y="160"/>
                    </a:lnTo>
                    <a:lnTo>
                      <a:pt x="630" y="160"/>
                    </a:lnTo>
                    <a:lnTo>
                      <a:pt x="633" y="160"/>
                    </a:lnTo>
                    <a:lnTo>
                      <a:pt x="636" y="162"/>
                    </a:lnTo>
                    <a:lnTo>
                      <a:pt x="636" y="162"/>
                    </a:lnTo>
                    <a:lnTo>
                      <a:pt x="633" y="156"/>
                    </a:lnTo>
                    <a:lnTo>
                      <a:pt x="630" y="151"/>
                    </a:lnTo>
                    <a:lnTo>
                      <a:pt x="627" y="147"/>
                    </a:lnTo>
                    <a:lnTo>
                      <a:pt x="627" y="139"/>
                    </a:lnTo>
                    <a:lnTo>
                      <a:pt x="627" y="139"/>
                    </a:lnTo>
                    <a:lnTo>
                      <a:pt x="632" y="139"/>
                    </a:lnTo>
                    <a:lnTo>
                      <a:pt x="635" y="139"/>
                    </a:lnTo>
                    <a:lnTo>
                      <a:pt x="641" y="142"/>
                    </a:lnTo>
                    <a:lnTo>
                      <a:pt x="641" y="142"/>
                    </a:lnTo>
                    <a:lnTo>
                      <a:pt x="636" y="136"/>
                    </a:lnTo>
                    <a:lnTo>
                      <a:pt x="635" y="130"/>
                    </a:lnTo>
                    <a:lnTo>
                      <a:pt x="635" y="128"/>
                    </a:lnTo>
                    <a:lnTo>
                      <a:pt x="636" y="125"/>
                    </a:lnTo>
                    <a:lnTo>
                      <a:pt x="636" y="125"/>
                    </a:lnTo>
                    <a:lnTo>
                      <a:pt x="641" y="127"/>
                    </a:lnTo>
                    <a:lnTo>
                      <a:pt x="642" y="128"/>
                    </a:lnTo>
                    <a:lnTo>
                      <a:pt x="642" y="128"/>
                    </a:lnTo>
                    <a:lnTo>
                      <a:pt x="638" y="121"/>
                    </a:lnTo>
                    <a:lnTo>
                      <a:pt x="636" y="116"/>
                    </a:lnTo>
                    <a:lnTo>
                      <a:pt x="635" y="112"/>
                    </a:lnTo>
                    <a:lnTo>
                      <a:pt x="635" y="112"/>
                    </a:lnTo>
                    <a:lnTo>
                      <a:pt x="641" y="112"/>
                    </a:lnTo>
                    <a:lnTo>
                      <a:pt x="645" y="113"/>
                    </a:lnTo>
                    <a:lnTo>
                      <a:pt x="648" y="115"/>
                    </a:lnTo>
                    <a:lnTo>
                      <a:pt x="653" y="118"/>
                    </a:lnTo>
                    <a:lnTo>
                      <a:pt x="659" y="125"/>
                    </a:lnTo>
                    <a:lnTo>
                      <a:pt x="667" y="130"/>
                    </a:lnTo>
                    <a:lnTo>
                      <a:pt x="667" y="130"/>
                    </a:lnTo>
                    <a:lnTo>
                      <a:pt x="661" y="122"/>
                    </a:lnTo>
                    <a:lnTo>
                      <a:pt x="654" y="115"/>
                    </a:lnTo>
                    <a:lnTo>
                      <a:pt x="647" y="107"/>
                    </a:lnTo>
                    <a:lnTo>
                      <a:pt x="644" y="103"/>
                    </a:lnTo>
                    <a:lnTo>
                      <a:pt x="642" y="96"/>
                    </a:lnTo>
                    <a:lnTo>
                      <a:pt x="642" y="96"/>
                    </a:lnTo>
                    <a:lnTo>
                      <a:pt x="647" y="96"/>
                    </a:lnTo>
                    <a:lnTo>
                      <a:pt x="650" y="98"/>
                    </a:lnTo>
                    <a:lnTo>
                      <a:pt x="650" y="98"/>
                    </a:lnTo>
                    <a:lnTo>
                      <a:pt x="650" y="96"/>
                    </a:lnTo>
                    <a:lnTo>
                      <a:pt x="650" y="93"/>
                    </a:lnTo>
                    <a:lnTo>
                      <a:pt x="648" y="92"/>
                    </a:lnTo>
                    <a:lnTo>
                      <a:pt x="648" y="89"/>
                    </a:lnTo>
                    <a:lnTo>
                      <a:pt x="648" y="89"/>
                    </a:lnTo>
                    <a:lnTo>
                      <a:pt x="654" y="87"/>
                    </a:lnTo>
                    <a:lnTo>
                      <a:pt x="659" y="90"/>
                    </a:lnTo>
                    <a:lnTo>
                      <a:pt x="667" y="95"/>
                    </a:lnTo>
                    <a:lnTo>
                      <a:pt x="667" y="95"/>
                    </a:lnTo>
                    <a:lnTo>
                      <a:pt x="662" y="89"/>
                    </a:lnTo>
                    <a:lnTo>
                      <a:pt x="658" y="83"/>
                    </a:lnTo>
                    <a:lnTo>
                      <a:pt x="653" y="77"/>
                    </a:lnTo>
                    <a:lnTo>
                      <a:pt x="651" y="72"/>
                    </a:lnTo>
                    <a:lnTo>
                      <a:pt x="650" y="67"/>
                    </a:lnTo>
                    <a:lnTo>
                      <a:pt x="650" y="67"/>
                    </a:lnTo>
                    <a:lnTo>
                      <a:pt x="656" y="69"/>
                    </a:lnTo>
                    <a:lnTo>
                      <a:pt x="661" y="72"/>
                    </a:lnTo>
                    <a:lnTo>
                      <a:pt x="667" y="80"/>
                    </a:lnTo>
                    <a:lnTo>
                      <a:pt x="667" y="80"/>
                    </a:lnTo>
                    <a:lnTo>
                      <a:pt x="673" y="87"/>
                    </a:lnTo>
                    <a:lnTo>
                      <a:pt x="679" y="95"/>
                    </a:lnTo>
                    <a:lnTo>
                      <a:pt x="679" y="95"/>
                    </a:lnTo>
                    <a:lnTo>
                      <a:pt x="676" y="90"/>
                    </a:lnTo>
                    <a:lnTo>
                      <a:pt x="673" y="86"/>
                    </a:lnTo>
                    <a:lnTo>
                      <a:pt x="665" y="77"/>
                    </a:lnTo>
                    <a:lnTo>
                      <a:pt x="659" y="67"/>
                    </a:lnTo>
                    <a:lnTo>
                      <a:pt x="658" y="63"/>
                    </a:lnTo>
                    <a:lnTo>
                      <a:pt x="658" y="57"/>
                    </a:lnTo>
                    <a:lnTo>
                      <a:pt x="658" y="57"/>
                    </a:lnTo>
                    <a:lnTo>
                      <a:pt x="661" y="58"/>
                    </a:lnTo>
                    <a:lnTo>
                      <a:pt x="664" y="58"/>
                    </a:lnTo>
                    <a:lnTo>
                      <a:pt x="665" y="58"/>
                    </a:lnTo>
                    <a:lnTo>
                      <a:pt x="668" y="58"/>
                    </a:lnTo>
                    <a:lnTo>
                      <a:pt x="668" y="58"/>
                    </a:lnTo>
                    <a:lnTo>
                      <a:pt x="679" y="67"/>
                    </a:lnTo>
                    <a:lnTo>
                      <a:pt x="690" y="80"/>
                    </a:lnTo>
                    <a:lnTo>
                      <a:pt x="708" y="101"/>
                    </a:lnTo>
                    <a:lnTo>
                      <a:pt x="708" y="101"/>
                    </a:lnTo>
                    <a:lnTo>
                      <a:pt x="703" y="93"/>
                    </a:lnTo>
                    <a:lnTo>
                      <a:pt x="699" y="87"/>
                    </a:lnTo>
                    <a:lnTo>
                      <a:pt x="688" y="74"/>
                    </a:lnTo>
                    <a:lnTo>
                      <a:pt x="677" y="58"/>
                    </a:lnTo>
                    <a:lnTo>
                      <a:pt x="673" y="51"/>
                    </a:lnTo>
                    <a:lnTo>
                      <a:pt x="670" y="42"/>
                    </a:lnTo>
                    <a:lnTo>
                      <a:pt x="670" y="42"/>
                    </a:lnTo>
                    <a:lnTo>
                      <a:pt x="673" y="42"/>
                    </a:lnTo>
                    <a:lnTo>
                      <a:pt x="674" y="42"/>
                    </a:lnTo>
                    <a:lnTo>
                      <a:pt x="674" y="42"/>
                    </a:lnTo>
                    <a:lnTo>
                      <a:pt x="673" y="31"/>
                    </a:lnTo>
                    <a:lnTo>
                      <a:pt x="673" y="31"/>
                    </a:lnTo>
                    <a:lnTo>
                      <a:pt x="674" y="29"/>
                    </a:lnTo>
                    <a:lnTo>
                      <a:pt x="677" y="29"/>
                    </a:lnTo>
                    <a:lnTo>
                      <a:pt x="677" y="29"/>
                    </a:lnTo>
                    <a:lnTo>
                      <a:pt x="679" y="28"/>
                    </a:lnTo>
                    <a:lnTo>
                      <a:pt x="679" y="28"/>
                    </a:lnTo>
                    <a:lnTo>
                      <a:pt x="679" y="26"/>
                    </a:lnTo>
                    <a:lnTo>
                      <a:pt x="679" y="25"/>
                    </a:lnTo>
                    <a:lnTo>
                      <a:pt x="679" y="25"/>
                    </a:lnTo>
                    <a:lnTo>
                      <a:pt x="682" y="23"/>
                    </a:lnTo>
                    <a:lnTo>
                      <a:pt x="685" y="25"/>
                    </a:lnTo>
                    <a:lnTo>
                      <a:pt x="685" y="25"/>
                    </a:lnTo>
                    <a:lnTo>
                      <a:pt x="683" y="20"/>
                    </a:lnTo>
                    <a:lnTo>
                      <a:pt x="682" y="17"/>
                    </a:lnTo>
                    <a:lnTo>
                      <a:pt x="682" y="13"/>
                    </a:lnTo>
                    <a:lnTo>
                      <a:pt x="686" y="10"/>
                    </a:lnTo>
                    <a:lnTo>
                      <a:pt x="686" y="10"/>
                    </a:lnTo>
                    <a:lnTo>
                      <a:pt x="688" y="10"/>
                    </a:lnTo>
                    <a:lnTo>
                      <a:pt x="688" y="11"/>
                    </a:lnTo>
                    <a:lnTo>
                      <a:pt x="690" y="14"/>
                    </a:lnTo>
                    <a:lnTo>
                      <a:pt x="690" y="14"/>
                    </a:lnTo>
                    <a:lnTo>
                      <a:pt x="700" y="26"/>
                    </a:lnTo>
                    <a:lnTo>
                      <a:pt x="705" y="32"/>
                    </a:lnTo>
                    <a:lnTo>
                      <a:pt x="708" y="40"/>
                    </a:lnTo>
                    <a:lnTo>
                      <a:pt x="708" y="40"/>
                    </a:lnTo>
                    <a:lnTo>
                      <a:pt x="705" y="42"/>
                    </a:lnTo>
                    <a:lnTo>
                      <a:pt x="703" y="43"/>
                    </a:lnTo>
                    <a:lnTo>
                      <a:pt x="703" y="45"/>
                    </a:lnTo>
                    <a:lnTo>
                      <a:pt x="703" y="45"/>
                    </a:lnTo>
                    <a:lnTo>
                      <a:pt x="705" y="51"/>
                    </a:lnTo>
                    <a:lnTo>
                      <a:pt x="703" y="54"/>
                    </a:lnTo>
                    <a:lnTo>
                      <a:pt x="700" y="55"/>
                    </a:lnTo>
                    <a:lnTo>
                      <a:pt x="700" y="55"/>
                    </a:lnTo>
                    <a:lnTo>
                      <a:pt x="705" y="61"/>
                    </a:lnTo>
                    <a:lnTo>
                      <a:pt x="708" y="69"/>
                    </a:lnTo>
                    <a:lnTo>
                      <a:pt x="708" y="69"/>
                    </a:lnTo>
                    <a:lnTo>
                      <a:pt x="706" y="71"/>
                    </a:lnTo>
                    <a:lnTo>
                      <a:pt x="706" y="72"/>
                    </a:lnTo>
                    <a:lnTo>
                      <a:pt x="703" y="72"/>
                    </a:lnTo>
                    <a:lnTo>
                      <a:pt x="703" y="72"/>
                    </a:lnTo>
                    <a:lnTo>
                      <a:pt x="708" y="81"/>
                    </a:lnTo>
                    <a:lnTo>
                      <a:pt x="708" y="81"/>
                    </a:lnTo>
                    <a:lnTo>
                      <a:pt x="708" y="83"/>
                    </a:lnTo>
                    <a:lnTo>
                      <a:pt x="706" y="83"/>
                    </a:lnTo>
                    <a:lnTo>
                      <a:pt x="705" y="84"/>
                    </a:lnTo>
                    <a:lnTo>
                      <a:pt x="705" y="84"/>
                    </a:lnTo>
                    <a:lnTo>
                      <a:pt x="709" y="93"/>
                    </a:lnTo>
                    <a:lnTo>
                      <a:pt x="715" y="101"/>
                    </a:lnTo>
                    <a:lnTo>
                      <a:pt x="720" y="110"/>
                    </a:lnTo>
                    <a:lnTo>
                      <a:pt x="722" y="115"/>
                    </a:lnTo>
                    <a:lnTo>
                      <a:pt x="723" y="119"/>
                    </a:lnTo>
                    <a:lnTo>
                      <a:pt x="723" y="119"/>
                    </a:lnTo>
                    <a:lnTo>
                      <a:pt x="720" y="121"/>
                    </a:lnTo>
                    <a:lnTo>
                      <a:pt x="717" y="119"/>
                    </a:lnTo>
                    <a:lnTo>
                      <a:pt x="712" y="115"/>
                    </a:lnTo>
                    <a:lnTo>
                      <a:pt x="712" y="115"/>
                    </a:lnTo>
                    <a:lnTo>
                      <a:pt x="711" y="116"/>
                    </a:lnTo>
                    <a:lnTo>
                      <a:pt x="708" y="118"/>
                    </a:lnTo>
                    <a:lnTo>
                      <a:pt x="708" y="118"/>
                    </a:lnTo>
                    <a:lnTo>
                      <a:pt x="697" y="106"/>
                    </a:lnTo>
                    <a:lnTo>
                      <a:pt x="693" y="101"/>
                    </a:lnTo>
                    <a:lnTo>
                      <a:pt x="688" y="95"/>
                    </a:lnTo>
                    <a:lnTo>
                      <a:pt x="688" y="95"/>
                    </a:lnTo>
                    <a:lnTo>
                      <a:pt x="694" y="106"/>
                    </a:lnTo>
                    <a:lnTo>
                      <a:pt x="702" y="116"/>
                    </a:lnTo>
                    <a:lnTo>
                      <a:pt x="709" y="125"/>
                    </a:lnTo>
                    <a:lnTo>
                      <a:pt x="715" y="136"/>
                    </a:lnTo>
                    <a:lnTo>
                      <a:pt x="715" y="136"/>
                    </a:lnTo>
                    <a:lnTo>
                      <a:pt x="714" y="139"/>
                    </a:lnTo>
                    <a:lnTo>
                      <a:pt x="715" y="142"/>
                    </a:lnTo>
                    <a:lnTo>
                      <a:pt x="717" y="148"/>
                    </a:lnTo>
                    <a:lnTo>
                      <a:pt x="717" y="148"/>
                    </a:lnTo>
                    <a:lnTo>
                      <a:pt x="715" y="148"/>
                    </a:lnTo>
                    <a:lnTo>
                      <a:pt x="715" y="150"/>
                    </a:lnTo>
                    <a:lnTo>
                      <a:pt x="715" y="150"/>
                    </a:lnTo>
                    <a:lnTo>
                      <a:pt x="703" y="142"/>
                    </a:lnTo>
                    <a:lnTo>
                      <a:pt x="694" y="131"/>
                    </a:lnTo>
                    <a:lnTo>
                      <a:pt x="686" y="121"/>
                    </a:lnTo>
                    <a:lnTo>
                      <a:pt x="676" y="112"/>
                    </a:lnTo>
                    <a:lnTo>
                      <a:pt x="676" y="112"/>
                    </a:lnTo>
                    <a:lnTo>
                      <a:pt x="676" y="110"/>
                    </a:lnTo>
                    <a:lnTo>
                      <a:pt x="676" y="109"/>
                    </a:lnTo>
                    <a:lnTo>
                      <a:pt x="676" y="109"/>
                    </a:lnTo>
                    <a:lnTo>
                      <a:pt x="671" y="106"/>
                    </a:lnTo>
                    <a:lnTo>
                      <a:pt x="667" y="103"/>
                    </a:lnTo>
                    <a:lnTo>
                      <a:pt x="659" y="95"/>
                    </a:lnTo>
                    <a:lnTo>
                      <a:pt x="659" y="95"/>
                    </a:lnTo>
                    <a:lnTo>
                      <a:pt x="661" y="99"/>
                    </a:lnTo>
                    <a:lnTo>
                      <a:pt x="664" y="104"/>
                    </a:lnTo>
                    <a:lnTo>
                      <a:pt x="670" y="113"/>
                    </a:lnTo>
                    <a:lnTo>
                      <a:pt x="670" y="113"/>
                    </a:lnTo>
                    <a:lnTo>
                      <a:pt x="683" y="128"/>
                    </a:lnTo>
                    <a:lnTo>
                      <a:pt x="697" y="142"/>
                    </a:lnTo>
                    <a:lnTo>
                      <a:pt x="711" y="157"/>
                    </a:lnTo>
                    <a:lnTo>
                      <a:pt x="717" y="165"/>
                    </a:lnTo>
                    <a:lnTo>
                      <a:pt x="723" y="174"/>
                    </a:lnTo>
                    <a:lnTo>
                      <a:pt x="723" y="174"/>
                    </a:lnTo>
                    <a:lnTo>
                      <a:pt x="722" y="174"/>
                    </a:lnTo>
                    <a:lnTo>
                      <a:pt x="720" y="176"/>
                    </a:lnTo>
                    <a:lnTo>
                      <a:pt x="720" y="176"/>
                    </a:lnTo>
                    <a:lnTo>
                      <a:pt x="715" y="174"/>
                    </a:lnTo>
                    <a:lnTo>
                      <a:pt x="714" y="171"/>
                    </a:lnTo>
                    <a:lnTo>
                      <a:pt x="711" y="168"/>
                    </a:lnTo>
                    <a:lnTo>
                      <a:pt x="709" y="165"/>
                    </a:lnTo>
                    <a:lnTo>
                      <a:pt x="709" y="165"/>
                    </a:lnTo>
                    <a:lnTo>
                      <a:pt x="731" y="200"/>
                    </a:lnTo>
                    <a:lnTo>
                      <a:pt x="731" y="200"/>
                    </a:lnTo>
                    <a:lnTo>
                      <a:pt x="729" y="202"/>
                    </a:lnTo>
                    <a:lnTo>
                      <a:pt x="728" y="203"/>
                    </a:lnTo>
                    <a:lnTo>
                      <a:pt x="728" y="203"/>
                    </a:lnTo>
                    <a:lnTo>
                      <a:pt x="731" y="208"/>
                    </a:lnTo>
                    <a:lnTo>
                      <a:pt x="732" y="214"/>
                    </a:lnTo>
                    <a:lnTo>
                      <a:pt x="732" y="214"/>
                    </a:lnTo>
                    <a:lnTo>
                      <a:pt x="731" y="215"/>
                    </a:lnTo>
                    <a:lnTo>
                      <a:pt x="729" y="215"/>
                    </a:lnTo>
                    <a:lnTo>
                      <a:pt x="725" y="215"/>
                    </a:lnTo>
                    <a:lnTo>
                      <a:pt x="720" y="214"/>
                    </a:lnTo>
                    <a:lnTo>
                      <a:pt x="715" y="211"/>
                    </a:lnTo>
                    <a:lnTo>
                      <a:pt x="715" y="211"/>
                    </a:lnTo>
                    <a:lnTo>
                      <a:pt x="700" y="196"/>
                    </a:lnTo>
                    <a:lnTo>
                      <a:pt x="685" y="180"/>
                    </a:lnTo>
                    <a:lnTo>
                      <a:pt x="685" y="180"/>
                    </a:lnTo>
                    <a:lnTo>
                      <a:pt x="686" y="185"/>
                    </a:lnTo>
                    <a:lnTo>
                      <a:pt x="690" y="188"/>
                    </a:lnTo>
                    <a:lnTo>
                      <a:pt x="690" y="188"/>
                    </a:lnTo>
                    <a:lnTo>
                      <a:pt x="711" y="208"/>
                    </a:lnTo>
                    <a:lnTo>
                      <a:pt x="720" y="218"/>
                    </a:lnTo>
                    <a:lnTo>
                      <a:pt x="725" y="225"/>
                    </a:lnTo>
                    <a:lnTo>
                      <a:pt x="728" y="231"/>
                    </a:lnTo>
                    <a:lnTo>
                      <a:pt x="728" y="231"/>
                    </a:lnTo>
                    <a:lnTo>
                      <a:pt x="725" y="232"/>
                    </a:lnTo>
                    <a:lnTo>
                      <a:pt x="722" y="231"/>
                    </a:lnTo>
                    <a:lnTo>
                      <a:pt x="719" y="229"/>
                    </a:lnTo>
                    <a:lnTo>
                      <a:pt x="717" y="226"/>
                    </a:lnTo>
                    <a:lnTo>
                      <a:pt x="717" y="226"/>
                    </a:lnTo>
                    <a:lnTo>
                      <a:pt x="706" y="220"/>
                    </a:lnTo>
                    <a:lnTo>
                      <a:pt x="697" y="212"/>
                    </a:lnTo>
                    <a:lnTo>
                      <a:pt x="688" y="205"/>
                    </a:lnTo>
                    <a:lnTo>
                      <a:pt x="677" y="197"/>
                    </a:lnTo>
                    <a:lnTo>
                      <a:pt x="677" y="197"/>
                    </a:lnTo>
                    <a:lnTo>
                      <a:pt x="677" y="196"/>
                    </a:lnTo>
                    <a:lnTo>
                      <a:pt x="676" y="194"/>
                    </a:lnTo>
                    <a:lnTo>
                      <a:pt x="676" y="194"/>
                    </a:lnTo>
                    <a:lnTo>
                      <a:pt x="673" y="192"/>
                    </a:lnTo>
                    <a:lnTo>
                      <a:pt x="670" y="191"/>
                    </a:lnTo>
                    <a:lnTo>
                      <a:pt x="664" y="186"/>
                    </a:lnTo>
                    <a:lnTo>
                      <a:pt x="664" y="186"/>
                    </a:lnTo>
                    <a:lnTo>
                      <a:pt x="665" y="189"/>
                    </a:lnTo>
                    <a:lnTo>
                      <a:pt x="668" y="194"/>
                    </a:lnTo>
                    <a:lnTo>
                      <a:pt x="676" y="200"/>
                    </a:lnTo>
                    <a:lnTo>
                      <a:pt x="676" y="200"/>
                    </a:lnTo>
                    <a:lnTo>
                      <a:pt x="700" y="223"/>
                    </a:lnTo>
                    <a:lnTo>
                      <a:pt x="726" y="246"/>
                    </a:lnTo>
                    <a:lnTo>
                      <a:pt x="726" y="246"/>
                    </a:lnTo>
                    <a:lnTo>
                      <a:pt x="726" y="241"/>
                    </a:lnTo>
                    <a:lnTo>
                      <a:pt x="728" y="240"/>
                    </a:lnTo>
                    <a:lnTo>
                      <a:pt x="728" y="237"/>
                    </a:lnTo>
                    <a:lnTo>
                      <a:pt x="728" y="237"/>
                    </a:lnTo>
                    <a:lnTo>
                      <a:pt x="734" y="241"/>
                    </a:lnTo>
                    <a:lnTo>
                      <a:pt x="738" y="246"/>
                    </a:lnTo>
                    <a:lnTo>
                      <a:pt x="746" y="257"/>
                    </a:lnTo>
                    <a:lnTo>
                      <a:pt x="754" y="269"/>
                    </a:lnTo>
                    <a:lnTo>
                      <a:pt x="758" y="275"/>
                    </a:lnTo>
                    <a:lnTo>
                      <a:pt x="763" y="279"/>
                    </a:lnTo>
                    <a:lnTo>
                      <a:pt x="763" y="279"/>
                    </a:lnTo>
                    <a:lnTo>
                      <a:pt x="749" y="257"/>
                    </a:lnTo>
                    <a:lnTo>
                      <a:pt x="734" y="235"/>
                    </a:lnTo>
                    <a:lnTo>
                      <a:pt x="734" y="235"/>
                    </a:lnTo>
                    <a:lnTo>
                      <a:pt x="734" y="231"/>
                    </a:lnTo>
                    <a:lnTo>
                      <a:pt x="735" y="226"/>
                    </a:lnTo>
                    <a:lnTo>
                      <a:pt x="735" y="226"/>
                    </a:lnTo>
                    <a:lnTo>
                      <a:pt x="741" y="231"/>
                    </a:lnTo>
                    <a:lnTo>
                      <a:pt x="746" y="235"/>
                    </a:lnTo>
                    <a:lnTo>
                      <a:pt x="754" y="247"/>
                    </a:lnTo>
                    <a:lnTo>
                      <a:pt x="754" y="247"/>
                    </a:lnTo>
                    <a:lnTo>
                      <a:pt x="761" y="255"/>
                    </a:lnTo>
                    <a:lnTo>
                      <a:pt x="767" y="264"/>
                    </a:lnTo>
                    <a:lnTo>
                      <a:pt x="767" y="264"/>
                    </a:lnTo>
                    <a:lnTo>
                      <a:pt x="775" y="272"/>
                    </a:lnTo>
                    <a:lnTo>
                      <a:pt x="781" y="281"/>
                    </a:lnTo>
                    <a:lnTo>
                      <a:pt x="789" y="290"/>
                    </a:lnTo>
                    <a:lnTo>
                      <a:pt x="796" y="298"/>
                    </a:lnTo>
                    <a:lnTo>
                      <a:pt x="796" y="298"/>
                    </a:lnTo>
                    <a:lnTo>
                      <a:pt x="792" y="290"/>
                    </a:lnTo>
                    <a:lnTo>
                      <a:pt x="789" y="281"/>
                    </a:lnTo>
                    <a:lnTo>
                      <a:pt x="789" y="281"/>
                    </a:lnTo>
                    <a:lnTo>
                      <a:pt x="787" y="279"/>
                    </a:lnTo>
                    <a:lnTo>
                      <a:pt x="784" y="279"/>
                    </a:lnTo>
                    <a:lnTo>
                      <a:pt x="784" y="279"/>
                    </a:lnTo>
                    <a:lnTo>
                      <a:pt x="781" y="270"/>
                    </a:lnTo>
                    <a:lnTo>
                      <a:pt x="775" y="263"/>
                    </a:lnTo>
                    <a:lnTo>
                      <a:pt x="775" y="263"/>
                    </a:lnTo>
                    <a:lnTo>
                      <a:pt x="766" y="250"/>
                    </a:lnTo>
                    <a:lnTo>
                      <a:pt x="757" y="238"/>
                    </a:lnTo>
                    <a:lnTo>
                      <a:pt x="747" y="225"/>
                    </a:lnTo>
                    <a:lnTo>
                      <a:pt x="740" y="211"/>
                    </a:lnTo>
                    <a:lnTo>
                      <a:pt x="740" y="211"/>
                    </a:lnTo>
                    <a:lnTo>
                      <a:pt x="743" y="209"/>
                    </a:lnTo>
                    <a:lnTo>
                      <a:pt x="743" y="209"/>
                    </a:lnTo>
                    <a:lnTo>
                      <a:pt x="754" y="220"/>
                    </a:lnTo>
                    <a:lnTo>
                      <a:pt x="763" y="231"/>
                    </a:lnTo>
                    <a:lnTo>
                      <a:pt x="781" y="255"/>
                    </a:lnTo>
                    <a:lnTo>
                      <a:pt x="781" y="255"/>
                    </a:lnTo>
                    <a:lnTo>
                      <a:pt x="779" y="250"/>
                    </a:lnTo>
                    <a:lnTo>
                      <a:pt x="776" y="249"/>
                    </a:lnTo>
                    <a:lnTo>
                      <a:pt x="776" y="249"/>
                    </a:lnTo>
                    <a:lnTo>
                      <a:pt x="773" y="241"/>
                    </a:lnTo>
                    <a:lnTo>
                      <a:pt x="770" y="235"/>
                    </a:lnTo>
                    <a:lnTo>
                      <a:pt x="761" y="225"/>
                    </a:lnTo>
                    <a:lnTo>
                      <a:pt x="754" y="214"/>
                    </a:lnTo>
                    <a:lnTo>
                      <a:pt x="752" y="208"/>
                    </a:lnTo>
                    <a:lnTo>
                      <a:pt x="751" y="200"/>
                    </a:lnTo>
                    <a:lnTo>
                      <a:pt x="751" y="200"/>
                    </a:lnTo>
                    <a:lnTo>
                      <a:pt x="754" y="200"/>
                    </a:lnTo>
                    <a:lnTo>
                      <a:pt x="757" y="203"/>
                    </a:lnTo>
                    <a:lnTo>
                      <a:pt x="760" y="208"/>
                    </a:lnTo>
                    <a:lnTo>
                      <a:pt x="760" y="208"/>
                    </a:lnTo>
                    <a:lnTo>
                      <a:pt x="770" y="221"/>
                    </a:lnTo>
                    <a:lnTo>
                      <a:pt x="781" y="235"/>
                    </a:lnTo>
                    <a:lnTo>
                      <a:pt x="792" y="249"/>
                    </a:lnTo>
                    <a:lnTo>
                      <a:pt x="802" y="263"/>
                    </a:lnTo>
                    <a:lnTo>
                      <a:pt x="802" y="263"/>
                    </a:lnTo>
                    <a:lnTo>
                      <a:pt x="795" y="247"/>
                    </a:lnTo>
                    <a:lnTo>
                      <a:pt x="786" y="232"/>
                    </a:lnTo>
                    <a:lnTo>
                      <a:pt x="786" y="232"/>
                    </a:lnTo>
                    <a:lnTo>
                      <a:pt x="775" y="214"/>
                    </a:lnTo>
                    <a:lnTo>
                      <a:pt x="770" y="205"/>
                    </a:lnTo>
                    <a:lnTo>
                      <a:pt x="769" y="200"/>
                    </a:lnTo>
                    <a:lnTo>
                      <a:pt x="769" y="196"/>
                    </a:lnTo>
                    <a:lnTo>
                      <a:pt x="769" y="196"/>
                    </a:lnTo>
                    <a:lnTo>
                      <a:pt x="773" y="197"/>
                    </a:lnTo>
                    <a:lnTo>
                      <a:pt x="776" y="199"/>
                    </a:lnTo>
                    <a:lnTo>
                      <a:pt x="779" y="202"/>
                    </a:lnTo>
                    <a:lnTo>
                      <a:pt x="783" y="205"/>
                    </a:lnTo>
                    <a:lnTo>
                      <a:pt x="783" y="205"/>
                    </a:lnTo>
                    <a:lnTo>
                      <a:pt x="799" y="229"/>
                    </a:lnTo>
                    <a:lnTo>
                      <a:pt x="818" y="253"/>
                    </a:lnTo>
                    <a:lnTo>
                      <a:pt x="818" y="253"/>
                    </a:lnTo>
                    <a:lnTo>
                      <a:pt x="813" y="243"/>
                    </a:lnTo>
                    <a:lnTo>
                      <a:pt x="808" y="232"/>
                    </a:lnTo>
                    <a:lnTo>
                      <a:pt x="808" y="232"/>
                    </a:lnTo>
                    <a:lnTo>
                      <a:pt x="799" y="217"/>
                    </a:lnTo>
                    <a:lnTo>
                      <a:pt x="789" y="200"/>
                    </a:lnTo>
                    <a:lnTo>
                      <a:pt x="789" y="200"/>
                    </a:lnTo>
                    <a:lnTo>
                      <a:pt x="784" y="194"/>
                    </a:lnTo>
                    <a:lnTo>
                      <a:pt x="783" y="191"/>
                    </a:lnTo>
                    <a:lnTo>
                      <a:pt x="783" y="186"/>
                    </a:lnTo>
                    <a:lnTo>
                      <a:pt x="783" y="186"/>
                    </a:lnTo>
                    <a:lnTo>
                      <a:pt x="787" y="186"/>
                    </a:lnTo>
                    <a:lnTo>
                      <a:pt x="792" y="189"/>
                    </a:lnTo>
                    <a:lnTo>
                      <a:pt x="796" y="197"/>
                    </a:lnTo>
                    <a:lnTo>
                      <a:pt x="796" y="197"/>
                    </a:lnTo>
                    <a:lnTo>
                      <a:pt x="804" y="205"/>
                    </a:lnTo>
                    <a:lnTo>
                      <a:pt x="810" y="214"/>
                    </a:lnTo>
                    <a:lnTo>
                      <a:pt x="816" y="223"/>
                    </a:lnTo>
                    <a:lnTo>
                      <a:pt x="824" y="231"/>
                    </a:lnTo>
                    <a:lnTo>
                      <a:pt x="824" y="231"/>
                    </a:lnTo>
                    <a:lnTo>
                      <a:pt x="816" y="217"/>
                    </a:lnTo>
                    <a:lnTo>
                      <a:pt x="808" y="203"/>
                    </a:lnTo>
                    <a:lnTo>
                      <a:pt x="793" y="179"/>
                    </a:lnTo>
                    <a:lnTo>
                      <a:pt x="793" y="179"/>
                    </a:lnTo>
                    <a:lnTo>
                      <a:pt x="793" y="177"/>
                    </a:lnTo>
                    <a:lnTo>
                      <a:pt x="793" y="176"/>
                    </a:lnTo>
                    <a:lnTo>
                      <a:pt x="793" y="174"/>
                    </a:lnTo>
                    <a:lnTo>
                      <a:pt x="793" y="173"/>
                    </a:lnTo>
                    <a:lnTo>
                      <a:pt x="793" y="173"/>
                    </a:lnTo>
                    <a:lnTo>
                      <a:pt x="799" y="176"/>
                    </a:lnTo>
                    <a:lnTo>
                      <a:pt x="805" y="182"/>
                    </a:lnTo>
                    <a:lnTo>
                      <a:pt x="812" y="194"/>
                    </a:lnTo>
                    <a:lnTo>
                      <a:pt x="812" y="194"/>
                    </a:lnTo>
                    <a:lnTo>
                      <a:pt x="836" y="228"/>
                    </a:lnTo>
                    <a:lnTo>
                      <a:pt x="836" y="228"/>
                    </a:lnTo>
                    <a:lnTo>
                      <a:pt x="833" y="218"/>
                    </a:lnTo>
                    <a:lnTo>
                      <a:pt x="828" y="209"/>
                    </a:lnTo>
                    <a:lnTo>
                      <a:pt x="818" y="191"/>
                    </a:lnTo>
                    <a:lnTo>
                      <a:pt x="818" y="191"/>
                    </a:lnTo>
                    <a:lnTo>
                      <a:pt x="810" y="177"/>
                    </a:lnTo>
                    <a:lnTo>
                      <a:pt x="807" y="171"/>
                    </a:lnTo>
                    <a:lnTo>
                      <a:pt x="807" y="164"/>
                    </a:lnTo>
                    <a:lnTo>
                      <a:pt x="807" y="164"/>
                    </a:lnTo>
                    <a:lnTo>
                      <a:pt x="812" y="167"/>
                    </a:lnTo>
                    <a:lnTo>
                      <a:pt x="816" y="171"/>
                    </a:lnTo>
                    <a:lnTo>
                      <a:pt x="824" y="180"/>
                    </a:lnTo>
                    <a:lnTo>
                      <a:pt x="830" y="189"/>
                    </a:lnTo>
                    <a:lnTo>
                      <a:pt x="836" y="199"/>
                    </a:lnTo>
                    <a:lnTo>
                      <a:pt x="836" y="199"/>
                    </a:lnTo>
                    <a:lnTo>
                      <a:pt x="831" y="186"/>
                    </a:lnTo>
                    <a:lnTo>
                      <a:pt x="824" y="176"/>
                    </a:lnTo>
                    <a:lnTo>
                      <a:pt x="818" y="164"/>
                    </a:lnTo>
                    <a:lnTo>
                      <a:pt x="812" y="151"/>
                    </a:lnTo>
                    <a:lnTo>
                      <a:pt x="812" y="151"/>
                    </a:lnTo>
                    <a:lnTo>
                      <a:pt x="815" y="151"/>
                    </a:lnTo>
                    <a:lnTo>
                      <a:pt x="816" y="151"/>
                    </a:lnTo>
                    <a:lnTo>
                      <a:pt x="816" y="151"/>
                    </a:lnTo>
                    <a:lnTo>
                      <a:pt x="825" y="160"/>
                    </a:lnTo>
                    <a:lnTo>
                      <a:pt x="833" y="171"/>
                    </a:lnTo>
                    <a:lnTo>
                      <a:pt x="848" y="192"/>
                    </a:lnTo>
                    <a:lnTo>
                      <a:pt x="848" y="192"/>
                    </a:lnTo>
                    <a:lnTo>
                      <a:pt x="847" y="186"/>
                    </a:lnTo>
                    <a:lnTo>
                      <a:pt x="844" y="180"/>
                    </a:lnTo>
                    <a:lnTo>
                      <a:pt x="836" y="167"/>
                    </a:lnTo>
                    <a:lnTo>
                      <a:pt x="828" y="154"/>
                    </a:lnTo>
                    <a:lnTo>
                      <a:pt x="825" y="148"/>
                    </a:lnTo>
                    <a:lnTo>
                      <a:pt x="824" y="141"/>
                    </a:lnTo>
                    <a:lnTo>
                      <a:pt x="824" y="141"/>
                    </a:lnTo>
                    <a:lnTo>
                      <a:pt x="828" y="142"/>
                    </a:lnTo>
                    <a:lnTo>
                      <a:pt x="831" y="144"/>
                    </a:lnTo>
                    <a:lnTo>
                      <a:pt x="837" y="151"/>
                    </a:lnTo>
                    <a:lnTo>
                      <a:pt x="842" y="160"/>
                    </a:lnTo>
                    <a:lnTo>
                      <a:pt x="848" y="168"/>
                    </a:lnTo>
                    <a:lnTo>
                      <a:pt x="848" y="168"/>
                    </a:lnTo>
                    <a:lnTo>
                      <a:pt x="847" y="162"/>
                    </a:lnTo>
                    <a:lnTo>
                      <a:pt x="842" y="154"/>
                    </a:lnTo>
                    <a:lnTo>
                      <a:pt x="839" y="148"/>
                    </a:lnTo>
                    <a:lnTo>
                      <a:pt x="837" y="139"/>
                    </a:lnTo>
                    <a:lnTo>
                      <a:pt x="837" y="139"/>
                    </a:lnTo>
                    <a:lnTo>
                      <a:pt x="840" y="139"/>
                    </a:lnTo>
                    <a:lnTo>
                      <a:pt x="842" y="138"/>
                    </a:lnTo>
                    <a:lnTo>
                      <a:pt x="844" y="138"/>
                    </a:lnTo>
                    <a:lnTo>
                      <a:pt x="845" y="136"/>
                    </a:lnTo>
                    <a:lnTo>
                      <a:pt x="845" y="136"/>
                    </a:lnTo>
                    <a:lnTo>
                      <a:pt x="848" y="138"/>
                    </a:lnTo>
                    <a:lnTo>
                      <a:pt x="851" y="141"/>
                    </a:lnTo>
                    <a:lnTo>
                      <a:pt x="856" y="151"/>
                    </a:lnTo>
                    <a:lnTo>
                      <a:pt x="860" y="164"/>
                    </a:lnTo>
                    <a:lnTo>
                      <a:pt x="863" y="173"/>
                    </a:lnTo>
                    <a:lnTo>
                      <a:pt x="863" y="173"/>
                    </a:lnTo>
                    <a:lnTo>
                      <a:pt x="860" y="174"/>
                    </a:lnTo>
                    <a:lnTo>
                      <a:pt x="857" y="176"/>
                    </a:lnTo>
                    <a:lnTo>
                      <a:pt x="857" y="176"/>
                    </a:lnTo>
                    <a:lnTo>
                      <a:pt x="859" y="182"/>
                    </a:lnTo>
                    <a:lnTo>
                      <a:pt x="860" y="188"/>
                    </a:lnTo>
                    <a:lnTo>
                      <a:pt x="860" y="188"/>
                    </a:lnTo>
                    <a:lnTo>
                      <a:pt x="857" y="188"/>
                    </a:lnTo>
                    <a:lnTo>
                      <a:pt x="856" y="188"/>
                    </a:lnTo>
                    <a:lnTo>
                      <a:pt x="853" y="186"/>
                    </a:lnTo>
                    <a:lnTo>
                      <a:pt x="853" y="186"/>
                    </a:lnTo>
                    <a:lnTo>
                      <a:pt x="857" y="197"/>
                    </a:lnTo>
                    <a:lnTo>
                      <a:pt x="859" y="202"/>
                    </a:lnTo>
                    <a:lnTo>
                      <a:pt x="859" y="208"/>
                    </a:lnTo>
                    <a:lnTo>
                      <a:pt x="859" y="208"/>
                    </a:lnTo>
                    <a:lnTo>
                      <a:pt x="857" y="208"/>
                    </a:lnTo>
                    <a:lnTo>
                      <a:pt x="856" y="209"/>
                    </a:lnTo>
                    <a:lnTo>
                      <a:pt x="856" y="209"/>
                    </a:lnTo>
                    <a:lnTo>
                      <a:pt x="850" y="205"/>
                    </a:lnTo>
                    <a:lnTo>
                      <a:pt x="845" y="200"/>
                    </a:lnTo>
                    <a:lnTo>
                      <a:pt x="837" y="188"/>
                    </a:lnTo>
                    <a:lnTo>
                      <a:pt x="837" y="188"/>
                    </a:lnTo>
                    <a:lnTo>
                      <a:pt x="842" y="196"/>
                    </a:lnTo>
                    <a:lnTo>
                      <a:pt x="847" y="205"/>
                    </a:lnTo>
                    <a:lnTo>
                      <a:pt x="850" y="215"/>
                    </a:lnTo>
                    <a:lnTo>
                      <a:pt x="851" y="220"/>
                    </a:lnTo>
                    <a:lnTo>
                      <a:pt x="851" y="225"/>
                    </a:lnTo>
                    <a:lnTo>
                      <a:pt x="851" y="225"/>
                    </a:lnTo>
                    <a:lnTo>
                      <a:pt x="850" y="225"/>
                    </a:lnTo>
                    <a:lnTo>
                      <a:pt x="850" y="226"/>
                    </a:lnTo>
                    <a:lnTo>
                      <a:pt x="850" y="226"/>
                    </a:lnTo>
                    <a:lnTo>
                      <a:pt x="845" y="225"/>
                    </a:lnTo>
                    <a:lnTo>
                      <a:pt x="842" y="220"/>
                    </a:lnTo>
                    <a:lnTo>
                      <a:pt x="840" y="217"/>
                    </a:lnTo>
                    <a:lnTo>
                      <a:pt x="837" y="212"/>
                    </a:lnTo>
                    <a:lnTo>
                      <a:pt x="837" y="212"/>
                    </a:lnTo>
                    <a:lnTo>
                      <a:pt x="839" y="218"/>
                    </a:lnTo>
                    <a:lnTo>
                      <a:pt x="842" y="225"/>
                    </a:lnTo>
                    <a:lnTo>
                      <a:pt x="845" y="232"/>
                    </a:lnTo>
                    <a:lnTo>
                      <a:pt x="845" y="240"/>
                    </a:lnTo>
                    <a:lnTo>
                      <a:pt x="845" y="240"/>
                    </a:lnTo>
                    <a:lnTo>
                      <a:pt x="842" y="240"/>
                    </a:lnTo>
                    <a:lnTo>
                      <a:pt x="842" y="241"/>
                    </a:lnTo>
                    <a:lnTo>
                      <a:pt x="842" y="241"/>
                    </a:lnTo>
                    <a:lnTo>
                      <a:pt x="837" y="240"/>
                    </a:lnTo>
                    <a:lnTo>
                      <a:pt x="834" y="237"/>
                    </a:lnTo>
                    <a:lnTo>
                      <a:pt x="831" y="229"/>
                    </a:lnTo>
                    <a:lnTo>
                      <a:pt x="831" y="229"/>
                    </a:lnTo>
                    <a:lnTo>
                      <a:pt x="831" y="234"/>
                    </a:lnTo>
                    <a:lnTo>
                      <a:pt x="831" y="237"/>
                    </a:lnTo>
                    <a:lnTo>
                      <a:pt x="833" y="241"/>
                    </a:lnTo>
                    <a:lnTo>
                      <a:pt x="834" y="244"/>
                    </a:lnTo>
                    <a:lnTo>
                      <a:pt x="834" y="244"/>
                    </a:lnTo>
                    <a:lnTo>
                      <a:pt x="830" y="246"/>
                    </a:lnTo>
                    <a:lnTo>
                      <a:pt x="827" y="246"/>
                    </a:lnTo>
                    <a:lnTo>
                      <a:pt x="824" y="243"/>
                    </a:lnTo>
                    <a:lnTo>
                      <a:pt x="821" y="240"/>
                    </a:lnTo>
                    <a:lnTo>
                      <a:pt x="816" y="232"/>
                    </a:lnTo>
                    <a:lnTo>
                      <a:pt x="815" y="229"/>
                    </a:lnTo>
                    <a:lnTo>
                      <a:pt x="812" y="226"/>
                    </a:lnTo>
                    <a:lnTo>
                      <a:pt x="812" y="226"/>
                    </a:lnTo>
                    <a:lnTo>
                      <a:pt x="821" y="244"/>
                    </a:lnTo>
                    <a:lnTo>
                      <a:pt x="824" y="253"/>
                    </a:lnTo>
                    <a:lnTo>
                      <a:pt x="827" y="264"/>
                    </a:lnTo>
                    <a:lnTo>
                      <a:pt x="827" y="264"/>
                    </a:lnTo>
                    <a:lnTo>
                      <a:pt x="825" y="266"/>
                    </a:lnTo>
                    <a:lnTo>
                      <a:pt x="822" y="266"/>
                    </a:lnTo>
                    <a:lnTo>
                      <a:pt x="818" y="263"/>
                    </a:lnTo>
                    <a:lnTo>
                      <a:pt x="813" y="258"/>
                    </a:lnTo>
                    <a:lnTo>
                      <a:pt x="810" y="253"/>
                    </a:lnTo>
                    <a:lnTo>
                      <a:pt x="810" y="253"/>
                    </a:lnTo>
                    <a:lnTo>
                      <a:pt x="798" y="235"/>
                    </a:lnTo>
                    <a:lnTo>
                      <a:pt x="792" y="225"/>
                    </a:lnTo>
                    <a:lnTo>
                      <a:pt x="786" y="218"/>
                    </a:lnTo>
                    <a:lnTo>
                      <a:pt x="786" y="218"/>
                    </a:lnTo>
                    <a:lnTo>
                      <a:pt x="793" y="232"/>
                    </a:lnTo>
                    <a:lnTo>
                      <a:pt x="801" y="247"/>
                    </a:lnTo>
                    <a:lnTo>
                      <a:pt x="808" y="264"/>
                    </a:lnTo>
                    <a:lnTo>
                      <a:pt x="812" y="272"/>
                    </a:lnTo>
                    <a:lnTo>
                      <a:pt x="813" y="281"/>
                    </a:lnTo>
                    <a:lnTo>
                      <a:pt x="813" y="281"/>
                    </a:lnTo>
                    <a:lnTo>
                      <a:pt x="808" y="279"/>
                    </a:lnTo>
                    <a:lnTo>
                      <a:pt x="805" y="279"/>
                    </a:lnTo>
                    <a:lnTo>
                      <a:pt x="801" y="273"/>
                    </a:lnTo>
                    <a:lnTo>
                      <a:pt x="796" y="266"/>
                    </a:lnTo>
                    <a:lnTo>
                      <a:pt x="793" y="260"/>
                    </a:lnTo>
                    <a:lnTo>
                      <a:pt x="793" y="260"/>
                    </a:lnTo>
                    <a:lnTo>
                      <a:pt x="795" y="266"/>
                    </a:lnTo>
                    <a:lnTo>
                      <a:pt x="798" y="272"/>
                    </a:lnTo>
                    <a:lnTo>
                      <a:pt x="799" y="278"/>
                    </a:lnTo>
                    <a:lnTo>
                      <a:pt x="801" y="284"/>
                    </a:lnTo>
                    <a:lnTo>
                      <a:pt x="801" y="284"/>
                    </a:lnTo>
                    <a:lnTo>
                      <a:pt x="801" y="285"/>
                    </a:lnTo>
                    <a:lnTo>
                      <a:pt x="799" y="285"/>
                    </a:lnTo>
                    <a:lnTo>
                      <a:pt x="798" y="285"/>
                    </a:lnTo>
                    <a:lnTo>
                      <a:pt x="798" y="287"/>
                    </a:lnTo>
                    <a:lnTo>
                      <a:pt x="798" y="287"/>
                    </a:lnTo>
                    <a:lnTo>
                      <a:pt x="798" y="290"/>
                    </a:lnTo>
                    <a:lnTo>
                      <a:pt x="799" y="295"/>
                    </a:lnTo>
                    <a:lnTo>
                      <a:pt x="804" y="301"/>
                    </a:lnTo>
                    <a:lnTo>
                      <a:pt x="807" y="308"/>
                    </a:lnTo>
                    <a:lnTo>
                      <a:pt x="805" y="311"/>
                    </a:lnTo>
                    <a:lnTo>
                      <a:pt x="804" y="313"/>
                    </a:lnTo>
                    <a:lnTo>
                      <a:pt x="804" y="313"/>
                    </a:lnTo>
                    <a:lnTo>
                      <a:pt x="798" y="308"/>
                    </a:lnTo>
                    <a:lnTo>
                      <a:pt x="792" y="302"/>
                    </a:lnTo>
                    <a:lnTo>
                      <a:pt x="781" y="290"/>
                    </a:lnTo>
                    <a:lnTo>
                      <a:pt x="772" y="276"/>
                    </a:lnTo>
                    <a:lnTo>
                      <a:pt x="761" y="264"/>
                    </a:lnTo>
                    <a:lnTo>
                      <a:pt x="761" y="264"/>
                    </a:lnTo>
                    <a:lnTo>
                      <a:pt x="773" y="290"/>
                    </a:lnTo>
                    <a:lnTo>
                      <a:pt x="773" y="290"/>
                    </a:lnTo>
                    <a:lnTo>
                      <a:pt x="778" y="299"/>
                    </a:lnTo>
                    <a:lnTo>
                      <a:pt x="779" y="304"/>
                    </a:lnTo>
                    <a:lnTo>
                      <a:pt x="778" y="310"/>
                    </a:lnTo>
                    <a:lnTo>
                      <a:pt x="778" y="310"/>
                    </a:lnTo>
                    <a:lnTo>
                      <a:pt x="767" y="307"/>
                    </a:lnTo>
                    <a:lnTo>
                      <a:pt x="758" y="302"/>
                    </a:lnTo>
                    <a:lnTo>
                      <a:pt x="758" y="302"/>
                    </a:lnTo>
                    <a:lnTo>
                      <a:pt x="760" y="305"/>
                    </a:lnTo>
                    <a:lnTo>
                      <a:pt x="761" y="308"/>
                    </a:lnTo>
                    <a:lnTo>
                      <a:pt x="763" y="310"/>
                    </a:lnTo>
                    <a:lnTo>
                      <a:pt x="764" y="313"/>
                    </a:lnTo>
                    <a:lnTo>
                      <a:pt x="764" y="313"/>
                    </a:lnTo>
                    <a:lnTo>
                      <a:pt x="763" y="314"/>
                    </a:lnTo>
                    <a:lnTo>
                      <a:pt x="760" y="314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6"/>
                    </a:lnTo>
                    <a:lnTo>
                      <a:pt x="755" y="318"/>
                    </a:lnTo>
                    <a:lnTo>
                      <a:pt x="757" y="319"/>
                    </a:lnTo>
                    <a:lnTo>
                      <a:pt x="755" y="321"/>
                    </a:lnTo>
                    <a:lnTo>
                      <a:pt x="755" y="321"/>
                    </a:lnTo>
                    <a:lnTo>
                      <a:pt x="754" y="322"/>
                    </a:lnTo>
                    <a:lnTo>
                      <a:pt x="751" y="322"/>
                    </a:lnTo>
                    <a:lnTo>
                      <a:pt x="743" y="319"/>
                    </a:lnTo>
                    <a:lnTo>
                      <a:pt x="731" y="310"/>
                    </a:lnTo>
                    <a:lnTo>
                      <a:pt x="731" y="310"/>
                    </a:lnTo>
                    <a:lnTo>
                      <a:pt x="711" y="293"/>
                    </a:lnTo>
                    <a:lnTo>
                      <a:pt x="702" y="285"/>
                    </a:lnTo>
                    <a:lnTo>
                      <a:pt x="691" y="281"/>
                    </a:lnTo>
                    <a:lnTo>
                      <a:pt x="691" y="281"/>
                    </a:lnTo>
                    <a:lnTo>
                      <a:pt x="691" y="282"/>
                    </a:lnTo>
                    <a:lnTo>
                      <a:pt x="693" y="284"/>
                    </a:lnTo>
                    <a:lnTo>
                      <a:pt x="696" y="285"/>
                    </a:lnTo>
                    <a:lnTo>
                      <a:pt x="700" y="289"/>
                    </a:lnTo>
                    <a:lnTo>
                      <a:pt x="703" y="293"/>
                    </a:lnTo>
                    <a:lnTo>
                      <a:pt x="703" y="293"/>
                    </a:lnTo>
                    <a:lnTo>
                      <a:pt x="717" y="302"/>
                    </a:lnTo>
                    <a:lnTo>
                      <a:pt x="729" y="311"/>
                    </a:lnTo>
                    <a:lnTo>
                      <a:pt x="752" y="334"/>
                    </a:lnTo>
                    <a:lnTo>
                      <a:pt x="752" y="334"/>
                    </a:lnTo>
                    <a:lnTo>
                      <a:pt x="760" y="340"/>
                    </a:lnTo>
                    <a:lnTo>
                      <a:pt x="763" y="345"/>
                    </a:lnTo>
                    <a:lnTo>
                      <a:pt x="764" y="350"/>
                    </a:lnTo>
                    <a:lnTo>
                      <a:pt x="764" y="350"/>
                    </a:lnTo>
                    <a:lnTo>
                      <a:pt x="761" y="350"/>
                    </a:lnTo>
                    <a:lnTo>
                      <a:pt x="758" y="350"/>
                    </a:lnTo>
                    <a:lnTo>
                      <a:pt x="752" y="346"/>
                    </a:lnTo>
                    <a:lnTo>
                      <a:pt x="752" y="346"/>
                    </a:lnTo>
                    <a:lnTo>
                      <a:pt x="754" y="350"/>
                    </a:lnTo>
                    <a:lnTo>
                      <a:pt x="755" y="351"/>
                    </a:lnTo>
                    <a:lnTo>
                      <a:pt x="758" y="353"/>
                    </a:lnTo>
                    <a:lnTo>
                      <a:pt x="758" y="356"/>
                    </a:lnTo>
                    <a:lnTo>
                      <a:pt x="758" y="356"/>
                    </a:lnTo>
                    <a:lnTo>
                      <a:pt x="761" y="354"/>
                    </a:lnTo>
                    <a:lnTo>
                      <a:pt x="764" y="354"/>
                    </a:lnTo>
                    <a:lnTo>
                      <a:pt x="764" y="354"/>
                    </a:lnTo>
                    <a:lnTo>
                      <a:pt x="767" y="360"/>
                    </a:lnTo>
                    <a:lnTo>
                      <a:pt x="772" y="365"/>
                    </a:lnTo>
                    <a:lnTo>
                      <a:pt x="784" y="372"/>
                    </a:lnTo>
                    <a:lnTo>
                      <a:pt x="784" y="372"/>
                    </a:lnTo>
                    <a:lnTo>
                      <a:pt x="781" y="363"/>
                    </a:lnTo>
                    <a:lnTo>
                      <a:pt x="776" y="353"/>
                    </a:lnTo>
                    <a:lnTo>
                      <a:pt x="773" y="343"/>
                    </a:lnTo>
                    <a:lnTo>
                      <a:pt x="772" y="331"/>
                    </a:lnTo>
                    <a:lnTo>
                      <a:pt x="772" y="331"/>
                    </a:lnTo>
                    <a:lnTo>
                      <a:pt x="775" y="333"/>
                    </a:lnTo>
                    <a:lnTo>
                      <a:pt x="778" y="336"/>
                    </a:lnTo>
                    <a:lnTo>
                      <a:pt x="783" y="343"/>
                    </a:lnTo>
                    <a:lnTo>
                      <a:pt x="783" y="343"/>
                    </a:lnTo>
                    <a:lnTo>
                      <a:pt x="790" y="363"/>
                    </a:lnTo>
                    <a:lnTo>
                      <a:pt x="790" y="363"/>
                    </a:lnTo>
                    <a:lnTo>
                      <a:pt x="796" y="377"/>
                    </a:lnTo>
                    <a:lnTo>
                      <a:pt x="804" y="391"/>
                    </a:lnTo>
                    <a:lnTo>
                      <a:pt x="804" y="391"/>
                    </a:lnTo>
                    <a:lnTo>
                      <a:pt x="801" y="382"/>
                    </a:lnTo>
                    <a:lnTo>
                      <a:pt x="799" y="377"/>
                    </a:lnTo>
                    <a:lnTo>
                      <a:pt x="798" y="374"/>
                    </a:lnTo>
                    <a:lnTo>
                      <a:pt x="798" y="374"/>
                    </a:lnTo>
                    <a:lnTo>
                      <a:pt x="796" y="366"/>
                    </a:lnTo>
                    <a:lnTo>
                      <a:pt x="795" y="360"/>
                    </a:lnTo>
                    <a:lnTo>
                      <a:pt x="789" y="348"/>
                    </a:lnTo>
                    <a:lnTo>
                      <a:pt x="783" y="336"/>
                    </a:lnTo>
                    <a:lnTo>
                      <a:pt x="781" y="328"/>
                    </a:lnTo>
                    <a:lnTo>
                      <a:pt x="779" y="322"/>
                    </a:lnTo>
                    <a:lnTo>
                      <a:pt x="779" y="322"/>
                    </a:lnTo>
                    <a:lnTo>
                      <a:pt x="786" y="325"/>
                    </a:lnTo>
                    <a:lnTo>
                      <a:pt x="790" y="330"/>
                    </a:lnTo>
                    <a:lnTo>
                      <a:pt x="796" y="342"/>
                    </a:lnTo>
                    <a:lnTo>
                      <a:pt x="796" y="342"/>
                    </a:lnTo>
                    <a:lnTo>
                      <a:pt x="813" y="377"/>
                    </a:lnTo>
                    <a:lnTo>
                      <a:pt x="828" y="412"/>
                    </a:lnTo>
                    <a:lnTo>
                      <a:pt x="828" y="412"/>
                    </a:lnTo>
                    <a:lnTo>
                      <a:pt x="825" y="389"/>
                    </a:lnTo>
                    <a:lnTo>
                      <a:pt x="821" y="369"/>
                    </a:lnTo>
                    <a:lnTo>
                      <a:pt x="805" y="330"/>
                    </a:lnTo>
                    <a:lnTo>
                      <a:pt x="805" y="330"/>
                    </a:lnTo>
                    <a:lnTo>
                      <a:pt x="802" y="325"/>
                    </a:lnTo>
                    <a:lnTo>
                      <a:pt x="802" y="322"/>
                    </a:lnTo>
                    <a:lnTo>
                      <a:pt x="804" y="319"/>
                    </a:lnTo>
                    <a:lnTo>
                      <a:pt x="804" y="319"/>
                    </a:lnTo>
                    <a:lnTo>
                      <a:pt x="808" y="321"/>
                    </a:lnTo>
                    <a:lnTo>
                      <a:pt x="812" y="325"/>
                    </a:lnTo>
                    <a:lnTo>
                      <a:pt x="816" y="333"/>
                    </a:lnTo>
                    <a:lnTo>
                      <a:pt x="816" y="333"/>
                    </a:lnTo>
                    <a:lnTo>
                      <a:pt x="825" y="350"/>
                    </a:lnTo>
                    <a:lnTo>
                      <a:pt x="830" y="357"/>
                    </a:lnTo>
                    <a:lnTo>
                      <a:pt x="833" y="366"/>
                    </a:lnTo>
                    <a:lnTo>
                      <a:pt x="833" y="366"/>
                    </a:lnTo>
                    <a:lnTo>
                      <a:pt x="831" y="360"/>
                    </a:lnTo>
                    <a:lnTo>
                      <a:pt x="830" y="354"/>
                    </a:lnTo>
                    <a:lnTo>
                      <a:pt x="824" y="342"/>
                    </a:lnTo>
                    <a:lnTo>
                      <a:pt x="819" y="330"/>
                    </a:lnTo>
                    <a:lnTo>
                      <a:pt x="818" y="325"/>
                    </a:lnTo>
                    <a:lnTo>
                      <a:pt x="819" y="321"/>
                    </a:lnTo>
                    <a:lnTo>
                      <a:pt x="819" y="321"/>
                    </a:lnTo>
                    <a:lnTo>
                      <a:pt x="825" y="325"/>
                    </a:lnTo>
                    <a:lnTo>
                      <a:pt x="831" y="331"/>
                    </a:lnTo>
                    <a:lnTo>
                      <a:pt x="840" y="346"/>
                    </a:lnTo>
                    <a:lnTo>
                      <a:pt x="848" y="362"/>
                    </a:lnTo>
                    <a:lnTo>
                      <a:pt x="856" y="377"/>
                    </a:lnTo>
                    <a:lnTo>
                      <a:pt x="856" y="377"/>
                    </a:lnTo>
                    <a:lnTo>
                      <a:pt x="854" y="368"/>
                    </a:lnTo>
                    <a:lnTo>
                      <a:pt x="851" y="360"/>
                    </a:lnTo>
                    <a:lnTo>
                      <a:pt x="845" y="346"/>
                    </a:lnTo>
                    <a:lnTo>
                      <a:pt x="839" y="331"/>
                    </a:lnTo>
                    <a:lnTo>
                      <a:pt x="837" y="324"/>
                    </a:lnTo>
                    <a:lnTo>
                      <a:pt x="837" y="316"/>
                    </a:lnTo>
                    <a:lnTo>
                      <a:pt x="837" y="316"/>
                    </a:lnTo>
                    <a:lnTo>
                      <a:pt x="844" y="321"/>
                    </a:lnTo>
                    <a:lnTo>
                      <a:pt x="850" y="327"/>
                    </a:lnTo>
                    <a:lnTo>
                      <a:pt x="859" y="342"/>
                    </a:lnTo>
                    <a:lnTo>
                      <a:pt x="866" y="357"/>
                    </a:lnTo>
                    <a:lnTo>
                      <a:pt x="876" y="372"/>
                    </a:lnTo>
                    <a:lnTo>
                      <a:pt x="876" y="372"/>
                    </a:lnTo>
                    <a:lnTo>
                      <a:pt x="876" y="368"/>
                    </a:lnTo>
                    <a:lnTo>
                      <a:pt x="872" y="365"/>
                    </a:lnTo>
                    <a:lnTo>
                      <a:pt x="869" y="359"/>
                    </a:lnTo>
                    <a:lnTo>
                      <a:pt x="869" y="359"/>
                    </a:lnTo>
                    <a:lnTo>
                      <a:pt x="868" y="353"/>
                    </a:lnTo>
                    <a:lnTo>
                      <a:pt x="865" y="346"/>
                    </a:lnTo>
                    <a:lnTo>
                      <a:pt x="865" y="346"/>
                    </a:lnTo>
                    <a:lnTo>
                      <a:pt x="857" y="333"/>
                    </a:lnTo>
                    <a:lnTo>
                      <a:pt x="854" y="325"/>
                    </a:lnTo>
                    <a:lnTo>
                      <a:pt x="854" y="322"/>
                    </a:lnTo>
                    <a:lnTo>
                      <a:pt x="856" y="318"/>
                    </a:lnTo>
                    <a:lnTo>
                      <a:pt x="856" y="318"/>
                    </a:lnTo>
                    <a:lnTo>
                      <a:pt x="859" y="319"/>
                    </a:lnTo>
                    <a:lnTo>
                      <a:pt x="862" y="322"/>
                    </a:lnTo>
                    <a:lnTo>
                      <a:pt x="866" y="328"/>
                    </a:lnTo>
                    <a:lnTo>
                      <a:pt x="876" y="343"/>
                    </a:lnTo>
                    <a:lnTo>
                      <a:pt x="876" y="343"/>
                    </a:lnTo>
                    <a:lnTo>
                      <a:pt x="874" y="337"/>
                    </a:lnTo>
                    <a:lnTo>
                      <a:pt x="871" y="331"/>
                    </a:lnTo>
                    <a:lnTo>
                      <a:pt x="869" y="325"/>
                    </a:lnTo>
                    <a:lnTo>
                      <a:pt x="869" y="322"/>
                    </a:lnTo>
                    <a:lnTo>
                      <a:pt x="869" y="319"/>
                    </a:lnTo>
                    <a:lnTo>
                      <a:pt x="869" y="319"/>
                    </a:lnTo>
                    <a:lnTo>
                      <a:pt x="872" y="319"/>
                    </a:lnTo>
                    <a:lnTo>
                      <a:pt x="876" y="321"/>
                    </a:lnTo>
                    <a:lnTo>
                      <a:pt x="880" y="325"/>
                    </a:lnTo>
                    <a:lnTo>
                      <a:pt x="886" y="336"/>
                    </a:lnTo>
                    <a:lnTo>
                      <a:pt x="886" y="336"/>
                    </a:lnTo>
                    <a:lnTo>
                      <a:pt x="894" y="346"/>
                    </a:lnTo>
                    <a:lnTo>
                      <a:pt x="900" y="357"/>
                    </a:lnTo>
                    <a:lnTo>
                      <a:pt x="900" y="357"/>
                    </a:lnTo>
                    <a:lnTo>
                      <a:pt x="897" y="346"/>
                    </a:lnTo>
                    <a:lnTo>
                      <a:pt x="892" y="337"/>
                    </a:lnTo>
                    <a:lnTo>
                      <a:pt x="888" y="327"/>
                    </a:lnTo>
                    <a:lnTo>
                      <a:pt x="886" y="321"/>
                    </a:lnTo>
                    <a:lnTo>
                      <a:pt x="886" y="314"/>
                    </a:lnTo>
                    <a:lnTo>
                      <a:pt x="886" y="314"/>
                    </a:lnTo>
                    <a:lnTo>
                      <a:pt x="892" y="318"/>
                    </a:lnTo>
                    <a:lnTo>
                      <a:pt x="897" y="321"/>
                    </a:lnTo>
                    <a:lnTo>
                      <a:pt x="903" y="328"/>
                    </a:lnTo>
                    <a:lnTo>
                      <a:pt x="908" y="337"/>
                    </a:lnTo>
                    <a:lnTo>
                      <a:pt x="914" y="346"/>
                    </a:lnTo>
                    <a:lnTo>
                      <a:pt x="914" y="346"/>
                    </a:lnTo>
                    <a:lnTo>
                      <a:pt x="911" y="336"/>
                    </a:lnTo>
                    <a:lnTo>
                      <a:pt x="906" y="327"/>
                    </a:lnTo>
                    <a:lnTo>
                      <a:pt x="903" y="318"/>
                    </a:lnTo>
                    <a:lnTo>
                      <a:pt x="903" y="313"/>
                    </a:lnTo>
                    <a:lnTo>
                      <a:pt x="903" y="307"/>
                    </a:lnTo>
                    <a:lnTo>
                      <a:pt x="903" y="307"/>
                    </a:lnTo>
                    <a:lnTo>
                      <a:pt x="906" y="308"/>
                    </a:lnTo>
                    <a:lnTo>
                      <a:pt x="909" y="311"/>
                    </a:lnTo>
                    <a:lnTo>
                      <a:pt x="915" y="318"/>
                    </a:lnTo>
                    <a:lnTo>
                      <a:pt x="924" y="333"/>
                    </a:lnTo>
                    <a:lnTo>
                      <a:pt x="924" y="333"/>
                    </a:lnTo>
                    <a:lnTo>
                      <a:pt x="923" y="328"/>
                    </a:lnTo>
                    <a:lnTo>
                      <a:pt x="921" y="322"/>
                    </a:lnTo>
                    <a:lnTo>
                      <a:pt x="920" y="316"/>
                    </a:lnTo>
                    <a:lnTo>
                      <a:pt x="920" y="311"/>
                    </a:lnTo>
                    <a:lnTo>
                      <a:pt x="920" y="311"/>
                    </a:lnTo>
                    <a:lnTo>
                      <a:pt x="926" y="313"/>
                    </a:lnTo>
                    <a:lnTo>
                      <a:pt x="929" y="316"/>
                    </a:lnTo>
                    <a:lnTo>
                      <a:pt x="932" y="319"/>
                    </a:lnTo>
                    <a:lnTo>
                      <a:pt x="935" y="324"/>
                    </a:lnTo>
                    <a:lnTo>
                      <a:pt x="935" y="324"/>
                    </a:lnTo>
                    <a:lnTo>
                      <a:pt x="933" y="318"/>
                    </a:lnTo>
                    <a:lnTo>
                      <a:pt x="933" y="308"/>
                    </a:lnTo>
                    <a:lnTo>
                      <a:pt x="933" y="308"/>
                    </a:lnTo>
                    <a:lnTo>
                      <a:pt x="935" y="307"/>
                    </a:lnTo>
                    <a:lnTo>
                      <a:pt x="938" y="307"/>
                    </a:lnTo>
                    <a:lnTo>
                      <a:pt x="938" y="307"/>
                    </a:lnTo>
                    <a:lnTo>
                      <a:pt x="937" y="302"/>
                    </a:lnTo>
                    <a:lnTo>
                      <a:pt x="937" y="298"/>
                    </a:lnTo>
                    <a:lnTo>
                      <a:pt x="937" y="298"/>
                    </a:lnTo>
                    <a:lnTo>
                      <a:pt x="941" y="301"/>
                    </a:lnTo>
                    <a:lnTo>
                      <a:pt x="944" y="304"/>
                    </a:lnTo>
                    <a:lnTo>
                      <a:pt x="947" y="313"/>
                    </a:lnTo>
                    <a:lnTo>
                      <a:pt x="947" y="313"/>
                    </a:lnTo>
                    <a:lnTo>
                      <a:pt x="950" y="322"/>
                    </a:lnTo>
                    <a:lnTo>
                      <a:pt x="952" y="331"/>
                    </a:lnTo>
                    <a:lnTo>
                      <a:pt x="952" y="331"/>
                    </a:lnTo>
                    <a:lnTo>
                      <a:pt x="947" y="333"/>
                    </a:lnTo>
                    <a:lnTo>
                      <a:pt x="944" y="330"/>
                    </a:lnTo>
                    <a:lnTo>
                      <a:pt x="944" y="330"/>
                    </a:lnTo>
                    <a:lnTo>
                      <a:pt x="947" y="339"/>
                    </a:lnTo>
                    <a:lnTo>
                      <a:pt x="949" y="350"/>
                    </a:lnTo>
                    <a:lnTo>
                      <a:pt x="949" y="350"/>
                    </a:lnTo>
                    <a:lnTo>
                      <a:pt x="947" y="350"/>
                    </a:lnTo>
                    <a:lnTo>
                      <a:pt x="946" y="351"/>
                    </a:lnTo>
                    <a:lnTo>
                      <a:pt x="946" y="351"/>
                    </a:lnTo>
                    <a:lnTo>
                      <a:pt x="944" y="351"/>
                    </a:lnTo>
                    <a:lnTo>
                      <a:pt x="944" y="351"/>
                    </a:lnTo>
                    <a:lnTo>
                      <a:pt x="940" y="346"/>
                    </a:lnTo>
                    <a:lnTo>
                      <a:pt x="938" y="342"/>
                    </a:lnTo>
                    <a:lnTo>
                      <a:pt x="935" y="336"/>
                    </a:lnTo>
                    <a:lnTo>
                      <a:pt x="930" y="330"/>
                    </a:lnTo>
                    <a:lnTo>
                      <a:pt x="930" y="330"/>
                    </a:lnTo>
                    <a:lnTo>
                      <a:pt x="935" y="346"/>
                    </a:lnTo>
                    <a:lnTo>
                      <a:pt x="937" y="354"/>
                    </a:lnTo>
                    <a:lnTo>
                      <a:pt x="937" y="362"/>
                    </a:lnTo>
                    <a:lnTo>
                      <a:pt x="937" y="362"/>
                    </a:lnTo>
                    <a:lnTo>
                      <a:pt x="935" y="362"/>
                    </a:lnTo>
                    <a:lnTo>
                      <a:pt x="935" y="362"/>
                    </a:lnTo>
                    <a:lnTo>
                      <a:pt x="932" y="360"/>
                    </a:lnTo>
                    <a:lnTo>
                      <a:pt x="929" y="357"/>
                    </a:lnTo>
                    <a:lnTo>
                      <a:pt x="926" y="353"/>
                    </a:lnTo>
                    <a:lnTo>
                      <a:pt x="924" y="345"/>
                    </a:lnTo>
                    <a:lnTo>
                      <a:pt x="920" y="339"/>
                    </a:lnTo>
                    <a:lnTo>
                      <a:pt x="920" y="339"/>
                    </a:lnTo>
                    <a:lnTo>
                      <a:pt x="921" y="348"/>
                    </a:lnTo>
                    <a:lnTo>
                      <a:pt x="924" y="359"/>
                    </a:lnTo>
                    <a:lnTo>
                      <a:pt x="927" y="369"/>
                    </a:lnTo>
                    <a:lnTo>
                      <a:pt x="927" y="377"/>
                    </a:lnTo>
                    <a:lnTo>
                      <a:pt x="927" y="377"/>
                    </a:lnTo>
                    <a:lnTo>
                      <a:pt x="924" y="377"/>
                    </a:lnTo>
                    <a:lnTo>
                      <a:pt x="921" y="375"/>
                    </a:lnTo>
                    <a:lnTo>
                      <a:pt x="918" y="371"/>
                    </a:lnTo>
                    <a:lnTo>
                      <a:pt x="914" y="360"/>
                    </a:lnTo>
                    <a:lnTo>
                      <a:pt x="914" y="360"/>
                    </a:lnTo>
                    <a:lnTo>
                      <a:pt x="908" y="346"/>
                    </a:lnTo>
                    <a:lnTo>
                      <a:pt x="898" y="334"/>
                    </a:lnTo>
                    <a:lnTo>
                      <a:pt x="898" y="334"/>
                    </a:lnTo>
                    <a:lnTo>
                      <a:pt x="906" y="356"/>
                    </a:lnTo>
                    <a:lnTo>
                      <a:pt x="909" y="366"/>
                    </a:lnTo>
                    <a:lnTo>
                      <a:pt x="911" y="378"/>
                    </a:lnTo>
                    <a:lnTo>
                      <a:pt x="911" y="378"/>
                    </a:lnTo>
                    <a:lnTo>
                      <a:pt x="905" y="380"/>
                    </a:lnTo>
                    <a:lnTo>
                      <a:pt x="905" y="380"/>
                    </a:lnTo>
                    <a:lnTo>
                      <a:pt x="894" y="360"/>
                    </a:lnTo>
                    <a:lnTo>
                      <a:pt x="883" y="339"/>
                    </a:lnTo>
                    <a:lnTo>
                      <a:pt x="883" y="339"/>
                    </a:lnTo>
                    <a:lnTo>
                      <a:pt x="886" y="350"/>
                    </a:lnTo>
                    <a:lnTo>
                      <a:pt x="889" y="360"/>
                    </a:lnTo>
                    <a:lnTo>
                      <a:pt x="894" y="371"/>
                    </a:lnTo>
                    <a:lnTo>
                      <a:pt x="895" y="382"/>
                    </a:lnTo>
                    <a:lnTo>
                      <a:pt x="895" y="382"/>
                    </a:lnTo>
                    <a:lnTo>
                      <a:pt x="891" y="383"/>
                    </a:lnTo>
                    <a:lnTo>
                      <a:pt x="891" y="383"/>
                    </a:lnTo>
                    <a:lnTo>
                      <a:pt x="883" y="368"/>
                    </a:lnTo>
                    <a:lnTo>
                      <a:pt x="876" y="354"/>
                    </a:lnTo>
                    <a:lnTo>
                      <a:pt x="876" y="354"/>
                    </a:lnTo>
                    <a:lnTo>
                      <a:pt x="879" y="363"/>
                    </a:lnTo>
                    <a:lnTo>
                      <a:pt x="882" y="372"/>
                    </a:lnTo>
                    <a:lnTo>
                      <a:pt x="885" y="382"/>
                    </a:lnTo>
                    <a:lnTo>
                      <a:pt x="885" y="392"/>
                    </a:lnTo>
                    <a:lnTo>
                      <a:pt x="885" y="392"/>
                    </a:lnTo>
                    <a:lnTo>
                      <a:pt x="883" y="394"/>
                    </a:lnTo>
                    <a:lnTo>
                      <a:pt x="882" y="395"/>
                    </a:lnTo>
                    <a:lnTo>
                      <a:pt x="880" y="395"/>
                    </a:lnTo>
                    <a:lnTo>
                      <a:pt x="880" y="395"/>
                    </a:lnTo>
                    <a:lnTo>
                      <a:pt x="872" y="382"/>
                    </a:lnTo>
                    <a:lnTo>
                      <a:pt x="865" y="366"/>
                    </a:lnTo>
                    <a:lnTo>
                      <a:pt x="857" y="353"/>
                    </a:lnTo>
                    <a:lnTo>
                      <a:pt x="850" y="337"/>
                    </a:lnTo>
                    <a:lnTo>
                      <a:pt x="850" y="337"/>
                    </a:lnTo>
                    <a:lnTo>
                      <a:pt x="854" y="351"/>
                    </a:lnTo>
                    <a:lnTo>
                      <a:pt x="859" y="365"/>
                    </a:lnTo>
                    <a:lnTo>
                      <a:pt x="863" y="378"/>
                    </a:lnTo>
                    <a:lnTo>
                      <a:pt x="863" y="386"/>
                    </a:lnTo>
                    <a:lnTo>
                      <a:pt x="863" y="394"/>
                    </a:lnTo>
                    <a:lnTo>
                      <a:pt x="863" y="394"/>
                    </a:lnTo>
                    <a:lnTo>
                      <a:pt x="862" y="394"/>
                    </a:lnTo>
                    <a:lnTo>
                      <a:pt x="860" y="395"/>
                    </a:lnTo>
                    <a:lnTo>
                      <a:pt x="860" y="395"/>
                    </a:lnTo>
                    <a:lnTo>
                      <a:pt x="856" y="391"/>
                    </a:lnTo>
                    <a:lnTo>
                      <a:pt x="853" y="386"/>
                    </a:lnTo>
                    <a:lnTo>
                      <a:pt x="848" y="374"/>
                    </a:lnTo>
                    <a:lnTo>
                      <a:pt x="842" y="363"/>
                    </a:lnTo>
                    <a:lnTo>
                      <a:pt x="839" y="357"/>
                    </a:lnTo>
                    <a:lnTo>
                      <a:pt x="836" y="353"/>
                    </a:lnTo>
                    <a:lnTo>
                      <a:pt x="836" y="353"/>
                    </a:lnTo>
                    <a:lnTo>
                      <a:pt x="845" y="380"/>
                    </a:lnTo>
                    <a:lnTo>
                      <a:pt x="850" y="395"/>
                    </a:lnTo>
                    <a:lnTo>
                      <a:pt x="850" y="409"/>
                    </a:lnTo>
                    <a:lnTo>
                      <a:pt x="850" y="409"/>
                    </a:lnTo>
                    <a:lnTo>
                      <a:pt x="847" y="409"/>
                    </a:lnTo>
                    <a:lnTo>
                      <a:pt x="845" y="407"/>
                    </a:lnTo>
                    <a:lnTo>
                      <a:pt x="842" y="403"/>
                    </a:lnTo>
                    <a:lnTo>
                      <a:pt x="837" y="392"/>
                    </a:lnTo>
                    <a:lnTo>
                      <a:pt x="837" y="392"/>
                    </a:lnTo>
                    <a:lnTo>
                      <a:pt x="822" y="357"/>
                    </a:lnTo>
                    <a:lnTo>
                      <a:pt x="822" y="357"/>
                    </a:lnTo>
                    <a:lnTo>
                      <a:pt x="830" y="386"/>
                    </a:lnTo>
                    <a:lnTo>
                      <a:pt x="833" y="401"/>
                    </a:lnTo>
                    <a:lnTo>
                      <a:pt x="834" y="420"/>
                    </a:lnTo>
                    <a:lnTo>
                      <a:pt x="834" y="420"/>
                    </a:lnTo>
                    <a:lnTo>
                      <a:pt x="833" y="421"/>
                    </a:lnTo>
                    <a:lnTo>
                      <a:pt x="830" y="423"/>
                    </a:lnTo>
                    <a:lnTo>
                      <a:pt x="830" y="423"/>
                    </a:lnTo>
                    <a:lnTo>
                      <a:pt x="825" y="418"/>
                    </a:lnTo>
                    <a:lnTo>
                      <a:pt x="822" y="414"/>
                    </a:lnTo>
                    <a:lnTo>
                      <a:pt x="818" y="403"/>
                    </a:lnTo>
                    <a:lnTo>
                      <a:pt x="813" y="391"/>
                    </a:lnTo>
                    <a:lnTo>
                      <a:pt x="807" y="380"/>
                    </a:lnTo>
                    <a:lnTo>
                      <a:pt x="807" y="380"/>
                    </a:lnTo>
                    <a:lnTo>
                      <a:pt x="810" y="392"/>
                    </a:lnTo>
                    <a:lnTo>
                      <a:pt x="813" y="406"/>
                    </a:lnTo>
                    <a:lnTo>
                      <a:pt x="816" y="418"/>
                    </a:lnTo>
                    <a:lnTo>
                      <a:pt x="818" y="432"/>
                    </a:lnTo>
                    <a:lnTo>
                      <a:pt x="818" y="432"/>
                    </a:lnTo>
                    <a:lnTo>
                      <a:pt x="813" y="432"/>
                    </a:lnTo>
                    <a:lnTo>
                      <a:pt x="810" y="430"/>
                    </a:lnTo>
                    <a:lnTo>
                      <a:pt x="807" y="423"/>
                    </a:lnTo>
                    <a:lnTo>
                      <a:pt x="807" y="423"/>
                    </a:lnTo>
                    <a:lnTo>
                      <a:pt x="804" y="423"/>
                    </a:lnTo>
                    <a:lnTo>
                      <a:pt x="801" y="423"/>
                    </a:lnTo>
                    <a:lnTo>
                      <a:pt x="801" y="423"/>
                    </a:lnTo>
                    <a:lnTo>
                      <a:pt x="801" y="429"/>
                    </a:lnTo>
                    <a:lnTo>
                      <a:pt x="802" y="435"/>
                    </a:lnTo>
                    <a:lnTo>
                      <a:pt x="802" y="441"/>
                    </a:lnTo>
                    <a:lnTo>
                      <a:pt x="801" y="446"/>
                    </a:lnTo>
                    <a:lnTo>
                      <a:pt x="801" y="446"/>
                    </a:lnTo>
                    <a:lnTo>
                      <a:pt x="810" y="490"/>
                    </a:lnTo>
                    <a:lnTo>
                      <a:pt x="819" y="534"/>
                    </a:lnTo>
                    <a:lnTo>
                      <a:pt x="819" y="534"/>
                    </a:lnTo>
                    <a:lnTo>
                      <a:pt x="816" y="504"/>
                    </a:lnTo>
                    <a:lnTo>
                      <a:pt x="812" y="473"/>
                    </a:lnTo>
                    <a:lnTo>
                      <a:pt x="812" y="473"/>
                    </a:lnTo>
                    <a:lnTo>
                      <a:pt x="808" y="456"/>
                    </a:lnTo>
                    <a:lnTo>
                      <a:pt x="807" y="449"/>
                    </a:lnTo>
                    <a:lnTo>
                      <a:pt x="808" y="441"/>
                    </a:lnTo>
                    <a:lnTo>
                      <a:pt x="808" y="441"/>
                    </a:lnTo>
                    <a:lnTo>
                      <a:pt x="810" y="441"/>
                    </a:lnTo>
                    <a:lnTo>
                      <a:pt x="813" y="443"/>
                    </a:lnTo>
                    <a:lnTo>
                      <a:pt x="815" y="447"/>
                    </a:lnTo>
                    <a:lnTo>
                      <a:pt x="816" y="459"/>
                    </a:lnTo>
                    <a:lnTo>
                      <a:pt x="816" y="459"/>
                    </a:lnTo>
                    <a:lnTo>
                      <a:pt x="825" y="499"/>
                    </a:lnTo>
                    <a:lnTo>
                      <a:pt x="830" y="517"/>
                    </a:lnTo>
                    <a:lnTo>
                      <a:pt x="833" y="536"/>
                    </a:lnTo>
                    <a:lnTo>
                      <a:pt x="833" y="536"/>
                    </a:lnTo>
                    <a:lnTo>
                      <a:pt x="831" y="514"/>
                    </a:lnTo>
                    <a:lnTo>
                      <a:pt x="827" y="493"/>
                    </a:lnTo>
                    <a:lnTo>
                      <a:pt x="824" y="472"/>
                    </a:lnTo>
                    <a:lnTo>
                      <a:pt x="821" y="450"/>
                    </a:lnTo>
                    <a:lnTo>
                      <a:pt x="821" y="450"/>
                    </a:lnTo>
                    <a:lnTo>
                      <a:pt x="824" y="452"/>
                    </a:lnTo>
                    <a:lnTo>
                      <a:pt x="827" y="455"/>
                    </a:lnTo>
                    <a:lnTo>
                      <a:pt x="830" y="461"/>
                    </a:lnTo>
                    <a:lnTo>
                      <a:pt x="836" y="476"/>
                    </a:lnTo>
                    <a:lnTo>
                      <a:pt x="836" y="476"/>
                    </a:lnTo>
                    <a:lnTo>
                      <a:pt x="839" y="484"/>
                    </a:lnTo>
                    <a:lnTo>
                      <a:pt x="842" y="493"/>
                    </a:lnTo>
                    <a:lnTo>
                      <a:pt x="842" y="493"/>
                    </a:lnTo>
                    <a:lnTo>
                      <a:pt x="840" y="487"/>
                    </a:lnTo>
                    <a:lnTo>
                      <a:pt x="839" y="482"/>
                    </a:lnTo>
                    <a:lnTo>
                      <a:pt x="837" y="476"/>
                    </a:lnTo>
                    <a:lnTo>
                      <a:pt x="839" y="470"/>
                    </a:lnTo>
                    <a:lnTo>
                      <a:pt x="839" y="470"/>
                    </a:lnTo>
                    <a:lnTo>
                      <a:pt x="844" y="470"/>
                    </a:lnTo>
                    <a:lnTo>
                      <a:pt x="845" y="473"/>
                    </a:lnTo>
                    <a:lnTo>
                      <a:pt x="848" y="481"/>
                    </a:lnTo>
                    <a:lnTo>
                      <a:pt x="848" y="481"/>
                    </a:lnTo>
                    <a:lnTo>
                      <a:pt x="853" y="494"/>
                    </a:lnTo>
                    <a:lnTo>
                      <a:pt x="857" y="507"/>
                    </a:lnTo>
                    <a:lnTo>
                      <a:pt x="857" y="507"/>
                    </a:lnTo>
                    <a:lnTo>
                      <a:pt x="857" y="500"/>
                    </a:lnTo>
                    <a:lnTo>
                      <a:pt x="857" y="497"/>
                    </a:lnTo>
                    <a:lnTo>
                      <a:pt x="859" y="496"/>
                    </a:lnTo>
                    <a:lnTo>
                      <a:pt x="859" y="496"/>
                    </a:lnTo>
                    <a:lnTo>
                      <a:pt x="863" y="497"/>
                    </a:lnTo>
                    <a:lnTo>
                      <a:pt x="866" y="502"/>
                    </a:lnTo>
                    <a:lnTo>
                      <a:pt x="871" y="511"/>
                    </a:lnTo>
                    <a:lnTo>
                      <a:pt x="874" y="520"/>
                    </a:lnTo>
                    <a:lnTo>
                      <a:pt x="879" y="529"/>
                    </a:lnTo>
                    <a:lnTo>
                      <a:pt x="879" y="529"/>
                    </a:lnTo>
                    <a:lnTo>
                      <a:pt x="877" y="520"/>
                    </a:lnTo>
                    <a:lnTo>
                      <a:pt x="874" y="510"/>
                    </a:lnTo>
                    <a:lnTo>
                      <a:pt x="872" y="500"/>
                    </a:lnTo>
                    <a:lnTo>
                      <a:pt x="872" y="494"/>
                    </a:lnTo>
                    <a:lnTo>
                      <a:pt x="874" y="490"/>
                    </a:lnTo>
                    <a:lnTo>
                      <a:pt x="874" y="490"/>
                    </a:lnTo>
                    <a:lnTo>
                      <a:pt x="877" y="493"/>
                    </a:lnTo>
                    <a:lnTo>
                      <a:pt x="880" y="494"/>
                    </a:lnTo>
                    <a:lnTo>
                      <a:pt x="885" y="502"/>
                    </a:lnTo>
                    <a:lnTo>
                      <a:pt x="889" y="517"/>
                    </a:lnTo>
                    <a:lnTo>
                      <a:pt x="889" y="517"/>
                    </a:lnTo>
                    <a:lnTo>
                      <a:pt x="891" y="513"/>
                    </a:lnTo>
                    <a:lnTo>
                      <a:pt x="889" y="507"/>
                    </a:lnTo>
                    <a:lnTo>
                      <a:pt x="889" y="499"/>
                    </a:lnTo>
                    <a:lnTo>
                      <a:pt x="891" y="493"/>
                    </a:lnTo>
                    <a:lnTo>
                      <a:pt x="891" y="493"/>
                    </a:lnTo>
                    <a:lnTo>
                      <a:pt x="894" y="493"/>
                    </a:lnTo>
                    <a:lnTo>
                      <a:pt x="897" y="496"/>
                    </a:lnTo>
                    <a:lnTo>
                      <a:pt x="900" y="500"/>
                    </a:lnTo>
                    <a:lnTo>
                      <a:pt x="903" y="508"/>
                    </a:lnTo>
                    <a:lnTo>
                      <a:pt x="906" y="514"/>
                    </a:lnTo>
                    <a:lnTo>
                      <a:pt x="906" y="514"/>
                    </a:lnTo>
                    <a:lnTo>
                      <a:pt x="908" y="510"/>
                    </a:lnTo>
                    <a:lnTo>
                      <a:pt x="908" y="507"/>
                    </a:lnTo>
                    <a:lnTo>
                      <a:pt x="909" y="504"/>
                    </a:lnTo>
                    <a:lnTo>
                      <a:pt x="909" y="504"/>
                    </a:lnTo>
                    <a:lnTo>
                      <a:pt x="911" y="504"/>
                    </a:lnTo>
                    <a:lnTo>
                      <a:pt x="911" y="505"/>
                    </a:lnTo>
                    <a:lnTo>
                      <a:pt x="912" y="505"/>
                    </a:lnTo>
                    <a:lnTo>
                      <a:pt x="914" y="505"/>
                    </a:lnTo>
                    <a:lnTo>
                      <a:pt x="914" y="505"/>
                    </a:lnTo>
                    <a:lnTo>
                      <a:pt x="915" y="510"/>
                    </a:lnTo>
                    <a:lnTo>
                      <a:pt x="917" y="514"/>
                    </a:lnTo>
                    <a:lnTo>
                      <a:pt x="917" y="514"/>
                    </a:lnTo>
                    <a:lnTo>
                      <a:pt x="918" y="511"/>
                    </a:lnTo>
                    <a:lnTo>
                      <a:pt x="920" y="505"/>
                    </a:lnTo>
                    <a:lnTo>
                      <a:pt x="920" y="505"/>
                    </a:lnTo>
                    <a:lnTo>
                      <a:pt x="924" y="507"/>
                    </a:lnTo>
                    <a:lnTo>
                      <a:pt x="926" y="507"/>
                    </a:lnTo>
                    <a:lnTo>
                      <a:pt x="929" y="505"/>
                    </a:lnTo>
                    <a:lnTo>
                      <a:pt x="929" y="505"/>
                    </a:lnTo>
                    <a:lnTo>
                      <a:pt x="927" y="511"/>
                    </a:lnTo>
                    <a:lnTo>
                      <a:pt x="929" y="516"/>
                    </a:lnTo>
                    <a:lnTo>
                      <a:pt x="930" y="528"/>
                    </a:lnTo>
                    <a:lnTo>
                      <a:pt x="932" y="542"/>
                    </a:lnTo>
                    <a:lnTo>
                      <a:pt x="932" y="548"/>
                    </a:lnTo>
                    <a:lnTo>
                      <a:pt x="930" y="554"/>
                    </a:lnTo>
                    <a:lnTo>
                      <a:pt x="930" y="554"/>
                    </a:lnTo>
                    <a:lnTo>
                      <a:pt x="929" y="554"/>
                    </a:lnTo>
                    <a:lnTo>
                      <a:pt x="927" y="552"/>
                    </a:lnTo>
                    <a:lnTo>
                      <a:pt x="927" y="551"/>
                    </a:lnTo>
                    <a:lnTo>
                      <a:pt x="926" y="549"/>
                    </a:lnTo>
                    <a:lnTo>
                      <a:pt x="926" y="549"/>
                    </a:lnTo>
                    <a:lnTo>
                      <a:pt x="926" y="551"/>
                    </a:lnTo>
                    <a:lnTo>
                      <a:pt x="926" y="554"/>
                    </a:lnTo>
                    <a:lnTo>
                      <a:pt x="926" y="555"/>
                    </a:lnTo>
                    <a:lnTo>
                      <a:pt x="924" y="557"/>
                    </a:lnTo>
                    <a:lnTo>
                      <a:pt x="924" y="557"/>
                    </a:lnTo>
                    <a:lnTo>
                      <a:pt x="921" y="557"/>
                    </a:lnTo>
                    <a:lnTo>
                      <a:pt x="921" y="557"/>
                    </a:lnTo>
                    <a:lnTo>
                      <a:pt x="918" y="552"/>
                    </a:lnTo>
                    <a:lnTo>
                      <a:pt x="918" y="548"/>
                    </a:lnTo>
                    <a:lnTo>
                      <a:pt x="917" y="542"/>
                    </a:lnTo>
                    <a:lnTo>
                      <a:pt x="915" y="537"/>
                    </a:lnTo>
                    <a:lnTo>
                      <a:pt x="915" y="537"/>
                    </a:lnTo>
                    <a:lnTo>
                      <a:pt x="915" y="543"/>
                    </a:lnTo>
                    <a:lnTo>
                      <a:pt x="915" y="549"/>
                    </a:lnTo>
                    <a:lnTo>
                      <a:pt x="915" y="555"/>
                    </a:lnTo>
                    <a:lnTo>
                      <a:pt x="914" y="557"/>
                    </a:lnTo>
                    <a:lnTo>
                      <a:pt x="911" y="558"/>
                    </a:lnTo>
                    <a:lnTo>
                      <a:pt x="911" y="558"/>
                    </a:lnTo>
                    <a:lnTo>
                      <a:pt x="908" y="554"/>
                    </a:lnTo>
                    <a:lnTo>
                      <a:pt x="906" y="548"/>
                    </a:lnTo>
                    <a:lnTo>
                      <a:pt x="905" y="534"/>
                    </a:lnTo>
                    <a:lnTo>
                      <a:pt x="905" y="534"/>
                    </a:lnTo>
                    <a:lnTo>
                      <a:pt x="901" y="522"/>
                    </a:lnTo>
                    <a:lnTo>
                      <a:pt x="897" y="511"/>
                    </a:lnTo>
                    <a:lnTo>
                      <a:pt x="897" y="511"/>
                    </a:lnTo>
                    <a:lnTo>
                      <a:pt x="898" y="523"/>
                    </a:lnTo>
                    <a:lnTo>
                      <a:pt x="900" y="536"/>
                    </a:lnTo>
                    <a:lnTo>
                      <a:pt x="901" y="548"/>
                    </a:lnTo>
                    <a:lnTo>
                      <a:pt x="900" y="554"/>
                    </a:lnTo>
                    <a:lnTo>
                      <a:pt x="900" y="560"/>
                    </a:lnTo>
                    <a:lnTo>
                      <a:pt x="900" y="560"/>
                    </a:lnTo>
                    <a:lnTo>
                      <a:pt x="897" y="560"/>
                    </a:lnTo>
                    <a:lnTo>
                      <a:pt x="895" y="560"/>
                    </a:lnTo>
                    <a:lnTo>
                      <a:pt x="895" y="560"/>
                    </a:lnTo>
                    <a:lnTo>
                      <a:pt x="891" y="549"/>
                    </a:lnTo>
                    <a:lnTo>
                      <a:pt x="889" y="540"/>
                    </a:lnTo>
                    <a:lnTo>
                      <a:pt x="888" y="531"/>
                    </a:lnTo>
                    <a:lnTo>
                      <a:pt x="885" y="520"/>
                    </a:lnTo>
                    <a:lnTo>
                      <a:pt x="885" y="520"/>
                    </a:lnTo>
                    <a:lnTo>
                      <a:pt x="886" y="534"/>
                    </a:lnTo>
                    <a:lnTo>
                      <a:pt x="888" y="548"/>
                    </a:lnTo>
                    <a:lnTo>
                      <a:pt x="889" y="561"/>
                    </a:lnTo>
                    <a:lnTo>
                      <a:pt x="889" y="575"/>
                    </a:lnTo>
                    <a:lnTo>
                      <a:pt x="889" y="575"/>
                    </a:lnTo>
                    <a:lnTo>
                      <a:pt x="888" y="575"/>
                    </a:lnTo>
                    <a:lnTo>
                      <a:pt x="886" y="575"/>
                    </a:lnTo>
                    <a:lnTo>
                      <a:pt x="885" y="577"/>
                    </a:lnTo>
                    <a:lnTo>
                      <a:pt x="885" y="577"/>
                    </a:lnTo>
                    <a:lnTo>
                      <a:pt x="880" y="565"/>
                    </a:lnTo>
                    <a:lnTo>
                      <a:pt x="877" y="551"/>
                    </a:lnTo>
                    <a:lnTo>
                      <a:pt x="874" y="537"/>
                    </a:lnTo>
                    <a:lnTo>
                      <a:pt x="869" y="525"/>
                    </a:lnTo>
                    <a:lnTo>
                      <a:pt x="869" y="525"/>
                    </a:lnTo>
                    <a:lnTo>
                      <a:pt x="871" y="537"/>
                    </a:lnTo>
                    <a:lnTo>
                      <a:pt x="872" y="549"/>
                    </a:lnTo>
                    <a:lnTo>
                      <a:pt x="874" y="561"/>
                    </a:lnTo>
                    <a:lnTo>
                      <a:pt x="876" y="575"/>
                    </a:lnTo>
                    <a:lnTo>
                      <a:pt x="876" y="575"/>
                    </a:lnTo>
                    <a:lnTo>
                      <a:pt x="872" y="577"/>
                    </a:lnTo>
                    <a:lnTo>
                      <a:pt x="869" y="577"/>
                    </a:lnTo>
                    <a:lnTo>
                      <a:pt x="868" y="574"/>
                    </a:lnTo>
                    <a:lnTo>
                      <a:pt x="866" y="571"/>
                    </a:lnTo>
                    <a:lnTo>
                      <a:pt x="866" y="571"/>
                    </a:lnTo>
                    <a:lnTo>
                      <a:pt x="862" y="548"/>
                    </a:lnTo>
                    <a:lnTo>
                      <a:pt x="860" y="537"/>
                    </a:lnTo>
                    <a:lnTo>
                      <a:pt x="857" y="528"/>
                    </a:lnTo>
                    <a:lnTo>
                      <a:pt x="857" y="528"/>
                    </a:lnTo>
                    <a:lnTo>
                      <a:pt x="857" y="537"/>
                    </a:lnTo>
                    <a:lnTo>
                      <a:pt x="857" y="546"/>
                    </a:lnTo>
                    <a:lnTo>
                      <a:pt x="859" y="557"/>
                    </a:lnTo>
                    <a:lnTo>
                      <a:pt x="857" y="566"/>
                    </a:lnTo>
                    <a:lnTo>
                      <a:pt x="857" y="566"/>
                    </a:lnTo>
                    <a:lnTo>
                      <a:pt x="856" y="566"/>
                    </a:lnTo>
                    <a:lnTo>
                      <a:pt x="851" y="566"/>
                    </a:lnTo>
                    <a:lnTo>
                      <a:pt x="851" y="566"/>
                    </a:lnTo>
                    <a:lnTo>
                      <a:pt x="847" y="545"/>
                    </a:lnTo>
                    <a:lnTo>
                      <a:pt x="842" y="523"/>
                    </a:lnTo>
                    <a:lnTo>
                      <a:pt x="839" y="504"/>
                    </a:lnTo>
                    <a:lnTo>
                      <a:pt x="833" y="484"/>
                    </a:lnTo>
                    <a:lnTo>
                      <a:pt x="833" y="484"/>
                    </a:lnTo>
                    <a:lnTo>
                      <a:pt x="834" y="504"/>
                    </a:lnTo>
                    <a:lnTo>
                      <a:pt x="837" y="522"/>
                    </a:lnTo>
                    <a:lnTo>
                      <a:pt x="839" y="542"/>
                    </a:lnTo>
                    <a:lnTo>
                      <a:pt x="839" y="551"/>
                    </a:lnTo>
                    <a:lnTo>
                      <a:pt x="837" y="561"/>
                    </a:lnTo>
                    <a:lnTo>
                      <a:pt x="837" y="561"/>
                    </a:lnTo>
                    <a:lnTo>
                      <a:pt x="836" y="561"/>
                    </a:lnTo>
                    <a:lnTo>
                      <a:pt x="834" y="561"/>
                    </a:lnTo>
                    <a:lnTo>
                      <a:pt x="834" y="561"/>
                    </a:lnTo>
                    <a:lnTo>
                      <a:pt x="833" y="558"/>
                    </a:lnTo>
                    <a:lnTo>
                      <a:pt x="830" y="554"/>
                    </a:lnTo>
                    <a:lnTo>
                      <a:pt x="828" y="545"/>
                    </a:lnTo>
                    <a:lnTo>
                      <a:pt x="827" y="534"/>
                    </a:lnTo>
                    <a:lnTo>
                      <a:pt x="825" y="525"/>
                    </a:lnTo>
                    <a:lnTo>
                      <a:pt x="825" y="525"/>
                    </a:lnTo>
                    <a:lnTo>
                      <a:pt x="825" y="540"/>
                    </a:lnTo>
                    <a:lnTo>
                      <a:pt x="825" y="540"/>
                    </a:lnTo>
                    <a:lnTo>
                      <a:pt x="827" y="557"/>
                    </a:lnTo>
                    <a:lnTo>
                      <a:pt x="825" y="563"/>
                    </a:lnTo>
                    <a:lnTo>
                      <a:pt x="824" y="566"/>
                    </a:lnTo>
                    <a:lnTo>
                      <a:pt x="822" y="568"/>
                    </a:lnTo>
                    <a:lnTo>
                      <a:pt x="822" y="568"/>
                    </a:lnTo>
                    <a:lnTo>
                      <a:pt x="819" y="565"/>
                    </a:lnTo>
                    <a:lnTo>
                      <a:pt x="818" y="560"/>
                    </a:lnTo>
                    <a:lnTo>
                      <a:pt x="815" y="549"/>
                    </a:lnTo>
                    <a:lnTo>
                      <a:pt x="813" y="537"/>
                    </a:lnTo>
                    <a:lnTo>
                      <a:pt x="812" y="526"/>
                    </a:lnTo>
                    <a:lnTo>
                      <a:pt x="812" y="526"/>
                    </a:lnTo>
                    <a:lnTo>
                      <a:pt x="812" y="537"/>
                    </a:lnTo>
                    <a:lnTo>
                      <a:pt x="812" y="546"/>
                    </a:lnTo>
                    <a:lnTo>
                      <a:pt x="812" y="557"/>
                    </a:lnTo>
                    <a:lnTo>
                      <a:pt x="810" y="566"/>
                    </a:lnTo>
                    <a:lnTo>
                      <a:pt x="810" y="566"/>
                    </a:lnTo>
                    <a:lnTo>
                      <a:pt x="807" y="566"/>
                    </a:lnTo>
                    <a:lnTo>
                      <a:pt x="804" y="563"/>
                    </a:lnTo>
                    <a:lnTo>
                      <a:pt x="802" y="560"/>
                    </a:lnTo>
                    <a:lnTo>
                      <a:pt x="802" y="555"/>
                    </a:lnTo>
                    <a:lnTo>
                      <a:pt x="799" y="539"/>
                    </a:lnTo>
                    <a:lnTo>
                      <a:pt x="799" y="539"/>
                    </a:lnTo>
                    <a:lnTo>
                      <a:pt x="793" y="497"/>
                    </a:lnTo>
                    <a:lnTo>
                      <a:pt x="793" y="497"/>
                    </a:lnTo>
                    <a:lnTo>
                      <a:pt x="793" y="496"/>
                    </a:lnTo>
                    <a:lnTo>
                      <a:pt x="795" y="494"/>
                    </a:lnTo>
                    <a:lnTo>
                      <a:pt x="795" y="494"/>
                    </a:lnTo>
                    <a:lnTo>
                      <a:pt x="793" y="491"/>
                    </a:lnTo>
                    <a:lnTo>
                      <a:pt x="792" y="488"/>
                    </a:lnTo>
                    <a:lnTo>
                      <a:pt x="792" y="484"/>
                    </a:lnTo>
                    <a:lnTo>
                      <a:pt x="790" y="482"/>
                    </a:lnTo>
                    <a:lnTo>
                      <a:pt x="790" y="482"/>
                    </a:lnTo>
                    <a:lnTo>
                      <a:pt x="790" y="494"/>
                    </a:lnTo>
                    <a:lnTo>
                      <a:pt x="790" y="507"/>
                    </a:lnTo>
                    <a:lnTo>
                      <a:pt x="792" y="529"/>
                    </a:lnTo>
                    <a:lnTo>
                      <a:pt x="792" y="529"/>
                    </a:lnTo>
                    <a:lnTo>
                      <a:pt x="792" y="531"/>
                    </a:lnTo>
                    <a:lnTo>
                      <a:pt x="793" y="532"/>
                    </a:lnTo>
                    <a:lnTo>
                      <a:pt x="795" y="534"/>
                    </a:lnTo>
                    <a:lnTo>
                      <a:pt x="795" y="534"/>
                    </a:lnTo>
                    <a:lnTo>
                      <a:pt x="793" y="537"/>
                    </a:lnTo>
                    <a:lnTo>
                      <a:pt x="793" y="542"/>
                    </a:lnTo>
                    <a:lnTo>
                      <a:pt x="793" y="551"/>
                    </a:lnTo>
                    <a:lnTo>
                      <a:pt x="793" y="558"/>
                    </a:lnTo>
                    <a:lnTo>
                      <a:pt x="793" y="563"/>
                    </a:lnTo>
                    <a:lnTo>
                      <a:pt x="792" y="568"/>
                    </a:lnTo>
                    <a:lnTo>
                      <a:pt x="792" y="568"/>
                    </a:lnTo>
                    <a:lnTo>
                      <a:pt x="789" y="566"/>
                    </a:lnTo>
                    <a:lnTo>
                      <a:pt x="786" y="565"/>
                    </a:lnTo>
                    <a:lnTo>
                      <a:pt x="783" y="557"/>
                    </a:lnTo>
                    <a:lnTo>
                      <a:pt x="781" y="549"/>
                    </a:lnTo>
                    <a:lnTo>
                      <a:pt x="779" y="548"/>
                    </a:lnTo>
                    <a:lnTo>
                      <a:pt x="775" y="546"/>
                    </a:lnTo>
                    <a:lnTo>
                      <a:pt x="775" y="546"/>
                    </a:lnTo>
                    <a:lnTo>
                      <a:pt x="776" y="554"/>
                    </a:lnTo>
                    <a:lnTo>
                      <a:pt x="776" y="557"/>
                    </a:lnTo>
                    <a:lnTo>
                      <a:pt x="775" y="561"/>
                    </a:lnTo>
                    <a:lnTo>
                      <a:pt x="775" y="561"/>
                    </a:lnTo>
                    <a:lnTo>
                      <a:pt x="776" y="565"/>
                    </a:lnTo>
                    <a:lnTo>
                      <a:pt x="778" y="566"/>
                    </a:lnTo>
                    <a:lnTo>
                      <a:pt x="779" y="569"/>
                    </a:lnTo>
                    <a:lnTo>
                      <a:pt x="781" y="574"/>
                    </a:lnTo>
                    <a:lnTo>
                      <a:pt x="781" y="574"/>
                    </a:lnTo>
                    <a:lnTo>
                      <a:pt x="778" y="574"/>
                    </a:lnTo>
                    <a:lnTo>
                      <a:pt x="775" y="574"/>
                    </a:lnTo>
                    <a:lnTo>
                      <a:pt x="769" y="571"/>
                    </a:lnTo>
                    <a:lnTo>
                      <a:pt x="761" y="563"/>
                    </a:lnTo>
                    <a:lnTo>
                      <a:pt x="761" y="563"/>
                    </a:lnTo>
                    <a:lnTo>
                      <a:pt x="746" y="552"/>
                    </a:lnTo>
                    <a:lnTo>
                      <a:pt x="738" y="548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2" y="542"/>
                    </a:lnTo>
                    <a:lnTo>
                      <a:pt x="731" y="540"/>
                    </a:lnTo>
                    <a:lnTo>
                      <a:pt x="729" y="540"/>
                    </a:lnTo>
                    <a:lnTo>
                      <a:pt x="729" y="539"/>
                    </a:lnTo>
                    <a:lnTo>
                      <a:pt x="729" y="539"/>
                    </a:lnTo>
                    <a:lnTo>
                      <a:pt x="725" y="536"/>
                    </a:lnTo>
                    <a:lnTo>
                      <a:pt x="719" y="531"/>
                    </a:lnTo>
                    <a:lnTo>
                      <a:pt x="708" y="522"/>
                    </a:lnTo>
                    <a:lnTo>
                      <a:pt x="708" y="522"/>
                    </a:lnTo>
                    <a:lnTo>
                      <a:pt x="708" y="520"/>
                    </a:lnTo>
                    <a:lnTo>
                      <a:pt x="708" y="519"/>
                    </a:lnTo>
                    <a:lnTo>
                      <a:pt x="708" y="519"/>
                    </a:lnTo>
                    <a:lnTo>
                      <a:pt x="702" y="517"/>
                    </a:lnTo>
                    <a:lnTo>
                      <a:pt x="697" y="513"/>
                    </a:lnTo>
                    <a:lnTo>
                      <a:pt x="694" y="510"/>
                    </a:lnTo>
                    <a:lnTo>
                      <a:pt x="690" y="505"/>
                    </a:lnTo>
                    <a:lnTo>
                      <a:pt x="690" y="505"/>
                    </a:lnTo>
                    <a:lnTo>
                      <a:pt x="723" y="545"/>
                    </a:lnTo>
                    <a:lnTo>
                      <a:pt x="740" y="566"/>
                    </a:lnTo>
                    <a:lnTo>
                      <a:pt x="754" y="589"/>
                    </a:lnTo>
                    <a:lnTo>
                      <a:pt x="754" y="589"/>
                    </a:lnTo>
                    <a:lnTo>
                      <a:pt x="763" y="595"/>
                    </a:lnTo>
                    <a:lnTo>
                      <a:pt x="769" y="603"/>
                    </a:lnTo>
                    <a:lnTo>
                      <a:pt x="781" y="619"/>
                    </a:lnTo>
                    <a:lnTo>
                      <a:pt x="781" y="619"/>
                    </a:lnTo>
                    <a:lnTo>
                      <a:pt x="781" y="621"/>
                    </a:lnTo>
                    <a:lnTo>
                      <a:pt x="779" y="622"/>
                    </a:lnTo>
                    <a:lnTo>
                      <a:pt x="778" y="622"/>
                    </a:lnTo>
                    <a:lnTo>
                      <a:pt x="776" y="624"/>
                    </a:lnTo>
                    <a:lnTo>
                      <a:pt x="776" y="624"/>
                    </a:lnTo>
                    <a:lnTo>
                      <a:pt x="778" y="627"/>
                    </a:lnTo>
                    <a:lnTo>
                      <a:pt x="781" y="629"/>
                    </a:lnTo>
                    <a:lnTo>
                      <a:pt x="783" y="630"/>
                    </a:lnTo>
                    <a:lnTo>
                      <a:pt x="784" y="633"/>
                    </a:lnTo>
                    <a:lnTo>
                      <a:pt x="784" y="633"/>
                    </a:lnTo>
                    <a:lnTo>
                      <a:pt x="787" y="632"/>
                    </a:lnTo>
                    <a:lnTo>
                      <a:pt x="787" y="632"/>
                    </a:lnTo>
                    <a:lnTo>
                      <a:pt x="787" y="630"/>
                    </a:lnTo>
                    <a:lnTo>
                      <a:pt x="790" y="630"/>
                    </a:lnTo>
                    <a:lnTo>
                      <a:pt x="790" y="630"/>
                    </a:lnTo>
                    <a:lnTo>
                      <a:pt x="792" y="632"/>
                    </a:lnTo>
                    <a:lnTo>
                      <a:pt x="793" y="633"/>
                    </a:lnTo>
                    <a:lnTo>
                      <a:pt x="793" y="638"/>
                    </a:lnTo>
                    <a:lnTo>
                      <a:pt x="792" y="644"/>
                    </a:lnTo>
                    <a:lnTo>
                      <a:pt x="792" y="648"/>
                    </a:lnTo>
                    <a:lnTo>
                      <a:pt x="792" y="648"/>
                    </a:lnTo>
                    <a:lnTo>
                      <a:pt x="787" y="671"/>
                    </a:lnTo>
                    <a:lnTo>
                      <a:pt x="783" y="694"/>
                    </a:lnTo>
                    <a:lnTo>
                      <a:pt x="783" y="694"/>
                    </a:lnTo>
                    <a:lnTo>
                      <a:pt x="787" y="680"/>
                    </a:lnTo>
                    <a:lnTo>
                      <a:pt x="790" y="667"/>
                    </a:lnTo>
                    <a:lnTo>
                      <a:pt x="795" y="653"/>
                    </a:lnTo>
                    <a:lnTo>
                      <a:pt x="799" y="642"/>
                    </a:lnTo>
                    <a:lnTo>
                      <a:pt x="799" y="642"/>
                    </a:lnTo>
                    <a:lnTo>
                      <a:pt x="802" y="644"/>
                    </a:lnTo>
                    <a:lnTo>
                      <a:pt x="802" y="645"/>
                    </a:lnTo>
                    <a:lnTo>
                      <a:pt x="804" y="651"/>
                    </a:lnTo>
                    <a:lnTo>
                      <a:pt x="804" y="662"/>
                    </a:lnTo>
                    <a:lnTo>
                      <a:pt x="804" y="662"/>
                    </a:lnTo>
                    <a:lnTo>
                      <a:pt x="802" y="677"/>
                    </a:lnTo>
                    <a:lnTo>
                      <a:pt x="799" y="694"/>
                    </a:lnTo>
                    <a:lnTo>
                      <a:pt x="799" y="694"/>
                    </a:lnTo>
                    <a:lnTo>
                      <a:pt x="802" y="685"/>
                    </a:lnTo>
                    <a:lnTo>
                      <a:pt x="804" y="676"/>
                    </a:lnTo>
                    <a:lnTo>
                      <a:pt x="805" y="665"/>
                    </a:lnTo>
                    <a:lnTo>
                      <a:pt x="808" y="661"/>
                    </a:lnTo>
                    <a:lnTo>
                      <a:pt x="810" y="656"/>
                    </a:lnTo>
                    <a:lnTo>
                      <a:pt x="810" y="656"/>
                    </a:lnTo>
                    <a:lnTo>
                      <a:pt x="813" y="658"/>
                    </a:lnTo>
                    <a:lnTo>
                      <a:pt x="815" y="661"/>
                    </a:lnTo>
                    <a:lnTo>
                      <a:pt x="816" y="668"/>
                    </a:lnTo>
                    <a:lnTo>
                      <a:pt x="816" y="677"/>
                    </a:lnTo>
                    <a:lnTo>
                      <a:pt x="818" y="685"/>
                    </a:lnTo>
                    <a:lnTo>
                      <a:pt x="818" y="685"/>
                    </a:lnTo>
                    <a:lnTo>
                      <a:pt x="819" y="683"/>
                    </a:lnTo>
                    <a:lnTo>
                      <a:pt x="819" y="682"/>
                    </a:lnTo>
                    <a:lnTo>
                      <a:pt x="822" y="677"/>
                    </a:lnTo>
                    <a:lnTo>
                      <a:pt x="822" y="677"/>
                    </a:lnTo>
                    <a:lnTo>
                      <a:pt x="824" y="679"/>
                    </a:lnTo>
                    <a:lnTo>
                      <a:pt x="825" y="682"/>
                    </a:lnTo>
                    <a:lnTo>
                      <a:pt x="827" y="688"/>
                    </a:lnTo>
                    <a:lnTo>
                      <a:pt x="827" y="702"/>
                    </a:lnTo>
                    <a:lnTo>
                      <a:pt x="827" y="702"/>
                    </a:lnTo>
                    <a:lnTo>
                      <a:pt x="828" y="700"/>
                    </a:lnTo>
                    <a:lnTo>
                      <a:pt x="828" y="697"/>
                    </a:lnTo>
                    <a:lnTo>
                      <a:pt x="830" y="694"/>
                    </a:lnTo>
                    <a:lnTo>
                      <a:pt x="833" y="693"/>
                    </a:lnTo>
                    <a:lnTo>
                      <a:pt x="833" y="693"/>
                    </a:lnTo>
                    <a:lnTo>
                      <a:pt x="834" y="694"/>
                    </a:lnTo>
                    <a:lnTo>
                      <a:pt x="836" y="697"/>
                    </a:lnTo>
                    <a:lnTo>
                      <a:pt x="836" y="703"/>
                    </a:lnTo>
                    <a:lnTo>
                      <a:pt x="836" y="709"/>
                    </a:lnTo>
                    <a:lnTo>
                      <a:pt x="836" y="715"/>
                    </a:lnTo>
                    <a:lnTo>
                      <a:pt x="836" y="715"/>
                    </a:lnTo>
                    <a:lnTo>
                      <a:pt x="837" y="711"/>
                    </a:lnTo>
                    <a:lnTo>
                      <a:pt x="839" y="706"/>
                    </a:lnTo>
                    <a:lnTo>
                      <a:pt x="839" y="706"/>
                    </a:lnTo>
                    <a:lnTo>
                      <a:pt x="840" y="708"/>
                    </a:lnTo>
                    <a:lnTo>
                      <a:pt x="842" y="711"/>
                    </a:lnTo>
                    <a:lnTo>
                      <a:pt x="842" y="715"/>
                    </a:lnTo>
                    <a:lnTo>
                      <a:pt x="837" y="728"/>
                    </a:lnTo>
                    <a:lnTo>
                      <a:pt x="837" y="728"/>
                    </a:lnTo>
                    <a:lnTo>
                      <a:pt x="837" y="731"/>
                    </a:lnTo>
                    <a:lnTo>
                      <a:pt x="836" y="732"/>
                    </a:lnTo>
                    <a:lnTo>
                      <a:pt x="834" y="734"/>
                    </a:lnTo>
                    <a:lnTo>
                      <a:pt x="834" y="734"/>
                    </a:lnTo>
                    <a:lnTo>
                      <a:pt x="834" y="737"/>
                    </a:lnTo>
                    <a:lnTo>
                      <a:pt x="834" y="740"/>
                    </a:lnTo>
                    <a:lnTo>
                      <a:pt x="831" y="746"/>
                    </a:lnTo>
                    <a:lnTo>
                      <a:pt x="831" y="746"/>
                    </a:lnTo>
                    <a:lnTo>
                      <a:pt x="830" y="746"/>
                    </a:lnTo>
                    <a:lnTo>
                      <a:pt x="827" y="747"/>
                    </a:lnTo>
                    <a:lnTo>
                      <a:pt x="827" y="747"/>
                    </a:lnTo>
                    <a:lnTo>
                      <a:pt x="827" y="735"/>
                    </a:lnTo>
                    <a:lnTo>
                      <a:pt x="827" y="735"/>
                    </a:lnTo>
                    <a:lnTo>
                      <a:pt x="824" y="737"/>
                    </a:lnTo>
                    <a:lnTo>
                      <a:pt x="821" y="738"/>
                    </a:lnTo>
                    <a:lnTo>
                      <a:pt x="821" y="738"/>
                    </a:lnTo>
                    <a:lnTo>
                      <a:pt x="819" y="729"/>
                    </a:lnTo>
                    <a:lnTo>
                      <a:pt x="821" y="722"/>
                    </a:lnTo>
                    <a:lnTo>
                      <a:pt x="821" y="706"/>
                    </a:lnTo>
                    <a:lnTo>
                      <a:pt x="821" y="706"/>
                    </a:lnTo>
                    <a:lnTo>
                      <a:pt x="819" y="711"/>
                    </a:lnTo>
                    <a:lnTo>
                      <a:pt x="818" y="715"/>
                    </a:lnTo>
                    <a:lnTo>
                      <a:pt x="816" y="726"/>
                    </a:lnTo>
                    <a:lnTo>
                      <a:pt x="816" y="726"/>
                    </a:lnTo>
                    <a:lnTo>
                      <a:pt x="813" y="734"/>
                    </a:lnTo>
                    <a:lnTo>
                      <a:pt x="810" y="737"/>
                    </a:lnTo>
                    <a:lnTo>
                      <a:pt x="805" y="738"/>
                    </a:lnTo>
                    <a:lnTo>
                      <a:pt x="805" y="738"/>
                    </a:lnTo>
                    <a:lnTo>
                      <a:pt x="807" y="722"/>
                    </a:lnTo>
                    <a:lnTo>
                      <a:pt x="808" y="706"/>
                    </a:lnTo>
                    <a:lnTo>
                      <a:pt x="810" y="691"/>
                    </a:lnTo>
                    <a:lnTo>
                      <a:pt x="810" y="676"/>
                    </a:lnTo>
                    <a:lnTo>
                      <a:pt x="810" y="676"/>
                    </a:lnTo>
                    <a:lnTo>
                      <a:pt x="804" y="705"/>
                    </a:lnTo>
                    <a:lnTo>
                      <a:pt x="796" y="734"/>
                    </a:lnTo>
                    <a:lnTo>
                      <a:pt x="796" y="734"/>
                    </a:lnTo>
                    <a:lnTo>
                      <a:pt x="793" y="741"/>
                    </a:lnTo>
                    <a:lnTo>
                      <a:pt x="792" y="744"/>
                    </a:lnTo>
                    <a:lnTo>
                      <a:pt x="789" y="746"/>
                    </a:lnTo>
                    <a:lnTo>
                      <a:pt x="789" y="746"/>
                    </a:lnTo>
                    <a:lnTo>
                      <a:pt x="787" y="744"/>
                    </a:lnTo>
                    <a:lnTo>
                      <a:pt x="786" y="741"/>
                    </a:lnTo>
                    <a:lnTo>
                      <a:pt x="786" y="737"/>
                    </a:lnTo>
                    <a:lnTo>
                      <a:pt x="790" y="725"/>
                    </a:lnTo>
                    <a:lnTo>
                      <a:pt x="790" y="725"/>
                    </a:lnTo>
                    <a:lnTo>
                      <a:pt x="795" y="694"/>
                    </a:lnTo>
                    <a:lnTo>
                      <a:pt x="798" y="667"/>
                    </a:lnTo>
                    <a:lnTo>
                      <a:pt x="798" y="667"/>
                    </a:lnTo>
                    <a:lnTo>
                      <a:pt x="792" y="683"/>
                    </a:lnTo>
                    <a:lnTo>
                      <a:pt x="786" y="702"/>
                    </a:lnTo>
                    <a:lnTo>
                      <a:pt x="781" y="720"/>
                    </a:lnTo>
                    <a:lnTo>
                      <a:pt x="773" y="737"/>
                    </a:lnTo>
                    <a:lnTo>
                      <a:pt x="773" y="737"/>
                    </a:lnTo>
                    <a:lnTo>
                      <a:pt x="772" y="737"/>
                    </a:lnTo>
                    <a:lnTo>
                      <a:pt x="770" y="737"/>
                    </a:lnTo>
                    <a:lnTo>
                      <a:pt x="770" y="737"/>
                    </a:lnTo>
                    <a:lnTo>
                      <a:pt x="772" y="717"/>
                    </a:lnTo>
                    <a:lnTo>
                      <a:pt x="775" y="699"/>
                    </a:lnTo>
                    <a:lnTo>
                      <a:pt x="783" y="661"/>
                    </a:lnTo>
                    <a:lnTo>
                      <a:pt x="783" y="661"/>
                    </a:lnTo>
                    <a:lnTo>
                      <a:pt x="781" y="664"/>
                    </a:lnTo>
                    <a:lnTo>
                      <a:pt x="779" y="665"/>
                    </a:lnTo>
                    <a:lnTo>
                      <a:pt x="778" y="673"/>
                    </a:lnTo>
                    <a:lnTo>
                      <a:pt x="778" y="673"/>
                    </a:lnTo>
                    <a:lnTo>
                      <a:pt x="769" y="696"/>
                    </a:lnTo>
                    <a:lnTo>
                      <a:pt x="766" y="708"/>
                    </a:lnTo>
                    <a:lnTo>
                      <a:pt x="763" y="722"/>
                    </a:lnTo>
                    <a:lnTo>
                      <a:pt x="763" y="722"/>
                    </a:lnTo>
                    <a:lnTo>
                      <a:pt x="760" y="722"/>
                    </a:lnTo>
                    <a:lnTo>
                      <a:pt x="757" y="722"/>
                    </a:lnTo>
                    <a:lnTo>
                      <a:pt x="757" y="722"/>
                    </a:lnTo>
                    <a:lnTo>
                      <a:pt x="757" y="715"/>
                    </a:lnTo>
                    <a:lnTo>
                      <a:pt x="757" y="709"/>
                    </a:lnTo>
                    <a:lnTo>
                      <a:pt x="760" y="696"/>
                    </a:lnTo>
                    <a:lnTo>
                      <a:pt x="763" y="680"/>
                    </a:lnTo>
                    <a:lnTo>
                      <a:pt x="764" y="665"/>
                    </a:lnTo>
                    <a:lnTo>
                      <a:pt x="764" y="665"/>
                    </a:lnTo>
                    <a:lnTo>
                      <a:pt x="758" y="662"/>
                    </a:lnTo>
                    <a:lnTo>
                      <a:pt x="758" y="662"/>
                    </a:lnTo>
                    <a:lnTo>
                      <a:pt x="757" y="668"/>
                    </a:lnTo>
                    <a:lnTo>
                      <a:pt x="755" y="671"/>
                    </a:lnTo>
                    <a:lnTo>
                      <a:pt x="757" y="673"/>
                    </a:lnTo>
                    <a:lnTo>
                      <a:pt x="757" y="673"/>
                    </a:lnTo>
                    <a:lnTo>
                      <a:pt x="752" y="683"/>
                    </a:lnTo>
                    <a:lnTo>
                      <a:pt x="747" y="696"/>
                    </a:lnTo>
                    <a:lnTo>
                      <a:pt x="741" y="720"/>
                    </a:lnTo>
                    <a:lnTo>
                      <a:pt x="741" y="720"/>
                    </a:lnTo>
                    <a:lnTo>
                      <a:pt x="738" y="720"/>
                    </a:lnTo>
                    <a:lnTo>
                      <a:pt x="735" y="720"/>
                    </a:lnTo>
                    <a:lnTo>
                      <a:pt x="735" y="720"/>
                    </a:lnTo>
                    <a:lnTo>
                      <a:pt x="737" y="708"/>
                    </a:lnTo>
                    <a:lnTo>
                      <a:pt x="740" y="697"/>
                    </a:lnTo>
                    <a:lnTo>
                      <a:pt x="743" y="686"/>
                    </a:lnTo>
                    <a:lnTo>
                      <a:pt x="746" y="676"/>
                    </a:lnTo>
                    <a:lnTo>
                      <a:pt x="746" y="676"/>
                    </a:lnTo>
                    <a:lnTo>
                      <a:pt x="744" y="673"/>
                    </a:lnTo>
                    <a:lnTo>
                      <a:pt x="741" y="671"/>
                    </a:lnTo>
                    <a:lnTo>
                      <a:pt x="741" y="671"/>
                    </a:lnTo>
                    <a:lnTo>
                      <a:pt x="740" y="673"/>
                    </a:lnTo>
                    <a:lnTo>
                      <a:pt x="740" y="674"/>
                    </a:lnTo>
                    <a:lnTo>
                      <a:pt x="743" y="677"/>
                    </a:lnTo>
                    <a:lnTo>
                      <a:pt x="743" y="677"/>
                    </a:lnTo>
                    <a:lnTo>
                      <a:pt x="740" y="680"/>
                    </a:lnTo>
                    <a:lnTo>
                      <a:pt x="738" y="682"/>
                    </a:lnTo>
                    <a:lnTo>
                      <a:pt x="738" y="682"/>
                    </a:lnTo>
                    <a:lnTo>
                      <a:pt x="734" y="699"/>
                    </a:lnTo>
                    <a:lnTo>
                      <a:pt x="734" y="699"/>
                    </a:lnTo>
                    <a:lnTo>
                      <a:pt x="731" y="706"/>
                    </a:lnTo>
                    <a:lnTo>
                      <a:pt x="729" y="709"/>
                    </a:lnTo>
                    <a:lnTo>
                      <a:pt x="725" y="711"/>
                    </a:lnTo>
                    <a:lnTo>
                      <a:pt x="725" y="711"/>
                    </a:lnTo>
                    <a:lnTo>
                      <a:pt x="725" y="705"/>
                    </a:lnTo>
                    <a:lnTo>
                      <a:pt x="726" y="697"/>
                    </a:lnTo>
                    <a:lnTo>
                      <a:pt x="726" y="697"/>
                    </a:lnTo>
                    <a:lnTo>
                      <a:pt x="725" y="697"/>
                    </a:lnTo>
                    <a:lnTo>
                      <a:pt x="725" y="696"/>
                    </a:lnTo>
                    <a:lnTo>
                      <a:pt x="722" y="694"/>
                    </a:lnTo>
                    <a:lnTo>
                      <a:pt x="722" y="694"/>
                    </a:lnTo>
                    <a:lnTo>
                      <a:pt x="720" y="694"/>
                    </a:lnTo>
                    <a:lnTo>
                      <a:pt x="719" y="696"/>
                    </a:lnTo>
                    <a:lnTo>
                      <a:pt x="717" y="697"/>
                    </a:lnTo>
                    <a:lnTo>
                      <a:pt x="715" y="697"/>
                    </a:lnTo>
                    <a:lnTo>
                      <a:pt x="715" y="697"/>
                    </a:lnTo>
                    <a:lnTo>
                      <a:pt x="711" y="694"/>
                    </a:lnTo>
                    <a:lnTo>
                      <a:pt x="706" y="691"/>
                    </a:lnTo>
                    <a:lnTo>
                      <a:pt x="702" y="688"/>
                    </a:lnTo>
                    <a:lnTo>
                      <a:pt x="696" y="685"/>
                    </a:lnTo>
                    <a:lnTo>
                      <a:pt x="696" y="685"/>
                    </a:lnTo>
                    <a:lnTo>
                      <a:pt x="696" y="683"/>
                    </a:lnTo>
                    <a:lnTo>
                      <a:pt x="696" y="683"/>
                    </a:lnTo>
                    <a:lnTo>
                      <a:pt x="694" y="680"/>
                    </a:lnTo>
                    <a:lnTo>
                      <a:pt x="694" y="680"/>
                    </a:lnTo>
                    <a:lnTo>
                      <a:pt x="683" y="676"/>
                    </a:lnTo>
                    <a:lnTo>
                      <a:pt x="677" y="673"/>
                    </a:lnTo>
                    <a:lnTo>
                      <a:pt x="673" y="668"/>
                    </a:lnTo>
                    <a:lnTo>
                      <a:pt x="673" y="668"/>
                    </a:lnTo>
                    <a:lnTo>
                      <a:pt x="665" y="664"/>
                    </a:lnTo>
                    <a:lnTo>
                      <a:pt x="658" y="658"/>
                    </a:lnTo>
                    <a:lnTo>
                      <a:pt x="651" y="651"/>
                    </a:lnTo>
                    <a:lnTo>
                      <a:pt x="645" y="645"/>
                    </a:lnTo>
                    <a:lnTo>
                      <a:pt x="645" y="645"/>
                    </a:lnTo>
                    <a:lnTo>
                      <a:pt x="636" y="638"/>
                    </a:lnTo>
                    <a:lnTo>
                      <a:pt x="632" y="633"/>
                    </a:lnTo>
                    <a:lnTo>
                      <a:pt x="630" y="629"/>
                    </a:lnTo>
                    <a:lnTo>
                      <a:pt x="630" y="629"/>
                    </a:lnTo>
                    <a:lnTo>
                      <a:pt x="618" y="619"/>
                    </a:lnTo>
                    <a:lnTo>
                      <a:pt x="612" y="613"/>
                    </a:lnTo>
                    <a:lnTo>
                      <a:pt x="609" y="609"/>
                    </a:lnTo>
                    <a:lnTo>
                      <a:pt x="609" y="609"/>
                    </a:lnTo>
                    <a:lnTo>
                      <a:pt x="603" y="604"/>
                    </a:lnTo>
                    <a:lnTo>
                      <a:pt x="598" y="601"/>
                    </a:lnTo>
                    <a:lnTo>
                      <a:pt x="595" y="600"/>
                    </a:lnTo>
                    <a:lnTo>
                      <a:pt x="595" y="600"/>
                    </a:lnTo>
                    <a:lnTo>
                      <a:pt x="590" y="597"/>
                    </a:lnTo>
                    <a:lnTo>
                      <a:pt x="586" y="593"/>
                    </a:lnTo>
                    <a:lnTo>
                      <a:pt x="577" y="586"/>
                    </a:lnTo>
                    <a:lnTo>
                      <a:pt x="577" y="586"/>
                    </a:lnTo>
                    <a:lnTo>
                      <a:pt x="574" y="584"/>
                    </a:lnTo>
                    <a:lnTo>
                      <a:pt x="574" y="580"/>
                    </a:lnTo>
                    <a:lnTo>
                      <a:pt x="574" y="580"/>
                    </a:lnTo>
                    <a:lnTo>
                      <a:pt x="566" y="578"/>
                    </a:lnTo>
                    <a:lnTo>
                      <a:pt x="561" y="575"/>
                    </a:lnTo>
                    <a:lnTo>
                      <a:pt x="552" y="568"/>
                    </a:lnTo>
                    <a:lnTo>
                      <a:pt x="552" y="568"/>
                    </a:lnTo>
                    <a:lnTo>
                      <a:pt x="554" y="572"/>
                    </a:lnTo>
                    <a:lnTo>
                      <a:pt x="558" y="577"/>
                    </a:lnTo>
                    <a:lnTo>
                      <a:pt x="565" y="581"/>
                    </a:lnTo>
                    <a:lnTo>
                      <a:pt x="568" y="587"/>
                    </a:lnTo>
                    <a:lnTo>
                      <a:pt x="568" y="587"/>
                    </a:lnTo>
                    <a:lnTo>
                      <a:pt x="587" y="601"/>
                    </a:lnTo>
                    <a:lnTo>
                      <a:pt x="606" y="615"/>
                    </a:lnTo>
                    <a:lnTo>
                      <a:pt x="622" y="630"/>
                    </a:lnTo>
                    <a:lnTo>
                      <a:pt x="641" y="644"/>
                    </a:lnTo>
                    <a:lnTo>
                      <a:pt x="641" y="644"/>
                    </a:lnTo>
                    <a:lnTo>
                      <a:pt x="641" y="645"/>
                    </a:lnTo>
                    <a:lnTo>
                      <a:pt x="639" y="645"/>
                    </a:lnTo>
                    <a:lnTo>
                      <a:pt x="638" y="647"/>
                    </a:lnTo>
                    <a:lnTo>
                      <a:pt x="638" y="648"/>
                    </a:lnTo>
                    <a:lnTo>
                      <a:pt x="638" y="648"/>
                    </a:lnTo>
                    <a:lnTo>
                      <a:pt x="641" y="651"/>
                    </a:lnTo>
                    <a:lnTo>
                      <a:pt x="642" y="653"/>
                    </a:lnTo>
                    <a:lnTo>
                      <a:pt x="645" y="654"/>
                    </a:lnTo>
                    <a:lnTo>
                      <a:pt x="645" y="658"/>
                    </a:lnTo>
                    <a:lnTo>
                      <a:pt x="645" y="658"/>
                    </a:lnTo>
                    <a:lnTo>
                      <a:pt x="642" y="659"/>
                    </a:lnTo>
                    <a:lnTo>
                      <a:pt x="639" y="661"/>
                    </a:lnTo>
                    <a:lnTo>
                      <a:pt x="636" y="659"/>
                    </a:lnTo>
                    <a:lnTo>
                      <a:pt x="636" y="659"/>
                    </a:lnTo>
                    <a:lnTo>
                      <a:pt x="639" y="664"/>
                    </a:lnTo>
                    <a:lnTo>
                      <a:pt x="642" y="668"/>
                    </a:lnTo>
                    <a:lnTo>
                      <a:pt x="651" y="674"/>
                    </a:lnTo>
                    <a:lnTo>
                      <a:pt x="651" y="674"/>
                    </a:lnTo>
                    <a:lnTo>
                      <a:pt x="647" y="679"/>
                    </a:lnTo>
                    <a:lnTo>
                      <a:pt x="641" y="682"/>
                    </a:lnTo>
                    <a:lnTo>
                      <a:pt x="641" y="682"/>
                    </a:lnTo>
                    <a:lnTo>
                      <a:pt x="638" y="680"/>
                    </a:lnTo>
                    <a:lnTo>
                      <a:pt x="635" y="680"/>
                    </a:lnTo>
                    <a:lnTo>
                      <a:pt x="635" y="680"/>
                    </a:lnTo>
                    <a:lnTo>
                      <a:pt x="635" y="683"/>
                    </a:lnTo>
                    <a:lnTo>
                      <a:pt x="636" y="685"/>
                    </a:lnTo>
                    <a:lnTo>
                      <a:pt x="642" y="690"/>
                    </a:lnTo>
                    <a:lnTo>
                      <a:pt x="642" y="690"/>
                    </a:lnTo>
                    <a:lnTo>
                      <a:pt x="642" y="691"/>
                    </a:lnTo>
                    <a:lnTo>
                      <a:pt x="641" y="693"/>
                    </a:lnTo>
                    <a:lnTo>
                      <a:pt x="641" y="693"/>
                    </a:lnTo>
                    <a:lnTo>
                      <a:pt x="639" y="694"/>
                    </a:lnTo>
                    <a:lnTo>
                      <a:pt x="639" y="694"/>
                    </a:lnTo>
                    <a:lnTo>
                      <a:pt x="629" y="690"/>
                    </a:lnTo>
                    <a:lnTo>
                      <a:pt x="616" y="683"/>
                    </a:lnTo>
                    <a:lnTo>
                      <a:pt x="616" y="683"/>
                    </a:lnTo>
                    <a:lnTo>
                      <a:pt x="619" y="688"/>
                    </a:lnTo>
                    <a:lnTo>
                      <a:pt x="624" y="691"/>
                    </a:lnTo>
                    <a:lnTo>
                      <a:pt x="635" y="697"/>
                    </a:lnTo>
                    <a:lnTo>
                      <a:pt x="635" y="697"/>
                    </a:lnTo>
                    <a:lnTo>
                      <a:pt x="656" y="711"/>
                    </a:lnTo>
                    <a:lnTo>
                      <a:pt x="656" y="711"/>
                    </a:lnTo>
                    <a:lnTo>
                      <a:pt x="656" y="714"/>
                    </a:lnTo>
                    <a:lnTo>
                      <a:pt x="659" y="717"/>
                    </a:lnTo>
                    <a:lnTo>
                      <a:pt x="661" y="719"/>
                    </a:lnTo>
                    <a:lnTo>
                      <a:pt x="664" y="720"/>
                    </a:lnTo>
                    <a:lnTo>
                      <a:pt x="664" y="720"/>
                    </a:lnTo>
                    <a:lnTo>
                      <a:pt x="662" y="722"/>
                    </a:lnTo>
                    <a:lnTo>
                      <a:pt x="661" y="723"/>
                    </a:lnTo>
                    <a:lnTo>
                      <a:pt x="656" y="725"/>
                    </a:lnTo>
                    <a:lnTo>
                      <a:pt x="651" y="725"/>
                    </a:lnTo>
                    <a:lnTo>
                      <a:pt x="647" y="723"/>
                    </a:lnTo>
                    <a:lnTo>
                      <a:pt x="647" y="723"/>
                    </a:lnTo>
                    <a:lnTo>
                      <a:pt x="647" y="726"/>
                    </a:lnTo>
                    <a:lnTo>
                      <a:pt x="648" y="729"/>
                    </a:lnTo>
                    <a:lnTo>
                      <a:pt x="653" y="735"/>
                    </a:lnTo>
                    <a:lnTo>
                      <a:pt x="659" y="740"/>
                    </a:lnTo>
                    <a:lnTo>
                      <a:pt x="662" y="741"/>
                    </a:lnTo>
                    <a:lnTo>
                      <a:pt x="664" y="746"/>
                    </a:lnTo>
                    <a:lnTo>
                      <a:pt x="664" y="746"/>
                    </a:lnTo>
                    <a:lnTo>
                      <a:pt x="659" y="747"/>
                    </a:lnTo>
                    <a:lnTo>
                      <a:pt x="654" y="749"/>
                    </a:lnTo>
                    <a:lnTo>
                      <a:pt x="650" y="747"/>
                    </a:lnTo>
                    <a:lnTo>
                      <a:pt x="644" y="746"/>
                    </a:lnTo>
                    <a:lnTo>
                      <a:pt x="635" y="740"/>
                    </a:lnTo>
                    <a:lnTo>
                      <a:pt x="625" y="735"/>
                    </a:lnTo>
                    <a:lnTo>
                      <a:pt x="625" y="735"/>
                    </a:lnTo>
                    <a:lnTo>
                      <a:pt x="636" y="744"/>
                    </a:lnTo>
                    <a:lnTo>
                      <a:pt x="648" y="755"/>
                    </a:lnTo>
                    <a:lnTo>
                      <a:pt x="661" y="764"/>
                    </a:lnTo>
                    <a:lnTo>
                      <a:pt x="670" y="775"/>
                    </a:lnTo>
                    <a:lnTo>
                      <a:pt x="670" y="775"/>
                    </a:lnTo>
                    <a:lnTo>
                      <a:pt x="665" y="776"/>
                    </a:lnTo>
                    <a:lnTo>
                      <a:pt x="661" y="778"/>
                    </a:lnTo>
                    <a:lnTo>
                      <a:pt x="658" y="776"/>
                    </a:lnTo>
                    <a:lnTo>
                      <a:pt x="653" y="773"/>
                    </a:lnTo>
                    <a:lnTo>
                      <a:pt x="647" y="769"/>
                    </a:lnTo>
                    <a:lnTo>
                      <a:pt x="641" y="764"/>
                    </a:lnTo>
                    <a:lnTo>
                      <a:pt x="641" y="764"/>
                    </a:lnTo>
                    <a:lnTo>
                      <a:pt x="632" y="761"/>
                    </a:lnTo>
                    <a:lnTo>
                      <a:pt x="624" y="758"/>
                    </a:lnTo>
                    <a:lnTo>
                      <a:pt x="624" y="758"/>
                    </a:lnTo>
                    <a:lnTo>
                      <a:pt x="610" y="754"/>
                    </a:lnTo>
                    <a:lnTo>
                      <a:pt x="598" y="751"/>
                    </a:lnTo>
                    <a:lnTo>
                      <a:pt x="598" y="751"/>
                    </a:lnTo>
                    <a:lnTo>
                      <a:pt x="604" y="755"/>
                    </a:lnTo>
                    <a:lnTo>
                      <a:pt x="612" y="760"/>
                    </a:lnTo>
                    <a:lnTo>
                      <a:pt x="629" y="769"/>
                    </a:lnTo>
                    <a:lnTo>
                      <a:pt x="644" y="779"/>
                    </a:lnTo>
                    <a:lnTo>
                      <a:pt x="651" y="786"/>
                    </a:lnTo>
                    <a:lnTo>
                      <a:pt x="658" y="792"/>
                    </a:lnTo>
                    <a:lnTo>
                      <a:pt x="658" y="792"/>
                    </a:lnTo>
                    <a:lnTo>
                      <a:pt x="656" y="793"/>
                    </a:lnTo>
                    <a:lnTo>
                      <a:pt x="651" y="795"/>
                    </a:lnTo>
                    <a:lnTo>
                      <a:pt x="651" y="795"/>
                    </a:lnTo>
                    <a:lnTo>
                      <a:pt x="653" y="796"/>
                    </a:lnTo>
                    <a:lnTo>
                      <a:pt x="654" y="798"/>
                    </a:lnTo>
                    <a:lnTo>
                      <a:pt x="658" y="799"/>
                    </a:lnTo>
                    <a:lnTo>
                      <a:pt x="658" y="801"/>
                    </a:lnTo>
                    <a:lnTo>
                      <a:pt x="658" y="801"/>
                    </a:lnTo>
                    <a:lnTo>
                      <a:pt x="658" y="802"/>
                    </a:lnTo>
                    <a:lnTo>
                      <a:pt x="656" y="804"/>
                    </a:lnTo>
                    <a:lnTo>
                      <a:pt x="654" y="805"/>
                    </a:lnTo>
                    <a:lnTo>
                      <a:pt x="654" y="805"/>
                    </a:lnTo>
                    <a:lnTo>
                      <a:pt x="662" y="810"/>
                    </a:lnTo>
                    <a:lnTo>
                      <a:pt x="667" y="813"/>
                    </a:lnTo>
                    <a:lnTo>
                      <a:pt x="670" y="818"/>
                    </a:lnTo>
                    <a:lnTo>
                      <a:pt x="670" y="818"/>
                    </a:lnTo>
                    <a:lnTo>
                      <a:pt x="665" y="818"/>
                    </a:lnTo>
                    <a:lnTo>
                      <a:pt x="659" y="816"/>
                    </a:lnTo>
                    <a:lnTo>
                      <a:pt x="650" y="812"/>
                    </a:lnTo>
                    <a:lnTo>
                      <a:pt x="641" y="805"/>
                    </a:lnTo>
                    <a:lnTo>
                      <a:pt x="632" y="801"/>
                    </a:lnTo>
                    <a:lnTo>
                      <a:pt x="632" y="801"/>
                    </a:lnTo>
                    <a:lnTo>
                      <a:pt x="633" y="805"/>
                    </a:lnTo>
                    <a:lnTo>
                      <a:pt x="636" y="808"/>
                    </a:lnTo>
                    <a:lnTo>
                      <a:pt x="644" y="813"/>
                    </a:lnTo>
                    <a:lnTo>
                      <a:pt x="653" y="819"/>
                    </a:lnTo>
                    <a:lnTo>
                      <a:pt x="661" y="824"/>
                    </a:lnTo>
                    <a:lnTo>
                      <a:pt x="661" y="824"/>
                    </a:lnTo>
                    <a:lnTo>
                      <a:pt x="661" y="825"/>
                    </a:lnTo>
                    <a:lnTo>
                      <a:pt x="659" y="827"/>
                    </a:lnTo>
                    <a:lnTo>
                      <a:pt x="658" y="827"/>
                    </a:lnTo>
                    <a:lnTo>
                      <a:pt x="658" y="827"/>
                    </a:lnTo>
                    <a:lnTo>
                      <a:pt x="648" y="824"/>
                    </a:lnTo>
                    <a:lnTo>
                      <a:pt x="642" y="821"/>
                    </a:lnTo>
                    <a:lnTo>
                      <a:pt x="635" y="816"/>
                    </a:lnTo>
                    <a:lnTo>
                      <a:pt x="627" y="813"/>
                    </a:lnTo>
                    <a:lnTo>
                      <a:pt x="627" y="813"/>
                    </a:lnTo>
                    <a:lnTo>
                      <a:pt x="635" y="819"/>
                    </a:lnTo>
                    <a:lnTo>
                      <a:pt x="644" y="824"/>
                    </a:lnTo>
                    <a:lnTo>
                      <a:pt x="653" y="830"/>
                    </a:lnTo>
                    <a:lnTo>
                      <a:pt x="661" y="836"/>
                    </a:lnTo>
                    <a:lnTo>
                      <a:pt x="661" y="836"/>
                    </a:lnTo>
                    <a:lnTo>
                      <a:pt x="659" y="839"/>
                    </a:lnTo>
                    <a:lnTo>
                      <a:pt x="658" y="842"/>
                    </a:lnTo>
                    <a:lnTo>
                      <a:pt x="658" y="845"/>
                    </a:lnTo>
                    <a:lnTo>
                      <a:pt x="656" y="848"/>
                    </a:lnTo>
                    <a:lnTo>
                      <a:pt x="656" y="848"/>
                    </a:lnTo>
                    <a:lnTo>
                      <a:pt x="654" y="848"/>
                    </a:lnTo>
                    <a:lnTo>
                      <a:pt x="651" y="848"/>
                    </a:lnTo>
                    <a:lnTo>
                      <a:pt x="648" y="845"/>
                    </a:lnTo>
                    <a:lnTo>
                      <a:pt x="648" y="845"/>
                    </a:lnTo>
                    <a:lnTo>
                      <a:pt x="648" y="847"/>
                    </a:lnTo>
                    <a:lnTo>
                      <a:pt x="650" y="848"/>
                    </a:lnTo>
                    <a:lnTo>
                      <a:pt x="651" y="851"/>
                    </a:lnTo>
                    <a:lnTo>
                      <a:pt x="650" y="853"/>
                    </a:lnTo>
                    <a:lnTo>
                      <a:pt x="650" y="853"/>
                    </a:lnTo>
                    <a:lnTo>
                      <a:pt x="645" y="853"/>
                    </a:lnTo>
                    <a:lnTo>
                      <a:pt x="642" y="851"/>
                    </a:lnTo>
                    <a:lnTo>
                      <a:pt x="635" y="847"/>
                    </a:lnTo>
                    <a:lnTo>
                      <a:pt x="629" y="842"/>
                    </a:lnTo>
                    <a:lnTo>
                      <a:pt x="621" y="839"/>
                    </a:lnTo>
                    <a:lnTo>
                      <a:pt x="621" y="839"/>
                    </a:lnTo>
                    <a:lnTo>
                      <a:pt x="621" y="837"/>
                    </a:lnTo>
                    <a:lnTo>
                      <a:pt x="619" y="837"/>
                    </a:lnTo>
                    <a:lnTo>
                      <a:pt x="618" y="836"/>
                    </a:lnTo>
                    <a:lnTo>
                      <a:pt x="618" y="834"/>
                    </a:lnTo>
                    <a:lnTo>
                      <a:pt x="618" y="834"/>
                    </a:lnTo>
                    <a:lnTo>
                      <a:pt x="612" y="833"/>
                    </a:lnTo>
                    <a:lnTo>
                      <a:pt x="610" y="831"/>
                    </a:lnTo>
                    <a:lnTo>
                      <a:pt x="610" y="828"/>
                    </a:lnTo>
                    <a:lnTo>
                      <a:pt x="610" y="828"/>
                    </a:lnTo>
                    <a:lnTo>
                      <a:pt x="613" y="828"/>
                    </a:lnTo>
                    <a:lnTo>
                      <a:pt x="615" y="830"/>
                    </a:lnTo>
                    <a:lnTo>
                      <a:pt x="616" y="831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3"/>
                    </a:lnTo>
                    <a:lnTo>
                      <a:pt x="618" y="831"/>
                    </a:lnTo>
                    <a:lnTo>
                      <a:pt x="618" y="827"/>
                    </a:lnTo>
                    <a:lnTo>
                      <a:pt x="618" y="827"/>
                    </a:lnTo>
                    <a:lnTo>
                      <a:pt x="619" y="827"/>
                    </a:lnTo>
                    <a:lnTo>
                      <a:pt x="622" y="827"/>
                    </a:lnTo>
                    <a:lnTo>
                      <a:pt x="627" y="828"/>
                    </a:lnTo>
                    <a:lnTo>
                      <a:pt x="627" y="828"/>
                    </a:lnTo>
                    <a:lnTo>
                      <a:pt x="621" y="822"/>
                    </a:lnTo>
                    <a:lnTo>
                      <a:pt x="613" y="818"/>
                    </a:lnTo>
                    <a:lnTo>
                      <a:pt x="598" y="812"/>
                    </a:lnTo>
                    <a:lnTo>
                      <a:pt x="598" y="812"/>
                    </a:lnTo>
                    <a:lnTo>
                      <a:pt x="597" y="808"/>
                    </a:lnTo>
                    <a:lnTo>
                      <a:pt x="597" y="805"/>
                    </a:lnTo>
                    <a:lnTo>
                      <a:pt x="597" y="804"/>
                    </a:lnTo>
                    <a:lnTo>
                      <a:pt x="597" y="804"/>
                    </a:lnTo>
                    <a:lnTo>
                      <a:pt x="590" y="799"/>
                    </a:lnTo>
                    <a:lnTo>
                      <a:pt x="583" y="796"/>
                    </a:lnTo>
                    <a:lnTo>
                      <a:pt x="577" y="792"/>
                    </a:lnTo>
                    <a:lnTo>
                      <a:pt x="571" y="786"/>
                    </a:lnTo>
                    <a:lnTo>
                      <a:pt x="571" y="786"/>
                    </a:lnTo>
                    <a:lnTo>
                      <a:pt x="575" y="784"/>
                    </a:lnTo>
                    <a:lnTo>
                      <a:pt x="578" y="784"/>
                    </a:lnTo>
                    <a:lnTo>
                      <a:pt x="586" y="787"/>
                    </a:lnTo>
                    <a:lnTo>
                      <a:pt x="593" y="790"/>
                    </a:lnTo>
                    <a:lnTo>
                      <a:pt x="601" y="793"/>
                    </a:lnTo>
                    <a:lnTo>
                      <a:pt x="601" y="793"/>
                    </a:lnTo>
                    <a:lnTo>
                      <a:pt x="592" y="786"/>
                    </a:lnTo>
                    <a:lnTo>
                      <a:pt x="581" y="778"/>
                    </a:lnTo>
                    <a:lnTo>
                      <a:pt x="571" y="770"/>
                    </a:lnTo>
                    <a:lnTo>
                      <a:pt x="561" y="761"/>
                    </a:lnTo>
                    <a:lnTo>
                      <a:pt x="561" y="761"/>
                    </a:lnTo>
                    <a:lnTo>
                      <a:pt x="561" y="760"/>
                    </a:lnTo>
                    <a:lnTo>
                      <a:pt x="563" y="760"/>
                    </a:lnTo>
                    <a:lnTo>
                      <a:pt x="565" y="758"/>
                    </a:lnTo>
                    <a:lnTo>
                      <a:pt x="566" y="757"/>
                    </a:lnTo>
                    <a:lnTo>
                      <a:pt x="566" y="757"/>
                    </a:lnTo>
                    <a:lnTo>
                      <a:pt x="558" y="754"/>
                    </a:lnTo>
                    <a:lnTo>
                      <a:pt x="554" y="751"/>
                    </a:lnTo>
                    <a:lnTo>
                      <a:pt x="554" y="747"/>
                    </a:lnTo>
                    <a:lnTo>
                      <a:pt x="554" y="746"/>
                    </a:lnTo>
                    <a:lnTo>
                      <a:pt x="554" y="746"/>
                    </a:lnTo>
                    <a:lnTo>
                      <a:pt x="558" y="746"/>
                    </a:lnTo>
                    <a:lnTo>
                      <a:pt x="563" y="746"/>
                    </a:lnTo>
                    <a:lnTo>
                      <a:pt x="563" y="746"/>
                    </a:lnTo>
                    <a:lnTo>
                      <a:pt x="565" y="744"/>
                    </a:lnTo>
                    <a:lnTo>
                      <a:pt x="565" y="743"/>
                    </a:lnTo>
                    <a:lnTo>
                      <a:pt x="565" y="741"/>
                    </a:lnTo>
                    <a:lnTo>
                      <a:pt x="568" y="741"/>
                    </a:lnTo>
                    <a:lnTo>
                      <a:pt x="568" y="741"/>
                    </a:lnTo>
                    <a:lnTo>
                      <a:pt x="563" y="738"/>
                    </a:lnTo>
                    <a:lnTo>
                      <a:pt x="557" y="735"/>
                    </a:lnTo>
                    <a:lnTo>
                      <a:pt x="552" y="732"/>
                    </a:lnTo>
                    <a:lnTo>
                      <a:pt x="548" y="729"/>
                    </a:lnTo>
                    <a:lnTo>
                      <a:pt x="548" y="729"/>
                    </a:lnTo>
                    <a:lnTo>
                      <a:pt x="540" y="726"/>
                    </a:lnTo>
                    <a:lnTo>
                      <a:pt x="539" y="725"/>
                    </a:lnTo>
                    <a:lnTo>
                      <a:pt x="537" y="720"/>
                    </a:lnTo>
                    <a:lnTo>
                      <a:pt x="537" y="720"/>
                    </a:lnTo>
                    <a:lnTo>
                      <a:pt x="542" y="720"/>
                    </a:lnTo>
                    <a:lnTo>
                      <a:pt x="546" y="720"/>
                    </a:lnTo>
                    <a:lnTo>
                      <a:pt x="554" y="725"/>
                    </a:lnTo>
                    <a:lnTo>
                      <a:pt x="563" y="729"/>
                    </a:lnTo>
                    <a:lnTo>
                      <a:pt x="571" y="732"/>
                    </a:lnTo>
                    <a:lnTo>
                      <a:pt x="571" y="732"/>
                    </a:lnTo>
                    <a:lnTo>
                      <a:pt x="566" y="726"/>
                    </a:lnTo>
                    <a:lnTo>
                      <a:pt x="560" y="722"/>
                    </a:lnTo>
                    <a:lnTo>
                      <a:pt x="555" y="717"/>
                    </a:lnTo>
                    <a:lnTo>
                      <a:pt x="551" y="711"/>
                    </a:lnTo>
                    <a:lnTo>
                      <a:pt x="551" y="711"/>
                    </a:lnTo>
                    <a:lnTo>
                      <a:pt x="549" y="711"/>
                    </a:lnTo>
                    <a:lnTo>
                      <a:pt x="549" y="711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48" y="712"/>
                    </a:lnTo>
                    <a:lnTo>
                      <a:pt x="536" y="703"/>
                    </a:lnTo>
                    <a:lnTo>
                      <a:pt x="525" y="696"/>
                    </a:lnTo>
                    <a:lnTo>
                      <a:pt x="514" y="688"/>
                    </a:lnTo>
                    <a:lnTo>
                      <a:pt x="504" y="680"/>
                    </a:lnTo>
                    <a:lnTo>
                      <a:pt x="504" y="680"/>
                    </a:lnTo>
                    <a:lnTo>
                      <a:pt x="508" y="685"/>
                    </a:lnTo>
                    <a:lnTo>
                      <a:pt x="514" y="690"/>
                    </a:lnTo>
                    <a:lnTo>
                      <a:pt x="525" y="699"/>
                    </a:lnTo>
                    <a:lnTo>
                      <a:pt x="525" y="699"/>
                    </a:lnTo>
                    <a:lnTo>
                      <a:pt x="523" y="700"/>
                    </a:lnTo>
                    <a:lnTo>
                      <a:pt x="522" y="703"/>
                    </a:lnTo>
                    <a:lnTo>
                      <a:pt x="522" y="703"/>
                    </a:lnTo>
                    <a:lnTo>
                      <a:pt x="510" y="700"/>
                    </a:lnTo>
                    <a:lnTo>
                      <a:pt x="504" y="700"/>
                    </a:lnTo>
                    <a:lnTo>
                      <a:pt x="497" y="700"/>
                    </a:lnTo>
                    <a:lnTo>
                      <a:pt x="497" y="700"/>
                    </a:lnTo>
                    <a:lnTo>
                      <a:pt x="455" y="676"/>
                    </a:lnTo>
                    <a:lnTo>
                      <a:pt x="455" y="676"/>
                    </a:lnTo>
                    <a:lnTo>
                      <a:pt x="468" y="688"/>
                    </a:lnTo>
                    <a:lnTo>
                      <a:pt x="484" y="703"/>
                    </a:lnTo>
                    <a:lnTo>
                      <a:pt x="499" y="717"/>
                    </a:lnTo>
                    <a:lnTo>
                      <a:pt x="511" y="731"/>
                    </a:lnTo>
                    <a:lnTo>
                      <a:pt x="511" y="731"/>
                    </a:lnTo>
                    <a:lnTo>
                      <a:pt x="510" y="732"/>
                    </a:lnTo>
                    <a:lnTo>
                      <a:pt x="507" y="732"/>
                    </a:lnTo>
                    <a:lnTo>
                      <a:pt x="500" y="731"/>
                    </a:lnTo>
                    <a:lnTo>
                      <a:pt x="496" y="728"/>
                    </a:lnTo>
                    <a:lnTo>
                      <a:pt x="490" y="725"/>
                    </a:lnTo>
                    <a:lnTo>
                      <a:pt x="490" y="725"/>
                    </a:lnTo>
                    <a:lnTo>
                      <a:pt x="493" y="729"/>
                    </a:lnTo>
                    <a:lnTo>
                      <a:pt x="499" y="732"/>
                    </a:lnTo>
                    <a:lnTo>
                      <a:pt x="504" y="735"/>
                    </a:lnTo>
                    <a:lnTo>
                      <a:pt x="507" y="740"/>
                    </a:lnTo>
                    <a:lnTo>
                      <a:pt x="507" y="740"/>
                    </a:lnTo>
                    <a:lnTo>
                      <a:pt x="502" y="740"/>
                    </a:lnTo>
                    <a:lnTo>
                      <a:pt x="497" y="740"/>
                    </a:lnTo>
                    <a:lnTo>
                      <a:pt x="488" y="737"/>
                    </a:lnTo>
                    <a:lnTo>
                      <a:pt x="479" y="731"/>
                    </a:lnTo>
                    <a:lnTo>
                      <a:pt x="472" y="726"/>
                    </a:lnTo>
                    <a:lnTo>
                      <a:pt x="472" y="726"/>
                    </a:lnTo>
                    <a:lnTo>
                      <a:pt x="461" y="717"/>
                    </a:lnTo>
                    <a:lnTo>
                      <a:pt x="455" y="714"/>
                    </a:lnTo>
                    <a:lnTo>
                      <a:pt x="450" y="711"/>
                    </a:lnTo>
                    <a:lnTo>
                      <a:pt x="450" y="711"/>
                    </a:lnTo>
                    <a:lnTo>
                      <a:pt x="458" y="719"/>
                    </a:lnTo>
                    <a:lnTo>
                      <a:pt x="468" y="725"/>
                    </a:lnTo>
                    <a:lnTo>
                      <a:pt x="478" y="732"/>
                    </a:lnTo>
                    <a:lnTo>
                      <a:pt x="485" y="740"/>
                    </a:lnTo>
                    <a:lnTo>
                      <a:pt x="485" y="740"/>
                    </a:lnTo>
                    <a:lnTo>
                      <a:pt x="493" y="746"/>
                    </a:lnTo>
                    <a:lnTo>
                      <a:pt x="494" y="751"/>
                    </a:lnTo>
                    <a:lnTo>
                      <a:pt x="494" y="755"/>
                    </a:lnTo>
                    <a:lnTo>
                      <a:pt x="494" y="755"/>
                    </a:lnTo>
                    <a:lnTo>
                      <a:pt x="491" y="755"/>
                    </a:lnTo>
                    <a:lnTo>
                      <a:pt x="490" y="755"/>
                    </a:lnTo>
                    <a:lnTo>
                      <a:pt x="488" y="754"/>
                    </a:lnTo>
                    <a:lnTo>
                      <a:pt x="485" y="752"/>
                    </a:lnTo>
                    <a:lnTo>
                      <a:pt x="485" y="752"/>
                    </a:lnTo>
                    <a:lnTo>
                      <a:pt x="484" y="754"/>
                    </a:lnTo>
                    <a:lnTo>
                      <a:pt x="485" y="754"/>
                    </a:lnTo>
                    <a:lnTo>
                      <a:pt x="485" y="755"/>
                    </a:lnTo>
                    <a:lnTo>
                      <a:pt x="484" y="755"/>
                    </a:lnTo>
                    <a:lnTo>
                      <a:pt x="484" y="755"/>
                    </a:lnTo>
                    <a:lnTo>
                      <a:pt x="475" y="751"/>
                    </a:lnTo>
                    <a:lnTo>
                      <a:pt x="470" y="749"/>
                    </a:lnTo>
                    <a:lnTo>
                      <a:pt x="464" y="751"/>
                    </a:lnTo>
                    <a:lnTo>
                      <a:pt x="464" y="751"/>
                    </a:lnTo>
                    <a:lnTo>
                      <a:pt x="472" y="757"/>
                    </a:lnTo>
                    <a:lnTo>
                      <a:pt x="479" y="763"/>
                    </a:lnTo>
                    <a:lnTo>
                      <a:pt x="485" y="769"/>
                    </a:lnTo>
                    <a:lnTo>
                      <a:pt x="488" y="773"/>
                    </a:lnTo>
                    <a:lnTo>
                      <a:pt x="490" y="779"/>
                    </a:lnTo>
                    <a:lnTo>
                      <a:pt x="490" y="779"/>
                    </a:lnTo>
                    <a:lnTo>
                      <a:pt x="484" y="779"/>
                    </a:lnTo>
                    <a:lnTo>
                      <a:pt x="479" y="778"/>
                    </a:lnTo>
                    <a:lnTo>
                      <a:pt x="468" y="773"/>
                    </a:lnTo>
                    <a:lnTo>
                      <a:pt x="468" y="773"/>
                    </a:lnTo>
                    <a:lnTo>
                      <a:pt x="470" y="776"/>
                    </a:lnTo>
                    <a:lnTo>
                      <a:pt x="473" y="779"/>
                    </a:lnTo>
                    <a:lnTo>
                      <a:pt x="476" y="783"/>
                    </a:lnTo>
                    <a:lnTo>
                      <a:pt x="479" y="786"/>
                    </a:lnTo>
                    <a:lnTo>
                      <a:pt x="479" y="786"/>
                    </a:lnTo>
                    <a:lnTo>
                      <a:pt x="479" y="789"/>
                    </a:lnTo>
                    <a:lnTo>
                      <a:pt x="478" y="789"/>
                    </a:lnTo>
                    <a:lnTo>
                      <a:pt x="475" y="790"/>
                    </a:lnTo>
                    <a:lnTo>
                      <a:pt x="475" y="790"/>
                    </a:lnTo>
                    <a:lnTo>
                      <a:pt x="478" y="795"/>
                    </a:lnTo>
                    <a:lnTo>
                      <a:pt x="482" y="799"/>
                    </a:lnTo>
                    <a:lnTo>
                      <a:pt x="485" y="804"/>
                    </a:lnTo>
                    <a:lnTo>
                      <a:pt x="487" y="810"/>
                    </a:lnTo>
                    <a:lnTo>
                      <a:pt x="487" y="810"/>
                    </a:lnTo>
                    <a:lnTo>
                      <a:pt x="482" y="810"/>
                    </a:lnTo>
                    <a:lnTo>
                      <a:pt x="479" y="810"/>
                    </a:lnTo>
                    <a:lnTo>
                      <a:pt x="470" y="805"/>
                    </a:lnTo>
                    <a:lnTo>
                      <a:pt x="462" y="801"/>
                    </a:lnTo>
                    <a:lnTo>
                      <a:pt x="455" y="796"/>
                    </a:lnTo>
                    <a:lnTo>
                      <a:pt x="455" y="796"/>
                    </a:lnTo>
                    <a:lnTo>
                      <a:pt x="462" y="805"/>
                    </a:lnTo>
                    <a:lnTo>
                      <a:pt x="470" y="813"/>
                    </a:lnTo>
                    <a:lnTo>
                      <a:pt x="478" y="822"/>
                    </a:lnTo>
                    <a:lnTo>
                      <a:pt x="481" y="827"/>
                    </a:lnTo>
                    <a:lnTo>
                      <a:pt x="482" y="831"/>
                    </a:lnTo>
                    <a:lnTo>
                      <a:pt x="482" y="831"/>
                    </a:lnTo>
                    <a:lnTo>
                      <a:pt x="482" y="833"/>
                    </a:lnTo>
                    <a:lnTo>
                      <a:pt x="481" y="833"/>
                    </a:lnTo>
                    <a:lnTo>
                      <a:pt x="481" y="833"/>
                    </a:lnTo>
                    <a:lnTo>
                      <a:pt x="479" y="834"/>
                    </a:lnTo>
                    <a:lnTo>
                      <a:pt x="479" y="834"/>
                    </a:lnTo>
                    <a:lnTo>
                      <a:pt x="473" y="831"/>
                    </a:lnTo>
                    <a:lnTo>
                      <a:pt x="465" y="828"/>
                    </a:lnTo>
                    <a:lnTo>
                      <a:pt x="452" y="824"/>
                    </a:lnTo>
                    <a:lnTo>
                      <a:pt x="452" y="824"/>
                    </a:lnTo>
                    <a:lnTo>
                      <a:pt x="455" y="830"/>
                    </a:lnTo>
                    <a:lnTo>
                      <a:pt x="461" y="836"/>
                    </a:lnTo>
                    <a:lnTo>
                      <a:pt x="464" y="842"/>
                    </a:lnTo>
                    <a:lnTo>
                      <a:pt x="465" y="845"/>
                    </a:lnTo>
                    <a:lnTo>
                      <a:pt x="467" y="850"/>
                    </a:lnTo>
                    <a:lnTo>
                      <a:pt x="467" y="850"/>
                    </a:lnTo>
                    <a:lnTo>
                      <a:pt x="464" y="850"/>
                    </a:lnTo>
                    <a:lnTo>
                      <a:pt x="464" y="851"/>
                    </a:lnTo>
                    <a:lnTo>
                      <a:pt x="464" y="851"/>
                    </a:lnTo>
                    <a:lnTo>
                      <a:pt x="458" y="848"/>
                    </a:lnTo>
                    <a:lnTo>
                      <a:pt x="452" y="845"/>
                    </a:lnTo>
                    <a:lnTo>
                      <a:pt x="446" y="844"/>
                    </a:lnTo>
                    <a:lnTo>
                      <a:pt x="443" y="839"/>
                    </a:lnTo>
                    <a:lnTo>
                      <a:pt x="443" y="839"/>
                    </a:lnTo>
                    <a:lnTo>
                      <a:pt x="444" y="845"/>
                    </a:lnTo>
                    <a:lnTo>
                      <a:pt x="447" y="851"/>
                    </a:lnTo>
                    <a:lnTo>
                      <a:pt x="447" y="851"/>
                    </a:lnTo>
                    <a:lnTo>
                      <a:pt x="443" y="854"/>
                    </a:lnTo>
                    <a:lnTo>
                      <a:pt x="439" y="854"/>
                    </a:lnTo>
                    <a:lnTo>
                      <a:pt x="435" y="851"/>
                    </a:lnTo>
                    <a:lnTo>
                      <a:pt x="432" y="848"/>
                    </a:lnTo>
                    <a:lnTo>
                      <a:pt x="432" y="848"/>
                    </a:lnTo>
                    <a:lnTo>
                      <a:pt x="420" y="839"/>
                    </a:lnTo>
                    <a:lnTo>
                      <a:pt x="411" y="830"/>
                    </a:lnTo>
                    <a:lnTo>
                      <a:pt x="411" y="830"/>
                    </a:lnTo>
                    <a:lnTo>
                      <a:pt x="418" y="842"/>
                    </a:lnTo>
                    <a:lnTo>
                      <a:pt x="427" y="853"/>
                    </a:lnTo>
                    <a:lnTo>
                      <a:pt x="444" y="873"/>
                    </a:lnTo>
                    <a:lnTo>
                      <a:pt x="444" y="873"/>
                    </a:lnTo>
                    <a:lnTo>
                      <a:pt x="444" y="874"/>
                    </a:lnTo>
                    <a:lnTo>
                      <a:pt x="443" y="876"/>
                    </a:lnTo>
                    <a:lnTo>
                      <a:pt x="441" y="877"/>
                    </a:lnTo>
                    <a:lnTo>
                      <a:pt x="441" y="877"/>
                    </a:lnTo>
                    <a:lnTo>
                      <a:pt x="436" y="874"/>
                    </a:lnTo>
                    <a:lnTo>
                      <a:pt x="432" y="871"/>
                    </a:lnTo>
                    <a:lnTo>
                      <a:pt x="432" y="871"/>
                    </a:lnTo>
                    <a:lnTo>
                      <a:pt x="435" y="877"/>
                    </a:lnTo>
                    <a:lnTo>
                      <a:pt x="433" y="880"/>
                    </a:lnTo>
                    <a:lnTo>
                      <a:pt x="430" y="882"/>
                    </a:lnTo>
                    <a:lnTo>
                      <a:pt x="430" y="882"/>
                    </a:lnTo>
                    <a:lnTo>
                      <a:pt x="414" y="860"/>
                    </a:lnTo>
                    <a:lnTo>
                      <a:pt x="406" y="850"/>
                    </a:lnTo>
                    <a:lnTo>
                      <a:pt x="404" y="844"/>
                    </a:lnTo>
                    <a:lnTo>
                      <a:pt x="401" y="836"/>
                    </a:lnTo>
                    <a:lnTo>
                      <a:pt x="401" y="836"/>
                    </a:lnTo>
                    <a:lnTo>
                      <a:pt x="403" y="834"/>
                    </a:lnTo>
                    <a:lnTo>
                      <a:pt x="406" y="834"/>
                    </a:lnTo>
                    <a:lnTo>
                      <a:pt x="406" y="834"/>
                    </a:lnTo>
                    <a:lnTo>
                      <a:pt x="398" y="824"/>
                    </a:lnTo>
                    <a:lnTo>
                      <a:pt x="395" y="818"/>
                    </a:lnTo>
                    <a:lnTo>
                      <a:pt x="395" y="815"/>
                    </a:lnTo>
                    <a:lnTo>
                      <a:pt x="397" y="812"/>
                    </a:lnTo>
                    <a:lnTo>
                      <a:pt x="397" y="812"/>
                    </a:lnTo>
                    <a:lnTo>
                      <a:pt x="403" y="813"/>
                    </a:lnTo>
                    <a:lnTo>
                      <a:pt x="407" y="816"/>
                    </a:lnTo>
                    <a:lnTo>
                      <a:pt x="412" y="821"/>
                    </a:lnTo>
                    <a:lnTo>
                      <a:pt x="417" y="824"/>
                    </a:lnTo>
                    <a:lnTo>
                      <a:pt x="417" y="824"/>
                    </a:lnTo>
                    <a:lnTo>
                      <a:pt x="412" y="818"/>
                    </a:lnTo>
                    <a:lnTo>
                      <a:pt x="406" y="810"/>
                    </a:lnTo>
                    <a:lnTo>
                      <a:pt x="401" y="802"/>
                    </a:lnTo>
                    <a:lnTo>
                      <a:pt x="400" y="798"/>
                    </a:lnTo>
                    <a:lnTo>
                      <a:pt x="401" y="793"/>
                    </a:lnTo>
                    <a:lnTo>
                      <a:pt x="401" y="793"/>
                    </a:lnTo>
                    <a:lnTo>
                      <a:pt x="395" y="786"/>
                    </a:lnTo>
                    <a:lnTo>
                      <a:pt x="388" y="778"/>
                    </a:lnTo>
                    <a:lnTo>
                      <a:pt x="382" y="769"/>
                    </a:lnTo>
                    <a:lnTo>
                      <a:pt x="377" y="758"/>
                    </a:lnTo>
                    <a:lnTo>
                      <a:pt x="377" y="758"/>
                    </a:lnTo>
                    <a:lnTo>
                      <a:pt x="383" y="758"/>
                    </a:lnTo>
                    <a:lnTo>
                      <a:pt x="388" y="760"/>
                    </a:lnTo>
                    <a:lnTo>
                      <a:pt x="397" y="766"/>
                    </a:lnTo>
                    <a:lnTo>
                      <a:pt x="397" y="766"/>
                    </a:lnTo>
                    <a:lnTo>
                      <a:pt x="394" y="763"/>
                    </a:lnTo>
                    <a:lnTo>
                      <a:pt x="391" y="758"/>
                    </a:lnTo>
                    <a:lnTo>
                      <a:pt x="380" y="752"/>
                    </a:lnTo>
                    <a:lnTo>
                      <a:pt x="380" y="752"/>
                    </a:lnTo>
                    <a:lnTo>
                      <a:pt x="371" y="744"/>
                    </a:lnTo>
                    <a:lnTo>
                      <a:pt x="368" y="740"/>
                    </a:lnTo>
                    <a:lnTo>
                      <a:pt x="366" y="735"/>
                    </a:lnTo>
                    <a:lnTo>
                      <a:pt x="366" y="735"/>
                    </a:lnTo>
                    <a:lnTo>
                      <a:pt x="374" y="737"/>
                    </a:lnTo>
                    <a:lnTo>
                      <a:pt x="380" y="741"/>
                    </a:lnTo>
                    <a:lnTo>
                      <a:pt x="386" y="746"/>
                    </a:lnTo>
                    <a:lnTo>
                      <a:pt x="392" y="751"/>
                    </a:lnTo>
                    <a:lnTo>
                      <a:pt x="392" y="751"/>
                    </a:lnTo>
                    <a:lnTo>
                      <a:pt x="383" y="737"/>
                    </a:lnTo>
                    <a:lnTo>
                      <a:pt x="374" y="720"/>
                    </a:lnTo>
                    <a:lnTo>
                      <a:pt x="374" y="720"/>
                    </a:lnTo>
                    <a:lnTo>
                      <a:pt x="368" y="717"/>
                    </a:lnTo>
                    <a:lnTo>
                      <a:pt x="363" y="712"/>
                    </a:lnTo>
                    <a:lnTo>
                      <a:pt x="359" y="709"/>
                    </a:lnTo>
                    <a:lnTo>
                      <a:pt x="357" y="706"/>
                    </a:lnTo>
                    <a:lnTo>
                      <a:pt x="356" y="703"/>
                    </a:lnTo>
                    <a:lnTo>
                      <a:pt x="356" y="703"/>
                    </a:lnTo>
                    <a:lnTo>
                      <a:pt x="362" y="703"/>
                    </a:lnTo>
                    <a:lnTo>
                      <a:pt x="365" y="705"/>
                    </a:lnTo>
                    <a:lnTo>
                      <a:pt x="372" y="709"/>
                    </a:lnTo>
                    <a:lnTo>
                      <a:pt x="380" y="715"/>
                    </a:lnTo>
                    <a:lnTo>
                      <a:pt x="386" y="722"/>
                    </a:lnTo>
                    <a:lnTo>
                      <a:pt x="386" y="722"/>
                    </a:lnTo>
                    <a:lnTo>
                      <a:pt x="395" y="726"/>
                    </a:lnTo>
                    <a:lnTo>
                      <a:pt x="404" y="732"/>
                    </a:lnTo>
                    <a:lnTo>
                      <a:pt x="412" y="738"/>
                    </a:lnTo>
                    <a:lnTo>
                      <a:pt x="423" y="743"/>
                    </a:lnTo>
                    <a:lnTo>
                      <a:pt x="423" y="743"/>
                    </a:lnTo>
                    <a:lnTo>
                      <a:pt x="411" y="731"/>
                    </a:lnTo>
                    <a:lnTo>
                      <a:pt x="395" y="719"/>
                    </a:lnTo>
                    <a:lnTo>
                      <a:pt x="395" y="719"/>
                    </a:lnTo>
                    <a:lnTo>
                      <a:pt x="380" y="703"/>
                    </a:lnTo>
                    <a:lnTo>
                      <a:pt x="372" y="697"/>
                    </a:lnTo>
                    <a:lnTo>
                      <a:pt x="363" y="691"/>
                    </a:lnTo>
                    <a:lnTo>
                      <a:pt x="363" y="691"/>
                    </a:lnTo>
                    <a:lnTo>
                      <a:pt x="363" y="690"/>
                    </a:lnTo>
                    <a:lnTo>
                      <a:pt x="362" y="688"/>
                    </a:lnTo>
                    <a:lnTo>
                      <a:pt x="362" y="686"/>
                    </a:lnTo>
                    <a:lnTo>
                      <a:pt x="362" y="685"/>
                    </a:lnTo>
                    <a:lnTo>
                      <a:pt x="362" y="685"/>
                    </a:lnTo>
                    <a:lnTo>
                      <a:pt x="365" y="683"/>
                    </a:lnTo>
                    <a:lnTo>
                      <a:pt x="368" y="680"/>
                    </a:lnTo>
                    <a:lnTo>
                      <a:pt x="368" y="680"/>
                    </a:lnTo>
                    <a:lnTo>
                      <a:pt x="375" y="683"/>
                    </a:lnTo>
                    <a:lnTo>
                      <a:pt x="383" y="688"/>
                    </a:lnTo>
                    <a:lnTo>
                      <a:pt x="398" y="697"/>
                    </a:lnTo>
                    <a:lnTo>
                      <a:pt x="398" y="697"/>
                    </a:lnTo>
                    <a:lnTo>
                      <a:pt x="432" y="715"/>
                    </a:lnTo>
                    <a:lnTo>
                      <a:pt x="432" y="715"/>
                    </a:lnTo>
                    <a:lnTo>
                      <a:pt x="429" y="711"/>
                    </a:lnTo>
                    <a:lnTo>
                      <a:pt x="424" y="706"/>
                    </a:lnTo>
                    <a:lnTo>
                      <a:pt x="412" y="697"/>
                    </a:lnTo>
                    <a:lnTo>
                      <a:pt x="412" y="697"/>
                    </a:lnTo>
                    <a:lnTo>
                      <a:pt x="414" y="696"/>
                    </a:lnTo>
                    <a:lnTo>
                      <a:pt x="414" y="696"/>
                    </a:lnTo>
                    <a:lnTo>
                      <a:pt x="407" y="693"/>
                    </a:lnTo>
                    <a:lnTo>
                      <a:pt x="403" y="690"/>
                    </a:lnTo>
                    <a:lnTo>
                      <a:pt x="395" y="680"/>
                    </a:lnTo>
                    <a:lnTo>
                      <a:pt x="395" y="680"/>
                    </a:lnTo>
                    <a:lnTo>
                      <a:pt x="388" y="676"/>
                    </a:lnTo>
                    <a:lnTo>
                      <a:pt x="382" y="670"/>
                    </a:lnTo>
                    <a:lnTo>
                      <a:pt x="382" y="670"/>
                    </a:lnTo>
                    <a:lnTo>
                      <a:pt x="377" y="668"/>
                    </a:lnTo>
                    <a:lnTo>
                      <a:pt x="374" y="667"/>
                    </a:lnTo>
                    <a:lnTo>
                      <a:pt x="374" y="667"/>
                    </a:lnTo>
                    <a:lnTo>
                      <a:pt x="374" y="664"/>
                    </a:lnTo>
                    <a:lnTo>
                      <a:pt x="374" y="664"/>
                    </a:lnTo>
                    <a:lnTo>
                      <a:pt x="366" y="661"/>
                    </a:lnTo>
                    <a:lnTo>
                      <a:pt x="360" y="658"/>
                    </a:lnTo>
                    <a:lnTo>
                      <a:pt x="350" y="648"/>
                    </a:lnTo>
                    <a:lnTo>
                      <a:pt x="339" y="639"/>
                    </a:lnTo>
                    <a:lnTo>
                      <a:pt x="327" y="630"/>
                    </a:lnTo>
                    <a:lnTo>
                      <a:pt x="327" y="630"/>
                    </a:lnTo>
                    <a:lnTo>
                      <a:pt x="339" y="642"/>
                    </a:lnTo>
                    <a:lnTo>
                      <a:pt x="351" y="654"/>
                    </a:lnTo>
                    <a:lnTo>
                      <a:pt x="351" y="654"/>
                    </a:lnTo>
                    <a:lnTo>
                      <a:pt x="359" y="661"/>
                    </a:lnTo>
                    <a:lnTo>
                      <a:pt x="363" y="664"/>
                    </a:lnTo>
                    <a:lnTo>
                      <a:pt x="365" y="668"/>
                    </a:lnTo>
                    <a:lnTo>
                      <a:pt x="365" y="668"/>
                    </a:lnTo>
                    <a:lnTo>
                      <a:pt x="359" y="670"/>
                    </a:lnTo>
                    <a:lnTo>
                      <a:pt x="354" y="668"/>
                    </a:lnTo>
                    <a:lnTo>
                      <a:pt x="345" y="662"/>
                    </a:lnTo>
                    <a:lnTo>
                      <a:pt x="345" y="662"/>
                    </a:lnTo>
                    <a:lnTo>
                      <a:pt x="346" y="665"/>
                    </a:lnTo>
                    <a:lnTo>
                      <a:pt x="350" y="668"/>
                    </a:lnTo>
                    <a:lnTo>
                      <a:pt x="353" y="671"/>
                    </a:lnTo>
                    <a:lnTo>
                      <a:pt x="354" y="676"/>
                    </a:lnTo>
                    <a:lnTo>
                      <a:pt x="354" y="676"/>
                    </a:lnTo>
                    <a:lnTo>
                      <a:pt x="353" y="679"/>
                    </a:lnTo>
                    <a:lnTo>
                      <a:pt x="353" y="679"/>
                    </a:lnTo>
                    <a:lnTo>
                      <a:pt x="345" y="676"/>
                    </a:lnTo>
                    <a:lnTo>
                      <a:pt x="337" y="671"/>
                    </a:lnTo>
                    <a:lnTo>
                      <a:pt x="325" y="662"/>
                    </a:lnTo>
                    <a:lnTo>
                      <a:pt x="325" y="662"/>
                    </a:lnTo>
                    <a:lnTo>
                      <a:pt x="325" y="665"/>
                    </a:lnTo>
                    <a:lnTo>
                      <a:pt x="325" y="667"/>
                    </a:lnTo>
                    <a:lnTo>
                      <a:pt x="328" y="671"/>
                    </a:lnTo>
                    <a:lnTo>
                      <a:pt x="333" y="674"/>
                    </a:lnTo>
                    <a:lnTo>
                      <a:pt x="336" y="679"/>
                    </a:lnTo>
                    <a:lnTo>
                      <a:pt x="336" y="679"/>
                    </a:lnTo>
                    <a:lnTo>
                      <a:pt x="334" y="680"/>
                    </a:lnTo>
                    <a:lnTo>
                      <a:pt x="334" y="680"/>
                    </a:lnTo>
                    <a:lnTo>
                      <a:pt x="333" y="682"/>
                    </a:lnTo>
                    <a:lnTo>
                      <a:pt x="333" y="682"/>
                    </a:lnTo>
                    <a:lnTo>
                      <a:pt x="325" y="680"/>
                    </a:lnTo>
                    <a:lnTo>
                      <a:pt x="319" y="677"/>
                    </a:lnTo>
                    <a:lnTo>
                      <a:pt x="308" y="668"/>
                    </a:lnTo>
                    <a:lnTo>
                      <a:pt x="308" y="668"/>
                    </a:lnTo>
                    <a:lnTo>
                      <a:pt x="308" y="670"/>
                    </a:lnTo>
                    <a:lnTo>
                      <a:pt x="310" y="673"/>
                    </a:lnTo>
                    <a:lnTo>
                      <a:pt x="314" y="677"/>
                    </a:lnTo>
                    <a:lnTo>
                      <a:pt x="319" y="680"/>
                    </a:lnTo>
                    <a:lnTo>
                      <a:pt x="322" y="685"/>
                    </a:lnTo>
                    <a:lnTo>
                      <a:pt x="322" y="685"/>
                    </a:lnTo>
                    <a:lnTo>
                      <a:pt x="319" y="686"/>
                    </a:lnTo>
                    <a:lnTo>
                      <a:pt x="316" y="688"/>
                    </a:lnTo>
                    <a:lnTo>
                      <a:pt x="310" y="686"/>
                    </a:lnTo>
                    <a:lnTo>
                      <a:pt x="305" y="682"/>
                    </a:lnTo>
                    <a:lnTo>
                      <a:pt x="299" y="677"/>
                    </a:lnTo>
                    <a:lnTo>
                      <a:pt x="299" y="677"/>
                    </a:lnTo>
                    <a:lnTo>
                      <a:pt x="273" y="656"/>
                    </a:lnTo>
                    <a:lnTo>
                      <a:pt x="249" y="636"/>
                    </a:lnTo>
                    <a:lnTo>
                      <a:pt x="249" y="636"/>
                    </a:lnTo>
                    <a:lnTo>
                      <a:pt x="257" y="645"/>
                    </a:lnTo>
                    <a:lnTo>
                      <a:pt x="266" y="654"/>
                    </a:lnTo>
                    <a:lnTo>
                      <a:pt x="273" y="664"/>
                    </a:lnTo>
                    <a:lnTo>
                      <a:pt x="281" y="673"/>
                    </a:lnTo>
                    <a:lnTo>
                      <a:pt x="281" y="673"/>
                    </a:lnTo>
                    <a:lnTo>
                      <a:pt x="289" y="679"/>
                    </a:lnTo>
                    <a:lnTo>
                      <a:pt x="298" y="685"/>
                    </a:lnTo>
                    <a:lnTo>
                      <a:pt x="311" y="700"/>
                    </a:lnTo>
                    <a:lnTo>
                      <a:pt x="311" y="700"/>
                    </a:lnTo>
                    <a:lnTo>
                      <a:pt x="308" y="705"/>
                    </a:lnTo>
                    <a:lnTo>
                      <a:pt x="305" y="709"/>
                    </a:lnTo>
                    <a:lnTo>
                      <a:pt x="305" y="709"/>
                    </a:lnTo>
                    <a:lnTo>
                      <a:pt x="301" y="708"/>
                    </a:lnTo>
                    <a:lnTo>
                      <a:pt x="299" y="706"/>
                    </a:lnTo>
                    <a:lnTo>
                      <a:pt x="299" y="703"/>
                    </a:lnTo>
                    <a:lnTo>
                      <a:pt x="299" y="703"/>
                    </a:lnTo>
                    <a:lnTo>
                      <a:pt x="276" y="686"/>
                    </a:lnTo>
                    <a:lnTo>
                      <a:pt x="255" y="668"/>
                    </a:lnTo>
                    <a:lnTo>
                      <a:pt x="255" y="668"/>
                    </a:lnTo>
                    <a:lnTo>
                      <a:pt x="266" y="682"/>
                    </a:lnTo>
                    <a:lnTo>
                      <a:pt x="279" y="696"/>
                    </a:lnTo>
                    <a:lnTo>
                      <a:pt x="293" y="709"/>
                    </a:lnTo>
                    <a:lnTo>
                      <a:pt x="305" y="725"/>
                    </a:lnTo>
                    <a:lnTo>
                      <a:pt x="305" y="725"/>
                    </a:lnTo>
                    <a:lnTo>
                      <a:pt x="302" y="728"/>
                    </a:lnTo>
                    <a:lnTo>
                      <a:pt x="301" y="729"/>
                    </a:lnTo>
                    <a:lnTo>
                      <a:pt x="295" y="731"/>
                    </a:lnTo>
                    <a:lnTo>
                      <a:pt x="295" y="731"/>
                    </a:lnTo>
                    <a:lnTo>
                      <a:pt x="282" y="720"/>
                    </a:lnTo>
                    <a:lnTo>
                      <a:pt x="270" y="711"/>
                    </a:lnTo>
                    <a:lnTo>
                      <a:pt x="246" y="690"/>
                    </a:lnTo>
                    <a:lnTo>
                      <a:pt x="246" y="690"/>
                    </a:lnTo>
                    <a:lnTo>
                      <a:pt x="267" y="714"/>
                    </a:lnTo>
                    <a:lnTo>
                      <a:pt x="276" y="726"/>
                    </a:lnTo>
                    <a:lnTo>
                      <a:pt x="285" y="740"/>
                    </a:lnTo>
                    <a:lnTo>
                      <a:pt x="285" y="740"/>
                    </a:lnTo>
                    <a:lnTo>
                      <a:pt x="282" y="743"/>
                    </a:lnTo>
                    <a:lnTo>
                      <a:pt x="279" y="744"/>
                    </a:lnTo>
                    <a:lnTo>
                      <a:pt x="279" y="744"/>
                    </a:lnTo>
                    <a:lnTo>
                      <a:pt x="281" y="747"/>
                    </a:lnTo>
                    <a:lnTo>
                      <a:pt x="282" y="752"/>
                    </a:lnTo>
                    <a:lnTo>
                      <a:pt x="285" y="755"/>
                    </a:lnTo>
                    <a:lnTo>
                      <a:pt x="287" y="760"/>
                    </a:lnTo>
                    <a:lnTo>
                      <a:pt x="287" y="760"/>
                    </a:lnTo>
                    <a:lnTo>
                      <a:pt x="279" y="764"/>
                    </a:lnTo>
                    <a:lnTo>
                      <a:pt x="279" y="764"/>
                    </a:lnTo>
                    <a:lnTo>
                      <a:pt x="269" y="758"/>
                    </a:lnTo>
                    <a:lnTo>
                      <a:pt x="260" y="751"/>
                    </a:lnTo>
                    <a:lnTo>
                      <a:pt x="260" y="751"/>
                    </a:lnTo>
                    <a:lnTo>
                      <a:pt x="261" y="757"/>
                    </a:lnTo>
                    <a:lnTo>
                      <a:pt x="266" y="763"/>
                    </a:lnTo>
                    <a:lnTo>
                      <a:pt x="269" y="769"/>
                    </a:lnTo>
                    <a:lnTo>
                      <a:pt x="270" y="772"/>
                    </a:lnTo>
                    <a:lnTo>
                      <a:pt x="270" y="775"/>
                    </a:lnTo>
                    <a:lnTo>
                      <a:pt x="270" y="775"/>
                    </a:lnTo>
                    <a:lnTo>
                      <a:pt x="269" y="775"/>
                    </a:lnTo>
                    <a:lnTo>
                      <a:pt x="267" y="776"/>
                    </a:lnTo>
                    <a:lnTo>
                      <a:pt x="267" y="776"/>
                    </a:lnTo>
                    <a:lnTo>
                      <a:pt x="264" y="775"/>
                    </a:lnTo>
                    <a:lnTo>
                      <a:pt x="261" y="772"/>
                    </a:lnTo>
                    <a:lnTo>
                      <a:pt x="257" y="767"/>
                    </a:lnTo>
                    <a:lnTo>
                      <a:pt x="253" y="763"/>
                    </a:lnTo>
                    <a:lnTo>
                      <a:pt x="250" y="760"/>
                    </a:lnTo>
                    <a:lnTo>
                      <a:pt x="246" y="758"/>
                    </a:lnTo>
                    <a:lnTo>
                      <a:pt x="246" y="758"/>
                    </a:lnTo>
                    <a:lnTo>
                      <a:pt x="250" y="766"/>
                    </a:lnTo>
                    <a:lnTo>
                      <a:pt x="255" y="773"/>
                    </a:lnTo>
                    <a:lnTo>
                      <a:pt x="260" y="781"/>
                    </a:lnTo>
                    <a:lnTo>
                      <a:pt x="263" y="789"/>
                    </a:lnTo>
                    <a:lnTo>
                      <a:pt x="263" y="789"/>
                    </a:lnTo>
                    <a:lnTo>
                      <a:pt x="260" y="792"/>
                    </a:lnTo>
                    <a:lnTo>
                      <a:pt x="260" y="792"/>
                    </a:lnTo>
                    <a:lnTo>
                      <a:pt x="247" y="779"/>
                    </a:lnTo>
                    <a:lnTo>
                      <a:pt x="235" y="767"/>
                    </a:lnTo>
                    <a:lnTo>
                      <a:pt x="214" y="741"/>
                    </a:lnTo>
                    <a:lnTo>
                      <a:pt x="214" y="741"/>
                    </a:lnTo>
                    <a:lnTo>
                      <a:pt x="223" y="763"/>
                    </a:lnTo>
                    <a:lnTo>
                      <a:pt x="232" y="784"/>
                    </a:lnTo>
                    <a:lnTo>
                      <a:pt x="232" y="784"/>
                    </a:lnTo>
                    <a:lnTo>
                      <a:pt x="238" y="796"/>
                    </a:lnTo>
                    <a:lnTo>
                      <a:pt x="240" y="802"/>
                    </a:lnTo>
                    <a:lnTo>
                      <a:pt x="240" y="808"/>
                    </a:lnTo>
                    <a:lnTo>
                      <a:pt x="240" y="808"/>
                    </a:lnTo>
                    <a:lnTo>
                      <a:pt x="235" y="807"/>
                    </a:lnTo>
                    <a:lnTo>
                      <a:pt x="234" y="805"/>
                    </a:lnTo>
                    <a:lnTo>
                      <a:pt x="229" y="799"/>
                    </a:lnTo>
                    <a:lnTo>
                      <a:pt x="226" y="793"/>
                    </a:lnTo>
                    <a:lnTo>
                      <a:pt x="221" y="789"/>
                    </a:lnTo>
                    <a:lnTo>
                      <a:pt x="221" y="789"/>
                    </a:lnTo>
                    <a:lnTo>
                      <a:pt x="225" y="798"/>
                    </a:lnTo>
                    <a:lnTo>
                      <a:pt x="228" y="805"/>
                    </a:lnTo>
                    <a:lnTo>
                      <a:pt x="231" y="813"/>
                    </a:lnTo>
                    <a:lnTo>
                      <a:pt x="231" y="819"/>
                    </a:lnTo>
                    <a:lnTo>
                      <a:pt x="231" y="819"/>
                    </a:lnTo>
                    <a:lnTo>
                      <a:pt x="228" y="819"/>
                    </a:lnTo>
                    <a:lnTo>
                      <a:pt x="225" y="816"/>
                    </a:lnTo>
                    <a:lnTo>
                      <a:pt x="220" y="810"/>
                    </a:lnTo>
                    <a:lnTo>
                      <a:pt x="215" y="802"/>
                    </a:lnTo>
                    <a:lnTo>
                      <a:pt x="211" y="796"/>
                    </a:lnTo>
                    <a:lnTo>
                      <a:pt x="211" y="796"/>
                    </a:lnTo>
                    <a:lnTo>
                      <a:pt x="214" y="805"/>
                    </a:lnTo>
                    <a:lnTo>
                      <a:pt x="217" y="816"/>
                    </a:lnTo>
                    <a:lnTo>
                      <a:pt x="221" y="825"/>
                    </a:lnTo>
                    <a:lnTo>
                      <a:pt x="223" y="836"/>
                    </a:lnTo>
                    <a:lnTo>
                      <a:pt x="223" y="836"/>
                    </a:lnTo>
                    <a:lnTo>
                      <a:pt x="221" y="836"/>
                    </a:lnTo>
                    <a:lnTo>
                      <a:pt x="220" y="836"/>
                    </a:lnTo>
                    <a:lnTo>
                      <a:pt x="220" y="837"/>
                    </a:lnTo>
                    <a:lnTo>
                      <a:pt x="220" y="837"/>
                    </a:lnTo>
                    <a:lnTo>
                      <a:pt x="212" y="822"/>
                    </a:lnTo>
                    <a:lnTo>
                      <a:pt x="208" y="815"/>
                    </a:lnTo>
                    <a:lnTo>
                      <a:pt x="203" y="808"/>
                    </a:lnTo>
                    <a:lnTo>
                      <a:pt x="203" y="808"/>
                    </a:lnTo>
                    <a:lnTo>
                      <a:pt x="206" y="808"/>
                    </a:lnTo>
                    <a:lnTo>
                      <a:pt x="206" y="807"/>
                    </a:lnTo>
                    <a:lnTo>
                      <a:pt x="205" y="807"/>
                    </a:lnTo>
                    <a:lnTo>
                      <a:pt x="205" y="807"/>
                    </a:lnTo>
                    <a:lnTo>
                      <a:pt x="206" y="805"/>
                    </a:lnTo>
                    <a:lnTo>
                      <a:pt x="206" y="807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8" y="808"/>
                    </a:lnTo>
                    <a:lnTo>
                      <a:pt x="206" y="801"/>
                    </a:lnTo>
                    <a:lnTo>
                      <a:pt x="203" y="795"/>
                    </a:lnTo>
                    <a:lnTo>
                      <a:pt x="202" y="787"/>
                    </a:lnTo>
                    <a:lnTo>
                      <a:pt x="200" y="779"/>
                    </a:lnTo>
                    <a:lnTo>
                      <a:pt x="200" y="779"/>
                    </a:lnTo>
                    <a:lnTo>
                      <a:pt x="205" y="779"/>
                    </a:lnTo>
                    <a:lnTo>
                      <a:pt x="208" y="783"/>
                    </a:lnTo>
                    <a:lnTo>
                      <a:pt x="211" y="786"/>
                    </a:lnTo>
                    <a:lnTo>
                      <a:pt x="214" y="789"/>
                    </a:lnTo>
                    <a:lnTo>
                      <a:pt x="214" y="789"/>
                    </a:lnTo>
                    <a:lnTo>
                      <a:pt x="212" y="783"/>
                    </a:lnTo>
                    <a:lnTo>
                      <a:pt x="209" y="776"/>
                    </a:lnTo>
                    <a:lnTo>
                      <a:pt x="203" y="766"/>
                    </a:lnTo>
                    <a:lnTo>
                      <a:pt x="203" y="766"/>
                    </a:lnTo>
                    <a:lnTo>
                      <a:pt x="197" y="755"/>
                    </a:lnTo>
                    <a:lnTo>
                      <a:pt x="196" y="749"/>
                    </a:lnTo>
                    <a:lnTo>
                      <a:pt x="192" y="743"/>
                    </a:lnTo>
                    <a:lnTo>
                      <a:pt x="192" y="743"/>
                    </a:lnTo>
                    <a:lnTo>
                      <a:pt x="199" y="744"/>
                    </a:lnTo>
                    <a:lnTo>
                      <a:pt x="203" y="749"/>
                    </a:lnTo>
                    <a:lnTo>
                      <a:pt x="209" y="758"/>
                    </a:lnTo>
                    <a:lnTo>
                      <a:pt x="209" y="758"/>
                    </a:lnTo>
                    <a:lnTo>
                      <a:pt x="215" y="769"/>
                    </a:lnTo>
                    <a:lnTo>
                      <a:pt x="221" y="776"/>
                    </a:lnTo>
                    <a:lnTo>
                      <a:pt x="221" y="776"/>
                    </a:lnTo>
                    <a:lnTo>
                      <a:pt x="209" y="747"/>
                    </a:lnTo>
                    <a:lnTo>
                      <a:pt x="209" y="747"/>
                    </a:lnTo>
                    <a:lnTo>
                      <a:pt x="202" y="732"/>
                    </a:lnTo>
                    <a:lnTo>
                      <a:pt x="199" y="725"/>
                    </a:lnTo>
                    <a:lnTo>
                      <a:pt x="196" y="717"/>
                    </a:lnTo>
                    <a:lnTo>
                      <a:pt x="196" y="717"/>
                    </a:lnTo>
                    <a:lnTo>
                      <a:pt x="202" y="720"/>
                    </a:lnTo>
                    <a:lnTo>
                      <a:pt x="205" y="722"/>
                    </a:lnTo>
                    <a:lnTo>
                      <a:pt x="211" y="729"/>
                    </a:lnTo>
                    <a:lnTo>
                      <a:pt x="217" y="735"/>
                    </a:lnTo>
                    <a:lnTo>
                      <a:pt x="223" y="743"/>
                    </a:lnTo>
                    <a:lnTo>
                      <a:pt x="223" y="743"/>
                    </a:lnTo>
                    <a:lnTo>
                      <a:pt x="221" y="737"/>
                    </a:lnTo>
                    <a:lnTo>
                      <a:pt x="220" y="732"/>
                    </a:lnTo>
                    <a:lnTo>
                      <a:pt x="212" y="723"/>
                    </a:lnTo>
                    <a:lnTo>
                      <a:pt x="206" y="714"/>
                    </a:lnTo>
                    <a:lnTo>
                      <a:pt x="203" y="709"/>
                    </a:lnTo>
                    <a:lnTo>
                      <a:pt x="203" y="703"/>
                    </a:lnTo>
                    <a:lnTo>
                      <a:pt x="203" y="703"/>
                    </a:lnTo>
                    <a:lnTo>
                      <a:pt x="208" y="706"/>
                    </a:lnTo>
                    <a:lnTo>
                      <a:pt x="212" y="709"/>
                    </a:lnTo>
                    <a:lnTo>
                      <a:pt x="220" y="717"/>
                    </a:lnTo>
                    <a:lnTo>
                      <a:pt x="228" y="725"/>
                    </a:lnTo>
                    <a:lnTo>
                      <a:pt x="235" y="732"/>
                    </a:lnTo>
                    <a:lnTo>
                      <a:pt x="235" y="732"/>
                    </a:lnTo>
                    <a:lnTo>
                      <a:pt x="229" y="725"/>
                    </a:lnTo>
                    <a:lnTo>
                      <a:pt x="221" y="715"/>
                    </a:lnTo>
                    <a:lnTo>
                      <a:pt x="221" y="715"/>
                    </a:lnTo>
                    <a:lnTo>
                      <a:pt x="221" y="714"/>
                    </a:lnTo>
                    <a:lnTo>
                      <a:pt x="221" y="714"/>
                    </a:lnTo>
                    <a:lnTo>
                      <a:pt x="215" y="702"/>
                    </a:lnTo>
                    <a:lnTo>
                      <a:pt x="206" y="693"/>
                    </a:lnTo>
                    <a:lnTo>
                      <a:pt x="199" y="682"/>
                    </a:lnTo>
                    <a:lnTo>
                      <a:pt x="194" y="671"/>
                    </a:lnTo>
                    <a:lnTo>
                      <a:pt x="194" y="671"/>
                    </a:lnTo>
                    <a:lnTo>
                      <a:pt x="199" y="671"/>
                    </a:lnTo>
                    <a:lnTo>
                      <a:pt x="202" y="673"/>
                    </a:lnTo>
                    <a:lnTo>
                      <a:pt x="209" y="679"/>
                    </a:lnTo>
                    <a:lnTo>
                      <a:pt x="220" y="691"/>
                    </a:lnTo>
                    <a:lnTo>
                      <a:pt x="220" y="691"/>
                    </a:lnTo>
                    <a:lnTo>
                      <a:pt x="229" y="696"/>
                    </a:lnTo>
                    <a:lnTo>
                      <a:pt x="237" y="702"/>
                    </a:lnTo>
                    <a:lnTo>
                      <a:pt x="243" y="708"/>
                    </a:lnTo>
                    <a:lnTo>
                      <a:pt x="249" y="714"/>
                    </a:lnTo>
                    <a:lnTo>
                      <a:pt x="249" y="714"/>
                    </a:lnTo>
                    <a:lnTo>
                      <a:pt x="238" y="699"/>
                    </a:lnTo>
                    <a:lnTo>
                      <a:pt x="228" y="683"/>
                    </a:lnTo>
                    <a:lnTo>
                      <a:pt x="203" y="653"/>
                    </a:lnTo>
                    <a:lnTo>
                      <a:pt x="203" y="653"/>
                    </a:lnTo>
                    <a:lnTo>
                      <a:pt x="203" y="651"/>
                    </a:lnTo>
                    <a:lnTo>
                      <a:pt x="203" y="650"/>
                    </a:lnTo>
                    <a:lnTo>
                      <a:pt x="202" y="648"/>
                    </a:lnTo>
                    <a:lnTo>
                      <a:pt x="203" y="647"/>
                    </a:lnTo>
                    <a:lnTo>
                      <a:pt x="203" y="647"/>
                    </a:lnTo>
                    <a:lnTo>
                      <a:pt x="208" y="648"/>
                    </a:lnTo>
                    <a:lnTo>
                      <a:pt x="214" y="651"/>
                    </a:lnTo>
                    <a:lnTo>
                      <a:pt x="221" y="659"/>
                    </a:lnTo>
                    <a:lnTo>
                      <a:pt x="221" y="659"/>
                    </a:lnTo>
                    <a:lnTo>
                      <a:pt x="270" y="705"/>
                    </a:lnTo>
                    <a:lnTo>
                      <a:pt x="270" y="705"/>
                    </a:lnTo>
                    <a:lnTo>
                      <a:pt x="273" y="705"/>
                    </a:lnTo>
                    <a:lnTo>
                      <a:pt x="275" y="706"/>
                    </a:lnTo>
                    <a:lnTo>
                      <a:pt x="279" y="711"/>
                    </a:lnTo>
                    <a:lnTo>
                      <a:pt x="279" y="711"/>
                    </a:lnTo>
                    <a:lnTo>
                      <a:pt x="263" y="690"/>
                    </a:lnTo>
                    <a:lnTo>
                      <a:pt x="246" y="670"/>
                    </a:lnTo>
                    <a:lnTo>
                      <a:pt x="229" y="651"/>
                    </a:lnTo>
                    <a:lnTo>
                      <a:pt x="211" y="633"/>
                    </a:lnTo>
                    <a:lnTo>
                      <a:pt x="211" y="633"/>
                    </a:lnTo>
                    <a:lnTo>
                      <a:pt x="211" y="632"/>
                    </a:lnTo>
                    <a:lnTo>
                      <a:pt x="211" y="630"/>
                    </a:lnTo>
                    <a:lnTo>
                      <a:pt x="211" y="629"/>
                    </a:lnTo>
                    <a:lnTo>
                      <a:pt x="211" y="627"/>
                    </a:lnTo>
                    <a:lnTo>
                      <a:pt x="211" y="627"/>
                    </a:lnTo>
                    <a:lnTo>
                      <a:pt x="221" y="632"/>
                    </a:lnTo>
                    <a:lnTo>
                      <a:pt x="229" y="638"/>
                    </a:lnTo>
                    <a:lnTo>
                      <a:pt x="244" y="653"/>
                    </a:lnTo>
                    <a:lnTo>
                      <a:pt x="244" y="653"/>
                    </a:lnTo>
                    <a:lnTo>
                      <a:pt x="253" y="659"/>
                    </a:lnTo>
                    <a:lnTo>
                      <a:pt x="263" y="667"/>
                    </a:lnTo>
                    <a:lnTo>
                      <a:pt x="282" y="682"/>
                    </a:lnTo>
                    <a:lnTo>
                      <a:pt x="282" y="682"/>
                    </a:lnTo>
                    <a:lnTo>
                      <a:pt x="264" y="661"/>
                    </a:lnTo>
                    <a:lnTo>
                      <a:pt x="244" y="641"/>
                    </a:lnTo>
                    <a:lnTo>
                      <a:pt x="202" y="603"/>
                    </a:lnTo>
                    <a:lnTo>
                      <a:pt x="202" y="603"/>
                    </a:lnTo>
                    <a:lnTo>
                      <a:pt x="202" y="601"/>
                    </a:lnTo>
                    <a:lnTo>
                      <a:pt x="202" y="600"/>
                    </a:lnTo>
                    <a:lnTo>
                      <a:pt x="202" y="600"/>
                    </a:lnTo>
                    <a:lnTo>
                      <a:pt x="200" y="598"/>
                    </a:lnTo>
                    <a:lnTo>
                      <a:pt x="202" y="597"/>
                    </a:lnTo>
                    <a:lnTo>
                      <a:pt x="203" y="597"/>
                    </a:lnTo>
                    <a:lnTo>
                      <a:pt x="203" y="597"/>
                    </a:lnTo>
                    <a:lnTo>
                      <a:pt x="191" y="572"/>
                    </a:lnTo>
                    <a:lnTo>
                      <a:pt x="180" y="549"/>
                    </a:lnTo>
                    <a:lnTo>
                      <a:pt x="165" y="528"/>
                    </a:lnTo>
                    <a:lnTo>
                      <a:pt x="157" y="517"/>
                    </a:lnTo>
                    <a:lnTo>
                      <a:pt x="150" y="508"/>
                    </a:lnTo>
                    <a:lnTo>
                      <a:pt x="150" y="508"/>
                    </a:lnTo>
                    <a:lnTo>
                      <a:pt x="176" y="563"/>
                    </a:lnTo>
                    <a:lnTo>
                      <a:pt x="188" y="592"/>
                    </a:lnTo>
                    <a:lnTo>
                      <a:pt x="197" y="621"/>
                    </a:lnTo>
                    <a:lnTo>
                      <a:pt x="197" y="621"/>
                    </a:lnTo>
                    <a:lnTo>
                      <a:pt x="199" y="626"/>
                    </a:lnTo>
                    <a:lnTo>
                      <a:pt x="200" y="629"/>
                    </a:lnTo>
                    <a:lnTo>
                      <a:pt x="199" y="630"/>
                    </a:lnTo>
                    <a:lnTo>
                      <a:pt x="199" y="630"/>
                    </a:lnTo>
                    <a:lnTo>
                      <a:pt x="197" y="630"/>
                    </a:lnTo>
                    <a:lnTo>
                      <a:pt x="196" y="632"/>
                    </a:lnTo>
                    <a:lnTo>
                      <a:pt x="196" y="632"/>
                    </a:lnTo>
                    <a:lnTo>
                      <a:pt x="191" y="622"/>
                    </a:lnTo>
                    <a:lnTo>
                      <a:pt x="186" y="615"/>
                    </a:lnTo>
                    <a:lnTo>
                      <a:pt x="183" y="606"/>
                    </a:lnTo>
                    <a:lnTo>
                      <a:pt x="179" y="597"/>
                    </a:lnTo>
                    <a:lnTo>
                      <a:pt x="179" y="597"/>
                    </a:lnTo>
                    <a:lnTo>
                      <a:pt x="170" y="578"/>
                    </a:lnTo>
                    <a:lnTo>
                      <a:pt x="159" y="561"/>
                    </a:lnTo>
                    <a:lnTo>
                      <a:pt x="138" y="528"/>
                    </a:lnTo>
                    <a:lnTo>
                      <a:pt x="138" y="528"/>
                    </a:lnTo>
                    <a:lnTo>
                      <a:pt x="147" y="552"/>
                    </a:lnTo>
                    <a:lnTo>
                      <a:pt x="157" y="578"/>
                    </a:lnTo>
                    <a:lnTo>
                      <a:pt x="167" y="604"/>
                    </a:lnTo>
                    <a:lnTo>
                      <a:pt x="170" y="616"/>
                    </a:lnTo>
                    <a:lnTo>
                      <a:pt x="173" y="629"/>
                    </a:lnTo>
                    <a:lnTo>
                      <a:pt x="173" y="629"/>
                    </a:lnTo>
                    <a:lnTo>
                      <a:pt x="174" y="635"/>
                    </a:lnTo>
                    <a:lnTo>
                      <a:pt x="174" y="638"/>
                    </a:lnTo>
                    <a:lnTo>
                      <a:pt x="171" y="639"/>
                    </a:lnTo>
                    <a:lnTo>
                      <a:pt x="171" y="639"/>
                    </a:lnTo>
                    <a:lnTo>
                      <a:pt x="164" y="627"/>
                    </a:lnTo>
                    <a:lnTo>
                      <a:pt x="160" y="619"/>
                    </a:lnTo>
                    <a:lnTo>
                      <a:pt x="159" y="613"/>
                    </a:lnTo>
                    <a:lnTo>
                      <a:pt x="159" y="613"/>
                    </a:lnTo>
                    <a:lnTo>
                      <a:pt x="150" y="601"/>
                    </a:lnTo>
                    <a:lnTo>
                      <a:pt x="144" y="587"/>
                    </a:lnTo>
                    <a:lnTo>
                      <a:pt x="136" y="575"/>
                    </a:lnTo>
                    <a:lnTo>
                      <a:pt x="127" y="565"/>
                    </a:lnTo>
                    <a:lnTo>
                      <a:pt x="127" y="565"/>
                    </a:lnTo>
                    <a:lnTo>
                      <a:pt x="142" y="603"/>
                    </a:lnTo>
                    <a:lnTo>
                      <a:pt x="150" y="624"/>
                    </a:lnTo>
                    <a:lnTo>
                      <a:pt x="151" y="635"/>
                    </a:lnTo>
                    <a:lnTo>
                      <a:pt x="153" y="645"/>
                    </a:lnTo>
                    <a:lnTo>
                      <a:pt x="153" y="645"/>
                    </a:lnTo>
                    <a:lnTo>
                      <a:pt x="151" y="647"/>
                    </a:lnTo>
                    <a:lnTo>
                      <a:pt x="150" y="647"/>
                    </a:lnTo>
                    <a:lnTo>
                      <a:pt x="150" y="647"/>
                    </a:lnTo>
                    <a:lnTo>
                      <a:pt x="147" y="644"/>
                    </a:lnTo>
                    <a:lnTo>
                      <a:pt x="144" y="639"/>
                    </a:lnTo>
                    <a:lnTo>
                      <a:pt x="139" y="629"/>
                    </a:lnTo>
                    <a:lnTo>
                      <a:pt x="139" y="629"/>
                    </a:lnTo>
                    <a:lnTo>
                      <a:pt x="130" y="609"/>
                    </a:lnTo>
                    <a:lnTo>
                      <a:pt x="119" y="590"/>
                    </a:lnTo>
                    <a:lnTo>
                      <a:pt x="119" y="590"/>
                    </a:lnTo>
                    <a:lnTo>
                      <a:pt x="124" y="607"/>
                    </a:lnTo>
                    <a:lnTo>
                      <a:pt x="131" y="626"/>
                    </a:lnTo>
                    <a:lnTo>
                      <a:pt x="138" y="645"/>
                    </a:lnTo>
                    <a:lnTo>
                      <a:pt x="141" y="667"/>
                    </a:lnTo>
                    <a:lnTo>
                      <a:pt x="141" y="667"/>
                    </a:lnTo>
                    <a:lnTo>
                      <a:pt x="135" y="668"/>
                    </a:lnTo>
                    <a:lnTo>
                      <a:pt x="135" y="668"/>
                    </a:lnTo>
                    <a:lnTo>
                      <a:pt x="124" y="642"/>
                    </a:lnTo>
                    <a:lnTo>
                      <a:pt x="118" y="630"/>
                    </a:lnTo>
                    <a:lnTo>
                      <a:pt x="110" y="619"/>
                    </a:lnTo>
                    <a:lnTo>
                      <a:pt x="110" y="619"/>
                    </a:lnTo>
                    <a:lnTo>
                      <a:pt x="112" y="626"/>
                    </a:lnTo>
                    <a:lnTo>
                      <a:pt x="113" y="632"/>
                    </a:lnTo>
                    <a:lnTo>
                      <a:pt x="118" y="647"/>
                    </a:lnTo>
                    <a:lnTo>
                      <a:pt x="118" y="647"/>
                    </a:lnTo>
                    <a:lnTo>
                      <a:pt x="119" y="661"/>
                    </a:lnTo>
                    <a:lnTo>
                      <a:pt x="118" y="667"/>
                    </a:lnTo>
                    <a:lnTo>
                      <a:pt x="115" y="671"/>
                    </a:lnTo>
                    <a:lnTo>
                      <a:pt x="115" y="671"/>
                    </a:lnTo>
                    <a:lnTo>
                      <a:pt x="110" y="667"/>
                    </a:lnTo>
                    <a:lnTo>
                      <a:pt x="107" y="661"/>
                    </a:lnTo>
                    <a:lnTo>
                      <a:pt x="104" y="653"/>
                    </a:lnTo>
                    <a:lnTo>
                      <a:pt x="99" y="648"/>
                    </a:lnTo>
                    <a:lnTo>
                      <a:pt x="99" y="648"/>
                    </a:lnTo>
                    <a:lnTo>
                      <a:pt x="101" y="661"/>
                    </a:lnTo>
                    <a:lnTo>
                      <a:pt x="103" y="667"/>
                    </a:lnTo>
                    <a:lnTo>
                      <a:pt x="101" y="674"/>
                    </a:lnTo>
                    <a:lnTo>
                      <a:pt x="101" y="674"/>
                    </a:lnTo>
                    <a:lnTo>
                      <a:pt x="98" y="674"/>
                    </a:lnTo>
                    <a:lnTo>
                      <a:pt x="95" y="676"/>
                    </a:lnTo>
                    <a:lnTo>
                      <a:pt x="95" y="676"/>
                    </a:lnTo>
                    <a:lnTo>
                      <a:pt x="90" y="664"/>
                    </a:lnTo>
                    <a:lnTo>
                      <a:pt x="87" y="659"/>
                    </a:lnTo>
                    <a:lnTo>
                      <a:pt x="84" y="654"/>
                    </a:lnTo>
                    <a:lnTo>
                      <a:pt x="84" y="654"/>
                    </a:lnTo>
                    <a:lnTo>
                      <a:pt x="84" y="661"/>
                    </a:lnTo>
                    <a:lnTo>
                      <a:pt x="84" y="668"/>
                    </a:lnTo>
                    <a:lnTo>
                      <a:pt x="84" y="676"/>
                    </a:lnTo>
                    <a:lnTo>
                      <a:pt x="83" y="677"/>
                    </a:lnTo>
                    <a:lnTo>
                      <a:pt x="80" y="680"/>
                    </a:lnTo>
                    <a:lnTo>
                      <a:pt x="80" y="680"/>
                    </a:lnTo>
                    <a:lnTo>
                      <a:pt x="78" y="679"/>
                    </a:lnTo>
                    <a:lnTo>
                      <a:pt x="75" y="676"/>
                    </a:lnTo>
                    <a:lnTo>
                      <a:pt x="75" y="673"/>
                    </a:lnTo>
                    <a:lnTo>
                      <a:pt x="72" y="671"/>
                    </a:lnTo>
                    <a:lnTo>
                      <a:pt x="72" y="671"/>
                    </a:lnTo>
                    <a:lnTo>
                      <a:pt x="75" y="683"/>
                    </a:lnTo>
                    <a:lnTo>
                      <a:pt x="75" y="690"/>
                    </a:lnTo>
                    <a:lnTo>
                      <a:pt x="74" y="696"/>
                    </a:lnTo>
                    <a:lnTo>
                      <a:pt x="74" y="696"/>
                    </a:lnTo>
                    <a:lnTo>
                      <a:pt x="71" y="696"/>
                    </a:lnTo>
                    <a:lnTo>
                      <a:pt x="71" y="696"/>
                    </a:lnTo>
                    <a:lnTo>
                      <a:pt x="69" y="694"/>
                    </a:lnTo>
                    <a:lnTo>
                      <a:pt x="67" y="693"/>
                    </a:lnTo>
                    <a:lnTo>
                      <a:pt x="66" y="686"/>
                    </a:lnTo>
                    <a:lnTo>
                      <a:pt x="66" y="686"/>
                    </a:lnTo>
                    <a:lnTo>
                      <a:pt x="60" y="677"/>
                    </a:lnTo>
                    <a:lnTo>
                      <a:pt x="58" y="671"/>
                    </a:lnTo>
                    <a:lnTo>
                      <a:pt x="57" y="667"/>
                    </a:lnTo>
                    <a:lnTo>
                      <a:pt x="57" y="667"/>
                    </a:lnTo>
                    <a:lnTo>
                      <a:pt x="60" y="667"/>
                    </a:lnTo>
                    <a:lnTo>
                      <a:pt x="61" y="670"/>
                    </a:lnTo>
                    <a:lnTo>
                      <a:pt x="61" y="677"/>
                    </a:lnTo>
                    <a:lnTo>
                      <a:pt x="61" y="677"/>
                    </a:lnTo>
                    <a:lnTo>
                      <a:pt x="64" y="676"/>
                    </a:lnTo>
                    <a:lnTo>
                      <a:pt x="66" y="677"/>
                    </a:lnTo>
                    <a:lnTo>
                      <a:pt x="66" y="677"/>
                    </a:lnTo>
                    <a:lnTo>
                      <a:pt x="66" y="674"/>
                    </a:lnTo>
                    <a:lnTo>
                      <a:pt x="66" y="671"/>
                    </a:lnTo>
                    <a:lnTo>
                      <a:pt x="64" y="664"/>
                    </a:lnTo>
                    <a:lnTo>
                      <a:pt x="64" y="656"/>
                    </a:lnTo>
                    <a:lnTo>
                      <a:pt x="64" y="651"/>
                    </a:lnTo>
                    <a:lnTo>
                      <a:pt x="66" y="648"/>
                    </a:lnTo>
                    <a:lnTo>
                      <a:pt x="66" y="648"/>
                    </a:lnTo>
                    <a:lnTo>
                      <a:pt x="67" y="650"/>
                    </a:lnTo>
                    <a:lnTo>
                      <a:pt x="71" y="650"/>
                    </a:lnTo>
                    <a:lnTo>
                      <a:pt x="72" y="653"/>
                    </a:lnTo>
                    <a:lnTo>
                      <a:pt x="74" y="658"/>
                    </a:lnTo>
                    <a:lnTo>
                      <a:pt x="77" y="661"/>
                    </a:lnTo>
                    <a:lnTo>
                      <a:pt x="77" y="661"/>
                    </a:lnTo>
                    <a:lnTo>
                      <a:pt x="77" y="658"/>
                    </a:lnTo>
                    <a:lnTo>
                      <a:pt x="78" y="651"/>
                    </a:lnTo>
                    <a:lnTo>
                      <a:pt x="75" y="642"/>
                    </a:lnTo>
                    <a:lnTo>
                      <a:pt x="74" y="633"/>
                    </a:lnTo>
                    <a:lnTo>
                      <a:pt x="74" y="629"/>
                    </a:lnTo>
                    <a:lnTo>
                      <a:pt x="74" y="624"/>
                    </a:lnTo>
                    <a:lnTo>
                      <a:pt x="74" y="624"/>
                    </a:lnTo>
                    <a:lnTo>
                      <a:pt x="78" y="626"/>
                    </a:lnTo>
                    <a:lnTo>
                      <a:pt x="80" y="627"/>
                    </a:lnTo>
                    <a:lnTo>
                      <a:pt x="81" y="633"/>
                    </a:lnTo>
                    <a:lnTo>
                      <a:pt x="81" y="633"/>
                    </a:lnTo>
                    <a:lnTo>
                      <a:pt x="92" y="653"/>
                    </a:lnTo>
                    <a:lnTo>
                      <a:pt x="92" y="653"/>
                    </a:lnTo>
                    <a:lnTo>
                      <a:pt x="92" y="647"/>
                    </a:lnTo>
                    <a:lnTo>
                      <a:pt x="92" y="641"/>
                    </a:lnTo>
                    <a:lnTo>
                      <a:pt x="87" y="629"/>
                    </a:lnTo>
                    <a:lnTo>
                      <a:pt x="84" y="618"/>
                    </a:lnTo>
                    <a:lnTo>
                      <a:pt x="83" y="612"/>
                    </a:lnTo>
                    <a:lnTo>
                      <a:pt x="83" y="607"/>
                    </a:lnTo>
                    <a:lnTo>
                      <a:pt x="83" y="607"/>
                    </a:lnTo>
                    <a:lnTo>
                      <a:pt x="89" y="610"/>
                    </a:lnTo>
                    <a:lnTo>
                      <a:pt x="92" y="615"/>
                    </a:lnTo>
                    <a:lnTo>
                      <a:pt x="98" y="629"/>
                    </a:lnTo>
                    <a:lnTo>
                      <a:pt x="98" y="629"/>
                    </a:lnTo>
                    <a:lnTo>
                      <a:pt x="104" y="641"/>
                    </a:lnTo>
                    <a:lnTo>
                      <a:pt x="110" y="651"/>
                    </a:lnTo>
                    <a:lnTo>
                      <a:pt x="110" y="651"/>
                    </a:lnTo>
                    <a:lnTo>
                      <a:pt x="110" y="644"/>
                    </a:lnTo>
                    <a:lnTo>
                      <a:pt x="109" y="636"/>
                    </a:lnTo>
                    <a:lnTo>
                      <a:pt x="104" y="621"/>
                    </a:lnTo>
                    <a:lnTo>
                      <a:pt x="99" y="606"/>
                    </a:lnTo>
                    <a:lnTo>
                      <a:pt x="99" y="598"/>
                    </a:lnTo>
                    <a:lnTo>
                      <a:pt x="99" y="589"/>
                    </a:lnTo>
                    <a:lnTo>
                      <a:pt x="99" y="589"/>
                    </a:lnTo>
                    <a:lnTo>
                      <a:pt x="104" y="593"/>
                    </a:lnTo>
                    <a:lnTo>
                      <a:pt x="109" y="598"/>
                    </a:lnTo>
                    <a:lnTo>
                      <a:pt x="113" y="610"/>
                    </a:lnTo>
                    <a:lnTo>
                      <a:pt x="113" y="610"/>
                    </a:lnTo>
                    <a:lnTo>
                      <a:pt x="119" y="624"/>
                    </a:lnTo>
                    <a:lnTo>
                      <a:pt x="125" y="635"/>
                    </a:lnTo>
                    <a:lnTo>
                      <a:pt x="125" y="635"/>
                    </a:lnTo>
                    <a:lnTo>
                      <a:pt x="124" y="626"/>
                    </a:lnTo>
                    <a:lnTo>
                      <a:pt x="122" y="616"/>
                    </a:lnTo>
                    <a:lnTo>
                      <a:pt x="115" y="600"/>
                    </a:lnTo>
                    <a:lnTo>
                      <a:pt x="107" y="581"/>
                    </a:lnTo>
                    <a:lnTo>
                      <a:pt x="106" y="574"/>
                    </a:lnTo>
                    <a:lnTo>
                      <a:pt x="104" y="565"/>
                    </a:lnTo>
                    <a:lnTo>
                      <a:pt x="104" y="565"/>
                    </a:lnTo>
                    <a:lnTo>
                      <a:pt x="107" y="566"/>
                    </a:lnTo>
                    <a:lnTo>
                      <a:pt x="110" y="568"/>
                    </a:lnTo>
                    <a:lnTo>
                      <a:pt x="115" y="574"/>
                    </a:lnTo>
                    <a:lnTo>
                      <a:pt x="122" y="587"/>
                    </a:lnTo>
                    <a:lnTo>
                      <a:pt x="122" y="587"/>
                    </a:lnTo>
                    <a:lnTo>
                      <a:pt x="131" y="601"/>
                    </a:lnTo>
                    <a:lnTo>
                      <a:pt x="139" y="616"/>
                    </a:lnTo>
                    <a:lnTo>
                      <a:pt x="139" y="616"/>
                    </a:lnTo>
                    <a:lnTo>
                      <a:pt x="136" y="604"/>
                    </a:lnTo>
                    <a:lnTo>
                      <a:pt x="131" y="590"/>
                    </a:lnTo>
                    <a:lnTo>
                      <a:pt x="121" y="566"/>
                    </a:lnTo>
                    <a:lnTo>
                      <a:pt x="121" y="566"/>
                    </a:lnTo>
                    <a:lnTo>
                      <a:pt x="115" y="552"/>
                    </a:lnTo>
                    <a:lnTo>
                      <a:pt x="112" y="546"/>
                    </a:lnTo>
                    <a:lnTo>
                      <a:pt x="112" y="540"/>
                    </a:lnTo>
                    <a:lnTo>
                      <a:pt x="112" y="540"/>
                    </a:lnTo>
                    <a:lnTo>
                      <a:pt x="119" y="543"/>
                    </a:lnTo>
                    <a:lnTo>
                      <a:pt x="121" y="545"/>
                    </a:lnTo>
                    <a:lnTo>
                      <a:pt x="122" y="548"/>
                    </a:lnTo>
                    <a:lnTo>
                      <a:pt x="122" y="548"/>
                    </a:lnTo>
                    <a:lnTo>
                      <a:pt x="133" y="561"/>
                    </a:lnTo>
                    <a:lnTo>
                      <a:pt x="142" y="577"/>
                    </a:lnTo>
                    <a:lnTo>
                      <a:pt x="150" y="590"/>
                    </a:lnTo>
                    <a:lnTo>
                      <a:pt x="159" y="606"/>
                    </a:lnTo>
                    <a:lnTo>
                      <a:pt x="159" y="606"/>
                    </a:lnTo>
                    <a:lnTo>
                      <a:pt x="156" y="592"/>
                    </a:lnTo>
                    <a:lnTo>
                      <a:pt x="151" y="580"/>
                    </a:lnTo>
                    <a:lnTo>
                      <a:pt x="142" y="555"/>
                    </a:lnTo>
                    <a:lnTo>
                      <a:pt x="131" y="531"/>
                    </a:lnTo>
                    <a:lnTo>
                      <a:pt x="128" y="519"/>
                    </a:lnTo>
                    <a:lnTo>
                      <a:pt x="125" y="505"/>
                    </a:lnTo>
                    <a:lnTo>
                      <a:pt x="125" y="505"/>
                    </a:lnTo>
                    <a:lnTo>
                      <a:pt x="128" y="507"/>
                    </a:lnTo>
                    <a:lnTo>
                      <a:pt x="131" y="510"/>
                    </a:lnTo>
                    <a:lnTo>
                      <a:pt x="136" y="516"/>
                    </a:lnTo>
                    <a:lnTo>
                      <a:pt x="136" y="516"/>
                    </a:lnTo>
                    <a:lnTo>
                      <a:pt x="147" y="532"/>
                    </a:lnTo>
                    <a:lnTo>
                      <a:pt x="147" y="532"/>
                    </a:lnTo>
                    <a:lnTo>
                      <a:pt x="177" y="583"/>
                    </a:lnTo>
                    <a:lnTo>
                      <a:pt x="177" y="583"/>
                    </a:lnTo>
                    <a:lnTo>
                      <a:pt x="164" y="552"/>
                    </a:lnTo>
                    <a:lnTo>
                      <a:pt x="148" y="520"/>
                    </a:lnTo>
                    <a:lnTo>
                      <a:pt x="148" y="520"/>
                    </a:lnTo>
                    <a:lnTo>
                      <a:pt x="141" y="507"/>
                    </a:lnTo>
                    <a:lnTo>
                      <a:pt x="138" y="499"/>
                    </a:lnTo>
                    <a:lnTo>
                      <a:pt x="136" y="491"/>
                    </a:lnTo>
                    <a:lnTo>
                      <a:pt x="136" y="491"/>
                    </a:lnTo>
                    <a:lnTo>
                      <a:pt x="144" y="494"/>
                    </a:lnTo>
                    <a:lnTo>
                      <a:pt x="148" y="497"/>
                    </a:lnTo>
                    <a:lnTo>
                      <a:pt x="157" y="508"/>
                    </a:lnTo>
                    <a:lnTo>
                      <a:pt x="165" y="517"/>
                    </a:lnTo>
                    <a:lnTo>
                      <a:pt x="173" y="528"/>
                    </a:lnTo>
                    <a:lnTo>
                      <a:pt x="173" y="528"/>
                    </a:lnTo>
                    <a:lnTo>
                      <a:pt x="168" y="517"/>
                    </a:lnTo>
                    <a:lnTo>
                      <a:pt x="164" y="507"/>
                    </a:lnTo>
                    <a:lnTo>
                      <a:pt x="160" y="494"/>
                    </a:lnTo>
                    <a:lnTo>
                      <a:pt x="157" y="482"/>
                    </a:lnTo>
                    <a:lnTo>
                      <a:pt x="157" y="482"/>
                    </a:lnTo>
                    <a:lnTo>
                      <a:pt x="164" y="482"/>
                    </a:lnTo>
                    <a:lnTo>
                      <a:pt x="168" y="484"/>
                    </a:lnTo>
                    <a:lnTo>
                      <a:pt x="173" y="487"/>
                    </a:lnTo>
                    <a:lnTo>
                      <a:pt x="179" y="490"/>
                    </a:lnTo>
                    <a:lnTo>
                      <a:pt x="179" y="490"/>
                    </a:lnTo>
                    <a:lnTo>
                      <a:pt x="177" y="485"/>
                    </a:lnTo>
                    <a:lnTo>
                      <a:pt x="176" y="482"/>
                    </a:lnTo>
                    <a:lnTo>
                      <a:pt x="173" y="478"/>
                    </a:lnTo>
                    <a:lnTo>
                      <a:pt x="173" y="473"/>
                    </a:lnTo>
                    <a:lnTo>
                      <a:pt x="173" y="473"/>
                    </a:lnTo>
                    <a:lnTo>
                      <a:pt x="173" y="464"/>
                    </a:lnTo>
                    <a:lnTo>
                      <a:pt x="173" y="459"/>
                    </a:lnTo>
                    <a:lnTo>
                      <a:pt x="173" y="455"/>
                    </a:lnTo>
                    <a:lnTo>
                      <a:pt x="173" y="455"/>
                    </a:lnTo>
                    <a:lnTo>
                      <a:pt x="177" y="453"/>
                    </a:lnTo>
                    <a:lnTo>
                      <a:pt x="182" y="453"/>
                    </a:lnTo>
                    <a:lnTo>
                      <a:pt x="186" y="455"/>
                    </a:lnTo>
                    <a:lnTo>
                      <a:pt x="189" y="458"/>
                    </a:lnTo>
                    <a:lnTo>
                      <a:pt x="189" y="458"/>
                    </a:lnTo>
                    <a:lnTo>
                      <a:pt x="194" y="455"/>
                    </a:lnTo>
                    <a:lnTo>
                      <a:pt x="197" y="453"/>
                    </a:lnTo>
                    <a:lnTo>
                      <a:pt x="200" y="455"/>
                    </a:lnTo>
                    <a:lnTo>
                      <a:pt x="200" y="455"/>
                    </a:lnTo>
                    <a:lnTo>
                      <a:pt x="196" y="449"/>
                    </a:lnTo>
                    <a:lnTo>
                      <a:pt x="189" y="443"/>
                    </a:lnTo>
                    <a:lnTo>
                      <a:pt x="176" y="435"/>
                    </a:lnTo>
                    <a:lnTo>
                      <a:pt x="176" y="435"/>
                    </a:lnTo>
                    <a:lnTo>
                      <a:pt x="176" y="432"/>
                    </a:lnTo>
                    <a:lnTo>
                      <a:pt x="174" y="430"/>
                    </a:lnTo>
                    <a:lnTo>
                      <a:pt x="174" y="430"/>
                    </a:lnTo>
                    <a:lnTo>
                      <a:pt x="177" y="429"/>
                    </a:lnTo>
                    <a:lnTo>
                      <a:pt x="180" y="429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5" y="427"/>
                    </a:lnTo>
                    <a:lnTo>
                      <a:pt x="180" y="426"/>
                    </a:lnTo>
                    <a:lnTo>
                      <a:pt x="176" y="423"/>
                    </a:lnTo>
                    <a:lnTo>
                      <a:pt x="173" y="418"/>
                    </a:lnTo>
                    <a:lnTo>
                      <a:pt x="173" y="418"/>
                    </a:lnTo>
                    <a:lnTo>
                      <a:pt x="168" y="424"/>
                    </a:lnTo>
                    <a:lnTo>
                      <a:pt x="167" y="432"/>
                    </a:lnTo>
                    <a:lnTo>
                      <a:pt x="164" y="439"/>
                    </a:lnTo>
                    <a:lnTo>
                      <a:pt x="160" y="444"/>
                    </a:lnTo>
                    <a:lnTo>
                      <a:pt x="160" y="444"/>
                    </a:lnTo>
                    <a:lnTo>
                      <a:pt x="157" y="453"/>
                    </a:lnTo>
                    <a:lnTo>
                      <a:pt x="154" y="461"/>
                    </a:lnTo>
                    <a:lnTo>
                      <a:pt x="148" y="467"/>
                    </a:lnTo>
                    <a:lnTo>
                      <a:pt x="145" y="468"/>
                    </a:lnTo>
                    <a:lnTo>
                      <a:pt x="141" y="470"/>
                    </a:lnTo>
                    <a:lnTo>
                      <a:pt x="141" y="470"/>
                    </a:lnTo>
                    <a:lnTo>
                      <a:pt x="141" y="467"/>
                    </a:lnTo>
                    <a:lnTo>
                      <a:pt x="139" y="464"/>
                    </a:lnTo>
                    <a:lnTo>
                      <a:pt x="141" y="455"/>
                    </a:lnTo>
                    <a:lnTo>
                      <a:pt x="141" y="455"/>
                    </a:lnTo>
                    <a:lnTo>
                      <a:pt x="136" y="464"/>
                    </a:lnTo>
                    <a:lnTo>
                      <a:pt x="133" y="475"/>
                    </a:lnTo>
                    <a:lnTo>
                      <a:pt x="128" y="485"/>
                    </a:lnTo>
                    <a:lnTo>
                      <a:pt x="125" y="490"/>
                    </a:lnTo>
                    <a:lnTo>
                      <a:pt x="122" y="493"/>
                    </a:lnTo>
                    <a:lnTo>
                      <a:pt x="122" y="493"/>
                    </a:lnTo>
                    <a:lnTo>
                      <a:pt x="118" y="491"/>
                    </a:lnTo>
                    <a:lnTo>
                      <a:pt x="118" y="488"/>
                    </a:lnTo>
                    <a:lnTo>
                      <a:pt x="118" y="488"/>
                    </a:lnTo>
                    <a:lnTo>
                      <a:pt x="115" y="491"/>
                    </a:lnTo>
                    <a:lnTo>
                      <a:pt x="112" y="496"/>
                    </a:lnTo>
                    <a:lnTo>
                      <a:pt x="109" y="499"/>
                    </a:lnTo>
                    <a:lnTo>
                      <a:pt x="107" y="500"/>
                    </a:lnTo>
                    <a:lnTo>
                      <a:pt x="104" y="500"/>
                    </a:lnTo>
                    <a:lnTo>
                      <a:pt x="104" y="500"/>
                    </a:lnTo>
                    <a:lnTo>
                      <a:pt x="103" y="493"/>
                    </a:lnTo>
                    <a:lnTo>
                      <a:pt x="104" y="487"/>
                    </a:lnTo>
                    <a:lnTo>
                      <a:pt x="104" y="473"/>
                    </a:lnTo>
                    <a:lnTo>
                      <a:pt x="104" y="473"/>
                    </a:lnTo>
                    <a:lnTo>
                      <a:pt x="99" y="485"/>
                    </a:lnTo>
                    <a:lnTo>
                      <a:pt x="96" y="491"/>
                    </a:lnTo>
                    <a:lnTo>
                      <a:pt x="93" y="496"/>
                    </a:lnTo>
                    <a:lnTo>
                      <a:pt x="93" y="496"/>
                    </a:lnTo>
                    <a:lnTo>
                      <a:pt x="87" y="496"/>
                    </a:lnTo>
                    <a:lnTo>
                      <a:pt x="87" y="496"/>
                    </a:lnTo>
                    <a:lnTo>
                      <a:pt x="87" y="479"/>
                    </a:lnTo>
                    <a:lnTo>
                      <a:pt x="86" y="461"/>
                    </a:lnTo>
                    <a:lnTo>
                      <a:pt x="86" y="461"/>
                    </a:lnTo>
                    <a:lnTo>
                      <a:pt x="78" y="481"/>
                    </a:lnTo>
                    <a:lnTo>
                      <a:pt x="78" y="481"/>
                    </a:lnTo>
                    <a:lnTo>
                      <a:pt x="75" y="491"/>
                    </a:lnTo>
                    <a:lnTo>
                      <a:pt x="72" y="496"/>
                    </a:lnTo>
                    <a:lnTo>
                      <a:pt x="69" y="497"/>
                    </a:lnTo>
                    <a:lnTo>
                      <a:pt x="67" y="497"/>
                    </a:lnTo>
                    <a:lnTo>
                      <a:pt x="67" y="497"/>
                    </a:lnTo>
                    <a:lnTo>
                      <a:pt x="67" y="485"/>
                    </a:lnTo>
                    <a:lnTo>
                      <a:pt x="67" y="473"/>
                    </a:lnTo>
                    <a:lnTo>
                      <a:pt x="69" y="447"/>
                    </a:lnTo>
                    <a:lnTo>
                      <a:pt x="69" y="447"/>
                    </a:lnTo>
                    <a:lnTo>
                      <a:pt x="66" y="452"/>
                    </a:lnTo>
                    <a:lnTo>
                      <a:pt x="64" y="458"/>
                    </a:lnTo>
                    <a:lnTo>
                      <a:pt x="61" y="470"/>
                    </a:lnTo>
                    <a:lnTo>
                      <a:pt x="61" y="470"/>
                    </a:lnTo>
                    <a:lnTo>
                      <a:pt x="58" y="482"/>
                    </a:lnTo>
                    <a:lnTo>
                      <a:pt x="55" y="487"/>
                    </a:lnTo>
                    <a:lnTo>
                      <a:pt x="52" y="488"/>
                    </a:lnTo>
                    <a:lnTo>
                      <a:pt x="49" y="488"/>
                    </a:lnTo>
                    <a:lnTo>
                      <a:pt x="49" y="488"/>
                    </a:lnTo>
                    <a:lnTo>
                      <a:pt x="49" y="482"/>
                    </a:lnTo>
                    <a:lnTo>
                      <a:pt x="49" y="476"/>
                    </a:lnTo>
                    <a:lnTo>
                      <a:pt x="51" y="472"/>
                    </a:lnTo>
                    <a:lnTo>
                      <a:pt x="51" y="465"/>
                    </a:lnTo>
                    <a:lnTo>
                      <a:pt x="51" y="465"/>
                    </a:lnTo>
                    <a:lnTo>
                      <a:pt x="48" y="472"/>
                    </a:lnTo>
                    <a:lnTo>
                      <a:pt x="46" y="478"/>
                    </a:lnTo>
                    <a:lnTo>
                      <a:pt x="43" y="482"/>
                    </a:lnTo>
                    <a:lnTo>
                      <a:pt x="40" y="488"/>
                    </a:lnTo>
                    <a:lnTo>
                      <a:pt x="40" y="488"/>
                    </a:lnTo>
                    <a:lnTo>
                      <a:pt x="35" y="488"/>
                    </a:lnTo>
                    <a:lnTo>
                      <a:pt x="35" y="488"/>
                    </a:lnTo>
                    <a:lnTo>
                      <a:pt x="37" y="481"/>
                    </a:lnTo>
                    <a:lnTo>
                      <a:pt x="37" y="472"/>
                    </a:lnTo>
                    <a:lnTo>
                      <a:pt x="38" y="464"/>
                    </a:lnTo>
                    <a:lnTo>
                      <a:pt x="38" y="458"/>
                    </a:lnTo>
                    <a:lnTo>
                      <a:pt x="38" y="458"/>
                    </a:lnTo>
                    <a:lnTo>
                      <a:pt x="35" y="462"/>
                    </a:lnTo>
                    <a:lnTo>
                      <a:pt x="32" y="468"/>
                    </a:lnTo>
                    <a:lnTo>
                      <a:pt x="29" y="475"/>
                    </a:lnTo>
                    <a:lnTo>
                      <a:pt x="28" y="476"/>
                    </a:lnTo>
                    <a:lnTo>
                      <a:pt x="25" y="478"/>
                    </a:lnTo>
                    <a:lnTo>
                      <a:pt x="25" y="478"/>
                    </a:lnTo>
                    <a:lnTo>
                      <a:pt x="23" y="475"/>
                    </a:lnTo>
                    <a:lnTo>
                      <a:pt x="23" y="472"/>
                    </a:lnTo>
                    <a:lnTo>
                      <a:pt x="25" y="464"/>
                    </a:lnTo>
                    <a:lnTo>
                      <a:pt x="25" y="464"/>
                    </a:lnTo>
                    <a:lnTo>
                      <a:pt x="20" y="468"/>
                    </a:lnTo>
                    <a:lnTo>
                      <a:pt x="17" y="475"/>
                    </a:lnTo>
                    <a:lnTo>
                      <a:pt x="17" y="475"/>
                    </a:lnTo>
                    <a:lnTo>
                      <a:pt x="14" y="475"/>
                    </a:lnTo>
                    <a:lnTo>
                      <a:pt x="11" y="473"/>
                    </a:lnTo>
                    <a:lnTo>
                      <a:pt x="11" y="473"/>
                    </a:lnTo>
                    <a:lnTo>
                      <a:pt x="8" y="478"/>
                    </a:lnTo>
                    <a:lnTo>
                      <a:pt x="8" y="482"/>
                    </a:lnTo>
                    <a:lnTo>
                      <a:pt x="5" y="485"/>
                    </a:lnTo>
                    <a:lnTo>
                      <a:pt x="3" y="487"/>
                    </a:lnTo>
                    <a:lnTo>
                      <a:pt x="0" y="487"/>
                    </a:lnTo>
                    <a:lnTo>
                      <a:pt x="0" y="487"/>
                    </a:lnTo>
                    <a:lnTo>
                      <a:pt x="0" y="472"/>
                    </a:lnTo>
                    <a:lnTo>
                      <a:pt x="3" y="458"/>
                    </a:lnTo>
                    <a:lnTo>
                      <a:pt x="3" y="458"/>
                    </a:lnTo>
                    <a:lnTo>
                      <a:pt x="6" y="458"/>
                    </a:lnTo>
                    <a:lnTo>
                      <a:pt x="8" y="459"/>
                    </a:lnTo>
                    <a:lnTo>
                      <a:pt x="8" y="459"/>
                    </a:lnTo>
                    <a:lnTo>
                      <a:pt x="11" y="455"/>
                    </a:lnTo>
                    <a:lnTo>
                      <a:pt x="13" y="450"/>
                    </a:lnTo>
                    <a:lnTo>
                      <a:pt x="13" y="450"/>
                    </a:lnTo>
                    <a:lnTo>
                      <a:pt x="17" y="452"/>
                    </a:lnTo>
                    <a:lnTo>
                      <a:pt x="19" y="453"/>
                    </a:lnTo>
                    <a:lnTo>
                      <a:pt x="19" y="456"/>
                    </a:lnTo>
                    <a:lnTo>
                      <a:pt x="19" y="456"/>
                    </a:lnTo>
                    <a:lnTo>
                      <a:pt x="22" y="452"/>
                    </a:lnTo>
                    <a:lnTo>
                      <a:pt x="23" y="447"/>
                    </a:lnTo>
                    <a:lnTo>
                      <a:pt x="28" y="436"/>
                    </a:lnTo>
                    <a:lnTo>
                      <a:pt x="28" y="436"/>
                    </a:lnTo>
                    <a:lnTo>
                      <a:pt x="29" y="436"/>
                    </a:lnTo>
                    <a:lnTo>
                      <a:pt x="31" y="438"/>
                    </a:lnTo>
                    <a:lnTo>
                      <a:pt x="31" y="438"/>
                    </a:lnTo>
                    <a:lnTo>
                      <a:pt x="32" y="438"/>
                    </a:lnTo>
                    <a:lnTo>
                      <a:pt x="32" y="438"/>
                    </a:lnTo>
                    <a:lnTo>
                      <a:pt x="34" y="446"/>
                    </a:lnTo>
                    <a:lnTo>
                      <a:pt x="34" y="446"/>
                    </a:lnTo>
                    <a:lnTo>
                      <a:pt x="37" y="438"/>
                    </a:lnTo>
                    <a:lnTo>
                      <a:pt x="38" y="435"/>
                    </a:lnTo>
                    <a:lnTo>
                      <a:pt x="42" y="432"/>
                    </a:lnTo>
                    <a:lnTo>
                      <a:pt x="42" y="432"/>
                    </a:lnTo>
                    <a:lnTo>
                      <a:pt x="43" y="433"/>
                    </a:lnTo>
                    <a:lnTo>
                      <a:pt x="45" y="436"/>
                    </a:lnTo>
                    <a:lnTo>
                      <a:pt x="46" y="443"/>
                    </a:lnTo>
                    <a:lnTo>
                      <a:pt x="45" y="450"/>
                    </a:lnTo>
                    <a:lnTo>
                      <a:pt x="45" y="458"/>
                    </a:lnTo>
                    <a:lnTo>
                      <a:pt x="45" y="458"/>
                    </a:lnTo>
                    <a:lnTo>
                      <a:pt x="48" y="447"/>
                    </a:lnTo>
                    <a:lnTo>
                      <a:pt x="51" y="436"/>
                    </a:lnTo>
                    <a:lnTo>
                      <a:pt x="52" y="424"/>
                    </a:lnTo>
                    <a:lnTo>
                      <a:pt x="55" y="414"/>
                    </a:lnTo>
                    <a:lnTo>
                      <a:pt x="55" y="414"/>
                    </a:lnTo>
                    <a:lnTo>
                      <a:pt x="58" y="414"/>
                    </a:lnTo>
                    <a:lnTo>
                      <a:pt x="60" y="415"/>
                    </a:lnTo>
                    <a:lnTo>
                      <a:pt x="60" y="415"/>
                    </a:lnTo>
                    <a:lnTo>
                      <a:pt x="58" y="438"/>
                    </a:lnTo>
                    <a:lnTo>
                      <a:pt x="57" y="450"/>
                    </a:lnTo>
                    <a:lnTo>
                      <a:pt x="57" y="461"/>
                    </a:lnTo>
                    <a:lnTo>
                      <a:pt x="57" y="461"/>
                    </a:lnTo>
                    <a:lnTo>
                      <a:pt x="61" y="447"/>
                    </a:lnTo>
                    <a:lnTo>
                      <a:pt x="66" y="432"/>
                    </a:lnTo>
                    <a:lnTo>
                      <a:pt x="69" y="418"/>
                    </a:lnTo>
                    <a:lnTo>
                      <a:pt x="75" y="404"/>
                    </a:lnTo>
                    <a:lnTo>
                      <a:pt x="75" y="404"/>
                    </a:lnTo>
                    <a:lnTo>
                      <a:pt x="77" y="406"/>
                    </a:lnTo>
                    <a:lnTo>
                      <a:pt x="78" y="409"/>
                    </a:lnTo>
                    <a:lnTo>
                      <a:pt x="78" y="414"/>
                    </a:lnTo>
                    <a:lnTo>
                      <a:pt x="77" y="429"/>
                    </a:lnTo>
                    <a:lnTo>
                      <a:pt x="77" y="429"/>
                    </a:lnTo>
                    <a:lnTo>
                      <a:pt x="75" y="453"/>
                    </a:lnTo>
                    <a:lnTo>
                      <a:pt x="72" y="476"/>
                    </a:lnTo>
                    <a:lnTo>
                      <a:pt x="72" y="476"/>
                    </a:lnTo>
                    <a:lnTo>
                      <a:pt x="78" y="468"/>
                    </a:lnTo>
                    <a:lnTo>
                      <a:pt x="81" y="459"/>
                    </a:lnTo>
                    <a:lnTo>
                      <a:pt x="86" y="436"/>
                    </a:lnTo>
                    <a:lnTo>
                      <a:pt x="86" y="436"/>
                    </a:lnTo>
                    <a:lnTo>
                      <a:pt x="89" y="421"/>
                    </a:lnTo>
                    <a:lnTo>
                      <a:pt x="90" y="412"/>
                    </a:lnTo>
                    <a:lnTo>
                      <a:pt x="95" y="404"/>
                    </a:lnTo>
                    <a:lnTo>
                      <a:pt x="95" y="404"/>
                    </a:lnTo>
                    <a:lnTo>
                      <a:pt x="96" y="406"/>
                    </a:lnTo>
                    <a:lnTo>
                      <a:pt x="98" y="407"/>
                    </a:lnTo>
                    <a:lnTo>
                      <a:pt x="98" y="412"/>
                    </a:lnTo>
                    <a:lnTo>
                      <a:pt x="96" y="421"/>
                    </a:lnTo>
                    <a:lnTo>
                      <a:pt x="96" y="421"/>
                    </a:lnTo>
                    <a:lnTo>
                      <a:pt x="92" y="450"/>
                    </a:lnTo>
                    <a:lnTo>
                      <a:pt x="92" y="467"/>
                    </a:lnTo>
                    <a:lnTo>
                      <a:pt x="93" y="482"/>
                    </a:lnTo>
                    <a:lnTo>
                      <a:pt x="93" y="482"/>
                    </a:lnTo>
                    <a:lnTo>
                      <a:pt x="99" y="468"/>
                    </a:lnTo>
                    <a:lnTo>
                      <a:pt x="104" y="452"/>
                    </a:lnTo>
                    <a:lnTo>
                      <a:pt x="107" y="435"/>
                    </a:lnTo>
                    <a:lnTo>
                      <a:pt x="110" y="417"/>
                    </a:lnTo>
                    <a:lnTo>
                      <a:pt x="110" y="417"/>
                    </a:lnTo>
                    <a:lnTo>
                      <a:pt x="112" y="407"/>
                    </a:lnTo>
                    <a:lnTo>
                      <a:pt x="113" y="404"/>
                    </a:lnTo>
                    <a:lnTo>
                      <a:pt x="115" y="401"/>
                    </a:lnTo>
                    <a:lnTo>
                      <a:pt x="115" y="401"/>
                    </a:lnTo>
                    <a:lnTo>
                      <a:pt x="118" y="403"/>
                    </a:lnTo>
                    <a:lnTo>
                      <a:pt x="119" y="406"/>
                    </a:lnTo>
                    <a:lnTo>
                      <a:pt x="118" y="414"/>
                    </a:lnTo>
                    <a:lnTo>
                      <a:pt x="118" y="414"/>
                    </a:lnTo>
                    <a:lnTo>
                      <a:pt x="113" y="447"/>
                    </a:lnTo>
                    <a:lnTo>
                      <a:pt x="109" y="484"/>
                    </a:lnTo>
                    <a:lnTo>
                      <a:pt x="109" y="484"/>
                    </a:lnTo>
                    <a:lnTo>
                      <a:pt x="113" y="476"/>
                    </a:lnTo>
                    <a:lnTo>
                      <a:pt x="118" y="465"/>
                    </a:lnTo>
                    <a:lnTo>
                      <a:pt x="121" y="453"/>
                    </a:lnTo>
                    <a:lnTo>
                      <a:pt x="122" y="439"/>
                    </a:lnTo>
                    <a:lnTo>
                      <a:pt x="122" y="439"/>
                    </a:lnTo>
                    <a:lnTo>
                      <a:pt x="124" y="418"/>
                    </a:lnTo>
                    <a:lnTo>
                      <a:pt x="125" y="409"/>
                    </a:lnTo>
                    <a:lnTo>
                      <a:pt x="127" y="404"/>
                    </a:lnTo>
                    <a:lnTo>
                      <a:pt x="130" y="401"/>
                    </a:lnTo>
                    <a:lnTo>
                      <a:pt x="130" y="401"/>
                    </a:lnTo>
                    <a:lnTo>
                      <a:pt x="131" y="403"/>
                    </a:lnTo>
                    <a:lnTo>
                      <a:pt x="133" y="404"/>
                    </a:lnTo>
                    <a:lnTo>
                      <a:pt x="133" y="409"/>
                    </a:lnTo>
                    <a:lnTo>
                      <a:pt x="131" y="420"/>
                    </a:lnTo>
                    <a:lnTo>
                      <a:pt x="131" y="420"/>
                    </a:lnTo>
                    <a:lnTo>
                      <a:pt x="127" y="449"/>
                    </a:lnTo>
                    <a:lnTo>
                      <a:pt x="124" y="476"/>
                    </a:lnTo>
                    <a:lnTo>
                      <a:pt x="124" y="476"/>
                    </a:lnTo>
                    <a:lnTo>
                      <a:pt x="127" y="472"/>
                    </a:lnTo>
                    <a:lnTo>
                      <a:pt x="130" y="465"/>
                    </a:lnTo>
                    <a:lnTo>
                      <a:pt x="135" y="453"/>
                    </a:lnTo>
                    <a:lnTo>
                      <a:pt x="135" y="453"/>
                    </a:lnTo>
                    <a:lnTo>
                      <a:pt x="141" y="429"/>
                    </a:lnTo>
                    <a:lnTo>
                      <a:pt x="145" y="401"/>
                    </a:lnTo>
                    <a:lnTo>
                      <a:pt x="145" y="401"/>
                    </a:lnTo>
                    <a:lnTo>
                      <a:pt x="148" y="400"/>
                    </a:lnTo>
                    <a:lnTo>
                      <a:pt x="150" y="397"/>
                    </a:lnTo>
                    <a:lnTo>
                      <a:pt x="150" y="397"/>
                    </a:lnTo>
                    <a:lnTo>
                      <a:pt x="150" y="395"/>
                    </a:lnTo>
                    <a:lnTo>
                      <a:pt x="151" y="397"/>
                    </a:lnTo>
                    <a:lnTo>
                      <a:pt x="154" y="398"/>
                    </a:lnTo>
                    <a:lnTo>
                      <a:pt x="154" y="398"/>
                    </a:lnTo>
                    <a:lnTo>
                      <a:pt x="148" y="427"/>
                    </a:lnTo>
                    <a:lnTo>
                      <a:pt x="145" y="459"/>
                    </a:lnTo>
                    <a:lnTo>
                      <a:pt x="145" y="459"/>
                    </a:lnTo>
                    <a:lnTo>
                      <a:pt x="150" y="453"/>
                    </a:lnTo>
                    <a:lnTo>
                      <a:pt x="154" y="446"/>
                    </a:lnTo>
                    <a:lnTo>
                      <a:pt x="162" y="429"/>
                    </a:lnTo>
                    <a:lnTo>
                      <a:pt x="168" y="412"/>
                    </a:lnTo>
                    <a:lnTo>
                      <a:pt x="174" y="397"/>
                    </a:lnTo>
                    <a:lnTo>
                      <a:pt x="174" y="397"/>
                    </a:lnTo>
                    <a:lnTo>
                      <a:pt x="173" y="392"/>
                    </a:lnTo>
                    <a:lnTo>
                      <a:pt x="174" y="391"/>
                    </a:lnTo>
                    <a:lnTo>
                      <a:pt x="174" y="391"/>
                    </a:lnTo>
                    <a:lnTo>
                      <a:pt x="180" y="383"/>
                    </a:lnTo>
                    <a:lnTo>
                      <a:pt x="182" y="377"/>
                    </a:lnTo>
                    <a:lnTo>
                      <a:pt x="183" y="371"/>
                    </a:lnTo>
                    <a:lnTo>
                      <a:pt x="183" y="371"/>
                    </a:lnTo>
                    <a:lnTo>
                      <a:pt x="186" y="371"/>
                    </a:lnTo>
                    <a:lnTo>
                      <a:pt x="189" y="371"/>
                    </a:lnTo>
                    <a:lnTo>
                      <a:pt x="194" y="372"/>
                    </a:lnTo>
                    <a:lnTo>
                      <a:pt x="194" y="372"/>
                    </a:lnTo>
                    <a:lnTo>
                      <a:pt x="192" y="371"/>
                    </a:lnTo>
                    <a:lnTo>
                      <a:pt x="191" y="368"/>
                    </a:lnTo>
                    <a:lnTo>
                      <a:pt x="191" y="365"/>
                    </a:lnTo>
                    <a:lnTo>
                      <a:pt x="191" y="362"/>
                    </a:lnTo>
                    <a:lnTo>
                      <a:pt x="191" y="362"/>
                    </a:lnTo>
                    <a:lnTo>
                      <a:pt x="182" y="356"/>
                    </a:lnTo>
                    <a:lnTo>
                      <a:pt x="174" y="351"/>
                    </a:lnTo>
                    <a:lnTo>
                      <a:pt x="167" y="345"/>
                    </a:lnTo>
                    <a:lnTo>
                      <a:pt x="164" y="340"/>
                    </a:lnTo>
                    <a:lnTo>
                      <a:pt x="162" y="336"/>
                    </a:lnTo>
                    <a:lnTo>
                      <a:pt x="162" y="336"/>
                    </a:lnTo>
                    <a:lnTo>
                      <a:pt x="165" y="334"/>
                    </a:lnTo>
                    <a:lnTo>
                      <a:pt x="168" y="336"/>
                    </a:lnTo>
                    <a:lnTo>
                      <a:pt x="173" y="337"/>
                    </a:lnTo>
                    <a:lnTo>
                      <a:pt x="177" y="340"/>
                    </a:lnTo>
                    <a:lnTo>
                      <a:pt x="183" y="342"/>
                    </a:lnTo>
                    <a:lnTo>
                      <a:pt x="183" y="342"/>
                    </a:lnTo>
                    <a:lnTo>
                      <a:pt x="167" y="324"/>
                    </a:lnTo>
                    <a:lnTo>
                      <a:pt x="167" y="324"/>
                    </a:lnTo>
                    <a:lnTo>
                      <a:pt x="164" y="328"/>
                    </a:lnTo>
                    <a:lnTo>
                      <a:pt x="160" y="334"/>
                    </a:lnTo>
                    <a:lnTo>
                      <a:pt x="156" y="339"/>
                    </a:lnTo>
                    <a:lnTo>
                      <a:pt x="153" y="342"/>
                    </a:lnTo>
                    <a:lnTo>
                      <a:pt x="150" y="342"/>
                    </a:lnTo>
                    <a:lnTo>
                      <a:pt x="150" y="342"/>
                    </a:lnTo>
                    <a:lnTo>
                      <a:pt x="151" y="336"/>
                    </a:lnTo>
                    <a:lnTo>
                      <a:pt x="153" y="328"/>
                    </a:lnTo>
                    <a:lnTo>
                      <a:pt x="157" y="314"/>
                    </a:lnTo>
                    <a:lnTo>
                      <a:pt x="171" y="287"/>
                    </a:lnTo>
                    <a:lnTo>
                      <a:pt x="171" y="287"/>
                    </a:lnTo>
                    <a:lnTo>
                      <a:pt x="176" y="275"/>
                    </a:lnTo>
                    <a:lnTo>
                      <a:pt x="177" y="270"/>
                    </a:lnTo>
                    <a:lnTo>
                      <a:pt x="179" y="264"/>
                    </a:lnTo>
                    <a:lnTo>
                      <a:pt x="179" y="264"/>
                    </a:lnTo>
                    <a:lnTo>
                      <a:pt x="170" y="278"/>
                    </a:lnTo>
                    <a:lnTo>
                      <a:pt x="162" y="292"/>
                    </a:lnTo>
                    <a:lnTo>
                      <a:pt x="148" y="321"/>
                    </a:lnTo>
                    <a:lnTo>
                      <a:pt x="148" y="321"/>
                    </a:lnTo>
                    <a:lnTo>
                      <a:pt x="142" y="330"/>
                    </a:lnTo>
                    <a:lnTo>
                      <a:pt x="139" y="334"/>
                    </a:lnTo>
                    <a:lnTo>
                      <a:pt x="135" y="337"/>
                    </a:lnTo>
                    <a:lnTo>
                      <a:pt x="135" y="337"/>
                    </a:lnTo>
                    <a:lnTo>
                      <a:pt x="135" y="333"/>
                    </a:lnTo>
                    <a:lnTo>
                      <a:pt x="136" y="327"/>
                    </a:lnTo>
                    <a:lnTo>
                      <a:pt x="141" y="316"/>
                    </a:lnTo>
                    <a:lnTo>
                      <a:pt x="153" y="296"/>
                    </a:lnTo>
                    <a:lnTo>
                      <a:pt x="153" y="296"/>
                    </a:lnTo>
                    <a:lnTo>
                      <a:pt x="156" y="290"/>
                    </a:lnTo>
                    <a:lnTo>
                      <a:pt x="159" y="282"/>
                    </a:lnTo>
                    <a:lnTo>
                      <a:pt x="167" y="269"/>
                    </a:lnTo>
                    <a:lnTo>
                      <a:pt x="167" y="269"/>
                    </a:lnTo>
                    <a:lnTo>
                      <a:pt x="162" y="273"/>
                    </a:lnTo>
                    <a:lnTo>
                      <a:pt x="159" y="278"/>
                    </a:lnTo>
                    <a:lnTo>
                      <a:pt x="151" y="290"/>
                    </a:lnTo>
                    <a:lnTo>
                      <a:pt x="145" y="304"/>
                    </a:lnTo>
                    <a:lnTo>
                      <a:pt x="139" y="316"/>
                    </a:lnTo>
                    <a:lnTo>
                      <a:pt x="139" y="316"/>
                    </a:lnTo>
                    <a:lnTo>
                      <a:pt x="138" y="316"/>
                    </a:lnTo>
                    <a:lnTo>
                      <a:pt x="135" y="316"/>
                    </a:lnTo>
                    <a:lnTo>
                      <a:pt x="135" y="316"/>
                    </a:lnTo>
                    <a:lnTo>
                      <a:pt x="135" y="310"/>
                    </a:lnTo>
                    <a:lnTo>
                      <a:pt x="136" y="302"/>
                    </a:lnTo>
                    <a:lnTo>
                      <a:pt x="139" y="295"/>
                    </a:lnTo>
                    <a:lnTo>
                      <a:pt x="144" y="289"/>
                    </a:lnTo>
                    <a:lnTo>
                      <a:pt x="144" y="289"/>
                    </a:lnTo>
                    <a:lnTo>
                      <a:pt x="147" y="279"/>
                    </a:lnTo>
                    <a:lnTo>
                      <a:pt x="150" y="269"/>
                    </a:lnTo>
                    <a:lnTo>
                      <a:pt x="154" y="260"/>
                    </a:lnTo>
                    <a:lnTo>
                      <a:pt x="157" y="247"/>
                    </a:lnTo>
                    <a:lnTo>
                      <a:pt x="157" y="247"/>
                    </a:lnTo>
                    <a:lnTo>
                      <a:pt x="138" y="282"/>
                    </a:lnTo>
                    <a:lnTo>
                      <a:pt x="118" y="319"/>
                    </a:lnTo>
                    <a:lnTo>
                      <a:pt x="118" y="319"/>
                    </a:lnTo>
                    <a:lnTo>
                      <a:pt x="112" y="319"/>
                    </a:lnTo>
                    <a:lnTo>
                      <a:pt x="112" y="319"/>
                    </a:lnTo>
                    <a:lnTo>
                      <a:pt x="115" y="310"/>
                    </a:lnTo>
                    <a:lnTo>
                      <a:pt x="119" y="302"/>
                    </a:lnTo>
                    <a:lnTo>
                      <a:pt x="127" y="285"/>
                    </a:lnTo>
                    <a:lnTo>
                      <a:pt x="136" y="270"/>
                    </a:lnTo>
                    <a:lnTo>
                      <a:pt x="139" y="261"/>
                    </a:lnTo>
                    <a:lnTo>
                      <a:pt x="141" y="252"/>
                    </a:lnTo>
                    <a:lnTo>
                      <a:pt x="141" y="252"/>
                    </a:lnTo>
                    <a:lnTo>
                      <a:pt x="135" y="261"/>
                    </a:lnTo>
                    <a:lnTo>
                      <a:pt x="130" y="272"/>
                    </a:lnTo>
                    <a:lnTo>
                      <a:pt x="121" y="295"/>
                    </a:lnTo>
                    <a:lnTo>
                      <a:pt x="121" y="295"/>
                    </a:lnTo>
                    <a:lnTo>
                      <a:pt x="115" y="295"/>
                    </a:lnTo>
                    <a:lnTo>
                      <a:pt x="115" y="295"/>
                    </a:lnTo>
                    <a:lnTo>
                      <a:pt x="115" y="289"/>
                    </a:lnTo>
                    <a:lnTo>
                      <a:pt x="118" y="284"/>
                    </a:lnTo>
                    <a:lnTo>
                      <a:pt x="118" y="284"/>
                    </a:lnTo>
                    <a:lnTo>
                      <a:pt x="110" y="292"/>
                    </a:lnTo>
                    <a:lnTo>
                      <a:pt x="106" y="302"/>
                    </a:lnTo>
                    <a:lnTo>
                      <a:pt x="106" y="302"/>
                    </a:lnTo>
                    <a:lnTo>
                      <a:pt x="99" y="304"/>
                    </a:lnTo>
                    <a:lnTo>
                      <a:pt x="99" y="304"/>
                    </a:lnTo>
                    <a:lnTo>
                      <a:pt x="99" y="296"/>
                    </a:lnTo>
                    <a:lnTo>
                      <a:pt x="101" y="287"/>
                    </a:lnTo>
                    <a:lnTo>
                      <a:pt x="107" y="269"/>
                    </a:lnTo>
                    <a:lnTo>
                      <a:pt x="107" y="269"/>
                    </a:lnTo>
                    <a:lnTo>
                      <a:pt x="103" y="276"/>
                    </a:lnTo>
                    <a:lnTo>
                      <a:pt x="99" y="284"/>
                    </a:lnTo>
                    <a:lnTo>
                      <a:pt x="95" y="292"/>
                    </a:lnTo>
                    <a:lnTo>
                      <a:pt x="92" y="293"/>
                    </a:lnTo>
                    <a:lnTo>
                      <a:pt x="87" y="295"/>
                    </a:lnTo>
                    <a:lnTo>
                      <a:pt x="87" y="295"/>
                    </a:lnTo>
                    <a:lnTo>
                      <a:pt x="89" y="292"/>
                    </a:lnTo>
                    <a:lnTo>
                      <a:pt x="87" y="289"/>
                    </a:lnTo>
                    <a:lnTo>
                      <a:pt x="87" y="289"/>
                    </a:lnTo>
                    <a:lnTo>
                      <a:pt x="86" y="290"/>
                    </a:lnTo>
                    <a:lnTo>
                      <a:pt x="84" y="293"/>
                    </a:lnTo>
                    <a:lnTo>
                      <a:pt x="81" y="295"/>
                    </a:lnTo>
                    <a:lnTo>
                      <a:pt x="77" y="295"/>
                    </a:lnTo>
                    <a:lnTo>
                      <a:pt x="77" y="295"/>
                    </a:lnTo>
                    <a:lnTo>
                      <a:pt x="77" y="278"/>
                    </a:lnTo>
                    <a:lnTo>
                      <a:pt x="77" y="278"/>
                    </a:lnTo>
                    <a:lnTo>
                      <a:pt x="72" y="281"/>
                    </a:lnTo>
                    <a:lnTo>
                      <a:pt x="69" y="285"/>
                    </a:lnTo>
                    <a:lnTo>
                      <a:pt x="66" y="290"/>
                    </a:lnTo>
                    <a:lnTo>
                      <a:pt x="63" y="292"/>
                    </a:lnTo>
                    <a:lnTo>
                      <a:pt x="58" y="292"/>
                    </a:lnTo>
                    <a:lnTo>
                      <a:pt x="58" y="292"/>
                    </a:lnTo>
                    <a:lnTo>
                      <a:pt x="58" y="287"/>
                    </a:lnTo>
                    <a:lnTo>
                      <a:pt x="58" y="282"/>
                    </a:lnTo>
                    <a:lnTo>
                      <a:pt x="58" y="282"/>
                    </a:lnTo>
                    <a:lnTo>
                      <a:pt x="57" y="281"/>
                    </a:lnTo>
                    <a:lnTo>
                      <a:pt x="55" y="281"/>
                    </a:lnTo>
                    <a:lnTo>
                      <a:pt x="54" y="282"/>
                    </a:lnTo>
                    <a:lnTo>
                      <a:pt x="52" y="281"/>
                    </a:lnTo>
                    <a:lnTo>
                      <a:pt x="52" y="281"/>
                    </a:lnTo>
                    <a:lnTo>
                      <a:pt x="51" y="279"/>
                    </a:lnTo>
                    <a:lnTo>
                      <a:pt x="51" y="276"/>
                    </a:lnTo>
                    <a:lnTo>
                      <a:pt x="51" y="276"/>
                    </a:lnTo>
                    <a:lnTo>
                      <a:pt x="49" y="278"/>
                    </a:lnTo>
                    <a:lnTo>
                      <a:pt x="48" y="281"/>
                    </a:lnTo>
                    <a:lnTo>
                      <a:pt x="45" y="282"/>
                    </a:lnTo>
                    <a:lnTo>
                      <a:pt x="40" y="282"/>
                    </a:lnTo>
                    <a:lnTo>
                      <a:pt x="40" y="282"/>
                    </a:lnTo>
                    <a:lnTo>
                      <a:pt x="40" y="276"/>
                    </a:lnTo>
                    <a:lnTo>
                      <a:pt x="42" y="272"/>
                    </a:lnTo>
                    <a:lnTo>
                      <a:pt x="42" y="272"/>
                    </a:lnTo>
                    <a:lnTo>
                      <a:pt x="37" y="275"/>
                    </a:lnTo>
                    <a:lnTo>
                      <a:pt x="35" y="276"/>
                    </a:lnTo>
                    <a:lnTo>
                      <a:pt x="31" y="276"/>
                    </a:lnTo>
                    <a:lnTo>
                      <a:pt x="31" y="276"/>
                    </a:lnTo>
                    <a:lnTo>
                      <a:pt x="31" y="270"/>
                    </a:lnTo>
                    <a:lnTo>
                      <a:pt x="34" y="264"/>
                    </a:lnTo>
                    <a:lnTo>
                      <a:pt x="35" y="258"/>
                    </a:lnTo>
                    <a:lnTo>
                      <a:pt x="37" y="252"/>
                    </a:lnTo>
                    <a:lnTo>
                      <a:pt x="37" y="252"/>
                    </a:lnTo>
                    <a:lnTo>
                      <a:pt x="40" y="252"/>
                    </a:lnTo>
                    <a:lnTo>
                      <a:pt x="42" y="250"/>
                    </a:lnTo>
                    <a:lnTo>
                      <a:pt x="43" y="247"/>
                    </a:lnTo>
                    <a:lnTo>
                      <a:pt x="46" y="247"/>
                    </a:lnTo>
                    <a:lnTo>
                      <a:pt x="46" y="247"/>
                    </a:lnTo>
                    <a:lnTo>
                      <a:pt x="49" y="249"/>
                    </a:lnTo>
                    <a:lnTo>
                      <a:pt x="49" y="249"/>
                    </a:lnTo>
                    <a:lnTo>
                      <a:pt x="49" y="257"/>
                    </a:lnTo>
                    <a:lnTo>
                      <a:pt x="48" y="263"/>
                    </a:lnTo>
                    <a:lnTo>
                      <a:pt x="48" y="263"/>
                    </a:lnTo>
                    <a:lnTo>
                      <a:pt x="51" y="258"/>
                    </a:lnTo>
                    <a:lnTo>
                      <a:pt x="54" y="253"/>
                    </a:lnTo>
                    <a:lnTo>
                      <a:pt x="55" y="247"/>
                    </a:lnTo>
                    <a:lnTo>
                      <a:pt x="57" y="243"/>
                    </a:lnTo>
                    <a:lnTo>
                      <a:pt x="57" y="243"/>
                    </a:lnTo>
                    <a:lnTo>
                      <a:pt x="60" y="244"/>
                    </a:lnTo>
                    <a:lnTo>
                      <a:pt x="61" y="246"/>
                    </a:lnTo>
                    <a:lnTo>
                      <a:pt x="61" y="252"/>
                    </a:lnTo>
                    <a:lnTo>
                      <a:pt x="60" y="258"/>
                    </a:lnTo>
                    <a:lnTo>
                      <a:pt x="60" y="261"/>
                    </a:lnTo>
                    <a:lnTo>
                      <a:pt x="60" y="264"/>
                    </a:lnTo>
                    <a:lnTo>
                      <a:pt x="60" y="264"/>
                    </a:lnTo>
                    <a:lnTo>
                      <a:pt x="64" y="260"/>
                    </a:lnTo>
                    <a:lnTo>
                      <a:pt x="66" y="255"/>
                    </a:lnTo>
                    <a:lnTo>
                      <a:pt x="69" y="243"/>
                    </a:lnTo>
                    <a:lnTo>
                      <a:pt x="69" y="243"/>
                    </a:lnTo>
                    <a:lnTo>
                      <a:pt x="74" y="244"/>
                    </a:lnTo>
                    <a:lnTo>
                      <a:pt x="75" y="246"/>
                    </a:lnTo>
                    <a:lnTo>
                      <a:pt x="75" y="246"/>
                    </a:lnTo>
                    <a:lnTo>
                      <a:pt x="75" y="252"/>
                    </a:lnTo>
                    <a:lnTo>
                      <a:pt x="72" y="258"/>
                    </a:lnTo>
                    <a:lnTo>
                      <a:pt x="71" y="264"/>
                    </a:lnTo>
                    <a:lnTo>
                      <a:pt x="69" y="270"/>
                    </a:lnTo>
                    <a:lnTo>
                      <a:pt x="69" y="270"/>
                    </a:lnTo>
                    <a:lnTo>
                      <a:pt x="72" y="269"/>
                    </a:lnTo>
                    <a:lnTo>
                      <a:pt x="74" y="264"/>
                    </a:lnTo>
                    <a:lnTo>
                      <a:pt x="78" y="257"/>
                    </a:lnTo>
                    <a:lnTo>
                      <a:pt x="81" y="247"/>
                    </a:lnTo>
                    <a:lnTo>
                      <a:pt x="86" y="238"/>
                    </a:lnTo>
                    <a:lnTo>
                      <a:pt x="86" y="238"/>
                    </a:lnTo>
                    <a:lnTo>
                      <a:pt x="89" y="240"/>
                    </a:lnTo>
                    <a:lnTo>
                      <a:pt x="92" y="241"/>
                    </a:lnTo>
                    <a:lnTo>
                      <a:pt x="92" y="241"/>
                    </a:lnTo>
                    <a:lnTo>
                      <a:pt x="86" y="260"/>
                    </a:lnTo>
                    <a:lnTo>
                      <a:pt x="84" y="269"/>
                    </a:lnTo>
                    <a:lnTo>
                      <a:pt x="83" y="279"/>
                    </a:lnTo>
                    <a:lnTo>
                      <a:pt x="83" y="279"/>
                    </a:lnTo>
                    <a:lnTo>
                      <a:pt x="87" y="275"/>
                    </a:lnTo>
                    <a:lnTo>
                      <a:pt x="90" y="270"/>
                    </a:lnTo>
                    <a:lnTo>
                      <a:pt x="96" y="260"/>
                    </a:lnTo>
                    <a:lnTo>
                      <a:pt x="104" y="237"/>
                    </a:lnTo>
                    <a:lnTo>
                      <a:pt x="104" y="237"/>
                    </a:lnTo>
                    <a:lnTo>
                      <a:pt x="107" y="237"/>
                    </a:lnTo>
                    <a:lnTo>
                      <a:pt x="109" y="238"/>
                    </a:lnTo>
                    <a:lnTo>
                      <a:pt x="109" y="241"/>
                    </a:lnTo>
                    <a:lnTo>
                      <a:pt x="109" y="244"/>
                    </a:lnTo>
                    <a:lnTo>
                      <a:pt x="109" y="244"/>
                    </a:lnTo>
                    <a:lnTo>
                      <a:pt x="116" y="232"/>
                    </a:lnTo>
                    <a:lnTo>
                      <a:pt x="116" y="232"/>
                    </a:lnTo>
                    <a:lnTo>
                      <a:pt x="118" y="232"/>
                    </a:lnTo>
                    <a:lnTo>
                      <a:pt x="119" y="232"/>
                    </a:lnTo>
                    <a:lnTo>
                      <a:pt x="122" y="234"/>
                    </a:lnTo>
                    <a:lnTo>
                      <a:pt x="122" y="234"/>
                    </a:lnTo>
                    <a:lnTo>
                      <a:pt x="119" y="246"/>
                    </a:lnTo>
                    <a:lnTo>
                      <a:pt x="118" y="257"/>
                    </a:lnTo>
                    <a:lnTo>
                      <a:pt x="110" y="276"/>
                    </a:lnTo>
                    <a:lnTo>
                      <a:pt x="110" y="276"/>
                    </a:lnTo>
                    <a:lnTo>
                      <a:pt x="118" y="266"/>
                    </a:lnTo>
                    <a:lnTo>
                      <a:pt x="124" y="255"/>
                    </a:lnTo>
                    <a:lnTo>
                      <a:pt x="135" y="229"/>
                    </a:lnTo>
                    <a:lnTo>
                      <a:pt x="135" y="229"/>
                    </a:lnTo>
                    <a:lnTo>
                      <a:pt x="139" y="231"/>
                    </a:lnTo>
                    <a:lnTo>
                      <a:pt x="141" y="235"/>
                    </a:lnTo>
                    <a:lnTo>
                      <a:pt x="141" y="235"/>
                    </a:lnTo>
                    <a:lnTo>
                      <a:pt x="142" y="234"/>
                    </a:lnTo>
                    <a:lnTo>
                      <a:pt x="144" y="232"/>
                    </a:lnTo>
                    <a:lnTo>
                      <a:pt x="145" y="231"/>
                    </a:lnTo>
                    <a:lnTo>
                      <a:pt x="147" y="229"/>
                    </a:lnTo>
                    <a:lnTo>
                      <a:pt x="147" y="229"/>
                    </a:lnTo>
                    <a:lnTo>
                      <a:pt x="150" y="231"/>
                    </a:lnTo>
                    <a:lnTo>
                      <a:pt x="150" y="234"/>
                    </a:lnTo>
                    <a:lnTo>
                      <a:pt x="150" y="238"/>
                    </a:lnTo>
                    <a:lnTo>
                      <a:pt x="148" y="250"/>
                    </a:lnTo>
                    <a:lnTo>
                      <a:pt x="148" y="250"/>
                    </a:lnTo>
                    <a:lnTo>
                      <a:pt x="151" y="246"/>
                    </a:lnTo>
                    <a:lnTo>
                      <a:pt x="154" y="240"/>
                    </a:lnTo>
                    <a:lnTo>
                      <a:pt x="157" y="235"/>
                    </a:lnTo>
                    <a:lnTo>
                      <a:pt x="160" y="229"/>
                    </a:lnTo>
                    <a:lnTo>
                      <a:pt x="160" y="229"/>
                    </a:lnTo>
                    <a:lnTo>
                      <a:pt x="165" y="232"/>
                    </a:lnTo>
                    <a:lnTo>
                      <a:pt x="165" y="232"/>
                    </a:lnTo>
                    <a:lnTo>
                      <a:pt x="165" y="241"/>
                    </a:lnTo>
                    <a:lnTo>
                      <a:pt x="162" y="250"/>
                    </a:lnTo>
                    <a:lnTo>
                      <a:pt x="157" y="267"/>
                    </a:lnTo>
                    <a:lnTo>
                      <a:pt x="157" y="267"/>
                    </a:lnTo>
                    <a:lnTo>
                      <a:pt x="162" y="263"/>
                    </a:lnTo>
                    <a:lnTo>
                      <a:pt x="168" y="255"/>
                    </a:lnTo>
                    <a:lnTo>
                      <a:pt x="179" y="240"/>
                    </a:lnTo>
                    <a:lnTo>
                      <a:pt x="179" y="240"/>
                    </a:lnTo>
                    <a:lnTo>
                      <a:pt x="180" y="240"/>
                    </a:lnTo>
                    <a:lnTo>
                      <a:pt x="182" y="241"/>
                    </a:lnTo>
                    <a:lnTo>
                      <a:pt x="182" y="241"/>
                    </a:lnTo>
                    <a:lnTo>
                      <a:pt x="186" y="237"/>
                    </a:lnTo>
                    <a:lnTo>
                      <a:pt x="188" y="232"/>
                    </a:lnTo>
                    <a:lnTo>
                      <a:pt x="191" y="228"/>
                    </a:lnTo>
                    <a:lnTo>
                      <a:pt x="194" y="225"/>
                    </a:lnTo>
                    <a:lnTo>
                      <a:pt x="194" y="225"/>
                    </a:lnTo>
                    <a:lnTo>
                      <a:pt x="196" y="229"/>
                    </a:lnTo>
                    <a:lnTo>
                      <a:pt x="196" y="234"/>
                    </a:lnTo>
                    <a:lnTo>
                      <a:pt x="192" y="243"/>
                    </a:lnTo>
                    <a:lnTo>
                      <a:pt x="188" y="252"/>
                    </a:lnTo>
                    <a:lnTo>
                      <a:pt x="186" y="257"/>
                    </a:lnTo>
                    <a:lnTo>
                      <a:pt x="186" y="261"/>
                    </a:lnTo>
                    <a:lnTo>
                      <a:pt x="186" y="261"/>
                    </a:lnTo>
                    <a:lnTo>
                      <a:pt x="186" y="263"/>
                    </a:lnTo>
                    <a:lnTo>
                      <a:pt x="188" y="263"/>
                    </a:lnTo>
                    <a:lnTo>
                      <a:pt x="191" y="263"/>
                    </a:lnTo>
                    <a:lnTo>
                      <a:pt x="191" y="263"/>
                    </a:lnTo>
                    <a:lnTo>
                      <a:pt x="196" y="258"/>
                    </a:lnTo>
                    <a:lnTo>
                      <a:pt x="197" y="255"/>
                    </a:lnTo>
                    <a:lnTo>
                      <a:pt x="196" y="252"/>
                    </a:lnTo>
                    <a:lnTo>
                      <a:pt x="196" y="252"/>
                    </a:lnTo>
                    <a:lnTo>
                      <a:pt x="200" y="249"/>
                    </a:lnTo>
                    <a:lnTo>
                      <a:pt x="203" y="244"/>
                    </a:lnTo>
                    <a:lnTo>
                      <a:pt x="209" y="237"/>
                    </a:lnTo>
                    <a:lnTo>
                      <a:pt x="209" y="237"/>
                    </a:lnTo>
                    <a:lnTo>
                      <a:pt x="211" y="237"/>
                    </a:lnTo>
                    <a:lnTo>
                      <a:pt x="212" y="240"/>
                    </a:lnTo>
                    <a:lnTo>
                      <a:pt x="212" y="244"/>
                    </a:lnTo>
                    <a:lnTo>
                      <a:pt x="211" y="249"/>
                    </a:lnTo>
                    <a:lnTo>
                      <a:pt x="211" y="253"/>
                    </a:lnTo>
                    <a:lnTo>
                      <a:pt x="211" y="253"/>
                    </a:lnTo>
                    <a:lnTo>
                      <a:pt x="215" y="252"/>
                    </a:lnTo>
                    <a:lnTo>
                      <a:pt x="217" y="250"/>
                    </a:lnTo>
                    <a:lnTo>
                      <a:pt x="221" y="246"/>
                    </a:lnTo>
                    <a:lnTo>
                      <a:pt x="221" y="246"/>
                    </a:lnTo>
                    <a:lnTo>
                      <a:pt x="228" y="247"/>
                    </a:lnTo>
                    <a:lnTo>
                      <a:pt x="228" y="247"/>
                    </a:lnTo>
                    <a:lnTo>
                      <a:pt x="228" y="253"/>
                    </a:lnTo>
                    <a:lnTo>
                      <a:pt x="228" y="260"/>
                    </a:lnTo>
                    <a:lnTo>
                      <a:pt x="228" y="260"/>
                    </a:lnTo>
                    <a:lnTo>
                      <a:pt x="229" y="261"/>
                    </a:lnTo>
                    <a:lnTo>
                      <a:pt x="234" y="263"/>
                    </a:lnTo>
                    <a:lnTo>
                      <a:pt x="237" y="264"/>
                    </a:lnTo>
                    <a:lnTo>
                      <a:pt x="240" y="266"/>
                    </a:lnTo>
                    <a:lnTo>
                      <a:pt x="240" y="266"/>
                    </a:lnTo>
                    <a:lnTo>
                      <a:pt x="240" y="263"/>
                    </a:lnTo>
                    <a:lnTo>
                      <a:pt x="238" y="260"/>
                    </a:lnTo>
                    <a:lnTo>
                      <a:pt x="235" y="255"/>
                    </a:lnTo>
                    <a:lnTo>
                      <a:pt x="231" y="249"/>
                    </a:lnTo>
                    <a:lnTo>
                      <a:pt x="229" y="246"/>
                    </a:lnTo>
                    <a:lnTo>
                      <a:pt x="229" y="241"/>
                    </a:lnTo>
                    <a:lnTo>
                      <a:pt x="229" y="241"/>
                    </a:lnTo>
                    <a:lnTo>
                      <a:pt x="235" y="240"/>
                    </a:lnTo>
                    <a:lnTo>
                      <a:pt x="243" y="240"/>
                    </a:lnTo>
                    <a:lnTo>
                      <a:pt x="243" y="240"/>
                    </a:lnTo>
                    <a:lnTo>
                      <a:pt x="243" y="238"/>
                    </a:lnTo>
                    <a:lnTo>
                      <a:pt x="240" y="237"/>
                    </a:lnTo>
                    <a:lnTo>
                      <a:pt x="238" y="234"/>
                    </a:lnTo>
                    <a:lnTo>
                      <a:pt x="237" y="229"/>
                    </a:lnTo>
                    <a:lnTo>
                      <a:pt x="237" y="229"/>
                    </a:lnTo>
                    <a:lnTo>
                      <a:pt x="246" y="231"/>
                    </a:lnTo>
                    <a:lnTo>
                      <a:pt x="253" y="234"/>
                    </a:lnTo>
                    <a:lnTo>
                      <a:pt x="270" y="241"/>
                    </a:lnTo>
                    <a:lnTo>
                      <a:pt x="270" y="241"/>
                    </a:lnTo>
                    <a:lnTo>
                      <a:pt x="264" y="235"/>
                    </a:lnTo>
                    <a:lnTo>
                      <a:pt x="258" y="231"/>
                    </a:lnTo>
                    <a:lnTo>
                      <a:pt x="252" y="226"/>
                    </a:lnTo>
                    <a:lnTo>
                      <a:pt x="249" y="221"/>
                    </a:lnTo>
                    <a:lnTo>
                      <a:pt x="247" y="218"/>
                    </a:lnTo>
                    <a:lnTo>
                      <a:pt x="247" y="218"/>
                    </a:lnTo>
                    <a:lnTo>
                      <a:pt x="253" y="215"/>
                    </a:lnTo>
                    <a:lnTo>
                      <a:pt x="261" y="215"/>
                    </a:lnTo>
                    <a:lnTo>
                      <a:pt x="267" y="217"/>
                    </a:lnTo>
                    <a:lnTo>
                      <a:pt x="273" y="218"/>
                    </a:lnTo>
                    <a:lnTo>
                      <a:pt x="273" y="218"/>
                    </a:lnTo>
                    <a:lnTo>
                      <a:pt x="273" y="215"/>
                    </a:lnTo>
                    <a:lnTo>
                      <a:pt x="272" y="214"/>
                    </a:lnTo>
                    <a:lnTo>
                      <a:pt x="272" y="212"/>
                    </a:lnTo>
                    <a:lnTo>
                      <a:pt x="270" y="211"/>
                    </a:lnTo>
                    <a:lnTo>
                      <a:pt x="270" y="211"/>
                    </a:lnTo>
                    <a:lnTo>
                      <a:pt x="276" y="211"/>
                    </a:lnTo>
                    <a:lnTo>
                      <a:pt x="282" y="212"/>
                    </a:lnTo>
                    <a:lnTo>
                      <a:pt x="293" y="217"/>
                    </a:lnTo>
                    <a:lnTo>
                      <a:pt x="304" y="220"/>
                    </a:lnTo>
                    <a:lnTo>
                      <a:pt x="310" y="221"/>
                    </a:lnTo>
                    <a:lnTo>
                      <a:pt x="318" y="223"/>
                    </a:lnTo>
                    <a:lnTo>
                      <a:pt x="318" y="223"/>
                    </a:lnTo>
                    <a:lnTo>
                      <a:pt x="322" y="225"/>
                    </a:lnTo>
                    <a:lnTo>
                      <a:pt x="327" y="228"/>
                    </a:lnTo>
                    <a:lnTo>
                      <a:pt x="339" y="231"/>
                    </a:lnTo>
                    <a:lnTo>
                      <a:pt x="339" y="231"/>
                    </a:lnTo>
                    <a:lnTo>
                      <a:pt x="333" y="228"/>
                    </a:lnTo>
                    <a:lnTo>
                      <a:pt x="327" y="225"/>
                    </a:lnTo>
                    <a:lnTo>
                      <a:pt x="321" y="221"/>
                    </a:lnTo>
                    <a:lnTo>
                      <a:pt x="319" y="218"/>
                    </a:lnTo>
                    <a:lnTo>
                      <a:pt x="318" y="215"/>
                    </a:lnTo>
                    <a:lnTo>
                      <a:pt x="318" y="215"/>
                    </a:lnTo>
                    <a:lnTo>
                      <a:pt x="298" y="212"/>
                    </a:lnTo>
                    <a:lnTo>
                      <a:pt x="287" y="209"/>
                    </a:lnTo>
                    <a:lnTo>
                      <a:pt x="278" y="208"/>
                    </a:lnTo>
                    <a:lnTo>
                      <a:pt x="278" y="208"/>
                    </a:lnTo>
                    <a:lnTo>
                      <a:pt x="273" y="205"/>
                    </a:lnTo>
                    <a:lnTo>
                      <a:pt x="269" y="202"/>
                    </a:lnTo>
                    <a:lnTo>
                      <a:pt x="266" y="199"/>
                    </a:lnTo>
                    <a:lnTo>
                      <a:pt x="264" y="192"/>
                    </a:lnTo>
                    <a:lnTo>
                      <a:pt x="264" y="192"/>
                    </a:lnTo>
                    <a:lnTo>
                      <a:pt x="260" y="191"/>
                    </a:lnTo>
                    <a:lnTo>
                      <a:pt x="257" y="189"/>
                    </a:lnTo>
                    <a:lnTo>
                      <a:pt x="257" y="186"/>
                    </a:lnTo>
                    <a:lnTo>
                      <a:pt x="257" y="186"/>
                    </a:lnTo>
                    <a:lnTo>
                      <a:pt x="261" y="183"/>
                    </a:lnTo>
                    <a:lnTo>
                      <a:pt x="269" y="183"/>
                    </a:lnTo>
                    <a:lnTo>
                      <a:pt x="282" y="185"/>
                    </a:lnTo>
                    <a:lnTo>
                      <a:pt x="282" y="185"/>
                    </a:lnTo>
                    <a:lnTo>
                      <a:pt x="282" y="183"/>
                    </a:lnTo>
                    <a:lnTo>
                      <a:pt x="281" y="182"/>
                    </a:lnTo>
                    <a:lnTo>
                      <a:pt x="281" y="179"/>
                    </a:lnTo>
                    <a:lnTo>
                      <a:pt x="281" y="176"/>
                    </a:lnTo>
                    <a:lnTo>
                      <a:pt x="281" y="176"/>
                    </a:lnTo>
                    <a:lnTo>
                      <a:pt x="264" y="174"/>
                    </a:lnTo>
                    <a:lnTo>
                      <a:pt x="247" y="173"/>
                    </a:lnTo>
                    <a:lnTo>
                      <a:pt x="232" y="170"/>
                    </a:lnTo>
                    <a:lnTo>
                      <a:pt x="217" y="165"/>
                    </a:lnTo>
                    <a:lnTo>
                      <a:pt x="217" y="165"/>
                    </a:lnTo>
                    <a:lnTo>
                      <a:pt x="215" y="160"/>
                    </a:lnTo>
                    <a:lnTo>
                      <a:pt x="214" y="157"/>
                    </a:lnTo>
                    <a:lnTo>
                      <a:pt x="214" y="154"/>
                    </a:lnTo>
                    <a:lnTo>
                      <a:pt x="214" y="154"/>
                    </a:lnTo>
                    <a:lnTo>
                      <a:pt x="211" y="154"/>
                    </a:lnTo>
                    <a:lnTo>
                      <a:pt x="206" y="153"/>
                    </a:lnTo>
                    <a:lnTo>
                      <a:pt x="206" y="153"/>
                    </a:lnTo>
                    <a:lnTo>
                      <a:pt x="206" y="151"/>
                    </a:lnTo>
                    <a:lnTo>
                      <a:pt x="205" y="150"/>
                    </a:lnTo>
                    <a:lnTo>
                      <a:pt x="205" y="148"/>
                    </a:lnTo>
                    <a:lnTo>
                      <a:pt x="206" y="147"/>
                    </a:lnTo>
                    <a:lnTo>
                      <a:pt x="206" y="147"/>
                    </a:lnTo>
                    <a:lnTo>
                      <a:pt x="203" y="145"/>
                    </a:lnTo>
                    <a:lnTo>
                      <a:pt x="200" y="142"/>
                    </a:lnTo>
                    <a:lnTo>
                      <a:pt x="200" y="142"/>
                    </a:lnTo>
                    <a:lnTo>
                      <a:pt x="208" y="138"/>
                    </a:lnTo>
                    <a:lnTo>
                      <a:pt x="215" y="135"/>
                    </a:lnTo>
                    <a:lnTo>
                      <a:pt x="226" y="133"/>
                    </a:lnTo>
                    <a:lnTo>
                      <a:pt x="235" y="133"/>
                    </a:lnTo>
                    <a:lnTo>
                      <a:pt x="257" y="131"/>
                    </a:lnTo>
                    <a:lnTo>
                      <a:pt x="266" y="130"/>
                    </a:lnTo>
                    <a:lnTo>
                      <a:pt x="275" y="127"/>
                    </a:lnTo>
                    <a:lnTo>
                      <a:pt x="275" y="127"/>
                    </a:lnTo>
                    <a:lnTo>
                      <a:pt x="232" y="125"/>
                    </a:lnTo>
                    <a:lnTo>
                      <a:pt x="188" y="125"/>
                    </a:lnTo>
                    <a:lnTo>
                      <a:pt x="188" y="125"/>
                    </a:lnTo>
                    <a:lnTo>
                      <a:pt x="186" y="124"/>
                    </a:lnTo>
                    <a:lnTo>
                      <a:pt x="183" y="119"/>
                    </a:lnTo>
                    <a:lnTo>
                      <a:pt x="183" y="119"/>
                    </a:lnTo>
                    <a:lnTo>
                      <a:pt x="191" y="118"/>
                    </a:lnTo>
                    <a:lnTo>
                      <a:pt x="199" y="116"/>
                    </a:lnTo>
                    <a:lnTo>
                      <a:pt x="215" y="118"/>
                    </a:lnTo>
                    <a:lnTo>
                      <a:pt x="231" y="118"/>
                    </a:lnTo>
                    <a:lnTo>
                      <a:pt x="238" y="116"/>
                    </a:lnTo>
                    <a:lnTo>
                      <a:pt x="244" y="113"/>
                    </a:lnTo>
                    <a:lnTo>
                      <a:pt x="244" y="113"/>
                    </a:lnTo>
                    <a:lnTo>
                      <a:pt x="232" y="113"/>
                    </a:lnTo>
                    <a:lnTo>
                      <a:pt x="217" y="113"/>
                    </a:lnTo>
                    <a:lnTo>
                      <a:pt x="200" y="115"/>
                    </a:lnTo>
                    <a:lnTo>
                      <a:pt x="182" y="115"/>
                    </a:lnTo>
                    <a:lnTo>
                      <a:pt x="182" y="115"/>
                    </a:lnTo>
                    <a:lnTo>
                      <a:pt x="180" y="112"/>
                    </a:lnTo>
                    <a:lnTo>
                      <a:pt x="179" y="110"/>
                    </a:lnTo>
                    <a:lnTo>
                      <a:pt x="179" y="110"/>
                    </a:lnTo>
                    <a:lnTo>
                      <a:pt x="179" y="109"/>
                    </a:lnTo>
                    <a:lnTo>
                      <a:pt x="180" y="107"/>
                    </a:lnTo>
                    <a:lnTo>
                      <a:pt x="183" y="107"/>
                    </a:lnTo>
                    <a:lnTo>
                      <a:pt x="183" y="107"/>
                    </a:lnTo>
                    <a:lnTo>
                      <a:pt x="180" y="106"/>
                    </a:lnTo>
                    <a:lnTo>
                      <a:pt x="179" y="104"/>
                    </a:lnTo>
                    <a:lnTo>
                      <a:pt x="177" y="101"/>
                    </a:lnTo>
                    <a:lnTo>
                      <a:pt x="177" y="101"/>
                    </a:lnTo>
                    <a:lnTo>
                      <a:pt x="179" y="101"/>
                    </a:lnTo>
                    <a:lnTo>
                      <a:pt x="179" y="99"/>
                    </a:lnTo>
                    <a:lnTo>
                      <a:pt x="179" y="99"/>
                    </a:lnTo>
                    <a:lnTo>
                      <a:pt x="206" y="96"/>
                    </a:lnTo>
                    <a:lnTo>
                      <a:pt x="206" y="96"/>
                    </a:lnTo>
                    <a:lnTo>
                      <a:pt x="191" y="93"/>
                    </a:lnTo>
                    <a:lnTo>
                      <a:pt x="180" y="92"/>
                    </a:lnTo>
                    <a:lnTo>
                      <a:pt x="171" y="93"/>
                    </a:lnTo>
                    <a:lnTo>
                      <a:pt x="171" y="93"/>
                    </a:lnTo>
                    <a:lnTo>
                      <a:pt x="170" y="95"/>
                    </a:lnTo>
                    <a:lnTo>
                      <a:pt x="171" y="98"/>
                    </a:lnTo>
                    <a:lnTo>
                      <a:pt x="171" y="98"/>
                    </a:lnTo>
                    <a:lnTo>
                      <a:pt x="168" y="96"/>
                    </a:lnTo>
                    <a:lnTo>
                      <a:pt x="164" y="95"/>
                    </a:lnTo>
                    <a:lnTo>
                      <a:pt x="160" y="95"/>
                    </a:lnTo>
                    <a:lnTo>
                      <a:pt x="159" y="93"/>
                    </a:lnTo>
                    <a:lnTo>
                      <a:pt x="159" y="90"/>
                    </a:lnTo>
                    <a:lnTo>
                      <a:pt x="159" y="90"/>
                    </a:lnTo>
                    <a:lnTo>
                      <a:pt x="177" y="89"/>
                    </a:lnTo>
                    <a:lnTo>
                      <a:pt x="196" y="89"/>
                    </a:lnTo>
                    <a:lnTo>
                      <a:pt x="214" y="90"/>
                    </a:lnTo>
                    <a:lnTo>
                      <a:pt x="231" y="95"/>
                    </a:lnTo>
                    <a:lnTo>
                      <a:pt x="231" y="95"/>
                    </a:lnTo>
                    <a:lnTo>
                      <a:pt x="229" y="98"/>
                    </a:lnTo>
                    <a:lnTo>
                      <a:pt x="226" y="99"/>
                    </a:lnTo>
                    <a:lnTo>
                      <a:pt x="217" y="101"/>
                    </a:lnTo>
                    <a:lnTo>
                      <a:pt x="217" y="101"/>
                    </a:lnTo>
                    <a:lnTo>
                      <a:pt x="221" y="103"/>
                    </a:lnTo>
                    <a:lnTo>
                      <a:pt x="228" y="103"/>
                    </a:lnTo>
                    <a:lnTo>
                      <a:pt x="238" y="104"/>
                    </a:lnTo>
                    <a:lnTo>
                      <a:pt x="238" y="104"/>
                    </a:lnTo>
                    <a:lnTo>
                      <a:pt x="240" y="106"/>
                    </a:lnTo>
                    <a:lnTo>
                      <a:pt x="240" y="109"/>
                    </a:lnTo>
                    <a:lnTo>
                      <a:pt x="240" y="109"/>
                    </a:lnTo>
                    <a:lnTo>
                      <a:pt x="250" y="109"/>
                    </a:lnTo>
                    <a:lnTo>
                      <a:pt x="260" y="109"/>
                    </a:lnTo>
                    <a:lnTo>
                      <a:pt x="260" y="109"/>
                    </a:lnTo>
                    <a:lnTo>
                      <a:pt x="258" y="113"/>
                    </a:lnTo>
                    <a:lnTo>
                      <a:pt x="255" y="116"/>
                    </a:lnTo>
                    <a:lnTo>
                      <a:pt x="247" y="119"/>
                    </a:lnTo>
                    <a:lnTo>
                      <a:pt x="247" y="119"/>
                    </a:lnTo>
                    <a:lnTo>
                      <a:pt x="258" y="121"/>
                    </a:lnTo>
                    <a:lnTo>
                      <a:pt x="269" y="122"/>
                    </a:lnTo>
                    <a:lnTo>
                      <a:pt x="279" y="122"/>
                    </a:lnTo>
                    <a:lnTo>
                      <a:pt x="290" y="124"/>
                    </a:lnTo>
                    <a:lnTo>
                      <a:pt x="290" y="124"/>
                    </a:lnTo>
                    <a:lnTo>
                      <a:pt x="290" y="127"/>
                    </a:lnTo>
                    <a:lnTo>
                      <a:pt x="287" y="130"/>
                    </a:lnTo>
                    <a:lnTo>
                      <a:pt x="282" y="131"/>
                    </a:lnTo>
                    <a:lnTo>
                      <a:pt x="282" y="131"/>
                    </a:lnTo>
                    <a:lnTo>
                      <a:pt x="284" y="133"/>
                    </a:lnTo>
                    <a:lnTo>
                      <a:pt x="289" y="135"/>
                    </a:lnTo>
                    <a:lnTo>
                      <a:pt x="295" y="133"/>
                    </a:lnTo>
                    <a:lnTo>
                      <a:pt x="302" y="131"/>
                    </a:lnTo>
                    <a:lnTo>
                      <a:pt x="305" y="131"/>
                    </a:lnTo>
                    <a:lnTo>
                      <a:pt x="308" y="131"/>
                    </a:lnTo>
                    <a:lnTo>
                      <a:pt x="308" y="131"/>
                    </a:lnTo>
                    <a:lnTo>
                      <a:pt x="307" y="136"/>
                    </a:lnTo>
                    <a:lnTo>
                      <a:pt x="302" y="138"/>
                    </a:lnTo>
                    <a:lnTo>
                      <a:pt x="293" y="141"/>
                    </a:lnTo>
                    <a:lnTo>
                      <a:pt x="293" y="141"/>
                    </a:lnTo>
                    <a:lnTo>
                      <a:pt x="296" y="144"/>
                    </a:lnTo>
                    <a:lnTo>
                      <a:pt x="296" y="144"/>
                    </a:lnTo>
                    <a:lnTo>
                      <a:pt x="289" y="142"/>
                    </a:lnTo>
                    <a:lnTo>
                      <a:pt x="281" y="145"/>
                    </a:lnTo>
                    <a:lnTo>
                      <a:pt x="281" y="145"/>
                    </a:lnTo>
                    <a:lnTo>
                      <a:pt x="285" y="145"/>
                    </a:lnTo>
                    <a:lnTo>
                      <a:pt x="292" y="147"/>
                    </a:lnTo>
                    <a:lnTo>
                      <a:pt x="301" y="147"/>
                    </a:lnTo>
                    <a:lnTo>
                      <a:pt x="301" y="147"/>
                    </a:lnTo>
                    <a:lnTo>
                      <a:pt x="302" y="145"/>
                    </a:lnTo>
                    <a:lnTo>
                      <a:pt x="301" y="145"/>
                    </a:lnTo>
                    <a:lnTo>
                      <a:pt x="301" y="144"/>
                    </a:lnTo>
                    <a:lnTo>
                      <a:pt x="301" y="144"/>
                    </a:lnTo>
                    <a:lnTo>
                      <a:pt x="308" y="147"/>
                    </a:lnTo>
                    <a:lnTo>
                      <a:pt x="318" y="147"/>
                    </a:lnTo>
                    <a:lnTo>
                      <a:pt x="328" y="147"/>
                    </a:lnTo>
                    <a:lnTo>
                      <a:pt x="339" y="148"/>
                    </a:lnTo>
                    <a:lnTo>
                      <a:pt x="339" y="148"/>
                    </a:lnTo>
                    <a:lnTo>
                      <a:pt x="337" y="153"/>
                    </a:lnTo>
                    <a:lnTo>
                      <a:pt x="334" y="156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31" y="162"/>
                    </a:lnTo>
                    <a:lnTo>
                      <a:pt x="339" y="164"/>
                    </a:lnTo>
                    <a:lnTo>
                      <a:pt x="354" y="164"/>
                    </a:lnTo>
                    <a:lnTo>
                      <a:pt x="354" y="164"/>
                    </a:lnTo>
                    <a:lnTo>
                      <a:pt x="356" y="162"/>
                    </a:lnTo>
                    <a:lnTo>
                      <a:pt x="354" y="160"/>
                    </a:lnTo>
                    <a:lnTo>
                      <a:pt x="354" y="159"/>
                    </a:lnTo>
                    <a:lnTo>
                      <a:pt x="354" y="157"/>
                    </a:lnTo>
                    <a:lnTo>
                      <a:pt x="354" y="157"/>
                    </a:lnTo>
                    <a:lnTo>
                      <a:pt x="360" y="157"/>
                    </a:lnTo>
                    <a:lnTo>
                      <a:pt x="366" y="159"/>
                    </a:lnTo>
                    <a:lnTo>
                      <a:pt x="382" y="167"/>
                    </a:lnTo>
                    <a:lnTo>
                      <a:pt x="382" y="167"/>
                    </a:lnTo>
                    <a:lnTo>
                      <a:pt x="397" y="174"/>
                    </a:lnTo>
                    <a:lnTo>
                      <a:pt x="411" y="180"/>
                    </a:lnTo>
                    <a:lnTo>
                      <a:pt x="411" y="180"/>
                    </a:lnTo>
                    <a:lnTo>
                      <a:pt x="429" y="189"/>
                    </a:lnTo>
                    <a:lnTo>
                      <a:pt x="447" y="199"/>
                    </a:lnTo>
                    <a:lnTo>
                      <a:pt x="467" y="209"/>
                    </a:lnTo>
                    <a:lnTo>
                      <a:pt x="484" y="218"/>
                    </a:lnTo>
                    <a:lnTo>
                      <a:pt x="484" y="218"/>
                    </a:lnTo>
                    <a:lnTo>
                      <a:pt x="487" y="217"/>
                    </a:lnTo>
                    <a:lnTo>
                      <a:pt x="490" y="217"/>
                    </a:lnTo>
                    <a:lnTo>
                      <a:pt x="490" y="217"/>
                    </a:lnTo>
                    <a:lnTo>
                      <a:pt x="510" y="229"/>
                    </a:lnTo>
                    <a:lnTo>
                      <a:pt x="531" y="240"/>
                    </a:lnTo>
                    <a:lnTo>
                      <a:pt x="575" y="261"/>
                    </a:lnTo>
                    <a:lnTo>
                      <a:pt x="575" y="261"/>
                    </a:lnTo>
                    <a:lnTo>
                      <a:pt x="572" y="258"/>
                    </a:lnTo>
                    <a:lnTo>
                      <a:pt x="568" y="255"/>
                    </a:lnTo>
                    <a:lnTo>
                      <a:pt x="563" y="252"/>
                    </a:lnTo>
                    <a:lnTo>
                      <a:pt x="560" y="247"/>
                    </a:lnTo>
                    <a:lnTo>
                      <a:pt x="560" y="247"/>
                    </a:lnTo>
                    <a:lnTo>
                      <a:pt x="554" y="243"/>
                    </a:lnTo>
                    <a:lnTo>
                      <a:pt x="549" y="240"/>
                    </a:lnTo>
                    <a:lnTo>
                      <a:pt x="543" y="235"/>
                    </a:lnTo>
                    <a:lnTo>
                      <a:pt x="536" y="232"/>
                    </a:lnTo>
                    <a:lnTo>
                      <a:pt x="536" y="232"/>
                    </a:lnTo>
                    <a:lnTo>
                      <a:pt x="536" y="231"/>
                    </a:lnTo>
                    <a:lnTo>
                      <a:pt x="534" y="229"/>
                    </a:lnTo>
                    <a:lnTo>
                      <a:pt x="534" y="229"/>
                    </a:lnTo>
                    <a:lnTo>
                      <a:pt x="526" y="226"/>
                    </a:lnTo>
                    <a:lnTo>
                      <a:pt x="523" y="225"/>
                    </a:lnTo>
                    <a:lnTo>
                      <a:pt x="522" y="221"/>
                    </a:lnTo>
                    <a:lnTo>
                      <a:pt x="522" y="221"/>
                    </a:lnTo>
                    <a:lnTo>
                      <a:pt x="517" y="221"/>
                    </a:lnTo>
                    <a:lnTo>
                      <a:pt x="514" y="220"/>
                    </a:lnTo>
                    <a:lnTo>
                      <a:pt x="510" y="218"/>
                    </a:lnTo>
                    <a:lnTo>
                      <a:pt x="507" y="215"/>
                    </a:lnTo>
                    <a:lnTo>
                      <a:pt x="507" y="215"/>
                    </a:lnTo>
                    <a:lnTo>
                      <a:pt x="500" y="214"/>
                    </a:lnTo>
                    <a:lnTo>
                      <a:pt x="496" y="211"/>
                    </a:lnTo>
                    <a:lnTo>
                      <a:pt x="490" y="208"/>
                    </a:lnTo>
                    <a:lnTo>
                      <a:pt x="485" y="206"/>
                    </a:lnTo>
                    <a:lnTo>
                      <a:pt x="485" y="206"/>
                    </a:lnTo>
                    <a:lnTo>
                      <a:pt x="484" y="205"/>
                    </a:lnTo>
                    <a:lnTo>
                      <a:pt x="484" y="205"/>
                    </a:lnTo>
                    <a:lnTo>
                      <a:pt x="484" y="203"/>
                    </a:lnTo>
                    <a:lnTo>
                      <a:pt x="484" y="203"/>
                    </a:lnTo>
                    <a:lnTo>
                      <a:pt x="479" y="203"/>
                    </a:lnTo>
                    <a:lnTo>
                      <a:pt x="479" y="203"/>
                    </a:lnTo>
                    <a:lnTo>
                      <a:pt x="472" y="199"/>
                    </a:lnTo>
                    <a:lnTo>
                      <a:pt x="464" y="194"/>
                    </a:lnTo>
                    <a:lnTo>
                      <a:pt x="446" y="186"/>
                    </a:lnTo>
                    <a:lnTo>
                      <a:pt x="446" y="186"/>
                    </a:lnTo>
                    <a:lnTo>
                      <a:pt x="430" y="180"/>
                    </a:lnTo>
                    <a:lnTo>
                      <a:pt x="427" y="179"/>
                    </a:lnTo>
                    <a:lnTo>
                      <a:pt x="426" y="177"/>
                    </a:lnTo>
                    <a:lnTo>
                      <a:pt x="426" y="174"/>
                    </a:lnTo>
                    <a:lnTo>
                      <a:pt x="427" y="171"/>
                    </a:lnTo>
                    <a:lnTo>
                      <a:pt x="427" y="171"/>
                    </a:lnTo>
                    <a:lnTo>
                      <a:pt x="411" y="160"/>
                    </a:lnTo>
                    <a:lnTo>
                      <a:pt x="395" y="148"/>
                    </a:lnTo>
                    <a:lnTo>
                      <a:pt x="388" y="142"/>
                    </a:lnTo>
                    <a:lnTo>
                      <a:pt x="382" y="135"/>
                    </a:lnTo>
                    <a:lnTo>
                      <a:pt x="375" y="125"/>
                    </a:lnTo>
                    <a:lnTo>
                      <a:pt x="372" y="116"/>
                    </a:lnTo>
                    <a:lnTo>
                      <a:pt x="372" y="116"/>
                    </a:lnTo>
                    <a:lnTo>
                      <a:pt x="375" y="115"/>
                    </a:lnTo>
                    <a:lnTo>
                      <a:pt x="378" y="115"/>
                    </a:lnTo>
                    <a:lnTo>
                      <a:pt x="385" y="118"/>
                    </a:lnTo>
                    <a:lnTo>
                      <a:pt x="385" y="118"/>
                    </a:lnTo>
                    <a:lnTo>
                      <a:pt x="382" y="115"/>
                    </a:lnTo>
                    <a:lnTo>
                      <a:pt x="378" y="113"/>
                    </a:lnTo>
                    <a:lnTo>
                      <a:pt x="371" y="110"/>
                    </a:lnTo>
                    <a:lnTo>
                      <a:pt x="363" y="107"/>
                    </a:lnTo>
                    <a:lnTo>
                      <a:pt x="360" y="104"/>
                    </a:lnTo>
                    <a:lnTo>
                      <a:pt x="360" y="101"/>
                    </a:lnTo>
                    <a:lnTo>
                      <a:pt x="360" y="101"/>
                    </a:lnTo>
                    <a:lnTo>
                      <a:pt x="372" y="103"/>
                    </a:lnTo>
                    <a:lnTo>
                      <a:pt x="385" y="107"/>
                    </a:lnTo>
                    <a:lnTo>
                      <a:pt x="407" y="118"/>
                    </a:lnTo>
                    <a:lnTo>
                      <a:pt x="407" y="118"/>
                    </a:lnTo>
                    <a:lnTo>
                      <a:pt x="411" y="118"/>
                    </a:lnTo>
                    <a:lnTo>
                      <a:pt x="411" y="118"/>
                    </a:lnTo>
                    <a:lnTo>
                      <a:pt x="423" y="122"/>
                    </a:lnTo>
                    <a:lnTo>
                      <a:pt x="436" y="128"/>
                    </a:lnTo>
                    <a:lnTo>
                      <a:pt x="462" y="138"/>
                    </a:lnTo>
                    <a:lnTo>
                      <a:pt x="462" y="138"/>
                    </a:lnTo>
                    <a:lnTo>
                      <a:pt x="436" y="124"/>
                    </a:lnTo>
                    <a:lnTo>
                      <a:pt x="409" y="110"/>
                    </a:lnTo>
                    <a:lnTo>
                      <a:pt x="409" y="110"/>
                    </a:lnTo>
                    <a:lnTo>
                      <a:pt x="394" y="106"/>
                    </a:lnTo>
                    <a:lnTo>
                      <a:pt x="394" y="106"/>
                    </a:lnTo>
                    <a:lnTo>
                      <a:pt x="383" y="99"/>
                    </a:lnTo>
                    <a:lnTo>
                      <a:pt x="372" y="93"/>
                    </a:lnTo>
                    <a:lnTo>
                      <a:pt x="372" y="93"/>
                    </a:lnTo>
                    <a:lnTo>
                      <a:pt x="362" y="90"/>
                    </a:lnTo>
                    <a:lnTo>
                      <a:pt x="357" y="87"/>
                    </a:lnTo>
                    <a:lnTo>
                      <a:pt x="354" y="83"/>
                    </a:lnTo>
                    <a:lnTo>
                      <a:pt x="354" y="83"/>
                    </a:lnTo>
                    <a:lnTo>
                      <a:pt x="357" y="83"/>
                    </a:lnTo>
                    <a:lnTo>
                      <a:pt x="362" y="81"/>
                    </a:lnTo>
                    <a:lnTo>
                      <a:pt x="369" y="84"/>
                    </a:lnTo>
                    <a:lnTo>
                      <a:pt x="383" y="93"/>
                    </a:lnTo>
                    <a:lnTo>
                      <a:pt x="383" y="93"/>
                    </a:lnTo>
                    <a:lnTo>
                      <a:pt x="394" y="96"/>
                    </a:lnTo>
                    <a:lnTo>
                      <a:pt x="404" y="99"/>
                    </a:lnTo>
                    <a:lnTo>
                      <a:pt x="415" y="103"/>
                    </a:lnTo>
                    <a:lnTo>
                      <a:pt x="424" y="107"/>
                    </a:lnTo>
                    <a:lnTo>
                      <a:pt x="424" y="107"/>
                    </a:lnTo>
                    <a:lnTo>
                      <a:pt x="411" y="99"/>
                    </a:lnTo>
                    <a:lnTo>
                      <a:pt x="397" y="93"/>
                    </a:lnTo>
                    <a:lnTo>
                      <a:pt x="382" y="86"/>
                    </a:lnTo>
                    <a:lnTo>
                      <a:pt x="368" y="78"/>
                    </a:lnTo>
                    <a:lnTo>
                      <a:pt x="368" y="78"/>
                    </a:lnTo>
                    <a:lnTo>
                      <a:pt x="363" y="78"/>
                    </a:lnTo>
                    <a:lnTo>
                      <a:pt x="360" y="75"/>
                    </a:lnTo>
                    <a:lnTo>
                      <a:pt x="359" y="72"/>
                    </a:lnTo>
                    <a:lnTo>
                      <a:pt x="359" y="69"/>
                    </a:lnTo>
                    <a:lnTo>
                      <a:pt x="359" y="69"/>
                    </a:lnTo>
                    <a:lnTo>
                      <a:pt x="368" y="69"/>
                    </a:lnTo>
                    <a:lnTo>
                      <a:pt x="378" y="71"/>
                    </a:lnTo>
                    <a:lnTo>
                      <a:pt x="398" y="77"/>
                    </a:lnTo>
                    <a:lnTo>
                      <a:pt x="417" y="84"/>
                    </a:lnTo>
                    <a:lnTo>
                      <a:pt x="435" y="90"/>
                    </a:lnTo>
                    <a:lnTo>
                      <a:pt x="435" y="90"/>
                    </a:lnTo>
                    <a:lnTo>
                      <a:pt x="420" y="81"/>
                    </a:lnTo>
                    <a:lnTo>
                      <a:pt x="400" y="72"/>
                    </a:lnTo>
                    <a:lnTo>
                      <a:pt x="382" y="64"/>
                    </a:lnTo>
                    <a:lnTo>
                      <a:pt x="363" y="54"/>
                    </a:lnTo>
                    <a:lnTo>
                      <a:pt x="363" y="54"/>
                    </a:lnTo>
                    <a:lnTo>
                      <a:pt x="362" y="51"/>
                    </a:lnTo>
                    <a:lnTo>
                      <a:pt x="362" y="49"/>
                    </a:lnTo>
                    <a:lnTo>
                      <a:pt x="363" y="48"/>
                    </a:lnTo>
                    <a:lnTo>
                      <a:pt x="363" y="48"/>
                    </a:lnTo>
                    <a:lnTo>
                      <a:pt x="357" y="45"/>
                    </a:lnTo>
                    <a:lnTo>
                      <a:pt x="354" y="42"/>
                    </a:lnTo>
                    <a:lnTo>
                      <a:pt x="354" y="38"/>
                    </a:lnTo>
                    <a:lnTo>
                      <a:pt x="354" y="38"/>
                    </a:lnTo>
                    <a:lnTo>
                      <a:pt x="374" y="43"/>
                    </a:lnTo>
                    <a:lnTo>
                      <a:pt x="394" y="51"/>
                    </a:lnTo>
                    <a:lnTo>
                      <a:pt x="414" y="58"/>
                    </a:lnTo>
                    <a:lnTo>
                      <a:pt x="435" y="64"/>
                    </a:lnTo>
                    <a:lnTo>
                      <a:pt x="435" y="64"/>
                    </a:lnTo>
                    <a:lnTo>
                      <a:pt x="418" y="55"/>
                    </a:lnTo>
                    <a:lnTo>
                      <a:pt x="400" y="46"/>
                    </a:lnTo>
                    <a:lnTo>
                      <a:pt x="360" y="32"/>
                    </a:lnTo>
                    <a:lnTo>
                      <a:pt x="360" y="32"/>
                    </a:lnTo>
                    <a:lnTo>
                      <a:pt x="351" y="29"/>
                    </a:lnTo>
                    <a:lnTo>
                      <a:pt x="348" y="26"/>
                    </a:lnTo>
                    <a:lnTo>
                      <a:pt x="348" y="25"/>
                    </a:lnTo>
                    <a:lnTo>
                      <a:pt x="348" y="22"/>
                    </a:lnTo>
                    <a:lnTo>
                      <a:pt x="348" y="22"/>
                    </a:lnTo>
                    <a:lnTo>
                      <a:pt x="366" y="26"/>
                    </a:lnTo>
                    <a:lnTo>
                      <a:pt x="385" y="34"/>
                    </a:lnTo>
                    <a:lnTo>
                      <a:pt x="403" y="40"/>
                    </a:lnTo>
                    <a:lnTo>
                      <a:pt x="420" y="48"/>
                    </a:lnTo>
                    <a:lnTo>
                      <a:pt x="420" y="48"/>
                    </a:lnTo>
                    <a:lnTo>
                      <a:pt x="388" y="29"/>
                    </a:lnTo>
                    <a:lnTo>
                      <a:pt x="354" y="13"/>
                    </a:lnTo>
                    <a:lnTo>
                      <a:pt x="354" y="13"/>
                    </a:lnTo>
                    <a:lnTo>
                      <a:pt x="353" y="8"/>
                    </a:lnTo>
                    <a:lnTo>
                      <a:pt x="351" y="0"/>
                    </a:lnTo>
                    <a:lnTo>
                      <a:pt x="351" y="0"/>
                    </a:lnTo>
                    <a:lnTo>
                      <a:pt x="360" y="2"/>
                    </a:lnTo>
                    <a:lnTo>
                      <a:pt x="369" y="3"/>
                    </a:lnTo>
                    <a:lnTo>
                      <a:pt x="385" y="10"/>
                    </a:lnTo>
                    <a:lnTo>
                      <a:pt x="401" y="17"/>
                    </a:lnTo>
                    <a:lnTo>
                      <a:pt x="418" y="22"/>
                    </a:lnTo>
                    <a:lnTo>
                      <a:pt x="418" y="22"/>
                    </a:lnTo>
                    <a:lnTo>
                      <a:pt x="417" y="26"/>
                    </a:lnTo>
                    <a:lnTo>
                      <a:pt x="415" y="28"/>
                    </a:lnTo>
                    <a:lnTo>
                      <a:pt x="415" y="28"/>
                    </a:lnTo>
                    <a:lnTo>
                      <a:pt x="418" y="31"/>
                    </a:lnTo>
                    <a:lnTo>
                      <a:pt x="423" y="34"/>
                    </a:lnTo>
                    <a:lnTo>
                      <a:pt x="423" y="34"/>
                    </a:lnTo>
                    <a:lnTo>
                      <a:pt x="421" y="37"/>
                    </a:lnTo>
                    <a:lnTo>
                      <a:pt x="420" y="40"/>
                    </a:lnTo>
                    <a:lnTo>
                      <a:pt x="420" y="40"/>
                    </a:lnTo>
                    <a:lnTo>
                      <a:pt x="424" y="43"/>
                    </a:lnTo>
                    <a:lnTo>
                      <a:pt x="430" y="46"/>
                    </a:lnTo>
                    <a:lnTo>
                      <a:pt x="438" y="51"/>
                    </a:lnTo>
                    <a:lnTo>
                      <a:pt x="444" y="54"/>
                    </a:lnTo>
                    <a:lnTo>
                      <a:pt x="444" y="54"/>
                    </a:lnTo>
                    <a:lnTo>
                      <a:pt x="441" y="57"/>
                    </a:lnTo>
                    <a:lnTo>
                      <a:pt x="439" y="58"/>
                    </a:lnTo>
                    <a:lnTo>
                      <a:pt x="438" y="58"/>
                    </a:lnTo>
                    <a:lnTo>
                      <a:pt x="438" y="58"/>
                    </a:lnTo>
                    <a:close/>
                    <a:moveTo>
                      <a:pt x="433" y="109"/>
                    </a:moveTo>
                    <a:lnTo>
                      <a:pt x="433" y="109"/>
                    </a:lnTo>
                    <a:lnTo>
                      <a:pt x="430" y="107"/>
                    </a:lnTo>
                    <a:lnTo>
                      <a:pt x="429" y="109"/>
                    </a:lnTo>
                    <a:lnTo>
                      <a:pt x="429" y="109"/>
                    </a:lnTo>
                    <a:lnTo>
                      <a:pt x="432" y="110"/>
                    </a:lnTo>
                    <a:lnTo>
                      <a:pt x="433" y="110"/>
                    </a:lnTo>
                    <a:lnTo>
                      <a:pt x="433" y="109"/>
                    </a:lnTo>
                    <a:lnTo>
                      <a:pt x="433" y="109"/>
                    </a:lnTo>
                    <a:close/>
                    <a:moveTo>
                      <a:pt x="667" y="141"/>
                    </a:moveTo>
                    <a:lnTo>
                      <a:pt x="667" y="141"/>
                    </a:lnTo>
                    <a:lnTo>
                      <a:pt x="658" y="128"/>
                    </a:lnTo>
                    <a:lnTo>
                      <a:pt x="645" y="119"/>
                    </a:lnTo>
                    <a:lnTo>
                      <a:pt x="645" y="119"/>
                    </a:lnTo>
                    <a:lnTo>
                      <a:pt x="650" y="125"/>
                    </a:lnTo>
                    <a:lnTo>
                      <a:pt x="654" y="131"/>
                    </a:lnTo>
                    <a:lnTo>
                      <a:pt x="659" y="138"/>
                    </a:lnTo>
                    <a:lnTo>
                      <a:pt x="662" y="139"/>
                    </a:lnTo>
                    <a:lnTo>
                      <a:pt x="667" y="141"/>
                    </a:lnTo>
                    <a:lnTo>
                      <a:pt x="667" y="141"/>
                    </a:lnTo>
                    <a:close/>
                    <a:moveTo>
                      <a:pt x="455" y="179"/>
                    </a:moveTo>
                    <a:lnTo>
                      <a:pt x="455" y="179"/>
                    </a:lnTo>
                    <a:lnTo>
                      <a:pt x="453" y="176"/>
                    </a:lnTo>
                    <a:lnTo>
                      <a:pt x="453" y="176"/>
                    </a:lnTo>
                    <a:lnTo>
                      <a:pt x="455" y="174"/>
                    </a:lnTo>
                    <a:lnTo>
                      <a:pt x="455" y="174"/>
                    </a:lnTo>
                    <a:lnTo>
                      <a:pt x="462" y="176"/>
                    </a:lnTo>
                    <a:lnTo>
                      <a:pt x="468" y="177"/>
                    </a:lnTo>
                    <a:lnTo>
                      <a:pt x="479" y="183"/>
                    </a:lnTo>
                    <a:lnTo>
                      <a:pt x="490" y="189"/>
                    </a:lnTo>
                    <a:lnTo>
                      <a:pt x="496" y="191"/>
                    </a:lnTo>
                    <a:lnTo>
                      <a:pt x="502" y="192"/>
                    </a:lnTo>
                    <a:lnTo>
                      <a:pt x="502" y="192"/>
                    </a:lnTo>
                    <a:lnTo>
                      <a:pt x="526" y="208"/>
                    </a:lnTo>
                    <a:lnTo>
                      <a:pt x="552" y="221"/>
                    </a:lnTo>
                    <a:lnTo>
                      <a:pt x="604" y="247"/>
                    </a:lnTo>
                    <a:lnTo>
                      <a:pt x="604" y="247"/>
                    </a:lnTo>
                    <a:lnTo>
                      <a:pt x="590" y="235"/>
                    </a:lnTo>
                    <a:lnTo>
                      <a:pt x="575" y="223"/>
                    </a:lnTo>
                    <a:lnTo>
                      <a:pt x="560" y="211"/>
                    </a:lnTo>
                    <a:lnTo>
                      <a:pt x="543" y="200"/>
                    </a:lnTo>
                    <a:lnTo>
                      <a:pt x="508" y="182"/>
                    </a:lnTo>
                    <a:lnTo>
                      <a:pt x="470" y="164"/>
                    </a:lnTo>
                    <a:lnTo>
                      <a:pt x="470" y="164"/>
                    </a:lnTo>
                    <a:lnTo>
                      <a:pt x="468" y="167"/>
                    </a:lnTo>
                    <a:lnTo>
                      <a:pt x="467" y="168"/>
                    </a:lnTo>
                    <a:lnTo>
                      <a:pt x="465" y="168"/>
                    </a:lnTo>
                    <a:lnTo>
                      <a:pt x="465" y="168"/>
                    </a:lnTo>
                    <a:lnTo>
                      <a:pt x="427" y="147"/>
                    </a:lnTo>
                    <a:lnTo>
                      <a:pt x="406" y="136"/>
                    </a:lnTo>
                    <a:lnTo>
                      <a:pt x="383" y="128"/>
                    </a:lnTo>
                    <a:lnTo>
                      <a:pt x="383" y="128"/>
                    </a:lnTo>
                    <a:lnTo>
                      <a:pt x="398" y="144"/>
                    </a:lnTo>
                    <a:lnTo>
                      <a:pt x="415" y="157"/>
                    </a:lnTo>
                    <a:lnTo>
                      <a:pt x="433" y="170"/>
                    </a:lnTo>
                    <a:lnTo>
                      <a:pt x="444" y="174"/>
                    </a:lnTo>
                    <a:lnTo>
                      <a:pt x="455" y="179"/>
                    </a:lnTo>
                    <a:lnTo>
                      <a:pt x="455" y="179"/>
                    </a:lnTo>
                    <a:close/>
                    <a:moveTo>
                      <a:pt x="676" y="139"/>
                    </a:moveTo>
                    <a:lnTo>
                      <a:pt x="676" y="139"/>
                    </a:lnTo>
                    <a:lnTo>
                      <a:pt x="671" y="135"/>
                    </a:lnTo>
                    <a:lnTo>
                      <a:pt x="670" y="131"/>
                    </a:lnTo>
                    <a:lnTo>
                      <a:pt x="667" y="131"/>
                    </a:lnTo>
                    <a:lnTo>
                      <a:pt x="667" y="131"/>
                    </a:lnTo>
                    <a:lnTo>
                      <a:pt x="671" y="136"/>
                    </a:lnTo>
                    <a:lnTo>
                      <a:pt x="674" y="138"/>
                    </a:lnTo>
                    <a:lnTo>
                      <a:pt x="676" y="139"/>
                    </a:lnTo>
                    <a:lnTo>
                      <a:pt x="676" y="139"/>
                    </a:lnTo>
                    <a:close/>
                    <a:moveTo>
                      <a:pt x="439" y="135"/>
                    </a:moveTo>
                    <a:lnTo>
                      <a:pt x="439" y="135"/>
                    </a:lnTo>
                    <a:lnTo>
                      <a:pt x="436" y="133"/>
                    </a:lnTo>
                    <a:lnTo>
                      <a:pt x="433" y="133"/>
                    </a:lnTo>
                    <a:lnTo>
                      <a:pt x="433" y="133"/>
                    </a:lnTo>
                    <a:lnTo>
                      <a:pt x="435" y="135"/>
                    </a:lnTo>
                    <a:lnTo>
                      <a:pt x="436" y="135"/>
                    </a:lnTo>
                    <a:lnTo>
                      <a:pt x="438" y="135"/>
                    </a:lnTo>
                    <a:lnTo>
                      <a:pt x="439" y="135"/>
                    </a:lnTo>
                    <a:lnTo>
                      <a:pt x="439" y="135"/>
                    </a:lnTo>
                    <a:close/>
                    <a:moveTo>
                      <a:pt x="270" y="135"/>
                    </a:moveTo>
                    <a:lnTo>
                      <a:pt x="270" y="135"/>
                    </a:lnTo>
                    <a:lnTo>
                      <a:pt x="275" y="135"/>
                    </a:lnTo>
                    <a:lnTo>
                      <a:pt x="276" y="135"/>
                    </a:lnTo>
                    <a:lnTo>
                      <a:pt x="276" y="133"/>
                    </a:lnTo>
                    <a:lnTo>
                      <a:pt x="276" y="133"/>
                    </a:lnTo>
                    <a:lnTo>
                      <a:pt x="273" y="133"/>
                    </a:lnTo>
                    <a:lnTo>
                      <a:pt x="272" y="135"/>
                    </a:lnTo>
                    <a:lnTo>
                      <a:pt x="270" y="135"/>
                    </a:lnTo>
                    <a:lnTo>
                      <a:pt x="270" y="135"/>
                    </a:lnTo>
                    <a:close/>
                    <a:moveTo>
                      <a:pt x="462" y="144"/>
                    </a:moveTo>
                    <a:lnTo>
                      <a:pt x="462" y="144"/>
                    </a:lnTo>
                    <a:lnTo>
                      <a:pt x="452" y="139"/>
                    </a:lnTo>
                    <a:lnTo>
                      <a:pt x="446" y="136"/>
                    </a:lnTo>
                    <a:lnTo>
                      <a:pt x="441" y="136"/>
                    </a:lnTo>
                    <a:lnTo>
                      <a:pt x="441" y="136"/>
                    </a:lnTo>
                    <a:lnTo>
                      <a:pt x="446" y="138"/>
                    </a:lnTo>
                    <a:lnTo>
                      <a:pt x="450" y="141"/>
                    </a:lnTo>
                    <a:lnTo>
                      <a:pt x="456" y="144"/>
                    </a:lnTo>
                    <a:lnTo>
                      <a:pt x="462" y="144"/>
                    </a:lnTo>
                    <a:lnTo>
                      <a:pt x="462" y="144"/>
                    </a:lnTo>
                    <a:close/>
                    <a:moveTo>
                      <a:pt x="456" y="153"/>
                    </a:moveTo>
                    <a:lnTo>
                      <a:pt x="456" y="153"/>
                    </a:lnTo>
                    <a:lnTo>
                      <a:pt x="452" y="148"/>
                    </a:lnTo>
                    <a:lnTo>
                      <a:pt x="446" y="147"/>
                    </a:lnTo>
                    <a:lnTo>
                      <a:pt x="435" y="144"/>
                    </a:lnTo>
                    <a:lnTo>
                      <a:pt x="435" y="144"/>
                    </a:lnTo>
                    <a:lnTo>
                      <a:pt x="446" y="148"/>
                    </a:lnTo>
                    <a:lnTo>
                      <a:pt x="450" y="151"/>
                    </a:lnTo>
                    <a:lnTo>
                      <a:pt x="456" y="153"/>
                    </a:lnTo>
                    <a:lnTo>
                      <a:pt x="456" y="153"/>
                    </a:lnTo>
                    <a:close/>
                    <a:moveTo>
                      <a:pt x="651" y="173"/>
                    </a:moveTo>
                    <a:lnTo>
                      <a:pt x="651" y="173"/>
                    </a:lnTo>
                    <a:lnTo>
                      <a:pt x="654" y="174"/>
                    </a:lnTo>
                    <a:lnTo>
                      <a:pt x="659" y="176"/>
                    </a:lnTo>
                    <a:lnTo>
                      <a:pt x="659" y="176"/>
                    </a:lnTo>
                    <a:lnTo>
                      <a:pt x="665" y="182"/>
                    </a:lnTo>
                    <a:lnTo>
                      <a:pt x="665" y="182"/>
                    </a:lnTo>
                    <a:lnTo>
                      <a:pt x="671" y="186"/>
                    </a:lnTo>
                    <a:lnTo>
                      <a:pt x="674" y="188"/>
                    </a:lnTo>
                    <a:lnTo>
                      <a:pt x="677" y="188"/>
                    </a:lnTo>
                    <a:lnTo>
                      <a:pt x="677" y="188"/>
                    </a:lnTo>
                    <a:lnTo>
                      <a:pt x="667" y="177"/>
                    </a:lnTo>
                    <a:lnTo>
                      <a:pt x="658" y="167"/>
                    </a:lnTo>
                    <a:lnTo>
                      <a:pt x="647" y="154"/>
                    </a:lnTo>
                    <a:lnTo>
                      <a:pt x="641" y="150"/>
                    </a:lnTo>
                    <a:lnTo>
                      <a:pt x="635" y="145"/>
                    </a:lnTo>
                    <a:lnTo>
                      <a:pt x="635" y="145"/>
                    </a:lnTo>
                    <a:lnTo>
                      <a:pt x="638" y="153"/>
                    </a:lnTo>
                    <a:lnTo>
                      <a:pt x="642" y="159"/>
                    </a:lnTo>
                    <a:lnTo>
                      <a:pt x="651" y="173"/>
                    </a:lnTo>
                    <a:lnTo>
                      <a:pt x="651" y="173"/>
                    </a:lnTo>
                    <a:close/>
                    <a:moveTo>
                      <a:pt x="676" y="168"/>
                    </a:moveTo>
                    <a:lnTo>
                      <a:pt x="676" y="168"/>
                    </a:lnTo>
                    <a:lnTo>
                      <a:pt x="667" y="157"/>
                    </a:lnTo>
                    <a:lnTo>
                      <a:pt x="654" y="147"/>
                    </a:lnTo>
                    <a:lnTo>
                      <a:pt x="654" y="147"/>
                    </a:lnTo>
                    <a:lnTo>
                      <a:pt x="664" y="159"/>
                    </a:lnTo>
                    <a:lnTo>
                      <a:pt x="670" y="164"/>
                    </a:lnTo>
                    <a:lnTo>
                      <a:pt x="676" y="168"/>
                    </a:lnTo>
                    <a:lnTo>
                      <a:pt x="676" y="168"/>
                    </a:lnTo>
                    <a:close/>
                    <a:moveTo>
                      <a:pt x="240" y="153"/>
                    </a:moveTo>
                    <a:lnTo>
                      <a:pt x="240" y="153"/>
                    </a:lnTo>
                    <a:lnTo>
                      <a:pt x="276" y="156"/>
                    </a:lnTo>
                    <a:lnTo>
                      <a:pt x="296" y="157"/>
                    </a:lnTo>
                    <a:lnTo>
                      <a:pt x="307" y="157"/>
                    </a:lnTo>
                    <a:lnTo>
                      <a:pt x="316" y="156"/>
                    </a:lnTo>
                    <a:lnTo>
                      <a:pt x="316" y="156"/>
                    </a:lnTo>
                    <a:lnTo>
                      <a:pt x="316" y="154"/>
                    </a:lnTo>
                    <a:lnTo>
                      <a:pt x="314" y="154"/>
                    </a:lnTo>
                    <a:lnTo>
                      <a:pt x="313" y="153"/>
                    </a:lnTo>
                    <a:lnTo>
                      <a:pt x="313" y="151"/>
                    </a:lnTo>
                    <a:lnTo>
                      <a:pt x="313" y="151"/>
                    </a:lnTo>
                    <a:lnTo>
                      <a:pt x="314" y="151"/>
                    </a:lnTo>
                    <a:lnTo>
                      <a:pt x="316" y="153"/>
                    </a:lnTo>
                    <a:lnTo>
                      <a:pt x="318" y="154"/>
                    </a:lnTo>
                    <a:lnTo>
                      <a:pt x="319" y="154"/>
                    </a:lnTo>
                    <a:lnTo>
                      <a:pt x="319" y="154"/>
                    </a:lnTo>
                    <a:lnTo>
                      <a:pt x="324" y="153"/>
                    </a:lnTo>
                    <a:lnTo>
                      <a:pt x="325" y="153"/>
                    </a:lnTo>
                    <a:lnTo>
                      <a:pt x="327" y="151"/>
                    </a:lnTo>
                    <a:lnTo>
                      <a:pt x="327" y="151"/>
                    </a:lnTo>
                    <a:lnTo>
                      <a:pt x="284" y="150"/>
                    </a:lnTo>
                    <a:lnTo>
                      <a:pt x="261" y="150"/>
                    </a:lnTo>
                    <a:lnTo>
                      <a:pt x="240" y="153"/>
                    </a:lnTo>
                    <a:lnTo>
                      <a:pt x="240" y="153"/>
                    </a:lnTo>
                    <a:close/>
                    <a:moveTo>
                      <a:pt x="318" y="160"/>
                    </a:moveTo>
                    <a:lnTo>
                      <a:pt x="318" y="160"/>
                    </a:lnTo>
                    <a:lnTo>
                      <a:pt x="322" y="162"/>
                    </a:lnTo>
                    <a:lnTo>
                      <a:pt x="325" y="162"/>
                    </a:lnTo>
                    <a:lnTo>
                      <a:pt x="327" y="160"/>
                    </a:lnTo>
                    <a:lnTo>
                      <a:pt x="327" y="160"/>
                    </a:lnTo>
                    <a:lnTo>
                      <a:pt x="325" y="160"/>
                    </a:lnTo>
                    <a:lnTo>
                      <a:pt x="322" y="159"/>
                    </a:lnTo>
                    <a:lnTo>
                      <a:pt x="319" y="159"/>
                    </a:lnTo>
                    <a:lnTo>
                      <a:pt x="318" y="160"/>
                    </a:lnTo>
                    <a:lnTo>
                      <a:pt x="318" y="160"/>
                    </a:lnTo>
                    <a:close/>
                    <a:moveTo>
                      <a:pt x="500" y="171"/>
                    </a:moveTo>
                    <a:lnTo>
                      <a:pt x="500" y="171"/>
                    </a:lnTo>
                    <a:lnTo>
                      <a:pt x="502" y="170"/>
                    </a:lnTo>
                    <a:lnTo>
                      <a:pt x="502" y="168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504" y="170"/>
                    </a:lnTo>
                    <a:lnTo>
                      <a:pt x="504" y="168"/>
                    </a:lnTo>
                    <a:lnTo>
                      <a:pt x="504" y="168"/>
                    </a:lnTo>
                    <a:lnTo>
                      <a:pt x="499" y="168"/>
                    </a:lnTo>
                    <a:lnTo>
                      <a:pt x="499" y="168"/>
                    </a:lnTo>
                    <a:lnTo>
                      <a:pt x="497" y="165"/>
                    </a:lnTo>
                    <a:lnTo>
                      <a:pt x="494" y="164"/>
                    </a:lnTo>
                    <a:lnTo>
                      <a:pt x="490" y="164"/>
                    </a:lnTo>
                    <a:lnTo>
                      <a:pt x="490" y="164"/>
                    </a:lnTo>
                    <a:lnTo>
                      <a:pt x="496" y="167"/>
                    </a:lnTo>
                    <a:lnTo>
                      <a:pt x="499" y="168"/>
                    </a:lnTo>
                    <a:lnTo>
                      <a:pt x="500" y="171"/>
                    </a:lnTo>
                    <a:lnTo>
                      <a:pt x="500" y="171"/>
                    </a:lnTo>
                    <a:close/>
                    <a:moveTo>
                      <a:pt x="253" y="165"/>
                    </a:moveTo>
                    <a:lnTo>
                      <a:pt x="253" y="165"/>
                    </a:lnTo>
                    <a:lnTo>
                      <a:pt x="261" y="170"/>
                    </a:lnTo>
                    <a:lnTo>
                      <a:pt x="270" y="171"/>
                    </a:lnTo>
                    <a:lnTo>
                      <a:pt x="290" y="173"/>
                    </a:lnTo>
                    <a:lnTo>
                      <a:pt x="290" y="173"/>
                    </a:lnTo>
                    <a:lnTo>
                      <a:pt x="324" y="179"/>
                    </a:lnTo>
                    <a:lnTo>
                      <a:pt x="356" y="185"/>
                    </a:lnTo>
                    <a:lnTo>
                      <a:pt x="356" y="185"/>
                    </a:lnTo>
                    <a:lnTo>
                      <a:pt x="351" y="182"/>
                    </a:lnTo>
                    <a:lnTo>
                      <a:pt x="345" y="179"/>
                    </a:lnTo>
                    <a:lnTo>
                      <a:pt x="340" y="174"/>
                    </a:lnTo>
                    <a:lnTo>
                      <a:pt x="339" y="171"/>
                    </a:lnTo>
                    <a:lnTo>
                      <a:pt x="339" y="168"/>
                    </a:lnTo>
                    <a:lnTo>
                      <a:pt x="339" y="168"/>
                    </a:lnTo>
                    <a:lnTo>
                      <a:pt x="318" y="168"/>
                    </a:lnTo>
                    <a:lnTo>
                      <a:pt x="298" y="165"/>
                    </a:lnTo>
                    <a:lnTo>
                      <a:pt x="276" y="165"/>
                    </a:lnTo>
                    <a:lnTo>
                      <a:pt x="253" y="165"/>
                    </a:lnTo>
                    <a:lnTo>
                      <a:pt x="253" y="165"/>
                    </a:lnTo>
                    <a:close/>
                    <a:moveTo>
                      <a:pt x="659" y="196"/>
                    </a:moveTo>
                    <a:lnTo>
                      <a:pt x="659" y="196"/>
                    </a:lnTo>
                    <a:lnTo>
                      <a:pt x="651" y="188"/>
                    </a:lnTo>
                    <a:lnTo>
                      <a:pt x="644" y="180"/>
                    </a:lnTo>
                    <a:lnTo>
                      <a:pt x="629" y="165"/>
                    </a:lnTo>
                    <a:lnTo>
                      <a:pt x="629" y="165"/>
                    </a:lnTo>
                    <a:lnTo>
                      <a:pt x="630" y="170"/>
                    </a:lnTo>
                    <a:lnTo>
                      <a:pt x="633" y="176"/>
                    </a:lnTo>
                    <a:lnTo>
                      <a:pt x="636" y="180"/>
                    </a:lnTo>
                    <a:lnTo>
                      <a:pt x="641" y="183"/>
                    </a:lnTo>
                    <a:lnTo>
                      <a:pt x="650" y="189"/>
                    </a:lnTo>
                    <a:lnTo>
                      <a:pt x="659" y="196"/>
                    </a:lnTo>
                    <a:lnTo>
                      <a:pt x="659" y="196"/>
                    </a:lnTo>
                    <a:close/>
                    <a:moveTo>
                      <a:pt x="365" y="168"/>
                    </a:moveTo>
                    <a:lnTo>
                      <a:pt x="365" y="168"/>
                    </a:lnTo>
                    <a:lnTo>
                      <a:pt x="363" y="170"/>
                    </a:lnTo>
                    <a:lnTo>
                      <a:pt x="363" y="170"/>
                    </a:lnTo>
                    <a:lnTo>
                      <a:pt x="356" y="170"/>
                    </a:lnTo>
                    <a:lnTo>
                      <a:pt x="353" y="170"/>
                    </a:lnTo>
                    <a:lnTo>
                      <a:pt x="350" y="171"/>
                    </a:lnTo>
                    <a:lnTo>
                      <a:pt x="350" y="171"/>
                    </a:lnTo>
                    <a:lnTo>
                      <a:pt x="382" y="186"/>
                    </a:lnTo>
                    <a:lnTo>
                      <a:pt x="397" y="194"/>
                    </a:lnTo>
                    <a:lnTo>
                      <a:pt x="414" y="200"/>
                    </a:lnTo>
                    <a:lnTo>
                      <a:pt x="414" y="200"/>
                    </a:lnTo>
                    <a:lnTo>
                      <a:pt x="414" y="199"/>
                    </a:lnTo>
                    <a:lnTo>
                      <a:pt x="414" y="197"/>
                    </a:lnTo>
                    <a:lnTo>
                      <a:pt x="412" y="196"/>
                    </a:lnTo>
                    <a:lnTo>
                      <a:pt x="414" y="194"/>
                    </a:lnTo>
                    <a:lnTo>
                      <a:pt x="414" y="194"/>
                    </a:lnTo>
                    <a:lnTo>
                      <a:pt x="417" y="194"/>
                    </a:lnTo>
                    <a:lnTo>
                      <a:pt x="418" y="192"/>
                    </a:lnTo>
                    <a:lnTo>
                      <a:pt x="418" y="192"/>
                    </a:lnTo>
                    <a:lnTo>
                      <a:pt x="392" y="180"/>
                    </a:lnTo>
                    <a:lnTo>
                      <a:pt x="378" y="174"/>
                    </a:lnTo>
                    <a:lnTo>
                      <a:pt x="365" y="168"/>
                    </a:lnTo>
                    <a:lnTo>
                      <a:pt x="365" y="168"/>
                    </a:lnTo>
                    <a:close/>
                    <a:moveTo>
                      <a:pt x="508" y="173"/>
                    </a:moveTo>
                    <a:lnTo>
                      <a:pt x="508" y="173"/>
                    </a:lnTo>
                    <a:lnTo>
                      <a:pt x="511" y="173"/>
                    </a:lnTo>
                    <a:lnTo>
                      <a:pt x="513" y="176"/>
                    </a:lnTo>
                    <a:lnTo>
                      <a:pt x="516" y="176"/>
                    </a:lnTo>
                    <a:lnTo>
                      <a:pt x="517" y="176"/>
                    </a:lnTo>
                    <a:lnTo>
                      <a:pt x="517" y="176"/>
                    </a:lnTo>
                    <a:lnTo>
                      <a:pt x="514" y="174"/>
                    </a:lnTo>
                    <a:lnTo>
                      <a:pt x="513" y="173"/>
                    </a:lnTo>
                    <a:lnTo>
                      <a:pt x="510" y="171"/>
                    </a:lnTo>
                    <a:lnTo>
                      <a:pt x="508" y="173"/>
                    </a:lnTo>
                    <a:lnTo>
                      <a:pt x="508" y="173"/>
                    </a:lnTo>
                    <a:close/>
                    <a:moveTo>
                      <a:pt x="536" y="179"/>
                    </a:moveTo>
                    <a:lnTo>
                      <a:pt x="536" y="179"/>
                    </a:lnTo>
                    <a:lnTo>
                      <a:pt x="534" y="179"/>
                    </a:lnTo>
                    <a:lnTo>
                      <a:pt x="532" y="177"/>
                    </a:lnTo>
                    <a:lnTo>
                      <a:pt x="529" y="176"/>
                    </a:lnTo>
                    <a:lnTo>
                      <a:pt x="528" y="176"/>
                    </a:lnTo>
                    <a:lnTo>
                      <a:pt x="528" y="176"/>
                    </a:lnTo>
                    <a:lnTo>
                      <a:pt x="529" y="177"/>
                    </a:lnTo>
                    <a:lnTo>
                      <a:pt x="531" y="179"/>
                    </a:lnTo>
                    <a:lnTo>
                      <a:pt x="534" y="180"/>
                    </a:lnTo>
                    <a:lnTo>
                      <a:pt x="536" y="179"/>
                    </a:lnTo>
                    <a:lnTo>
                      <a:pt x="536" y="179"/>
                    </a:lnTo>
                    <a:close/>
                    <a:moveTo>
                      <a:pt x="536" y="188"/>
                    </a:moveTo>
                    <a:lnTo>
                      <a:pt x="536" y="188"/>
                    </a:lnTo>
                    <a:lnTo>
                      <a:pt x="548" y="194"/>
                    </a:lnTo>
                    <a:lnTo>
                      <a:pt x="554" y="197"/>
                    </a:lnTo>
                    <a:lnTo>
                      <a:pt x="557" y="199"/>
                    </a:lnTo>
                    <a:lnTo>
                      <a:pt x="560" y="197"/>
                    </a:lnTo>
                    <a:lnTo>
                      <a:pt x="560" y="197"/>
                    </a:lnTo>
                    <a:lnTo>
                      <a:pt x="539" y="186"/>
                    </a:lnTo>
                    <a:lnTo>
                      <a:pt x="528" y="180"/>
                    </a:lnTo>
                    <a:lnTo>
                      <a:pt x="517" y="177"/>
                    </a:lnTo>
                    <a:lnTo>
                      <a:pt x="517" y="177"/>
                    </a:lnTo>
                    <a:lnTo>
                      <a:pt x="526" y="183"/>
                    </a:lnTo>
                    <a:lnTo>
                      <a:pt x="529" y="185"/>
                    </a:lnTo>
                    <a:lnTo>
                      <a:pt x="536" y="188"/>
                    </a:lnTo>
                    <a:lnTo>
                      <a:pt x="536" y="188"/>
                    </a:lnTo>
                    <a:close/>
                    <a:moveTo>
                      <a:pt x="354" y="189"/>
                    </a:moveTo>
                    <a:lnTo>
                      <a:pt x="354" y="189"/>
                    </a:lnTo>
                    <a:lnTo>
                      <a:pt x="340" y="185"/>
                    </a:lnTo>
                    <a:lnTo>
                      <a:pt x="325" y="182"/>
                    </a:lnTo>
                    <a:lnTo>
                      <a:pt x="295" y="179"/>
                    </a:lnTo>
                    <a:lnTo>
                      <a:pt x="295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293" y="179"/>
                    </a:lnTo>
                    <a:lnTo>
                      <a:pt x="305" y="185"/>
                    </a:lnTo>
                    <a:lnTo>
                      <a:pt x="321" y="188"/>
                    </a:lnTo>
                    <a:lnTo>
                      <a:pt x="336" y="189"/>
                    </a:lnTo>
                    <a:lnTo>
                      <a:pt x="354" y="189"/>
                    </a:lnTo>
                    <a:lnTo>
                      <a:pt x="354" y="189"/>
                    </a:lnTo>
                    <a:close/>
                    <a:moveTo>
                      <a:pt x="295" y="186"/>
                    </a:moveTo>
                    <a:lnTo>
                      <a:pt x="295" y="186"/>
                    </a:lnTo>
                    <a:lnTo>
                      <a:pt x="295" y="183"/>
                    </a:lnTo>
                    <a:lnTo>
                      <a:pt x="292" y="182"/>
                    </a:lnTo>
                    <a:lnTo>
                      <a:pt x="292" y="182"/>
                    </a:lnTo>
                    <a:lnTo>
                      <a:pt x="292" y="183"/>
                    </a:lnTo>
                    <a:lnTo>
                      <a:pt x="292" y="185"/>
                    </a:lnTo>
                    <a:lnTo>
                      <a:pt x="295" y="186"/>
                    </a:lnTo>
                    <a:lnTo>
                      <a:pt x="295" y="186"/>
                    </a:lnTo>
                    <a:close/>
                    <a:moveTo>
                      <a:pt x="586" y="206"/>
                    </a:moveTo>
                    <a:lnTo>
                      <a:pt x="586" y="206"/>
                    </a:lnTo>
                    <a:lnTo>
                      <a:pt x="597" y="214"/>
                    </a:lnTo>
                    <a:lnTo>
                      <a:pt x="597" y="214"/>
                    </a:lnTo>
                    <a:lnTo>
                      <a:pt x="609" y="220"/>
                    </a:lnTo>
                    <a:lnTo>
                      <a:pt x="619" y="225"/>
                    </a:lnTo>
                    <a:lnTo>
                      <a:pt x="619" y="225"/>
                    </a:lnTo>
                    <a:lnTo>
                      <a:pt x="606" y="214"/>
                    </a:lnTo>
                    <a:lnTo>
                      <a:pt x="592" y="205"/>
                    </a:lnTo>
                    <a:lnTo>
                      <a:pt x="578" y="197"/>
                    </a:lnTo>
                    <a:lnTo>
                      <a:pt x="561" y="188"/>
                    </a:lnTo>
                    <a:lnTo>
                      <a:pt x="561" y="188"/>
                    </a:lnTo>
                    <a:lnTo>
                      <a:pt x="568" y="194"/>
                    </a:lnTo>
                    <a:lnTo>
                      <a:pt x="574" y="199"/>
                    </a:lnTo>
                    <a:lnTo>
                      <a:pt x="586" y="206"/>
                    </a:lnTo>
                    <a:lnTo>
                      <a:pt x="586" y="206"/>
                    </a:lnTo>
                    <a:close/>
                    <a:moveTo>
                      <a:pt x="394" y="203"/>
                    </a:moveTo>
                    <a:lnTo>
                      <a:pt x="394" y="203"/>
                    </a:lnTo>
                    <a:lnTo>
                      <a:pt x="389" y="200"/>
                    </a:lnTo>
                    <a:lnTo>
                      <a:pt x="383" y="197"/>
                    </a:lnTo>
                    <a:lnTo>
                      <a:pt x="377" y="194"/>
                    </a:lnTo>
                    <a:lnTo>
                      <a:pt x="371" y="191"/>
                    </a:lnTo>
                    <a:lnTo>
                      <a:pt x="371" y="191"/>
                    </a:lnTo>
                    <a:lnTo>
                      <a:pt x="368" y="194"/>
                    </a:lnTo>
                    <a:lnTo>
                      <a:pt x="365" y="196"/>
                    </a:lnTo>
                    <a:lnTo>
                      <a:pt x="356" y="196"/>
                    </a:lnTo>
                    <a:lnTo>
                      <a:pt x="346" y="196"/>
                    </a:lnTo>
                    <a:lnTo>
                      <a:pt x="337" y="196"/>
                    </a:lnTo>
                    <a:lnTo>
                      <a:pt x="337" y="196"/>
                    </a:lnTo>
                    <a:lnTo>
                      <a:pt x="351" y="200"/>
                    </a:lnTo>
                    <a:lnTo>
                      <a:pt x="365" y="205"/>
                    </a:lnTo>
                    <a:lnTo>
                      <a:pt x="378" y="208"/>
                    </a:lnTo>
                    <a:lnTo>
                      <a:pt x="385" y="211"/>
                    </a:lnTo>
                    <a:lnTo>
                      <a:pt x="391" y="215"/>
                    </a:lnTo>
                    <a:lnTo>
                      <a:pt x="391" y="215"/>
                    </a:lnTo>
                    <a:lnTo>
                      <a:pt x="397" y="214"/>
                    </a:lnTo>
                    <a:lnTo>
                      <a:pt x="401" y="214"/>
                    </a:lnTo>
                    <a:lnTo>
                      <a:pt x="411" y="215"/>
                    </a:lnTo>
                    <a:lnTo>
                      <a:pt x="411" y="215"/>
                    </a:lnTo>
                    <a:lnTo>
                      <a:pt x="409" y="214"/>
                    </a:lnTo>
                    <a:lnTo>
                      <a:pt x="404" y="212"/>
                    </a:lnTo>
                    <a:lnTo>
                      <a:pt x="403" y="209"/>
                    </a:lnTo>
                    <a:lnTo>
                      <a:pt x="401" y="208"/>
                    </a:lnTo>
                    <a:lnTo>
                      <a:pt x="403" y="206"/>
                    </a:lnTo>
                    <a:lnTo>
                      <a:pt x="403" y="206"/>
                    </a:lnTo>
                    <a:lnTo>
                      <a:pt x="398" y="205"/>
                    </a:lnTo>
                    <a:lnTo>
                      <a:pt x="397" y="205"/>
                    </a:lnTo>
                    <a:lnTo>
                      <a:pt x="397" y="205"/>
                    </a:lnTo>
                    <a:lnTo>
                      <a:pt x="398" y="205"/>
                    </a:lnTo>
                    <a:lnTo>
                      <a:pt x="398" y="205"/>
                    </a:lnTo>
                    <a:lnTo>
                      <a:pt x="397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3"/>
                    </a:lnTo>
                    <a:lnTo>
                      <a:pt x="395" y="205"/>
                    </a:lnTo>
                    <a:lnTo>
                      <a:pt x="394" y="203"/>
                    </a:lnTo>
                    <a:lnTo>
                      <a:pt x="394" y="203"/>
                    </a:lnTo>
                    <a:close/>
                    <a:moveTo>
                      <a:pt x="490" y="200"/>
                    </a:moveTo>
                    <a:lnTo>
                      <a:pt x="490" y="200"/>
                    </a:lnTo>
                    <a:lnTo>
                      <a:pt x="494" y="202"/>
                    </a:lnTo>
                    <a:lnTo>
                      <a:pt x="499" y="203"/>
                    </a:lnTo>
                    <a:lnTo>
                      <a:pt x="508" y="209"/>
                    </a:lnTo>
                    <a:lnTo>
                      <a:pt x="508" y="209"/>
                    </a:lnTo>
                    <a:lnTo>
                      <a:pt x="519" y="214"/>
                    </a:lnTo>
                    <a:lnTo>
                      <a:pt x="523" y="215"/>
                    </a:lnTo>
                    <a:lnTo>
                      <a:pt x="528" y="215"/>
                    </a:lnTo>
                    <a:lnTo>
                      <a:pt x="528" y="215"/>
                    </a:lnTo>
                    <a:lnTo>
                      <a:pt x="516" y="211"/>
                    </a:lnTo>
                    <a:lnTo>
                      <a:pt x="504" y="205"/>
                    </a:lnTo>
                    <a:lnTo>
                      <a:pt x="493" y="199"/>
                    </a:lnTo>
                    <a:lnTo>
                      <a:pt x="481" y="194"/>
                    </a:lnTo>
                    <a:lnTo>
                      <a:pt x="481" y="194"/>
                    </a:lnTo>
                    <a:lnTo>
                      <a:pt x="485" y="197"/>
                    </a:lnTo>
                    <a:lnTo>
                      <a:pt x="490" y="200"/>
                    </a:lnTo>
                    <a:lnTo>
                      <a:pt x="490" y="200"/>
                    </a:lnTo>
                    <a:close/>
                    <a:moveTo>
                      <a:pt x="272" y="197"/>
                    </a:moveTo>
                    <a:lnTo>
                      <a:pt x="272" y="197"/>
                    </a:lnTo>
                    <a:lnTo>
                      <a:pt x="301" y="206"/>
                    </a:lnTo>
                    <a:lnTo>
                      <a:pt x="316" y="209"/>
                    </a:lnTo>
                    <a:lnTo>
                      <a:pt x="333" y="212"/>
                    </a:lnTo>
                    <a:lnTo>
                      <a:pt x="333" y="212"/>
                    </a:lnTo>
                    <a:lnTo>
                      <a:pt x="321" y="205"/>
                    </a:lnTo>
                    <a:lnTo>
                      <a:pt x="305" y="199"/>
                    </a:lnTo>
                    <a:lnTo>
                      <a:pt x="298" y="196"/>
                    </a:lnTo>
                    <a:lnTo>
                      <a:pt x="290" y="196"/>
                    </a:lnTo>
                    <a:lnTo>
                      <a:pt x="281" y="196"/>
                    </a:lnTo>
                    <a:lnTo>
                      <a:pt x="272" y="197"/>
                    </a:lnTo>
                    <a:lnTo>
                      <a:pt x="272" y="197"/>
                    </a:lnTo>
                    <a:close/>
                    <a:moveTo>
                      <a:pt x="650" y="200"/>
                    </a:moveTo>
                    <a:lnTo>
                      <a:pt x="650" y="200"/>
                    </a:lnTo>
                    <a:lnTo>
                      <a:pt x="647" y="197"/>
                    </a:lnTo>
                    <a:lnTo>
                      <a:pt x="642" y="194"/>
                    </a:lnTo>
                    <a:lnTo>
                      <a:pt x="642" y="194"/>
                    </a:lnTo>
                    <a:lnTo>
                      <a:pt x="647" y="199"/>
                    </a:lnTo>
                    <a:lnTo>
                      <a:pt x="648" y="200"/>
                    </a:lnTo>
                    <a:lnTo>
                      <a:pt x="650" y="200"/>
                    </a:lnTo>
                    <a:lnTo>
                      <a:pt x="650" y="200"/>
                    </a:lnTo>
                    <a:close/>
                    <a:moveTo>
                      <a:pt x="461" y="225"/>
                    </a:moveTo>
                    <a:lnTo>
                      <a:pt x="461" y="225"/>
                    </a:lnTo>
                    <a:lnTo>
                      <a:pt x="476" y="232"/>
                    </a:lnTo>
                    <a:lnTo>
                      <a:pt x="491" y="241"/>
                    </a:lnTo>
                    <a:lnTo>
                      <a:pt x="522" y="257"/>
                    </a:lnTo>
                    <a:lnTo>
                      <a:pt x="522" y="257"/>
                    </a:lnTo>
                    <a:lnTo>
                      <a:pt x="508" y="244"/>
                    </a:lnTo>
                    <a:lnTo>
                      <a:pt x="508" y="244"/>
                    </a:lnTo>
                    <a:lnTo>
                      <a:pt x="513" y="244"/>
                    </a:lnTo>
                    <a:lnTo>
                      <a:pt x="513" y="244"/>
                    </a:lnTo>
                    <a:lnTo>
                      <a:pt x="511" y="243"/>
                    </a:lnTo>
                    <a:lnTo>
                      <a:pt x="510" y="241"/>
                    </a:lnTo>
                    <a:lnTo>
                      <a:pt x="507" y="240"/>
                    </a:lnTo>
                    <a:lnTo>
                      <a:pt x="507" y="240"/>
                    </a:lnTo>
                    <a:lnTo>
                      <a:pt x="507" y="241"/>
                    </a:lnTo>
                    <a:lnTo>
                      <a:pt x="508" y="241"/>
                    </a:lnTo>
                    <a:lnTo>
                      <a:pt x="508" y="243"/>
                    </a:lnTo>
                    <a:lnTo>
                      <a:pt x="507" y="243"/>
                    </a:lnTo>
                    <a:lnTo>
                      <a:pt x="507" y="243"/>
                    </a:lnTo>
                    <a:lnTo>
                      <a:pt x="496" y="234"/>
                    </a:lnTo>
                    <a:lnTo>
                      <a:pt x="490" y="229"/>
                    </a:lnTo>
                    <a:lnTo>
                      <a:pt x="485" y="225"/>
                    </a:lnTo>
                    <a:lnTo>
                      <a:pt x="485" y="225"/>
                    </a:lnTo>
                    <a:lnTo>
                      <a:pt x="470" y="218"/>
                    </a:lnTo>
                    <a:lnTo>
                      <a:pt x="456" y="211"/>
                    </a:lnTo>
                    <a:lnTo>
                      <a:pt x="441" y="205"/>
                    </a:lnTo>
                    <a:lnTo>
                      <a:pt x="433" y="203"/>
                    </a:lnTo>
                    <a:lnTo>
                      <a:pt x="424" y="202"/>
                    </a:lnTo>
                    <a:lnTo>
                      <a:pt x="424" y="202"/>
                    </a:lnTo>
                    <a:lnTo>
                      <a:pt x="432" y="209"/>
                    </a:lnTo>
                    <a:lnTo>
                      <a:pt x="439" y="215"/>
                    </a:lnTo>
                    <a:lnTo>
                      <a:pt x="450" y="220"/>
                    </a:lnTo>
                    <a:lnTo>
                      <a:pt x="461" y="225"/>
                    </a:lnTo>
                    <a:lnTo>
                      <a:pt x="461" y="225"/>
                    </a:lnTo>
                    <a:close/>
                    <a:moveTo>
                      <a:pt x="714" y="217"/>
                    </a:moveTo>
                    <a:lnTo>
                      <a:pt x="714" y="217"/>
                    </a:lnTo>
                    <a:lnTo>
                      <a:pt x="709" y="214"/>
                    </a:lnTo>
                    <a:lnTo>
                      <a:pt x="705" y="209"/>
                    </a:lnTo>
                    <a:lnTo>
                      <a:pt x="700" y="205"/>
                    </a:lnTo>
                    <a:lnTo>
                      <a:pt x="696" y="203"/>
                    </a:lnTo>
                    <a:lnTo>
                      <a:pt x="696" y="203"/>
                    </a:lnTo>
                    <a:lnTo>
                      <a:pt x="703" y="211"/>
                    </a:lnTo>
                    <a:lnTo>
                      <a:pt x="709" y="215"/>
                    </a:lnTo>
                    <a:lnTo>
                      <a:pt x="714" y="217"/>
                    </a:lnTo>
                    <a:lnTo>
                      <a:pt x="714" y="217"/>
                    </a:lnTo>
                    <a:close/>
                    <a:moveTo>
                      <a:pt x="648" y="215"/>
                    </a:moveTo>
                    <a:lnTo>
                      <a:pt x="648" y="215"/>
                    </a:lnTo>
                    <a:lnTo>
                      <a:pt x="641" y="209"/>
                    </a:lnTo>
                    <a:lnTo>
                      <a:pt x="636" y="206"/>
                    </a:lnTo>
                    <a:lnTo>
                      <a:pt x="633" y="205"/>
                    </a:lnTo>
                    <a:lnTo>
                      <a:pt x="633" y="205"/>
                    </a:lnTo>
                    <a:lnTo>
                      <a:pt x="641" y="211"/>
                    </a:lnTo>
                    <a:lnTo>
                      <a:pt x="645" y="214"/>
                    </a:lnTo>
                    <a:lnTo>
                      <a:pt x="648" y="215"/>
                    </a:lnTo>
                    <a:lnTo>
                      <a:pt x="648" y="215"/>
                    </a:lnTo>
                    <a:close/>
                    <a:moveTo>
                      <a:pt x="647" y="206"/>
                    </a:moveTo>
                    <a:lnTo>
                      <a:pt x="647" y="206"/>
                    </a:lnTo>
                    <a:lnTo>
                      <a:pt x="654" y="212"/>
                    </a:lnTo>
                    <a:lnTo>
                      <a:pt x="659" y="215"/>
                    </a:lnTo>
                    <a:lnTo>
                      <a:pt x="664" y="217"/>
                    </a:lnTo>
                    <a:lnTo>
                      <a:pt x="664" y="217"/>
                    </a:lnTo>
                    <a:lnTo>
                      <a:pt x="656" y="211"/>
                    </a:lnTo>
                    <a:lnTo>
                      <a:pt x="648" y="205"/>
                    </a:lnTo>
                    <a:lnTo>
                      <a:pt x="648" y="205"/>
                    </a:lnTo>
                    <a:lnTo>
                      <a:pt x="647" y="206"/>
                    </a:lnTo>
                    <a:lnTo>
                      <a:pt x="647" y="206"/>
                    </a:lnTo>
                    <a:close/>
                    <a:moveTo>
                      <a:pt x="345" y="214"/>
                    </a:moveTo>
                    <a:lnTo>
                      <a:pt x="345" y="214"/>
                    </a:lnTo>
                    <a:lnTo>
                      <a:pt x="342" y="211"/>
                    </a:lnTo>
                    <a:lnTo>
                      <a:pt x="337" y="209"/>
                    </a:lnTo>
                    <a:lnTo>
                      <a:pt x="330" y="206"/>
                    </a:lnTo>
                    <a:lnTo>
                      <a:pt x="330" y="206"/>
                    </a:lnTo>
                    <a:lnTo>
                      <a:pt x="336" y="211"/>
                    </a:lnTo>
                    <a:lnTo>
                      <a:pt x="345" y="214"/>
                    </a:lnTo>
                    <a:lnTo>
                      <a:pt x="345" y="214"/>
                    </a:lnTo>
                    <a:close/>
                    <a:moveTo>
                      <a:pt x="725" y="211"/>
                    </a:moveTo>
                    <a:lnTo>
                      <a:pt x="725" y="211"/>
                    </a:lnTo>
                    <a:lnTo>
                      <a:pt x="725" y="208"/>
                    </a:lnTo>
                    <a:lnTo>
                      <a:pt x="722" y="208"/>
                    </a:lnTo>
                    <a:lnTo>
                      <a:pt x="722" y="208"/>
                    </a:lnTo>
                    <a:lnTo>
                      <a:pt x="723" y="209"/>
                    </a:lnTo>
                    <a:lnTo>
                      <a:pt x="725" y="211"/>
                    </a:lnTo>
                    <a:lnTo>
                      <a:pt x="725" y="211"/>
                    </a:lnTo>
                    <a:close/>
                    <a:moveTo>
                      <a:pt x="443" y="225"/>
                    </a:moveTo>
                    <a:lnTo>
                      <a:pt x="443" y="225"/>
                    </a:lnTo>
                    <a:lnTo>
                      <a:pt x="444" y="226"/>
                    </a:lnTo>
                    <a:lnTo>
                      <a:pt x="446" y="226"/>
                    </a:lnTo>
                    <a:lnTo>
                      <a:pt x="447" y="225"/>
                    </a:lnTo>
                    <a:lnTo>
                      <a:pt x="447" y="225"/>
                    </a:lnTo>
                    <a:lnTo>
                      <a:pt x="441" y="221"/>
                    </a:lnTo>
                    <a:lnTo>
                      <a:pt x="433" y="217"/>
                    </a:lnTo>
                    <a:lnTo>
                      <a:pt x="427" y="214"/>
                    </a:lnTo>
                    <a:lnTo>
                      <a:pt x="420" y="212"/>
                    </a:lnTo>
                    <a:lnTo>
                      <a:pt x="420" y="212"/>
                    </a:lnTo>
                    <a:lnTo>
                      <a:pt x="430" y="218"/>
                    </a:lnTo>
                    <a:lnTo>
                      <a:pt x="443" y="225"/>
                    </a:lnTo>
                    <a:lnTo>
                      <a:pt x="443" y="225"/>
                    </a:lnTo>
                    <a:close/>
                    <a:moveTo>
                      <a:pt x="406" y="234"/>
                    </a:moveTo>
                    <a:lnTo>
                      <a:pt x="406" y="234"/>
                    </a:lnTo>
                    <a:lnTo>
                      <a:pt x="403" y="231"/>
                    </a:lnTo>
                    <a:lnTo>
                      <a:pt x="398" y="228"/>
                    </a:lnTo>
                    <a:lnTo>
                      <a:pt x="395" y="225"/>
                    </a:lnTo>
                    <a:lnTo>
                      <a:pt x="392" y="223"/>
                    </a:lnTo>
                    <a:lnTo>
                      <a:pt x="392" y="223"/>
                    </a:lnTo>
                    <a:lnTo>
                      <a:pt x="386" y="220"/>
                    </a:lnTo>
                    <a:lnTo>
                      <a:pt x="380" y="218"/>
                    </a:lnTo>
                    <a:lnTo>
                      <a:pt x="375" y="215"/>
                    </a:lnTo>
                    <a:lnTo>
                      <a:pt x="371" y="214"/>
                    </a:lnTo>
                    <a:lnTo>
                      <a:pt x="371" y="214"/>
                    </a:lnTo>
                    <a:lnTo>
                      <a:pt x="378" y="220"/>
                    </a:lnTo>
                    <a:lnTo>
                      <a:pt x="388" y="226"/>
                    </a:lnTo>
                    <a:lnTo>
                      <a:pt x="397" y="231"/>
                    </a:lnTo>
                    <a:lnTo>
                      <a:pt x="406" y="234"/>
                    </a:lnTo>
                    <a:lnTo>
                      <a:pt x="406" y="234"/>
                    </a:lnTo>
                    <a:close/>
                    <a:moveTo>
                      <a:pt x="699" y="226"/>
                    </a:moveTo>
                    <a:lnTo>
                      <a:pt x="699" y="226"/>
                    </a:lnTo>
                    <a:lnTo>
                      <a:pt x="694" y="223"/>
                    </a:lnTo>
                    <a:lnTo>
                      <a:pt x="690" y="220"/>
                    </a:lnTo>
                    <a:lnTo>
                      <a:pt x="682" y="212"/>
                    </a:lnTo>
                    <a:lnTo>
                      <a:pt x="682" y="212"/>
                    </a:lnTo>
                    <a:lnTo>
                      <a:pt x="685" y="217"/>
                    </a:lnTo>
                    <a:lnTo>
                      <a:pt x="690" y="221"/>
                    </a:lnTo>
                    <a:lnTo>
                      <a:pt x="694" y="225"/>
                    </a:lnTo>
                    <a:lnTo>
                      <a:pt x="699" y="226"/>
                    </a:lnTo>
                    <a:lnTo>
                      <a:pt x="699" y="226"/>
                    </a:lnTo>
                    <a:close/>
                    <a:moveTo>
                      <a:pt x="386" y="240"/>
                    </a:moveTo>
                    <a:lnTo>
                      <a:pt x="386" y="240"/>
                    </a:lnTo>
                    <a:lnTo>
                      <a:pt x="388" y="243"/>
                    </a:lnTo>
                    <a:lnTo>
                      <a:pt x="391" y="246"/>
                    </a:lnTo>
                    <a:lnTo>
                      <a:pt x="391" y="246"/>
                    </a:lnTo>
                    <a:lnTo>
                      <a:pt x="407" y="255"/>
                    </a:lnTo>
                    <a:lnTo>
                      <a:pt x="423" y="261"/>
                    </a:lnTo>
                    <a:lnTo>
                      <a:pt x="423" y="261"/>
                    </a:lnTo>
                    <a:lnTo>
                      <a:pt x="417" y="255"/>
                    </a:lnTo>
                    <a:lnTo>
                      <a:pt x="409" y="250"/>
                    </a:lnTo>
                    <a:lnTo>
                      <a:pt x="403" y="246"/>
                    </a:lnTo>
                    <a:lnTo>
                      <a:pt x="401" y="241"/>
                    </a:lnTo>
                    <a:lnTo>
                      <a:pt x="398" y="238"/>
                    </a:lnTo>
                    <a:lnTo>
                      <a:pt x="398" y="238"/>
                    </a:lnTo>
                    <a:lnTo>
                      <a:pt x="386" y="234"/>
                    </a:lnTo>
                    <a:lnTo>
                      <a:pt x="374" y="228"/>
                    </a:lnTo>
                    <a:lnTo>
                      <a:pt x="362" y="221"/>
                    </a:lnTo>
                    <a:lnTo>
                      <a:pt x="350" y="217"/>
                    </a:lnTo>
                    <a:lnTo>
                      <a:pt x="350" y="217"/>
                    </a:lnTo>
                    <a:lnTo>
                      <a:pt x="357" y="223"/>
                    </a:lnTo>
                    <a:lnTo>
                      <a:pt x="366" y="229"/>
                    </a:lnTo>
                    <a:lnTo>
                      <a:pt x="375" y="234"/>
                    </a:lnTo>
                    <a:lnTo>
                      <a:pt x="386" y="240"/>
                    </a:lnTo>
                    <a:lnTo>
                      <a:pt x="386" y="240"/>
                    </a:lnTo>
                    <a:close/>
                    <a:moveTo>
                      <a:pt x="458" y="238"/>
                    </a:moveTo>
                    <a:lnTo>
                      <a:pt x="458" y="238"/>
                    </a:lnTo>
                    <a:lnTo>
                      <a:pt x="438" y="226"/>
                    </a:lnTo>
                    <a:lnTo>
                      <a:pt x="418" y="215"/>
                    </a:lnTo>
                    <a:lnTo>
                      <a:pt x="418" y="215"/>
                    </a:lnTo>
                    <a:lnTo>
                      <a:pt x="426" y="223"/>
                    </a:lnTo>
                    <a:lnTo>
                      <a:pt x="436" y="228"/>
                    </a:lnTo>
                    <a:lnTo>
                      <a:pt x="447" y="234"/>
                    </a:lnTo>
                    <a:lnTo>
                      <a:pt x="458" y="238"/>
                    </a:lnTo>
                    <a:lnTo>
                      <a:pt x="458" y="238"/>
                    </a:lnTo>
                    <a:close/>
                    <a:moveTo>
                      <a:pt x="366" y="234"/>
                    </a:moveTo>
                    <a:lnTo>
                      <a:pt x="366" y="234"/>
                    </a:lnTo>
                    <a:lnTo>
                      <a:pt x="368" y="234"/>
                    </a:lnTo>
                    <a:lnTo>
                      <a:pt x="366" y="232"/>
                    </a:lnTo>
                    <a:lnTo>
                      <a:pt x="363" y="231"/>
                    </a:lnTo>
                    <a:lnTo>
                      <a:pt x="363" y="231"/>
                    </a:lnTo>
                    <a:lnTo>
                      <a:pt x="351" y="223"/>
                    </a:lnTo>
                    <a:lnTo>
                      <a:pt x="345" y="220"/>
                    </a:lnTo>
                    <a:lnTo>
                      <a:pt x="337" y="218"/>
                    </a:lnTo>
                    <a:lnTo>
                      <a:pt x="337" y="218"/>
                    </a:lnTo>
                    <a:lnTo>
                      <a:pt x="343" y="223"/>
                    </a:lnTo>
                    <a:lnTo>
                      <a:pt x="351" y="226"/>
                    </a:lnTo>
                    <a:lnTo>
                      <a:pt x="359" y="231"/>
                    </a:lnTo>
                    <a:lnTo>
                      <a:pt x="366" y="234"/>
                    </a:lnTo>
                    <a:lnTo>
                      <a:pt x="366" y="234"/>
                    </a:lnTo>
                    <a:close/>
                    <a:moveTo>
                      <a:pt x="314" y="243"/>
                    </a:moveTo>
                    <a:lnTo>
                      <a:pt x="314" y="243"/>
                    </a:lnTo>
                    <a:lnTo>
                      <a:pt x="302" y="237"/>
                    </a:lnTo>
                    <a:lnTo>
                      <a:pt x="290" y="229"/>
                    </a:lnTo>
                    <a:lnTo>
                      <a:pt x="284" y="226"/>
                    </a:lnTo>
                    <a:lnTo>
                      <a:pt x="276" y="223"/>
                    </a:lnTo>
                    <a:lnTo>
                      <a:pt x="267" y="221"/>
                    </a:lnTo>
                    <a:lnTo>
                      <a:pt x="260" y="223"/>
                    </a:lnTo>
                    <a:lnTo>
                      <a:pt x="260" y="223"/>
                    </a:lnTo>
                    <a:lnTo>
                      <a:pt x="270" y="234"/>
                    </a:lnTo>
                    <a:lnTo>
                      <a:pt x="284" y="244"/>
                    </a:lnTo>
                    <a:lnTo>
                      <a:pt x="298" y="253"/>
                    </a:lnTo>
                    <a:lnTo>
                      <a:pt x="311" y="263"/>
                    </a:lnTo>
                    <a:lnTo>
                      <a:pt x="343" y="278"/>
                    </a:lnTo>
                    <a:lnTo>
                      <a:pt x="374" y="295"/>
                    </a:lnTo>
                    <a:lnTo>
                      <a:pt x="374" y="295"/>
                    </a:lnTo>
                    <a:lnTo>
                      <a:pt x="397" y="308"/>
                    </a:lnTo>
                    <a:lnTo>
                      <a:pt x="409" y="314"/>
                    </a:lnTo>
                    <a:lnTo>
                      <a:pt x="423" y="321"/>
                    </a:lnTo>
                    <a:lnTo>
                      <a:pt x="423" y="321"/>
                    </a:lnTo>
                    <a:lnTo>
                      <a:pt x="404" y="307"/>
                    </a:lnTo>
                    <a:lnTo>
                      <a:pt x="383" y="292"/>
                    </a:lnTo>
                    <a:lnTo>
                      <a:pt x="339" y="264"/>
                    </a:lnTo>
                    <a:lnTo>
                      <a:pt x="339" y="264"/>
                    </a:lnTo>
                    <a:lnTo>
                      <a:pt x="330" y="261"/>
                    </a:lnTo>
                    <a:lnTo>
                      <a:pt x="327" y="258"/>
                    </a:lnTo>
                    <a:lnTo>
                      <a:pt x="324" y="257"/>
                    </a:lnTo>
                    <a:lnTo>
                      <a:pt x="324" y="257"/>
                    </a:lnTo>
                    <a:lnTo>
                      <a:pt x="324" y="252"/>
                    </a:lnTo>
                    <a:lnTo>
                      <a:pt x="324" y="249"/>
                    </a:lnTo>
                    <a:lnTo>
                      <a:pt x="324" y="249"/>
                    </a:lnTo>
                    <a:lnTo>
                      <a:pt x="322" y="249"/>
                    </a:lnTo>
                    <a:lnTo>
                      <a:pt x="319" y="247"/>
                    </a:lnTo>
                    <a:lnTo>
                      <a:pt x="314" y="243"/>
                    </a:lnTo>
                    <a:lnTo>
                      <a:pt x="314" y="243"/>
                    </a:lnTo>
                    <a:close/>
                    <a:moveTo>
                      <a:pt x="449" y="249"/>
                    </a:moveTo>
                    <a:lnTo>
                      <a:pt x="449" y="249"/>
                    </a:lnTo>
                    <a:lnTo>
                      <a:pt x="446" y="244"/>
                    </a:lnTo>
                    <a:lnTo>
                      <a:pt x="441" y="240"/>
                    </a:lnTo>
                    <a:lnTo>
                      <a:pt x="429" y="234"/>
                    </a:lnTo>
                    <a:lnTo>
                      <a:pt x="417" y="229"/>
                    </a:lnTo>
                    <a:lnTo>
                      <a:pt x="404" y="225"/>
                    </a:lnTo>
                    <a:lnTo>
                      <a:pt x="404" y="225"/>
                    </a:lnTo>
                    <a:lnTo>
                      <a:pt x="449" y="249"/>
                    </a:lnTo>
                    <a:lnTo>
                      <a:pt x="449" y="249"/>
                    </a:lnTo>
                    <a:close/>
                    <a:moveTo>
                      <a:pt x="642" y="231"/>
                    </a:moveTo>
                    <a:lnTo>
                      <a:pt x="642" y="231"/>
                    </a:lnTo>
                    <a:lnTo>
                      <a:pt x="641" y="228"/>
                    </a:lnTo>
                    <a:lnTo>
                      <a:pt x="638" y="226"/>
                    </a:lnTo>
                    <a:lnTo>
                      <a:pt x="638" y="226"/>
                    </a:lnTo>
                    <a:lnTo>
                      <a:pt x="638" y="228"/>
                    </a:lnTo>
                    <a:lnTo>
                      <a:pt x="639" y="229"/>
                    </a:lnTo>
                    <a:lnTo>
                      <a:pt x="642" y="231"/>
                    </a:lnTo>
                    <a:lnTo>
                      <a:pt x="642" y="231"/>
                    </a:lnTo>
                    <a:close/>
                    <a:moveTo>
                      <a:pt x="667" y="255"/>
                    </a:moveTo>
                    <a:lnTo>
                      <a:pt x="667" y="255"/>
                    </a:lnTo>
                    <a:lnTo>
                      <a:pt x="630" y="228"/>
                    </a:lnTo>
                    <a:lnTo>
                      <a:pt x="630" y="228"/>
                    </a:lnTo>
                    <a:lnTo>
                      <a:pt x="630" y="229"/>
                    </a:lnTo>
                    <a:lnTo>
                      <a:pt x="632" y="229"/>
                    </a:lnTo>
                    <a:lnTo>
                      <a:pt x="632" y="229"/>
                    </a:lnTo>
                    <a:lnTo>
                      <a:pt x="647" y="244"/>
                    </a:lnTo>
                    <a:lnTo>
                      <a:pt x="656" y="250"/>
                    </a:lnTo>
                    <a:lnTo>
                      <a:pt x="667" y="255"/>
                    </a:lnTo>
                    <a:lnTo>
                      <a:pt x="667" y="255"/>
                    </a:lnTo>
                    <a:close/>
                    <a:moveTo>
                      <a:pt x="690" y="269"/>
                    </a:moveTo>
                    <a:lnTo>
                      <a:pt x="690" y="269"/>
                    </a:lnTo>
                    <a:lnTo>
                      <a:pt x="699" y="275"/>
                    </a:lnTo>
                    <a:lnTo>
                      <a:pt x="706" y="281"/>
                    </a:lnTo>
                    <a:lnTo>
                      <a:pt x="714" y="287"/>
                    </a:lnTo>
                    <a:lnTo>
                      <a:pt x="719" y="290"/>
                    </a:lnTo>
                    <a:lnTo>
                      <a:pt x="723" y="292"/>
                    </a:lnTo>
                    <a:lnTo>
                      <a:pt x="723" y="292"/>
                    </a:lnTo>
                    <a:lnTo>
                      <a:pt x="699" y="269"/>
                    </a:lnTo>
                    <a:lnTo>
                      <a:pt x="674" y="249"/>
                    </a:lnTo>
                    <a:lnTo>
                      <a:pt x="674" y="249"/>
                    </a:lnTo>
                    <a:lnTo>
                      <a:pt x="668" y="246"/>
                    </a:lnTo>
                    <a:lnTo>
                      <a:pt x="659" y="240"/>
                    </a:lnTo>
                    <a:lnTo>
                      <a:pt x="651" y="235"/>
                    </a:lnTo>
                    <a:lnTo>
                      <a:pt x="642" y="231"/>
                    </a:lnTo>
                    <a:lnTo>
                      <a:pt x="642" y="231"/>
                    </a:lnTo>
                    <a:lnTo>
                      <a:pt x="654" y="240"/>
                    </a:lnTo>
                    <a:lnTo>
                      <a:pt x="667" y="249"/>
                    </a:lnTo>
                    <a:lnTo>
                      <a:pt x="679" y="260"/>
                    </a:lnTo>
                    <a:lnTo>
                      <a:pt x="690" y="269"/>
                    </a:lnTo>
                    <a:lnTo>
                      <a:pt x="690" y="269"/>
                    </a:lnTo>
                    <a:close/>
                    <a:moveTo>
                      <a:pt x="568" y="237"/>
                    </a:moveTo>
                    <a:lnTo>
                      <a:pt x="568" y="237"/>
                    </a:lnTo>
                    <a:lnTo>
                      <a:pt x="563" y="234"/>
                    </a:lnTo>
                    <a:lnTo>
                      <a:pt x="557" y="231"/>
                    </a:lnTo>
                    <a:lnTo>
                      <a:pt x="557" y="231"/>
                    </a:lnTo>
                    <a:lnTo>
                      <a:pt x="561" y="235"/>
                    </a:lnTo>
                    <a:lnTo>
                      <a:pt x="568" y="237"/>
                    </a:lnTo>
                    <a:lnTo>
                      <a:pt x="568" y="237"/>
                    </a:lnTo>
                    <a:close/>
                    <a:moveTo>
                      <a:pt x="618" y="246"/>
                    </a:moveTo>
                    <a:lnTo>
                      <a:pt x="618" y="246"/>
                    </a:lnTo>
                    <a:lnTo>
                      <a:pt x="629" y="253"/>
                    </a:lnTo>
                    <a:lnTo>
                      <a:pt x="635" y="257"/>
                    </a:lnTo>
                    <a:lnTo>
                      <a:pt x="639" y="257"/>
                    </a:lnTo>
                    <a:lnTo>
                      <a:pt x="639" y="257"/>
                    </a:lnTo>
                    <a:lnTo>
                      <a:pt x="622" y="243"/>
                    </a:lnTo>
                    <a:lnTo>
                      <a:pt x="603" y="232"/>
                    </a:lnTo>
                    <a:lnTo>
                      <a:pt x="603" y="232"/>
                    </a:lnTo>
                    <a:lnTo>
                      <a:pt x="618" y="246"/>
                    </a:lnTo>
                    <a:lnTo>
                      <a:pt x="618" y="246"/>
                    </a:lnTo>
                    <a:close/>
                    <a:moveTo>
                      <a:pt x="339" y="243"/>
                    </a:moveTo>
                    <a:lnTo>
                      <a:pt x="339" y="243"/>
                    </a:lnTo>
                    <a:lnTo>
                      <a:pt x="337" y="241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6" y="240"/>
                    </a:lnTo>
                    <a:lnTo>
                      <a:pt x="333" y="240"/>
                    </a:lnTo>
                    <a:lnTo>
                      <a:pt x="331" y="240"/>
                    </a:lnTo>
                    <a:lnTo>
                      <a:pt x="328" y="237"/>
                    </a:lnTo>
                    <a:lnTo>
                      <a:pt x="328" y="237"/>
                    </a:lnTo>
                    <a:lnTo>
                      <a:pt x="324" y="237"/>
                    </a:lnTo>
                    <a:lnTo>
                      <a:pt x="322" y="235"/>
                    </a:lnTo>
                    <a:lnTo>
                      <a:pt x="324" y="237"/>
                    </a:lnTo>
                    <a:lnTo>
                      <a:pt x="324" y="237"/>
                    </a:lnTo>
                    <a:lnTo>
                      <a:pt x="339" y="246"/>
                    </a:lnTo>
                    <a:lnTo>
                      <a:pt x="353" y="255"/>
                    </a:lnTo>
                    <a:lnTo>
                      <a:pt x="383" y="272"/>
                    </a:lnTo>
                    <a:lnTo>
                      <a:pt x="383" y="272"/>
                    </a:lnTo>
                    <a:lnTo>
                      <a:pt x="398" y="282"/>
                    </a:lnTo>
                    <a:lnTo>
                      <a:pt x="415" y="292"/>
                    </a:lnTo>
                    <a:lnTo>
                      <a:pt x="432" y="301"/>
                    </a:lnTo>
                    <a:lnTo>
                      <a:pt x="449" y="310"/>
                    </a:lnTo>
                    <a:lnTo>
                      <a:pt x="449" y="310"/>
                    </a:lnTo>
                    <a:lnTo>
                      <a:pt x="423" y="292"/>
                    </a:lnTo>
                    <a:lnTo>
                      <a:pt x="397" y="273"/>
                    </a:lnTo>
                    <a:lnTo>
                      <a:pt x="368" y="258"/>
                    </a:lnTo>
                    <a:lnTo>
                      <a:pt x="339" y="243"/>
                    </a:lnTo>
                    <a:lnTo>
                      <a:pt x="339" y="243"/>
                    </a:lnTo>
                    <a:close/>
                    <a:moveTo>
                      <a:pt x="552" y="302"/>
                    </a:moveTo>
                    <a:lnTo>
                      <a:pt x="552" y="302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51" y="304"/>
                    </a:lnTo>
                    <a:lnTo>
                      <a:pt x="540" y="295"/>
                    </a:lnTo>
                    <a:lnTo>
                      <a:pt x="528" y="287"/>
                    </a:lnTo>
                    <a:lnTo>
                      <a:pt x="516" y="279"/>
                    </a:lnTo>
                    <a:lnTo>
                      <a:pt x="505" y="270"/>
                    </a:lnTo>
                    <a:lnTo>
                      <a:pt x="505" y="270"/>
                    </a:lnTo>
                    <a:lnTo>
                      <a:pt x="488" y="263"/>
                    </a:lnTo>
                    <a:lnTo>
                      <a:pt x="481" y="258"/>
                    </a:lnTo>
                    <a:lnTo>
                      <a:pt x="475" y="253"/>
                    </a:lnTo>
                    <a:lnTo>
                      <a:pt x="475" y="253"/>
                    </a:lnTo>
                    <a:lnTo>
                      <a:pt x="468" y="252"/>
                    </a:lnTo>
                    <a:lnTo>
                      <a:pt x="462" y="250"/>
                    </a:lnTo>
                    <a:lnTo>
                      <a:pt x="456" y="247"/>
                    </a:lnTo>
                    <a:lnTo>
                      <a:pt x="452" y="246"/>
                    </a:lnTo>
                    <a:lnTo>
                      <a:pt x="452" y="246"/>
                    </a:lnTo>
                    <a:lnTo>
                      <a:pt x="456" y="249"/>
                    </a:lnTo>
                    <a:lnTo>
                      <a:pt x="459" y="253"/>
                    </a:lnTo>
                    <a:lnTo>
                      <a:pt x="459" y="253"/>
                    </a:lnTo>
                    <a:lnTo>
                      <a:pt x="455" y="257"/>
                    </a:lnTo>
                    <a:lnTo>
                      <a:pt x="455" y="257"/>
                    </a:lnTo>
                    <a:lnTo>
                      <a:pt x="446" y="252"/>
                    </a:lnTo>
                    <a:lnTo>
                      <a:pt x="435" y="247"/>
                    </a:lnTo>
                    <a:lnTo>
                      <a:pt x="418" y="237"/>
                    </a:lnTo>
                    <a:lnTo>
                      <a:pt x="418" y="237"/>
                    </a:lnTo>
                    <a:lnTo>
                      <a:pt x="420" y="240"/>
                    </a:lnTo>
                    <a:lnTo>
                      <a:pt x="421" y="243"/>
                    </a:lnTo>
                    <a:lnTo>
                      <a:pt x="427" y="247"/>
                    </a:lnTo>
                    <a:lnTo>
                      <a:pt x="427" y="247"/>
                    </a:lnTo>
                    <a:lnTo>
                      <a:pt x="441" y="253"/>
                    </a:lnTo>
                    <a:lnTo>
                      <a:pt x="456" y="261"/>
                    </a:lnTo>
                    <a:lnTo>
                      <a:pt x="482" y="278"/>
                    </a:lnTo>
                    <a:lnTo>
                      <a:pt x="482" y="278"/>
                    </a:lnTo>
                    <a:lnTo>
                      <a:pt x="487" y="279"/>
                    </a:lnTo>
                    <a:lnTo>
                      <a:pt x="488" y="279"/>
                    </a:lnTo>
                    <a:lnTo>
                      <a:pt x="490" y="279"/>
                    </a:lnTo>
                    <a:lnTo>
                      <a:pt x="490" y="279"/>
                    </a:lnTo>
                    <a:lnTo>
                      <a:pt x="485" y="276"/>
                    </a:lnTo>
                    <a:lnTo>
                      <a:pt x="481" y="273"/>
                    </a:lnTo>
                    <a:lnTo>
                      <a:pt x="478" y="269"/>
                    </a:lnTo>
                    <a:lnTo>
                      <a:pt x="476" y="264"/>
                    </a:lnTo>
                    <a:lnTo>
                      <a:pt x="476" y="264"/>
                    </a:lnTo>
                    <a:lnTo>
                      <a:pt x="478" y="263"/>
                    </a:lnTo>
                    <a:lnTo>
                      <a:pt x="482" y="263"/>
                    </a:lnTo>
                    <a:lnTo>
                      <a:pt x="482" y="263"/>
                    </a:lnTo>
                    <a:lnTo>
                      <a:pt x="510" y="287"/>
                    </a:lnTo>
                    <a:lnTo>
                      <a:pt x="540" y="308"/>
                    </a:lnTo>
                    <a:lnTo>
                      <a:pt x="571" y="330"/>
                    </a:lnTo>
                    <a:lnTo>
                      <a:pt x="603" y="348"/>
                    </a:lnTo>
                    <a:lnTo>
                      <a:pt x="603" y="348"/>
                    </a:lnTo>
                    <a:lnTo>
                      <a:pt x="590" y="337"/>
                    </a:lnTo>
                    <a:lnTo>
                      <a:pt x="577" y="325"/>
                    </a:lnTo>
                    <a:lnTo>
                      <a:pt x="563" y="314"/>
                    </a:lnTo>
                    <a:lnTo>
                      <a:pt x="552" y="302"/>
                    </a:lnTo>
                    <a:lnTo>
                      <a:pt x="552" y="302"/>
                    </a:lnTo>
                    <a:close/>
                    <a:moveTo>
                      <a:pt x="520" y="243"/>
                    </a:moveTo>
                    <a:lnTo>
                      <a:pt x="520" y="243"/>
                    </a:lnTo>
                    <a:lnTo>
                      <a:pt x="525" y="247"/>
                    </a:lnTo>
                    <a:lnTo>
                      <a:pt x="529" y="250"/>
                    </a:lnTo>
                    <a:lnTo>
                      <a:pt x="529" y="250"/>
                    </a:lnTo>
                    <a:lnTo>
                      <a:pt x="561" y="272"/>
                    </a:lnTo>
                    <a:lnTo>
                      <a:pt x="561" y="272"/>
                    </a:lnTo>
                    <a:lnTo>
                      <a:pt x="563" y="273"/>
                    </a:lnTo>
                    <a:lnTo>
                      <a:pt x="566" y="273"/>
                    </a:lnTo>
                    <a:lnTo>
                      <a:pt x="566" y="273"/>
                    </a:lnTo>
                    <a:lnTo>
                      <a:pt x="542" y="257"/>
                    </a:lnTo>
                    <a:lnTo>
                      <a:pt x="516" y="240"/>
                    </a:lnTo>
                    <a:lnTo>
                      <a:pt x="516" y="240"/>
                    </a:lnTo>
                    <a:lnTo>
                      <a:pt x="517" y="243"/>
                    </a:lnTo>
                    <a:lnTo>
                      <a:pt x="520" y="243"/>
                    </a:lnTo>
                    <a:lnTo>
                      <a:pt x="520" y="243"/>
                    </a:lnTo>
                    <a:close/>
                    <a:moveTo>
                      <a:pt x="420" y="247"/>
                    </a:moveTo>
                    <a:lnTo>
                      <a:pt x="420" y="247"/>
                    </a:lnTo>
                    <a:lnTo>
                      <a:pt x="412" y="244"/>
                    </a:lnTo>
                    <a:lnTo>
                      <a:pt x="409" y="243"/>
                    </a:lnTo>
                    <a:lnTo>
                      <a:pt x="406" y="243"/>
                    </a:lnTo>
                    <a:lnTo>
                      <a:pt x="406" y="243"/>
                    </a:lnTo>
                    <a:lnTo>
                      <a:pt x="427" y="260"/>
                    </a:lnTo>
                    <a:lnTo>
                      <a:pt x="438" y="267"/>
                    </a:lnTo>
                    <a:lnTo>
                      <a:pt x="449" y="275"/>
                    </a:lnTo>
                    <a:lnTo>
                      <a:pt x="449" y="275"/>
                    </a:lnTo>
                    <a:lnTo>
                      <a:pt x="420" y="247"/>
                    </a:lnTo>
                    <a:lnTo>
                      <a:pt x="420" y="247"/>
                    </a:lnTo>
                    <a:close/>
                    <a:moveTo>
                      <a:pt x="452" y="246"/>
                    </a:moveTo>
                    <a:lnTo>
                      <a:pt x="452" y="246"/>
                    </a:lnTo>
                    <a:lnTo>
                      <a:pt x="450" y="243"/>
                    </a:lnTo>
                    <a:lnTo>
                      <a:pt x="450" y="243"/>
                    </a:lnTo>
                    <a:lnTo>
                      <a:pt x="447" y="243"/>
                    </a:lnTo>
                    <a:lnTo>
                      <a:pt x="447" y="243"/>
                    </a:lnTo>
                    <a:lnTo>
                      <a:pt x="449" y="246"/>
                    </a:lnTo>
                    <a:lnTo>
                      <a:pt x="450" y="246"/>
                    </a:lnTo>
                    <a:lnTo>
                      <a:pt x="452" y="246"/>
                    </a:lnTo>
                    <a:lnTo>
                      <a:pt x="452" y="246"/>
                    </a:lnTo>
                    <a:close/>
                    <a:moveTo>
                      <a:pt x="484" y="253"/>
                    </a:moveTo>
                    <a:lnTo>
                      <a:pt x="484" y="253"/>
                    </a:lnTo>
                    <a:lnTo>
                      <a:pt x="476" y="249"/>
                    </a:lnTo>
                    <a:lnTo>
                      <a:pt x="473" y="247"/>
                    </a:lnTo>
                    <a:lnTo>
                      <a:pt x="472" y="246"/>
                    </a:lnTo>
                    <a:lnTo>
                      <a:pt x="472" y="246"/>
                    </a:lnTo>
                    <a:lnTo>
                      <a:pt x="478" y="250"/>
                    </a:lnTo>
                    <a:lnTo>
                      <a:pt x="481" y="253"/>
                    </a:lnTo>
                    <a:lnTo>
                      <a:pt x="484" y="253"/>
                    </a:lnTo>
                    <a:lnTo>
                      <a:pt x="484" y="253"/>
                    </a:lnTo>
                    <a:close/>
                    <a:moveTo>
                      <a:pt x="549" y="276"/>
                    </a:moveTo>
                    <a:lnTo>
                      <a:pt x="549" y="276"/>
                    </a:lnTo>
                    <a:lnTo>
                      <a:pt x="534" y="269"/>
                    </a:lnTo>
                    <a:lnTo>
                      <a:pt x="517" y="260"/>
                    </a:lnTo>
                    <a:lnTo>
                      <a:pt x="504" y="252"/>
                    </a:lnTo>
                    <a:lnTo>
                      <a:pt x="488" y="246"/>
                    </a:lnTo>
                    <a:lnTo>
                      <a:pt x="488" y="246"/>
                    </a:lnTo>
                    <a:lnTo>
                      <a:pt x="522" y="270"/>
                    </a:lnTo>
                    <a:lnTo>
                      <a:pt x="557" y="292"/>
                    </a:lnTo>
                    <a:lnTo>
                      <a:pt x="557" y="292"/>
                    </a:lnTo>
                    <a:lnTo>
                      <a:pt x="555" y="289"/>
                    </a:lnTo>
                    <a:lnTo>
                      <a:pt x="557" y="287"/>
                    </a:lnTo>
                    <a:lnTo>
                      <a:pt x="557" y="285"/>
                    </a:lnTo>
                    <a:lnTo>
                      <a:pt x="557" y="284"/>
                    </a:lnTo>
                    <a:lnTo>
                      <a:pt x="557" y="284"/>
                    </a:lnTo>
                    <a:lnTo>
                      <a:pt x="552" y="281"/>
                    </a:lnTo>
                    <a:lnTo>
                      <a:pt x="551" y="279"/>
                    </a:lnTo>
                    <a:lnTo>
                      <a:pt x="549" y="276"/>
                    </a:lnTo>
                    <a:lnTo>
                      <a:pt x="549" y="276"/>
                    </a:lnTo>
                    <a:close/>
                    <a:moveTo>
                      <a:pt x="635" y="264"/>
                    </a:moveTo>
                    <a:lnTo>
                      <a:pt x="635" y="263"/>
                    </a:lnTo>
                    <a:lnTo>
                      <a:pt x="635" y="263"/>
                    </a:lnTo>
                    <a:lnTo>
                      <a:pt x="635" y="261"/>
                    </a:lnTo>
                    <a:lnTo>
                      <a:pt x="635" y="261"/>
                    </a:lnTo>
                    <a:lnTo>
                      <a:pt x="632" y="261"/>
                    </a:lnTo>
                    <a:lnTo>
                      <a:pt x="627" y="260"/>
                    </a:lnTo>
                    <a:lnTo>
                      <a:pt x="621" y="255"/>
                    </a:lnTo>
                    <a:lnTo>
                      <a:pt x="615" y="250"/>
                    </a:lnTo>
                    <a:lnTo>
                      <a:pt x="612" y="247"/>
                    </a:lnTo>
                    <a:lnTo>
                      <a:pt x="609" y="247"/>
                    </a:lnTo>
                    <a:lnTo>
                      <a:pt x="609" y="247"/>
                    </a:lnTo>
                    <a:lnTo>
                      <a:pt x="621" y="257"/>
                    </a:lnTo>
                    <a:lnTo>
                      <a:pt x="627" y="261"/>
                    </a:lnTo>
                    <a:lnTo>
                      <a:pt x="635" y="264"/>
                    </a:lnTo>
                    <a:lnTo>
                      <a:pt x="635" y="264"/>
                    </a:lnTo>
                    <a:close/>
                    <a:moveTo>
                      <a:pt x="238" y="247"/>
                    </a:moveTo>
                    <a:lnTo>
                      <a:pt x="238" y="247"/>
                    </a:lnTo>
                    <a:lnTo>
                      <a:pt x="240" y="250"/>
                    </a:lnTo>
                    <a:lnTo>
                      <a:pt x="241" y="253"/>
                    </a:lnTo>
                    <a:lnTo>
                      <a:pt x="246" y="260"/>
                    </a:lnTo>
                    <a:lnTo>
                      <a:pt x="246" y="260"/>
                    </a:lnTo>
                    <a:lnTo>
                      <a:pt x="260" y="263"/>
                    </a:lnTo>
                    <a:lnTo>
                      <a:pt x="270" y="267"/>
                    </a:lnTo>
                    <a:lnTo>
                      <a:pt x="290" y="278"/>
                    </a:lnTo>
                    <a:lnTo>
                      <a:pt x="290" y="278"/>
                    </a:lnTo>
                    <a:lnTo>
                      <a:pt x="292" y="276"/>
                    </a:lnTo>
                    <a:lnTo>
                      <a:pt x="295" y="276"/>
                    </a:lnTo>
                    <a:lnTo>
                      <a:pt x="299" y="278"/>
                    </a:lnTo>
                    <a:lnTo>
                      <a:pt x="305" y="279"/>
                    </a:lnTo>
                    <a:lnTo>
                      <a:pt x="310" y="279"/>
                    </a:lnTo>
                    <a:lnTo>
                      <a:pt x="310" y="279"/>
                    </a:lnTo>
                    <a:lnTo>
                      <a:pt x="293" y="270"/>
                    </a:lnTo>
                    <a:lnTo>
                      <a:pt x="278" y="258"/>
                    </a:lnTo>
                    <a:lnTo>
                      <a:pt x="269" y="253"/>
                    </a:lnTo>
                    <a:lnTo>
                      <a:pt x="260" y="250"/>
                    </a:lnTo>
                    <a:lnTo>
                      <a:pt x="249" y="247"/>
                    </a:lnTo>
                    <a:lnTo>
                      <a:pt x="238" y="247"/>
                    </a:lnTo>
                    <a:lnTo>
                      <a:pt x="238" y="247"/>
                    </a:lnTo>
                    <a:close/>
                    <a:moveTo>
                      <a:pt x="269" y="250"/>
                    </a:moveTo>
                    <a:lnTo>
                      <a:pt x="269" y="250"/>
                    </a:lnTo>
                    <a:lnTo>
                      <a:pt x="289" y="260"/>
                    </a:lnTo>
                    <a:lnTo>
                      <a:pt x="298" y="264"/>
                    </a:lnTo>
                    <a:lnTo>
                      <a:pt x="307" y="267"/>
                    </a:lnTo>
                    <a:lnTo>
                      <a:pt x="307" y="267"/>
                    </a:lnTo>
                    <a:lnTo>
                      <a:pt x="289" y="255"/>
                    </a:lnTo>
                    <a:lnTo>
                      <a:pt x="279" y="250"/>
                    </a:lnTo>
                    <a:lnTo>
                      <a:pt x="269" y="247"/>
                    </a:lnTo>
                    <a:lnTo>
                      <a:pt x="269" y="247"/>
                    </a:lnTo>
                    <a:lnTo>
                      <a:pt x="269" y="250"/>
                    </a:lnTo>
                    <a:lnTo>
                      <a:pt x="269" y="250"/>
                    </a:lnTo>
                    <a:close/>
                    <a:moveTo>
                      <a:pt x="612" y="281"/>
                    </a:moveTo>
                    <a:lnTo>
                      <a:pt x="612" y="281"/>
                    </a:lnTo>
                    <a:lnTo>
                      <a:pt x="609" y="278"/>
                    </a:lnTo>
                    <a:lnTo>
                      <a:pt x="604" y="275"/>
                    </a:lnTo>
                    <a:lnTo>
                      <a:pt x="601" y="272"/>
                    </a:lnTo>
                    <a:lnTo>
                      <a:pt x="600" y="269"/>
                    </a:lnTo>
                    <a:lnTo>
                      <a:pt x="600" y="269"/>
                    </a:lnTo>
                    <a:lnTo>
                      <a:pt x="592" y="266"/>
                    </a:lnTo>
                    <a:lnTo>
                      <a:pt x="589" y="263"/>
                    </a:lnTo>
                    <a:lnTo>
                      <a:pt x="586" y="258"/>
                    </a:lnTo>
                    <a:lnTo>
                      <a:pt x="586" y="258"/>
                    </a:lnTo>
                    <a:lnTo>
                      <a:pt x="581" y="258"/>
                    </a:lnTo>
                    <a:lnTo>
                      <a:pt x="577" y="253"/>
                    </a:lnTo>
                    <a:lnTo>
                      <a:pt x="574" y="252"/>
                    </a:lnTo>
                    <a:lnTo>
                      <a:pt x="572" y="250"/>
                    </a:lnTo>
                    <a:lnTo>
                      <a:pt x="569" y="250"/>
                    </a:lnTo>
                    <a:lnTo>
                      <a:pt x="569" y="250"/>
                    </a:lnTo>
                    <a:lnTo>
                      <a:pt x="589" y="267"/>
                    </a:lnTo>
                    <a:lnTo>
                      <a:pt x="600" y="275"/>
                    </a:lnTo>
                    <a:lnTo>
                      <a:pt x="606" y="278"/>
                    </a:lnTo>
                    <a:lnTo>
                      <a:pt x="612" y="281"/>
                    </a:lnTo>
                    <a:lnTo>
                      <a:pt x="612" y="281"/>
                    </a:lnTo>
                    <a:close/>
                    <a:moveTo>
                      <a:pt x="461" y="304"/>
                    </a:moveTo>
                    <a:lnTo>
                      <a:pt x="461" y="304"/>
                    </a:lnTo>
                    <a:lnTo>
                      <a:pt x="450" y="293"/>
                    </a:lnTo>
                    <a:lnTo>
                      <a:pt x="444" y="287"/>
                    </a:lnTo>
                    <a:lnTo>
                      <a:pt x="436" y="284"/>
                    </a:lnTo>
                    <a:lnTo>
                      <a:pt x="436" y="284"/>
                    </a:lnTo>
                    <a:lnTo>
                      <a:pt x="436" y="281"/>
                    </a:lnTo>
                    <a:lnTo>
                      <a:pt x="436" y="281"/>
                    </a:lnTo>
                    <a:lnTo>
                      <a:pt x="424" y="276"/>
                    </a:lnTo>
                    <a:lnTo>
                      <a:pt x="414" y="270"/>
                    </a:lnTo>
                    <a:lnTo>
                      <a:pt x="404" y="264"/>
                    </a:lnTo>
                    <a:lnTo>
                      <a:pt x="392" y="260"/>
                    </a:lnTo>
                    <a:lnTo>
                      <a:pt x="392" y="260"/>
                    </a:lnTo>
                    <a:lnTo>
                      <a:pt x="394" y="258"/>
                    </a:lnTo>
                    <a:lnTo>
                      <a:pt x="392" y="258"/>
                    </a:lnTo>
                    <a:lnTo>
                      <a:pt x="392" y="258"/>
                    </a:lnTo>
                    <a:lnTo>
                      <a:pt x="392" y="257"/>
                    </a:lnTo>
                    <a:lnTo>
                      <a:pt x="392" y="257"/>
                    </a:lnTo>
                    <a:lnTo>
                      <a:pt x="388" y="257"/>
                    </a:lnTo>
                    <a:lnTo>
                      <a:pt x="383" y="253"/>
                    </a:lnTo>
                    <a:lnTo>
                      <a:pt x="380" y="252"/>
                    </a:lnTo>
                    <a:lnTo>
                      <a:pt x="377" y="252"/>
                    </a:lnTo>
                    <a:lnTo>
                      <a:pt x="377" y="252"/>
                    </a:lnTo>
                    <a:lnTo>
                      <a:pt x="420" y="278"/>
                    </a:lnTo>
                    <a:lnTo>
                      <a:pt x="461" y="304"/>
                    </a:lnTo>
                    <a:lnTo>
                      <a:pt x="461" y="304"/>
                    </a:lnTo>
                    <a:close/>
                    <a:moveTo>
                      <a:pt x="525" y="252"/>
                    </a:moveTo>
                    <a:lnTo>
                      <a:pt x="525" y="252"/>
                    </a:lnTo>
                    <a:lnTo>
                      <a:pt x="534" y="260"/>
                    </a:lnTo>
                    <a:lnTo>
                      <a:pt x="543" y="267"/>
                    </a:lnTo>
                    <a:lnTo>
                      <a:pt x="554" y="275"/>
                    </a:lnTo>
                    <a:lnTo>
                      <a:pt x="565" y="279"/>
                    </a:lnTo>
                    <a:lnTo>
                      <a:pt x="565" y="279"/>
                    </a:lnTo>
                    <a:lnTo>
                      <a:pt x="545" y="264"/>
                    </a:lnTo>
                    <a:lnTo>
                      <a:pt x="534" y="258"/>
                    </a:lnTo>
                    <a:lnTo>
                      <a:pt x="525" y="252"/>
                    </a:lnTo>
                    <a:lnTo>
                      <a:pt x="525" y="252"/>
                    </a:lnTo>
                    <a:close/>
                    <a:moveTo>
                      <a:pt x="593" y="257"/>
                    </a:moveTo>
                    <a:lnTo>
                      <a:pt x="593" y="257"/>
                    </a:lnTo>
                    <a:lnTo>
                      <a:pt x="592" y="253"/>
                    </a:lnTo>
                    <a:lnTo>
                      <a:pt x="587" y="253"/>
                    </a:lnTo>
                    <a:lnTo>
                      <a:pt x="587" y="253"/>
                    </a:lnTo>
                    <a:lnTo>
                      <a:pt x="589" y="255"/>
                    </a:lnTo>
                    <a:lnTo>
                      <a:pt x="590" y="255"/>
                    </a:lnTo>
                    <a:lnTo>
                      <a:pt x="593" y="257"/>
                    </a:lnTo>
                    <a:lnTo>
                      <a:pt x="593" y="257"/>
                    </a:lnTo>
                    <a:close/>
                    <a:moveTo>
                      <a:pt x="656" y="328"/>
                    </a:moveTo>
                    <a:lnTo>
                      <a:pt x="656" y="328"/>
                    </a:lnTo>
                    <a:lnTo>
                      <a:pt x="645" y="318"/>
                    </a:lnTo>
                    <a:lnTo>
                      <a:pt x="639" y="313"/>
                    </a:lnTo>
                    <a:lnTo>
                      <a:pt x="635" y="310"/>
                    </a:lnTo>
                    <a:lnTo>
                      <a:pt x="635" y="310"/>
                    </a:lnTo>
                    <a:lnTo>
                      <a:pt x="633" y="307"/>
                    </a:lnTo>
                    <a:lnTo>
                      <a:pt x="633" y="307"/>
                    </a:lnTo>
                    <a:lnTo>
                      <a:pt x="627" y="304"/>
                    </a:lnTo>
                    <a:lnTo>
                      <a:pt x="624" y="299"/>
                    </a:lnTo>
                    <a:lnTo>
                      <a:pt x="624" y="299"/>
                    </a:lnTo>
                    <a:lnTo>
                      <a:pt x="600" y="284"/>
                    </a:lnTo>
                    <a:lnTo>
                      <a:pt x="587" y="278"/>
                    </a:lnTo>
                    <a:lnTo>
                      <a:pt x="575" y="272"/>
                    </a:lnTo>
                    <a:lnTo>
                      <a:pt x="575" y="272"/>
                    </a:lnTo>
                    <a:lnTo>
                      <a:pt x="569" y="266"/>
                    </a:lnTo>
                    <a:lnTo>
                      <a:pt x="563" y="261"/>
                    </a:lnTo>
                    <a:lnTo>
                      <a:pt x="549" y="255"/>
                    </a:lnTo>
                    <a:lnTo>
                      <a:pt x="549" y="255"/>
                    </a:lnTo>
                    <a:lnTo>
                      <a:pt x="558" y="263"/>
                    </a:lnTo>
                    <a:lnTo>
                      <a:pt x="569" y="270"/>
                    </a:lnTo>
                    <a:lnTo>
                      <a:pt x="590" y="285"/>
                    </a:lnTo>
                    <a:lnTo>
                      <a:pt x="590" y="285"/>
                    </a:lnTo>
                    <a:lnTo>
                      <a:pt x="615" y="305"/>
                    </a:lnTo>
                    <a:lnTo>
                      <a:pt x="627" y="316"/>
                    </a:lnTo>
                    <a:lnTo>
                      <a:pt x="641" y="324"/>
                    </a:lnTo>
                    <a:lnTo>
                      <a:pt x="641" y="324"/>
                    </a:lnTo>
                    <a:lnTo>
                      <a:pt x="642" y="327"/>
                    </a:lnTo>
                    <a:lnTo>
                      <a:pt x="644" y="328"/>
                    </a:lnTo>
                    <a:lnTo>
                      <a:pt x="644" y="328"/>
                    </a:lnTo>
                    <a:lnTo>
                      <a:pt x="651" y="331"/>
                    </a:lnTo>
                    <a:lnTo>
                      <a:pt x="658" y="336"/>
                    </a:lnTo>
                    <a:lnTo>
                      <a:pt x="664" y="339"/>
                    </a:lnTo>
                    <a:lnTo>
                      <a:pt x="670" y="340"/>
                    </a:lnTo>
                    <a:lnTo>
                      <a:pt x="670" y="340"/>
                    </a:lnTo>
                    <a:lnTo>
                      <a:pt x="668" y="336"/>
                    </a:lnTo>
                    <a:lnTo>
                      <a:pt x="665" y="333"/>
                    </a:lnTo>
                    <a:lnTo>
                      <a:pt x="656" y="328"/>
                    </a:lnTo>
                    <a:lnTo>
                      <a:pt x="656" y="328"/>
                    </a:lnTo>
                    <a:close/>
                    <a:moveTo>
                      <a:pt x="673" y="260"/>
                    </a:moveTo>
                    <a:lnTo>
                      <a:pt x="673" y="260"/>
                    </a:lnTo>
                    <a:lnTo>
                      <a:pt x="670" y="258"/>
                    </a:lnTo>
                    <a:lnTo>
                      <a:pt x="670" y="257"/>
                    </a:lnTo>
                    <a:lnTo>
                      <a:pt x="668" y="257"/>
                    </a:lnTo>
                    <a:lnTo>
                      <a:pt x="668" y="257"/>
                    </a:lnTo>
                    <a:lnTo>
                      <a:pt x="670" y="260"/>
                    </a:lnTo>
                    <a:lnTo>
                      <a:pt x="671" y="260"/>
                    </a:lnTo>
                    <a:lnTo>
                      <a:pt x="673" y="260"/>
                    </a:lnTo>
                    <a:lnTo>
                      <a:pt x="673" y="260"/>
                    </a:lnTo>
                    <a:close/>
                    <a:moveTo>
                      <a:pt x="723" y="263"/>
                    </a:moveTo>
                    <a:lnTo>
                      <a:pt x="723" y="263"/>
                    </a:lnTo>
                    <a:lnTo>
                      <a:pt x="741" y="276"/>
                    </a:lnTo>
                    <a:lnTo>
                      <a:pt x="741" y="276"/>
                    </a:lnTo>
                    <a:lnTo>
                      <a:pt x="737" y="266"/>
                    </a:lnTo>
                    <a:lnTo>
                      <a:pt x="731" y="257"/>
                    </a:lnTo>
                    <a:lnTo>
                      <a:pt x="731" y="257"/>
                    </a:lnTo>
                    <a:lnTo>
                      <a:pt x="728" y="260"/>
                    </a:lnTo>
                    <a:lnTo>
                      <a:pt x="723" y="263"/>
                    </a:lnTo>
                    <a:lnTo>
                      <a:pt x="723" y="263"/>
                    </a:lnTo>
                    <a:close/>
                    <a:moveTo>
                      <a:pt x="598" y="261"/>
                    </a:moveTo>
                    <a:lnTo>
                      <a:pt x="598" y="261"/>
                    </a:lnTo>
                    <a:lnTo>
                      <a:pt x="601" y="261"/>
                    </a:lnTo>
                    <a:lnTo>
                      <a:pt x="603" y="260"/>
                    </a:lnTo>
                    <a:lnTo>
                      <a:pt x="603" y="260"/>
                    </a:lnTo>
                    <a:lnTo>
                      <a:pt x="600" y="258"/>
                    </a:lnTo>
                    <a:lnTo>
                      <a:pt x="598" y="258"/>
                    </a:lnTo>
                    <a:lnTo>
                      <a:pt x="597" y="258"/>
                    </a:lnTo>
                    <a:lnTo>
                      <a:pt x="597" y="258"/>
                    </a:lnTo>
                    <a:lnTo>
                      <a:pt x="598" y="260"/>
                    </a:lnTo>
                    <a:lnTo>
                      <a:pt x="598" y="261"/>
                    </a:lnTo>
                    <a:lnTo>
                      <a:pt x="598" y="261"/>
                    </a:lnTo>
                    <a:close/>
                    <a:moveTo>
                      <a:pt x="520" y="302"/>
                    </a:moveTo>
                    <a:lnTo>
                      <a:pt x="520" y="302"/>
                    </a:lnTo>
                    <a:lnTo>
                      <a:pt x="510" y="298"/>
                    </a:lnTo>
                    <a:lnTo>
                      <a:pt x="500" y="292"/>
                    </a:lnTo>
                    <a:lnTo>
                      <a:pt x="490" y="285"/>
                    </a:lnTo>
                    <a:lnTo>
                      <a:pt x="478" y="281"/>
                    </a:lnTo>
                    <a:lnTo>
                      <a:pt x="478" y="281"/>
                    </a:lnTo>
                    <a:lnTo>
                      <a:pt x="478" y="278"/>
                    </a:lnTo>
                    <a:lnTo>
                      <a:pt x="478" y="278"/>
                    </a:lnTo>
                    <a:lnTo>
                      <a:pt x="468" y="273"/>
                    </a:lnTo>
                    <a:lnTo>
                      <a:pt x="459" y="269"/>
                    </a:lnTo>
                    <a:lnTo>
                      <a:pt x="450" y="263"/>
                    </a:lnTo>
                    <a:lnTo>
                      <a:pt x="439" y="260"/>
                    </a:lnTo>
                    <a:lnTo>
                      <a:pt x="439" y="260"/>
                    </a:lnTo>
                    <a:lnTo>
                      <a:pt x="459" y="278"/>
                    </a:lnTo>
                    <a:lnTo>
                      <a:pt x="470" y="287"/>
                    </a:lnTo>
                    <a:lnTo>
                      <a:pt x="482" y="293"/>
                    </a:lnTo>
                    <a:lnTo>
                      <a:pt x="482" y="293"/>
                    </a:lnTo>
                    <a:lnTo>
                      <a:pt x="482" y="292"/>
                    </a:lnTo>
                    <a:lnTo>
                      <a:pt x="484" y="290"/>
                    </a:lnTo>
                    <a:lnTo>
                      <a:pt x="487" y="289"/>
                    </a:lnTo>
                    <a:lnTo>
                      <a:pt x="487" y="289"/>
                    </a:lnTo>
                    <a:lnTo>
                      <a:pt x="493" y="293"/>
                    </a:lnTo>
                    <a:lnTo>
                      <a:pt x="499" y="299"/>
                    </a:lnTo>
                    <a:lnTo>
                      <a:pt x="499" y="299"/>
                    </a:lnTo>
                    <a:lnTo>
                      <a:pt x="526" y="318"/>
                    </a:lnTo>
                    <a:lnTo>
                      <a:pt x="555" y="336"/>
                    </a:lnTo>
                    <a:lnTo>
                      <a:pt x="555" y="336"/>
                    </a:lnTo>
                    <a:lnTo>
                      <a:pt x="560" y="339"/>
                    </a:lnTo>
                    <a:lnTo>
                      <a:pt x="566" y="340"/>
                    </a:lnTo>
                    <a:lnTo>
                      <a:pt x="566" y="340"/>
                    </a:lnTo>
                    <a:lnTo>
                      <a:pt x="561" y="334"/>
                    </a:lnTo>
                    <a:lnTo>
                      <a:pt x="557" y="330"/>
                    </a:lnTo>
                    <a:lnTo>
                      <a:pt x="545" y="321"/>
                    </a:lnTo>
                    <a:lnTo>
                      <a:pt x="531" y="311"/>
                    </a:lnTo>
                    <a:lnTo>
                      <a:pt x="520" y="302"/>
                    </a:lnTo>
                    <a:lnTo>
                      <a:pt x="520" y="302"/>
                    </a:lnTo>
                    <a:close/>
                    <a:moveTo>
                      <a:pt x="418" y="266"/>
                    </a:moveTo>
                    <a:lnTo>
                      <a:pt x="418" y="266"/>
                    </a:lnTo>
                    <a:lnTo>
                      <a:pt x="417" y="264"/>
                    </a:lnTo>
                    <a:lnTo>
                      <a:pt x="415" y="263"/>
                    </a:lnTo>
                    <a:lnTo>
                      <a:pt x="412" y="263"/>
                    </a:lnTo>
                    <a:lnTo>
                      <a:pt x="409" y="261"/>
                    </a:lnTo>
                    <a:lnTo>
                      <a:pt x="409" y="261"/>
                    </a:lnTo>
                    <a:lnTo>
                      <a:pt x="411" y="263"/>
                    </a:lnTo>
                    <a:lnTo>
                      <a:pt x="414" y="264"/>
                    </a:lnTo>
                    <a:lnTo>
                      <a:pt x="418" y="266"/>
                    </a:lnTo>
                    <a:lnTo>
                      <a:pt x="418" y="266"/>
                    </a:lnTo>
                    <a:close/>
                    <a:moveTo>
                      <a:pt x="616" y="269"/>
                    </a:moveTo>
                    <a:lnTo>
                      <a:pt x="616" y="269"/>
                    </a:lnTo>
                    <a:lnTo>
                      <a:pt x="612" y="266"/>
                    </a:lnTo>
                    <a:lnTo>
                      <a:pt x="609" y="264"/>
                    </a:lnTo>
                    <a:lnTo>
                      <a:pt x="607" y="264"/>
                    </a:lnTo>
                    <a:lnTo>
                      <a:pt x="607" y="264"/>
                    </a:lnTo>
                    <a:lnTo>
                      <a:pt x="616" y="269"/>
                    </a:lnTo>
                    <a:lnTo>
                      <a:pt x="616" y="269"/>
                    </a:lnTo>
                    <a:close/>
                    <a:moveTo>
                      <a:pt x="755" y="290"/>
                    </a:moveTo>
                    <a:lnTo>
                      <a:pt x="755" y="290"/>
                    </a:lnTo>
                    <a:lnTo>
                      <a:pt x="755" y="289"/>
                    </a:lnTo>
                    <a:lnTo>
                      <a:pt x="755" y="289"/>
                    </a:lnTo>
                    <a:lnTo>
                      <a:pt x="758" y="290"/>
                    </a:lnTo>
                    <a:lnTo>
                      <a:pt x="760" y="292"/>
                    </a:lnTo>
                    <a:lnTo>
                      <a:pt x="763" y="292"/>
                    </a:lnTo>
                    <a:lnTo>
                      <a:pt x="763" y="292"/>
                    </a:lnTo>
                    <a:lnTo>
                      <a:pt x="757" y="282"/>
                    </a:lnTo>
                    <a:lnTo>
                      <a:pt x="754" y="278"/>
                    </a:lnTo>
                    <a:lnTo>
                      <a:pt x="752" y="273"/>
                    </a:lnTo>
                    <a:lnTo>
                      <a:pt x="752" y="273"/>
                    </a:lnTo>
                    <a:lnTo>
                      <a:pt x="749" y="272"/>
                    </a:lnTo>
                    <a:lnTo>
                      <a:pt x="747" y="269"/>
                    </a:lnTo>
                    <a:lnTo>
                      <a:pt x="746" y="266"/>
                    </a:lnTo>
                    <a:lnTo>
                      <a:pt x="743" y="264"/>
                    </a:lnTo>
                    <a:lnTo>
                      <a:pt x="743" y="264"/>
                    </a:lnTo>
                    <a:lnTo>
                      <a:pt x="749" y="279"/>
                    </a:lnTo>
                    <a:lnTo>
                      <a:pt x="752" y="285"/>
                    </a:lnTo>
                    <a:lnTo>
                      <a:pt x="755" y="290"/>
                    </a:lnTo>
                    <a:lnTo>
                      <a:pt x="755" y="290"/>
                    </a:lnTo>
                    <a:close/>
                    <a:moveTo>
                      <a:pt x="211" y="270"/>
                    </a:moveTo>
                    <a:lnTo>
                      <a:pt x="211" y="270"/>
                    </a:lnTo>
                    <a:lnTo>
                      <a:pt x="212" y="272"/>
                    </a:lnTo>
                    <a:lnTo>
                      <a:pt x="214" y="272"/>
                    </a:lnTo>
                    <a:lnTo>
                      <a:pt x="215" y="273"/>
                    </a:lnTo>
                    <a:lnTo>
                      <a:pt x="218" y="273"/>
                    </a:lnTo>
                    <a:lnTo>
                      <a:pt x="218" y="273"/>
                    </a:lnTo>
                    <a:lnTo>
                      <a:pt x="218" y="272"/>
                    </a:lnTo>
                    <a:lnTo>
                      <a:pt x="220" y="270"/>
                    </a:lnTo>
                    <a:lnTo>
                      <a:pt x="221" y="270"/>
                    </a:lnTo>
                    <a:lnTo>
                      <a:pt x="221" y="270"/>
                    </a:lnTo>
                    <a:lnTo>
                      <a:pt x="220" y="269"/>
                    </a:lnTo>
                    <a:lnTo>
                      <a:pt x="218" y="267"/>
                    </a:lnTo>
                    <a:lnTo>
                      <a:pt x="214" y="266"/>
                    </a:lnTo>
                    <a:lnTo>
                      <a:pt x="211" y="267"/>
                    </a:lnTo>
                    <a:lnTo>
                      <a:pt x="211" y="269"/>
                    </a:lnTo>
                    <a:lnTo>
                      <a:pt x="211" y="270"/>
                    </a:lnTo>
                    <a:lnTo>
                      <a:pt x="211" y="270"/>
                    </a:lnTo>
                    <a:close/>
                    <a:moveTo>
                      <a:pt x="426" y="272"/>
                    </a:moveTo>
                    <a:lnTo>
                      <a:pt x="426" y="272"/>
                    </a:lnTo>
                    <a:lnTo>
                      <a:pt x="433" y="275"/>
                    </a:lnTo>
                    <a:lnTo>
                      <a:pt x="441" y="279"/>
                    </a:lnTo>
                    <a:lnTo>
                      <a:pt x="449" y="285"/>
                    </a:lnTo>
                    <a:lnTo>
                      <a:pt x="456" y="289"/>
                    </a:lnTo>
                    <a:lnTo>
                      <a:pt x="456" y="289"/>
                    </a:lnTo>
                    <a:lnTo>
                      <a:pt x="439" y="275"/>
                    </a:lnTo>
                    <a:lnTo>
                      <a:pt x="430" y="270"/>
                    </a:lnTo>
                    <a:lnTo>
                      <a:pt x="420" y="266"/>
                    </a:lnTo>
                    <a:lnTo>
                      <a:pt x="420" y="266"/>
                    </a:lnTo>
                    <a:lnTo>
                      <a:pt x="421" y="267"/>
                    </a:lnTo>
                    <a:lnTo>
                      <a:pt x="421" y="269"/>
                    </a:lnTo>
                    <a:lnTo>
                      <a:pt x="421" y="269"/>
                    </a:lnTo>
                    <a:lnTo>
                      <a:pt x="423" y="269"/>
                    </a:lnTo>
                    <a:lnTo>
                      <a:pt x="424" y="270"/>
                    </a:lnTo>
                    <a:lnTo>
                      <a:pt x="424" y="270"/>
                    </a:lnTo>
                    <a:lnTo>
                      <a:pt x="426" y="269"/>
                    </a:lnTo>
                    <a:lnTo>
                      <a:pt x="426" y="269"/>
                    </a:lnTo>
                    <a:lnTo>
                      <a:pt x="426" y="270"/>
                    </a:lnTo>
                    <a:lnTo>
                      <a:pt x="426" y="272"/>
                    </a:lnTo>
                    <a:lnTo>
                      <a:pt x="426" y="272"/>
                    </a:lnTo>
                    <a:close/>
                    <a:moveTo>
                      <a:pt x="249" y="281"/>
                    </a:moveTo>
                    <a:lnTo>
                      <a:pt x="249" y="281"/>
                    </a:lnTo>
                    <a:lnTo>
                      <a:pt x="246" y="276"/>
                    </a:lnTo>
                    <a:lnTo>
                      <a:pt x="241" y="272"/>
                    </a:lnTo>
                    <a:lnTo>
                      <a:pt x="235" y="269"/>
                    </a:lnTo>
                    <a:lnTo>
                      <a:pt x="229" y="267"/>
                    </a:lnTo>
                    <a:lnTo>
                      <a:pt x="229" y="267"/>
                    </a:lnTo>
                    <a:lnTo>
                      <a:pt x="249" y="281"/>
                    </a:lnTo>
                    <a:lnTo>
                      <a:pt x="249" y="281"/>
                    </a:lnTo>
                    <a:close/>
                    <a:moveTo>
                      <a:pt x="327" y="313"/>
                    </a:moveTo>
                    <a:lnTo>
                      <a:pt x="327" y="313"/>
                    </a:lnTo>
                    <a:lnTo>
                      <a:pt x="330" y="313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3" y="314"/>
                    </a:lnTo>
                    <a:lnTo>
                      <a:pt x="330" y="311"/>
                    </a:lnTo>
                    <a:lnTo>
                      <a:pt x="327" y="310"/>
                    </a:lnTo>
                    <a:lnTo>
                      <a:pt x="324" y="307"/>
                    </a:lnTo>
                    <a:lnTo>
                      <a:pt x="322" y="304"/>
                    </a:lnTo>
                    <a:lnTo>
                      <a:pt x="322" y="304"/>
                    </a:lnTo>
                    <a:lnTo>
                      <a:pt x="311" y="298"/>
                    </a:lnTo>
                    <a:lnTo>
                      <a:pt x="304" y="295"/>
                    </a:lnTo>
                    <a:lnTo>
                      <a:pt x="298" y="293"/>
                    </a:lnTo>
                    <a:lnTo>
                      <a:pt x="298" y="293"/>
                    </a:lnTo>
                    <a:lnTo>
                      <a:pt x="298" y="289"/>
                    </a:lnTo>
                    <a:lnTo>
                      <a:pt x="298" y="289"/>
                    </a:lnTo>
                    <a:lnTo>
                      <a:pt x="279" y="276"/>
                    </a:lnTo>
                    <a:lnTo>
                      <a:pt x="270" y="272"/>
                    </a:lnTo>
                    <a:lnTo>
                      <a:pt x="264" y="270"/>
                    </a:lnTo>
                    <a:lnTo>
                      <a:pt x="258" y="269"/>
                    </a:lnTo>
                    <a:lnTo>
                      <a:pt x="258" y="269"/>
                    </a:lnTo>
                    <a:lnTo>
                      <a:pt x="266" y="275"/>
                    </a:lnTo>
                    <a:lnTo>
                      <a:pt x="273" y="281"/>
                    </a:lnTo>
                    <a:lnTo>
                      <a:pt x="290" y="292"/>
                    </a:lnTo>
                    <a:lnTo>
                      <a:pt x="308" y="302"/>
                    </a:lnTo>
                    <a:lnTo>
                      <a:pt x="327" y="313"/>
                    </a:lnTo>
                    <a:lnTo>
                      <a:pt x="327" y="313"/>
                    </a:lnTo>
                    <a:close/>
                    <a:moveTo>
                      <a:pt x="627" y="273"/>
                    </a:moveTo>
                    <a:lnTo>
                      <a:pt x="627" y="273"/>
                    </a:lnTo>
                    <a:lnTo>
                      <a:pt x="621" y="272"/>
                    </a:lnTo>
                    <a:lnTo>
                      <a:pt x="619" y="270"/>
                    </a:lnTo>
                    <a:lnTo>
                      <a:pt x="618" y="270"/>
                    </a:lnTo>
                    <a:lnTo>
                      <a:pt x="618" y="270"/>
                    </a:lnTo>
                    <a:lnTo>
                      <a:pt x="622" y="273"/>
                    </a:lnTo>
                    <a:lnTo>
                      <a:pt x="624" y="273"/>
                    </a:lnTo>
                    <a:lnTo>
                      <a:pt x="627" y="273"/>
                    </a:lnTo>
                    <a:lnTo>
                      <a:pt x="627" y="273"/>
                    </a:lnTo>
                    <a:close/>
                    <a:moveTo>
                      <a:pt x="177" y="284"/>
                    </a:moveTo>
                    <a:lnTo>
                      <a:pt x="177" y="284"/>
                    </a:lnTo>
                    <a:lnTo>
                      <a:pt x="180" y="282"/>
                    </a:lnTo>
                    <a:lnTo>
                      <a:pt x="182" y="278"/>
                    </a:lnTo>
                    <a:lnTo>
                      <a:pt x="183" y="275"/>
                    </a:lnTo>
                    <a:lnTo>
                      <a:pt x="186" y="272"/>
                    </a:lnTo>
                    <a:lnTo>
                      <a:pt x="186" y="272"/>
                    </a:lnTo>
                    <a:lnTo>
                      <a:pt x="185" y="270"/>
                    </a:lnTo>
                    <a:lnTo>
                      <a:pt x="183" y="270"/>
                    </a:lnTo>
                    <a:lnTo>
                      <a:pt x="183" y="270"/>
                    </a:lnTo>
                    <a:lnTo>
                      <a:pt x="180" y="276"/>
                    </a:lnTo>
                    <a:lnTo>
                      <a:pt x="177" y="284"/>
                    </a:lnTo>
                    <a:lnTo>
                      <a:pt x="177" y="284"/>
                    </a:lnTo>
                    <a:close/>
                    <a:moveTo>
                      <a:pt x="612" y="273"/>
                    </a:moveTo>
                    <a:lnTo>
                      <a:pt x="612" y="273"/>
                    </a:lnTo>
                    <a:lnTo>
                      <a:pt x="610" y="272"/>
                    </a:lnTo>
                    <a:lnTo>
                      <a:pt x="610" y="272"/>
                    </a:lnTo>
                    <a:lnTo>
                      <a:pt x="607" y="270"/>
                    </a:lnTo>
                    <a:lnTo>
                      <a:pt x="607" y="270"/>
                    </a:lnTo>
                    <a:lnTo>
                      <a:pt x="607" y="272"/>
                    </a:lnTo>
                    <a:lnTo>
                      <a:pt x="609" y="272"/>
                    </a:lnTo>
                    <a:lnTo>
                      <a:pt x="612" y="273"/>
                    </a:lnTo>
                    <a:lnTo>
                      <a:pt x="612" y="273"/>
                    </a:lnTo>
                    <a:close/>
                    <a:moveTo>
                      <a:pt x="289" y="318"/>
                    </a:moveTo>
                    <a:lnTo>
                      <a:pt x="289" y="318"/>
                    </a:lnTo>
                    <a:lnTo>
                      <a:pt x="275" y="304"/>
                    </a:lnTo>
                    <a:lnTo>
                      <a:pt x="258" y="292"/>
                    </a:lnTo>
                    <a:lnTo>
                      <a:pt x="243" y="281"/>
                    </a:lnTo>
                    <a:lnTo>
                      <a:pt x="223" y="270"/>
                    </a:lnTo>
                    <a:lnTo>
                      <a:pt x="223" y="270"/>
                    </a:lnTo>
                    <a:lnTo>
                      <a:pt x="223" y="273"/>
                    </a:lnTo>
                    <a:lnTo>
                      <a:pt x="221" y="276"/>
                    </a:lnTo>
                    <a:lnTo>
                      <a:pt x="221" y="276"/>
                    </a:lnTo>
                    <a:lnTo>
                      <a:pt x="255" y="298"/>
                    </a:lnTo>
                    <a:lnTo>
                      <a:pt x="272" y="308"/>
                    </a:lnTo>
                    <a:lnTo>
                      <a:pt x="289" y="318"/>
                    </a:lnTo>
                    <a:lnTo>
                      <a:pt x="289" y="318"/>
                    </a:lnTo>
                    <a:close/>
                    <a:moveTo>
                      <a:pt x="639" y="296"/>
                    </a:moveTo>
                    <a:lnTo>
                      <a:pt x="639" y="296"/>
                    </a:lnTo>
                    <a:lnTo>
                      <a:pt x="676" y="319"/>
                    </a:lnTo>
                    <a:lnTo>
                      <a:pt x="676" y="319"/>
                    </a:lnTo>
                    <a:lnTo>
                      <a:pt x="674" y="314"/>
                    </a:lnTo>
                    <a:lnTo>
                      <a:pt x="670" y="311"/>
                    </a:lnTo>
                    <a:lnTo>
                      <a:pt x="667" y="308"/>
                    </a:lnTo>
                    <a:lnTo>
                      <a:pt x="667" y="307"/>
                    </a:lnTo>
                    <a:lnTo>
                      <a:pt x="667" y="304"/>
                    </a:lnTo>
                    <a:lnTo>
                      <a:pt x="667" y="304"/>
                    </a:lnTo>
                    <a:lnTo>
                      <a:pt x="659" y="302"/>
                    </a:lnTo>
                    <a:lnTo>
                      <a:pt x="659" y="302"/>
                    </a:lnTo>
                    <a:lnTo>
                      <a:pt x="654" y="298"/>
                    </a:lnTo>
                    <a:lnTo>
                      <a:pt x="650" y="293"/>
                    </a:lnTo>
                    <a:lnTo>
                      <a:pt x="638" y="287"/>
                    </a:lnTo>
                    <a:lnTo>
                      <a:pt x="625" y="279"/>
                    </a:lnTo>
                    <a:lnTo>
                      <a:pt x="613" y="273"/>
                    </a:lnTo>
                    <a:lnTo>
                      <a:pt x="613" y="273"/>
                    </a:lnTo>
                    <a:lnTo>
                      <a:pt x="618" y="279"/>
                    </a:lnTo>
                    <a:lnTo>
                      <a:pt x="625" y="285"/>
                    </a:lnTo>
                    <a:lnTo>
                      <a:pt x="632" y="290"/>
                    </a:lnTo>
                    <a:lnTo>
                      <a:pt x="639" y="296"/>
                    </a:lnTo>
                    <a:lnTo>
                      <a:pt x="639" y="296"/>
                    </a:lnTo>
                    <a:close/>
                    <a:moveTo>
                      <a:pt x="185" y="285"/>
                    </a:moveTo>
                    <a:lnTo>
                      <a:pt x="185" y="285"/>
                    </a:lnTo>
                    <a:lnTo>
                      <a:pt x="188" y="285"/>
                    </a:lnTo>
                    <a:lnTo>
                      <a:pt x="191" y="284"/>
                    </a:lnTo>
                    <a:lnTo>
                      <a:pt x="192" y="281"/>
                    </a:lnTo>
                    <a:lnTo>
                      <a:pt x="192" y="278"/>
                    </a:lnTo>
                    <a:lnTo>
                      <a:pt x="192" y="278"/>
                    </a:lnTo>
                    <a:lnTo>
                      <a:pt x="191" y="276"/>
                    </a:lnTo>
                    <a:lnTo>
                      <a:pt x="189" y="276"/>
                    </a:lnTo>
                    <a:lnTo>
                      <a:pt x="189" y="276"/>
                    </a:lnTo>
                    <a:lnTo>
                      <a:pt x="188" y="281"/>
                    </a:lnTo>
                    <a:lnTo>
                      <a:pt x="185" y="285"/>
                    </a:lnTo>
                    <a:lnTo>
                      <a:pt x="185" y="285"/>
                    </a:lnTo>
                    <a:close/>
                    <a:moveTo>
                      <a:pt x="580" y="285"/>
                    </a:moveTo>
                    <a:lnTo>
                      <a:pt x="580" y="285"/>
                    </a:lnTo>
                    <a:lnTo>
                      <a:pt x="580" y="282"/>
                    </a:lnTo>
                    <a:lnTo>
                      <a:pt x="580" y="282"/>
                    </a:lnTo>
                    <a:lnTo>
                      <a:pt x="577" y="282"/>
                    </a:lnTo>
                    <a:lnTo>
                      <a:pt x="575" y="281"/>
                    </a:lnTo>
                    <a:lnTo>
                      <a:pt x="574" y="279"/>
                    </a:lnTo>
                    <a:lnTo>
                      <a:pt x="571" y="279"/>
                    </a:lnTo>
                    <a:lnTo>
                      <a:pt x="571" y="279"/>
                    </a:lnTo>
                    <a:lnTo>
                      <a:pt x="580" y="285"/>
                    </a:lnTo>
                    <a:lnTo>
                      <a:pt x="580" y="285"/>
                    </a:lnTo>
                    <a:close/>
                    <a:moveTo>
                      <a:pt x="308" y="316"/>
                    </a:moveTo>
                    <a:lnTo>
                      <a:pt x="308" y="316"/>
                    </a:lnTo>
                    <a:lnTo>
                      <a:pt x="298" y="305"/>
                    </a:lnTo>
                    <a:lnTo>
                      <a:pt x="285" y="296"/>
                    </a:lnTo>
                    <a:lnTo>
                      <a:pt x="261" y="281"/>
                    </a:lnTo>
                    <a:lnTo>
                      <a:pt x="260" y="281"/>
                    </a:lnTo>
                    <a:lnTo>
                      <a:pt x="260" y="281"/>
                    </a:lnTo>
                    <a:lnTo>
                      <a:pt x="264" y="287"/>
                    </a:lnTo>
                    <a:lnTo>
                      <a:pt x="270" y="292"/>
                    </a:lnTo>
                    <a:lnTo>
                      <a:pt x="282" y="301"/>
                    </a:lnTo>
                    <a:lnTo>
                      <a:pt x="308" y="316"/>
                    </a:lnTo>
                    <a:lnTo>
                      <a:pt x="308" y="316"/>
                    </a:lnTo>
                    <a:close/>
                    <a:moveTo>
                      <a:pt x="755" y="308"/>
                    </a:moveTo>
                    <a:lnTo>
                      <a:pt x="755" y="308"/>
                    </a:lnTo>
                    <a:lnTo>
                      <a:pt x="754" y="305"/>
                    </a:lnTo>
                    <a:lnTo>
                      <a:pt x="751" y="304"/>
                    </a:lnTo>
                    <a:lnTo>
                      <a:pt x="747" y="301"/>
                    </a:lnTo>
                    <a:lnTo>
                      <a:pt x="746" y="298"/>
                    </a:lnTo>
                    <a:lnTo>
                      <a:pt x="746" y="298"/>
                    </a:lnTo>
                    <a:lnTo>
                      <a:pt x="740" y="293"/>
                    </a:lnTo>
                    <a:lnTo>
                      <a:pt x="734" y="289"/>
                    </a:lnTo>
                    <a:lnTo>
                      <a:pt x="726" y="284"/>
                    </a:lnTo>
                    <a:lnTo>
                      <a:pt x="720" y="282"/>
                    </a:lnTo>
                    <a:lnTo>
                      <a:pt x="720" y="282"/>
                    </a:lnTo>
                    <a:lnTo>
                      <a:pt x="728" y="290"/>
                    </a:lnTo>
                    <a:lnTo>
                      <a:pt x="735" y="298"/>
                    </a:lnTo>
                    <a:lnTo>
                      <a:pt x="744" y="305"/>
                    </a:lnTo>
                    <a:lnTo>
                      <a:pt x="751" y="308"/>
                    </a:lnTo>
                    <a:lnTo>
                      <a:pt x="755" y="308"/>
                    </a:lnTo>
                    <a:lnTo>
                      <a:pt x="755" y="308"/>
                    </a:lnTo>
                    <a:close/>
                    <a:moveTo>
                      <a:pt x="333" y="289"/>
                    </a:moveTo>
                    <a:lnTo>
                      <a:pt x="333" y="289"/>
                    </a:lnTo>
                    <a:lnTo>
                      <a:pt x="330" y="287"/>
                    </a:lnTo>
                    <a:lnTo>
                      <a:pt x="328" y="285"/>
                    </a:lnTo>
                    <a:lnTo>
                      <a:pt x="325" y="284"/>
                    </a:lnTo>
                    <a:lnTo>
                      <a:pt x="322" y="284"/>
                    </a:lnTo>
                    <a:lnTo>
                      <a:pt x="322" y="284"/>
                    </a:lnTo>
                    <a:lnTo>
                      <a:pt x="325" y="285"/>
                    </a:lnTo>
                    <a:lnTo>
                      <a:pt x="328" y="287"/>
                    </a:lnTo>
                    <a:lnTo>
                      <a:pt x="330" y="289"/>
                    </a:lnTo>
                    <a:lnTo>
                      <a:pt x="333" y="289"/>
                    </a:lnTo>
                    <a:lnTo>
                      <a:pt x="333" y="289"/>
                    </a:lnTo>
                    <a:close/>
                    <a:moveTo>
                      <a:pt x="278" y="325"/>
                    </a:moveTo>
                    <a:lnTo>
                      <a:pt x="278" y="325"/>
                    </a:lnTo>
                    <a:lnTo>
                      <a:pt x="278" y="324"/>
                    </a:lnTo>
                    <a:lnTo>
                      <a:pt x="278" y="322"/>
                    </a:lnTo>
                    <a:lnTo>
                      <a:pt x="282" y="321"/>
                    </a:lnTo>
                    <a:lnTo>
                      <a:pt x="282" y="321"/>
                    </a:lnTo>
                    <a:lnTo>
                      <a:pt x="249" y="302"/>
                    </a:lnTo>
                    <a:lnTo>
                      <a:pt x="234" y="293"/>
                    </a:lnTo>
                    <a:lnTo>
                      <a:pt x="218" y="284"/>
                    </a:lnTo>
                    <a:lnTo>
                      <a:pt x="217" y="284"/>
                    </a:lnTo>
                    <a:lnTo>
                      <a:pt x="217" y="284"/>
                    </a:lnTo>
                    <a:lnTo>
                      <a:pt x="231" y="296"/>
                    </a:lnTo>
                    <a:lnTo>
                      <a:pt x="246" y="307"/>
                    </a:lnTo>
                    <a:lnTo>
                      <a:pt x="261" y="316"/>
                    </a:lnTo>
                    <a:lnTo>
                      <a:pt x="278" y="325"/>
                    </a:lnTo>
                    <a:lnTo>
                      <a:pt x="278" y="325"/>
                    </a:lnTo>
                    <a:close/>
                    <a:moveTo>
                      <a:pt x="430" y="313"/>
                    </a:moveTo>
                    <a:lnTo>
                      <a:pt x="430" y="313"/>
                    </a:lnTo>
                    <a:lnTo>
                      <a:pt x="418" y="304"/>
                    </a:lnTo>
                    <a:lnTo>
                      <a:pt x="414" y="298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11" y="295"/>
                    </a:lnTo>
                    <a:lnTo>
                      <a:pt x="409" y="295"/>
                    </a:lnTo>
                    <a:lnTo>
                      <a:pt x="409" y="295"/>
                    </a:lnTo>
                    <a:lnTo>
                      <a:pt x="401" y="289"/>
                    </a:lnTo>
                    <a:lnTo>
                      <a:pt x="397" y="285"/>
                    </a:lnTo>
                    <a:lnTo>
                      <a:pt x="392" y="285"/>
                    </a:lnTo>
                    <a:lnTo>
                      <a:pt x="392" y="285"/>
                    </a:lnTo>
                    <a:lnTo>
                      <a:pt x="411" y="299"/>
                    </a:lnTo>
                    <a:lnTo>
                      <a:pt x="421" y="307"/>
                    </a:lnTo>
                    <a:lnTo>
                      <a:pt x="430" y="313"/>
                    </a:lnTo>
                    <a:lnTo>
                      <a:pt x="430" y="313"/>
                    </a:lnTo>
                    <a:close/>
                    <a:moveTo>
                      <a:pt x="200" y="287"/>
                    </a:moveTo>
                    <a:lnTo>
                      <a:pt x="200" y="287"/>
                    </a:lnTo>
                    <a:lnTo>
                      <a:pt x="200" y="289"/>
                    </a:lnTo>
                    <a:lnTo>
                      <a:pt x="203" y="290"/>
                    </a:lnTo>
                    <a:lnTo>
                      <a:pt x="208" y="292"/>
                    </a:lnTo>
                    <a:lnTo>
                      <a:pt x="208" y="292"/>
                    </a:lnTo>
                    <a:lnTo>
                      <a:pt x="205" y="287"/>
                    </a:lnTo>
                    <a:lnTo>
                      <a:pt x="202" y="287"/>
                    </a:lnTo>
                    <a:lnTo>
                      <a:pt x="200" y="287"/>
                    </a:lnTo>
                    <a:lnTo>
                      <a:pt x="200" y="287"/>
                    </a:lnTo>
                    <a:close/>
                    <a:moveTo>
                      <a:pt x="624" y="328"/>
                    </a:moveTo>
                    <a:lnTo>
                      <a:pt x="624" y="328"/>
                    </a:lnTo>
                    <a:lnTo>
                      <a:pt x="610" y="314"/>
                    </a:lnTo>
                    <a:lnTo>
                      <a:pt x="597" y="302"/>
                    </a:lnTo>
                    <a:lnTo>
                      <a:pt x="597" y="302"/>
                    </a:lnTo>
                    <a:lnTo>
                      <a:pt x="592" y="301"/>
                    </a:lnTo>
                    <a:lnTo>
                      <a:pt x="587" y="298"/>
                    </a:lnTo>
                    <a:lnTo>
                      <a:pt x="583" y="295"/>
                    </a:lnTo>
                    <a:lnTo>
                      <a:pt x="577" y="293"/>
                    </a:lnTo>
                    <a:lnTo>
                      <a:pt x="577" y="293"/>
                    </a:lnTo>
                    <a:lnTo>
                      <a:pt x="575" y="292"/>
                    </a:lnTo>
                    <a:lnTo>
                      <a:pt x="571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68" y="289"/>
                    </a:lnTo>
                    <a:lnTo>
                      <a:pt x="595" y="308"/>
                    </a:lnTo>
                    <a:lnTo>
                      <a:pt x="624" y="328"/>
                    </a:lnTo>
                    <a:lnTo>
                      <a:pt x="624" y="328"/>
                    </a:lnTo>
                    <a:close/>
                    <a:moveTo>
                      <a:pt x="589" y="295"/>
                    </a:moveTo>
                    <a:lnTo>
                      <a:pt x="589" y="295"/>
                    </a:lnTo>
                    <a:lnTo>
                      <a:pt x="590" y="293"/>
                    </a:lnTo>
                    <a:lnTo>
                      <a:pt x="589" y="292"/>
                    </a:lnTo>
                    <a:lnTo>
                      <a:pt x="587" y="290"/>
                    </a:lnTo>
                    <a:lnTo>
                      <a:pt x="589" y="290"/>
                    </a:lnTo>
                    <a:lnTo>
                      <a:pt x="589" y="290"/>
                    </a:lnTo>
                    <a:lnTo>
                      <a:pt x="586" y="289"/>
                    </a:lnTo>
                    <a:lnTo>
                      <a:pt x="586" y="289"/>
                    </a:lnTo>
                    <a:lnTo>
                      <a:pt x="587" y="292"/>
                    </a:lnTo>
                    <a:lnTo>
                      <a:pt x="589" y="295"/>
                    </a:lnTo>
                    <a:lnTo>
                      <a:pt x="589" y="295"/>
                    </a:lnTo>
                    <a:close/>
                    <a:moveTo>
                      <a:pt x="345" y="305"/>
                    </a:moveTo>
                    <a:lnTo>
                      <a:pt x="345" y="305"/>
                    </a:lnTo>
                    <a:lnTo>
                      <a:pt x="343" y="304"/>
                    </a:lnTo>
                    <a:lnTo>
                      <a:pt x="340" y="301"/>
                    </a:lnTo>
                    <a:lnTo>
                      <a:pt x="336" y="298"/>
                    </a:lnTo>
                    <a:lnTo>
                      <a:pt x="333" y="295"/>
                    </a:lnTo>
                    <a:lnTo>
                      <a:pt x="333" y="295"/>
                    </a:lnTo>
                    <a:lnTo>
                      <a:pt x="328" y="293"/>
                    </a:lnTo>
                    <a:lnTo>
                      <a:pt x="325" y="292"/>
                    </a:lnTo>
                    <a:lnTo>
                      <a:pt x="321" y="290"/>
                    </a:lnTo>
                    <a:lnTo>
                      <a:pt x="318" y="292"/>
                    </a:lnTo>
                    <a:lnTo>
                      <a:pt x="318" y="292"/>
                    </a:lnTo>
                    <a:lnTo>
                      <a:pt x="331" y="298"/>
                    </a:lnTo>
                    <a:lnTo>
                      <a:pt x="345" y="305"/>
                    </a:lnTo>
                    <a:lnTo>
                      <a:pt x="345" y="305"/>
                    </a:lnTo>
                    <a:close/>
                    <a:moveTo>
                      <a:pt x="171" y="314"/>
                    </a:moveTo>
                    <a:lnTo>
                      <a:pt x="171" y="314"/>
                    </a:lnTo>
                    <a:lnTo>
                      <a:pt x="177" y="314"/>
                    </a:lnTo>
                    <a:lnTo>
                      <a:pt x="177" y="314"/>
                    </a:lnTo>
                    <a:lnTo>
                      <a:pt x="179" y="305"/>
                    </a:lnTo>
                    <a:lnTo>
                      <a:pt x="185" y="296"/>
                    </a:lnTo>
                    <a:lnTo>
                      <a:pt x="185" y="296"/>
                    </a:lnTo>
                    <a:lnTo>
                      <a:pt x="183" y="295"/>
                    </a:lnTo>
                    <a:lnTo>
                      <a:pt x="182" y="293"/>
                    </a:lnTo>
                    <a:lnTo>
                      <a:pt x="180" y="293"/>
                    </a:lnTo>
                    <a:lnTo>
                      <a:pt x="180" y="293"/>
                    </a:lnTo>
                    <a:lnTo>
                      <a:pt x="176" y="304"/>
                    </a:lnTo>
                    <a:lnTo>
                      <a:pt x="171" y="314"/>
                    </a:lnTo>
                    <a:lnTo>
                      <a:pt x="171" y="314"/>
                    </a:lnTo>
                    <a:close/>
                    <a:moveTo>
                      <a:pt x="595" y="298"/>
                    </a:moveTo>
                    <a:lnTo>
                      <a:pt x="595" y="298"/>
                    </a:lnTo>
                    <a:lnTo>
                      <a:pt x="595" y="296"/>
                    </a:lnTo>
                    <a:lnTo>
                      <a:pt x="595" y="295"/>
                    </a:lnTo>
                    <a:lnTo>
                      <a:pt x="590" y="295"/>
                    </a:lnTo>
                    <a:lnTo>
                      <a:pt x="590" y="295"/>
                    </a:lnTo>
                    <a:lnTo>
                      <a:pt x="593" y="296"/>
                    </a:lnTo>
                    <a:lnTo>
                      <a:pt x="595" y="298"/>
                    </a:lnTo>
                    <a:lnTo>
                      <a:pt x="595" y="298"/>
                    </a:lnTo>
                    <a:close/>
                    <a:moveTo>
                      <a:pt x="221" y="307"/>
                    </a:moveTo>
                    <a:lnTo>
                      <a:pt x="221" y="307"/>
                    </a:lnTo>
                    <a:lnTo>
                      <a:pt x="211" y="299"/>
                    </a:lnTo>
                    <a:lnTo>
                      <a:pt x="203" y="296"/>
                    </a:lnTo>
                    <a:lnTo>
                      <a:pt x="194" y="295"/>
                    </a:lnTo>
                    <a:lnTo>
                      <a:pt x="194" y="295"/>
                    </a:lnTo>
                    <a:lnTo>
                      <a:pt x="194" y="298"/>
                    </a:lnTo>
                    <a:lnTo>
                      <a:pt x="192" y="299"/>
                    </a:lnTo>
                    <a:lnTo>
                      <a:pt x="192" y="299"/>
                    </a:lnTo>
                    <a:lnTo>
                      <a:pt x="205" y="307"/>
                    </a:lnTo>
                    <a:lnTo>
                      <a:pt x="215" y="314"/>
                    </a:lnTo>
                    <a:lnTo>
                      <a:pt x="238" y="327"/>
                    </a:lnTo>
                    <a:lnTo>
                      <a:pt x="238" y="327"/>
                    </a:lnTo>
                    <a:lnTo>
                      <a:pt x="273" y="348"/>
                    </a:lnTo>
                    <a:lnTo>
                      <a:pt x="273" y="348"/>
                    </a:lnTo>
                    <a:lnTo>
                      <a:pt x="278" y="351"/>
                    </a:lnTo>
                    <a:lnTo>
                      <a:pt x="281" y="353"/>
                    </a:lnTo>
                    <a:lnTo>
                      <a:pt x="285" y="353"/>
                    </a:lnTo>
                    <a:lnTo>
                      <a:pt x="285" y="353"/>
                    </a:lnTo>
                    <a:lnTo>
                      <a:pt x="272" y="342"/>
                    </a:lnTo>
                    <a:lnTo>
                      <a:pt x="255" y="330"/>
                    </a:lnTo>
                    <a:lnTo>
                      <a:pt x="221" y="307"/>
                    </a:lnTo>
                    <a:lnTo>
                      <a:pt x="221" y="307"/>
                    </a:lnTo>
                    <a:close/>
                    <a:moveTo>
                      <a:pt x="465" y="301"/>
                    </a:moveTo>
                    <a:lnTo>
                      <a:pt x="465" y="301"/>
                    </a:lnTo>
                    <a:lnTo>
                      <a:pt x="465" y="299"/>
                    </a:lnTo>
                    <a:lnTo>
                      <a:pt x="464" y="298"/>
                    </a:lnTo>
                    <a:lnTo>
                      <a:pt x="461" y="296"/>
                    </a:lnTo>
                    <a:lnTo>
                      <a:pt x="459" y="296"/>
                    </a:lnTo>
                    <a:lnTo>
                      <a:pt x="459" y="296"/>
                    </a:lnTo>
                    <a:lnTo>
                      <a:pt x="465" y="301"/>
                    </a:lnTo>
                    <a:lnTo>
                      <a:pt x="465" y="301"/>
                    </a:lnTo>
                    <a:close/>
                    <a:moveTo>
                      <a:pt x="351" y="304"/>
                    </a:moveTo>
                    <a:lnTo>
                      <a:pt x="351" y="304"/>
                    </a:lnTo>
                    <a:lnTo>
                      <a:pt x="351" y="302"/>
                    </a:lnTo>
                    <a:lnTo>
                      <a:pt x="348" y="301"/>
                    </a:lnTo>
                    <a:lnTo>
                      <a:pt x="345" y="298"/>
                    </a:lnTo>
                    <a:lnTo>
                      <a:pt x="345" y="298"/>
                    </a:lnTo>
                    <a:lnTo>
                      <a:pt x="345" y="301"/>
                    </a:lnTo>
                    <a:lnTo>
                      <a:pt x="346" y="302"/>
                    </a:lnTo>
                    <a:lnTo>
                      <a:pt x="351" y="304"/>
                    </a:lnTo>
                    <a:lnTo>
                      <a:pt x="351" y="304"/>
                    </a:lnTo>
                    <a:close/>
                    <a:moveTo>
                      <a:pt x="529" y="330"/>
                    </a:moveTo>
                    <a:lnTo>
                      <a:pt x="529" y="330"/>
                    </a:lnTo>
                    <a:lnTo>
                      <a:pt x="517" y="322"/>
                    </a:lnTo>
                    <a:lnTo>
                      <a:pt x="505" y="313"/>
                    </a:lnTo>
                    <a:lnTo>
                      <a:pt x="494" y="305"/>
                    </a:lnTo>
                    <a:lnTo>
                      <a:pt x="482" y="298"/>
                    </a:lnTo>
                    <a:lnTo>
                      <a:pt x="482" y="298"/>
                    </a:lnTo>
                    <a:lnTo>
                      <a:pt x="491" y="308"/>
                    </a:lnTo>
                    <a:lnTo>
                      <a:pt x="504" y="316"/>
                    </a:lnTo>
                    <a:lnTo>
                      <a:pt x="516" y="324"/>
                    </a:lnTo>
                    <a:lnTo>
                      <a:pt x="529" y="330"/>
                    </a:lnTo>
                    <a:lnTo>
                      <a:pt x="529" y="330"/>
                    </a:lnTo>
                    <a:close/>
                    <a:moveTo>
                      <a:pt x="508" y="333"/>
                    </a:moveTo>
                    <a:lnTo>
                      <a:pt x="508" y="333"/>
                    </a:lnTo>
                    <a:lnTo>
                      <a:pt x="488" y="314"/>
                    </a:lnTo>
                    <a:lnTo>
                      <a:pt x="478" y="307"/>
                    </a:lnTo>
                    <a:lnTo>
                      <a:pt x="467" y="299"/>
                    </a:lnTo>
                    <a:lnTo>
                      <a:pt x="467" y="299"/>
                    </a:lnTo>
                    <a:lnTo>
                      <a:pt x="470" y="305"/>
                    </a:lnTo>
                    <a:lnTo>
                      <a:pt x="475" y="310"/>
                    </a:lnTo>
                    <a:lnTo>
                      <a:pt x="485" y="319"/>
                    </a:lnTo>
                    <a:lnTo>
                      <a:pt x="497" y="327"/>
                    </a:lnTo>
                    <a:lnTo>
                      <a:pt x="508" y="333"/>
                    </a:lnTo>
                    <a:lnTo>
                      <a:pt x="508" y="333"/>
                    </a:lnTo>
                    <a:close/>
                    <a:moveTo>
                      <a:pt x="424" y="301"/>
                    </a:moveTo>
                    <a:lnTo>
                      <a:pt x="424" y="301"/>
                    </a:lnTo>
                    <a:lnTo>
                      <a:pt x="436" y="313"/>
                    </a:lnTo>
                    <a:lnTo>
                      <a:pt x="447" y="325"/>
                    </a:lnTo>
                    <a:lnTo>
                      <a:pt x="447" y="325"/>
                    </a:lnTo>
                    <a:lnTo>
                      <a:pt x="465" y="336"/>
                    </a:lnTo>
                    <a:lnTo>
                      <a:pt x="484" y="346"/>
                    </a:lnTo>
                    <a:lnTo>
                      <a:pt x="484" y="346"/>
                    </a:lnTo>
                    <a:lnTo>
                      <a:pt x="484" y="345"/>
                    </a:lnTo>
                    <a:lnTo>
                      <a:pt x="485" y="343"/>
                    </a:lnTo>
                    <a:lnTo>
                      <a:pt x="488" y="343"/>
                    </a:lnTo>
                    <a:lnTo>
                      <a:pt x="488" y="343"/>
                    </a:lnTo>
                    <a:lnTo>
                      <a:pt x="482" y="337"/>
                    </a:lnTo>
                    <a:lnTo>
                      <a:pt x="475" y="331"/>
                    </a:lnTo>
                    <a:lnTo>
                      <a:pt x="458" y="321"/>
                    </a:lnTo>
                    <a:lnTo>
                      <a:pt x="424" y="301"/>
                    </a:lnTo>
                    <a:lnTo>
                      <a:pt x="424" y="301"/>
                    </a:lnTo>
                    <a:close/>
                    <a:moveTo>
                      <a:pt x="452" y="307"/>
                    </a:moveTo>
                    <a:lnTo>
                      <a:pt x="452" y="307"/>
                    </a:lnTo>
                    <a:lnTo>
                      <a:pt x="450" y="307"/>
                    </a:lnTo>
                    <a:lnTo>
                      <a:pt x="450" y="305"/>
                    </a:lnTo>
                    <a:lnTo>
                      <a:pt x="450" y="304"/>
                    </a:lnTo>
                    <a:lnTo>
                      <a:pt x="450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7" y="304"/>
                    </a:lnTo>
                    <a:lnTo>
                      <a:pt x="449" y="307"/>
                    </a:lnTo>
                    <a:lnTo>
                      <a:pt x="450" y="307"/>
                    </a:lnTo>
                    <a:lnTo>
                      <a:pt x="452" y="307"/>
                    </a:lnTo>
                    <a:lnTo>
                      <a:pt x="452" y="307"/>
                    </a:lnTo>
                    <a:close/>
                    <a:moveTo>
                      <a:pt x="180" y="316"/>
                    </a:moveTo>
                    <a:lnTo>
                      <a:pt x="180" y="316"/>
                    </a:lnTo>
                    <a:lnTo>
                      <a:pt x="185" y="318"/>
                    </a:lnTo>
                    <a:lnTo>
                      <a:pt x="191" y="321"/>
                    </a:lnTo>
                    <a:lnTo>
                      <a:pt x="196" y="324"/>
                    </a:lnTo>
                    <a:lnTo>
                      <a:pt x="202" y="327"/>
                    </a:lnTo>
                    <a:lnTo>
                      <a:pt x="202" y="327"/>
                    </a:lnTo>
                    <a:lnTo>
                      <a:pt x="203" y="324"/>
                    </a:lnTo>
                    <a:lnTo>
                      <a:pt x="206" y="324"/>
                    </a:lnTo>
                    <a:lnTo>
                      <a:pt x="206" y="324"/>
                    </a:lnTo>
                    <a:lnTo>
                      <a:pt x="209" y="325"/>
                    </a:lnTo>
                    <a:lnTo>
                      <a:pt x="211" y="327"/>
                    </a:lnTo>
                    <a:lnTo>
                      <a:pt x="214" y="330"/>
                    </a:lnTo>
                    <a:lnTo>
                      <a:pt x="217" y="330"/>
                    </a:lnTo>
                    <a:lnTo>
                      <a:pt x="217" y="330"/>
                    </a:lnTo>
                    <a:lnTo>
                      <a:pt x="203" y="318"/>
                    </a:lnTo>
                    <a:lnTo>
                      <a:pt x="189" y="304"/>
                    </a:lnTo>
                    <a:lnTo>
                      <a:pt x="189" y="304"/>
                    </a:lnTo>
                    <a:lnTo>
                      <a:pt x="185" y="310"/>
                    </a:lnTo>
                    <a:lnTo>
                      <a:pt x="180" y="316"/>
                    </a:lnTo>
                    <a:lnTo>
                      <a:pt x="180" y="316"/>
                    </a:lnTo>
                    <a:close/>
                    <a:moveTo>
                      <a:pt x="647" y="313"/>
                    </a:moveTo>
                    <a:lnTo>
                      <a:pt x="647" y="313"/>
                    </a:lnTo>
                    <a:lnTo>
                      <a:pt x="644" y="310"/>
                    </a:lnTo>
                    <a:lnTo>
                      <a:pt x="642" y="308"/>
                    </a:lnTo>
                    <a:lnTo>
                      <a:pt x="641" y="308"/>
                    </a:lnTo>
                    <a:lnTo>
                      <a:pt x="641" y="308"/>
                    </a:lnTo>
                    <a:lnTo>
                      <a:pt x="644" y="311"/>
                    </a:lnTo>
                    <a:lnTo>
                      <a:pt x="647" y="313"/>
                    </a:lnTo>
                    <a:lnTo>
                      <a:pt x="647" y="313"/>
                    </a:lnTo>
                    <a:close/>
                    <a:moveTo>
                      <a:pt x="318" y="316"/>
                    </a:moveTo>
                    <a:lnTo>
                      <a:pt x="318" y="316"/>
                    </a:lnTo>
                    <a:lnTo>
                      <a:pt x="339" y="333"/>
                    </a:lnTo>
                    <a:lnTo>
                      <a:pt x="351" y="339"/>
                    </a:lnTo>
                    <a:lnTo>
                      <a:pt x="363" y="345"/>
                    </a:lnTo>
                    <a:lnTo>
                      <a:pt x="363" y="345"/>
                    </a:lnTo>
                    <a:lnTo>
                      <a:pt x="366" y="348"/>
                    </a:lnTo>
                    <a:lnTo>
                      <a:pt x="371" y="351"/>
                    </a:lnTo>
                    <a:lnTo>
                      <a:pt x="380" y="356"/>
                    </a:lnTo>
                    <a:lnTo>
                      <a:pt x="380" y="356"/>
                    </a:lnTo>
                    <a:lnTo>
                      <a:pt x="374" y="348"/>
                    </a:lnTo>
                    <a:lnTo>
                      <a:pt x="366" y="340"/>
                    </a:lnTo>
                    <a:lnTo>
                      <a:pt x="359" y="334"/>
                    </a:lnTo>
                    <a:lnTo>
                      <a:pt x="350" y="330"/>
                    </a:lnTo>
                    <a:lnTo>
                      <a:pt x="331" y="319"/>
                    </a:lnTo>
                    <a:lnTo>
                      <a:pt x="313" y="308"/>
                    </a:lnTo>
                    <a:lnTo>
                      <a:pt x="313" y="308"/>
                    </a:lnTo>
                    <a:lnTo>
                      <a:pt x="313" y="311"/>
                    </a:lnTo>
                    <a:lnTo>
                      <a:pt x="314" y="313"/>
                    </a:lnTo>
                    <a:lnTo>
                      <a:pt x="318" y="316"/>
                    </a:lnTo>
                    <a:lnTo>
                      <a:pt x="318" y="316"/>
                    </a:lnTo>
                    <a:close/>
                    <a:moveTo>
                      <a:pt x="499" y="340"/>
                    </a:moveTo>
                    <a:lnTo>
                      <a:pt x="499" y="340"/>
                    </a:lnTo>
                    <a:lnTo>
                      <a:pt x="494" y="337"/>
                    </a:lnTo>
                    <a:lnTo>
                      <a:pt x="490" y="333"/>
                    </a:lnTo>
                    <a:lnTo>
                      <a:pt x="485" y="328"/>
                    </a:lnTo>
                    <a:lnTo>
                      <a:pt x="485" y="325"/>
                    </a:lnTo>
                    <a:lnTo>
                      <a:pt x="485" y="322"/>
                    </a:lnTo>
                    <a:lnTo>
                      <a:pt x="485" y="322"/>
                    </a:lnTo>
                    <a:lnTo>
                      <a:pt x="479" y="318"/>
                    </a:lnTo>
                    <a:lnTo>
                      <a:pt x="472" y="316"/>
                    </a:lnTo>
                    <a:lnTo>
                      <a:pt x="462" y="313"/>
                    </a:lnTo>
                    <a:lnTo>
                      <a:pt x="455" y="310"/>
                    </a:lnTo>
                    <a:lnTo>
                      <a:pt x="455" y="310"/>
                    </a:lnTo>
                    <a:lnTo>
                      <a:pt x="464" y="319"/>
                    </a:lnTo>
                    <a:lnTo>
                      <a:pt x="476" y="327"/>
                    </a:lnTo>
                    <a:lnTo>
                      <a:pt x="499" y="340"/>
                    </a:lnTo>
                    <a:lnTo>
                      <a:pt x="499" y="340"/>
                    </a:lnTo>
                    <a:close/>
                    <a:moveTo>
                      <a:pt x="345" y="346"/>
                    </a:moveTo>
                    <a:lnTo>
                      <a:pt x="345" y="346"/>
                    </a:lnTo>
                    <a:lnTo>
                      <a:pt x="333" y="337"/>
                    </a:lnTo>
                    <a:lnTo>
                      <a:pt x="319" y="328"/>
                    </a:lnTo>
                    <a:lnTo>
                      <a:pt x="292" y="311"/>
                    </a:lnTo>
                    <a:lnTo>
                      <a:pt x="292" y="311"/>
                    </a:lnTo>
                    <a:lnTo>
                      <a:pt x="302" y="322"/>
                    </a:lnTo>
                    <a:lnTo>
                      <a:pt x="314" y="333"/>
                    </a:lnTo>
                    <a:lnTo>
                      <a:pt x="328" y="340"/>
                    </a:lnTo>
                    <a:lnTo>
                      <a:pt x="337" y="345"/>
                    </a:lnTo>
                    <a:lnTo>
                      <a:pt x="345" y="346"/>
                    </a:lnTo>
                    <a:lnTo>
                      <a:pt x="345" y="346"/>
                    </a:lnTo>
                    <a:close/>
                    <a:moveTo>
                      <a:pt x="667" y="327"/>
                    </a:moveTo>
                    <a:lnTo>
                      <a:pt x="667" y="327"/>
                    </a:lnTo>
                    <a:lnTo>
                      <a:pt x="658" y="319"/>
                    </a:lnTo>
                    <a:lnTo>
                      <a:pt x="653" y="316"/>
                    </a:lnTo>
                    <a:lnTo>
                      <a:pt x="647" y="313"/>
                    </a:lnTo>
                    <a:lnTo>
                      <a:pt x="647" y="313"/>
                    </a:lnTo>
                    <a:lnTo>
                      <a:pt x="658" y="321"/>
                    </a:lnTo>
                    <a:lnTo>
                      <a:pt x="662" y="324"/>
                    </a:lnTo>
                    <a:lnTo>
                      <a:pt x="667" y="327"/>
                    </a:lnTo>
                    <a:lnTo>
                      <a:pt x="667" y="327"/>
                    </a:lnTo>
                    <a:close/>
                    <a:moveTo>
                      <a:pt x="395" y="316"/>
                    </a:moveTo>
                    <a:lnTo>
                      <a:pt x="395" y="316"/>
                    </a:lnTo>
                    <a:lnTo>
                      <a:pt x="391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89" y="314"/>
                    </a:lnTo>
                    <a:lnTo>
                      <a:pt x="391" y="314"/>
                    </a:lnTo>
                    <a:lnTo>
                      <a:pt x="392" y="316"/>
                    </a:lnTo>
                    <a:lnTo>
                      <a:pt x="394" y="318"/>
                    </a:lnTo>
                    <a:lnTo>
                      <a:pt x="395" y="316"/>
                    </a:lnTo>
                    <a:lnTo>
                      <a:pt x="395" y="316"/>
                    </a:lnTo>
                    <a:close/>
                    <a:moveTo>
                      <a:pt x="743" y="331"/>
                    </a:moveTo>
                    <a:lnTo>
                      <a:pt x="743" y="331"/>
                    </a:lnTo>
                    <a:lnTo>
                      <a:pt x="740" y="327"/>
                    </a:lnTo>
                    <a:lnTo>
                      <a:pt x="734" y="322"/>
                    </a:lnTo>
                    <a:lnTo>
                      <a:pt x="725" y="314"/>
                    </a:lnTo>
                    <a:lnTo>
                      <a:pt x="725" y="314"/>
                    </a:lnTo>
                    <a:lnTo>
                      <a:pt x="734" y="324"/>
                    </a:lnTo>
                    <a:lnTo>
                      <a:pt x="743" y="331"/>
                    </a:lnTo>
                    <a:lnTo>
                      <a:pt x="743" y="331"/>
                    </a:lnTo>
                    <a:close/>
                    <a:moveTo>
                      <a:pt x="670" y="357"/>
                    </a:moveTo>
                    <a:lnTo>
                      <a:pt x="670" y="357"/>
                    </a:lnTo>
                    <a:lnTo>
                      <a:pt x="667" y="356"/>
                    </a:lnTo>
                    <a:lnTo>
                      <a:pt x="665" y="353"/>
                    </a:lnTo>
                    <a:lnTo>
                      <a:pt x="665" y="353"/>
                    </a:lnTo>
                    <a:lnTo>
                      <a:pt x="653" y="343"/>
                    </a:lnTo>
                    <a:lnTo>
                      <a:pt x="642" y="334"/>
                    </a:lnTo>
                    <a:lnTo>
                      <a:pt x="632" y="325"/>
                    </a:lnTo>
                    <a:lnTo>
                      <a:pt x="619" y="318"/>
                    </a:lnTo>
                    <a:lnTo>
                      <a:pt x="619" y="318"/>
                    </a:lnTo>
                    <a:lnTo>
                      <a:pt x="630" y="328"/>
                    </a:lnTo>
                    <a:lnTo>
                      <a:pt x="642" y="339"/>
                    </a:lnTo>
                    <a:lnTo>
                      <a:pt x="656" y="350"/>
                    </a:lnTo>
                    <a:lnTo>
                      <a:pt x="670" y="357"/>
                    </a:lnTo>
                    <a:lnTo>
                      <a:pt x="670" y="357"/>
                    </a:lnTo>
                    <a:close/>
                    <a:moveTo>
                      <a:pt x="360" y="321"/>
                    </a:moveTo>
                    <a:lnTo>
                      <a:pt x="360" y="321"/>
                    </a:lnTo>
                    <a:lnTo>
                      <a:pt x="365" y="325"/>
                    </a:lnTo>
                    <a:lnTo>
                      <a:pt x="371" y="330"/>
                    </a:lnTo>
                    <a:lnTo>
                      <a:pt x="383" y="336"/>
                    </a:lnTo>
                    <a:lnTo>
                      <a:pt x="383" y="336"/>
                    </a:lnTo>
                    <a:lnTo>
                      <a:pt x="378" y="331"/>
                    </a:lnTo>
                    <a:lnTo>
                      <a:pt x="372" y="327"/>
                    </a:lnTo>
                    <a:lnTo>
                      <a:pt x="366" y="322"/>
                    </a:lnTo>
                    <a:lnTo>
                      <a:pt x="360" y="321"/>
                    </a:lnTo>
                    <a:lnTo>
                      <a:pt x="360" y="321"/>
                    </a:lnTo>
                    <a:close/>
                    <a:moveTo>
                      <a:pt x="743" y="357"/>
                    </a:moveTo>
                    <a:lnTo>
                      <a:pt x="743" y="357"/>
                    </a:lnTo>
                    <a:lnTo>
                      <a:pt x="719" y="336"/>
                    </a:lnTo>
                    <a:lnTo>
                      <a:pt x="705" y="327"/>
                    </a:lnTo>
                    <a:lnTo>
                      <a:pt x="690" y="321"/>
                    </a:lnTo>
                    <a:lnTo>
                      <a:pt x="690" y="321"/>
                    </a:lnTo>
                    <a:lnTo>
                      <a:pt x="700" y="331"/>
                    </a:lnTo>
                    <a:lnTo>
                      <a:pt x="714" y="342"/>
                    </a:lnTo>
                    <a:lnTo>
                      <a:pt x="728" y="350"/>
                    </a:lnTo>
                    <a:lnTo>
                      <a:pt x="743" y="357"/>
                    </a:lnTo>
                    <a:lnTo>
                      <a:pt x="743" y="357"/>
                    </a:lnTo>
                    <a:close/>
                    <a:moveTo>
                      <a:pt x="726" y="324"/>
                    </a:moveTo>
                    <a:lnTo>
                      <a:pt x="726" y="324"/>
                    </a:lnTo>
                    <a:lnTo>
                      <a:pt x="723" y="321"/>
                    </a:lnTo>
                    <a:lnTo>
                      <a:pt x="723" y="321"/>
                    </a:lnTo>
                    <a:lnTo>
                      <a:pt x="725" y="322"/>
                    </a:lnTo>
                    <a:lnTo>
                      <a:pt x="726" y="324"/>
                    </a:lnTo>
                    <a:lnTo>
                      <a:pt x="726" y="324"/>
                    </a:lnTo>
                    <a:lnTo>
                      <a:pt x="726" y="324"/>
                    </a:lnTo>
                    <a:close/>
                    <a:moveTo>
                      <a:pt x="263" y="380"/>
                    </a:moveTo>
                    <a:lnTo>
                      <a:pt x="263" y="380"/>
                    </a:lnTo>
                    <a:lnTo>
                      <a:pt x="263" y="377"/>
                    </a:lnTo>
                    <a:lnTo>
                      <a:pt x="263" y="374"/>
                    </a:lnTo>
                    <a:lnTo>
                      <a:pt x="263" y="374"/>
                    </a:lnTo>
                    <a:lnTo>
                      <a:pt x="232" y="351"/>
                    </a:lnTo>
                    <a:lnTo>
                      <a:pt x="200" y="330"/>
                    </a:lnTo>
                    <a:lnTo>
                      <a:pt x="200" y="330"/>
                    </a:lnTo>
                    <a:lnTo>
                      <a:pt x="194" y="328"/>
                    </a:lnTo>
                    <a:lnTo>
                      <a:pt x="188" y="325"/>
                    </a:lnTo>
                    <a:lnTo>
                      <a:pt x="182" y="324"/>
                    </a:lnTo>
                    <a:lnTo>
                      <a:pt x="176" y="324"/>
                    </a:lnTo>
                    <a:lnTo>
                      <a:pt x="176" y="324"/>
                    </a:lnTo>
                    <a:lnTo>
                      <a:pt x="183" y="334"/>
                    </a:lnTo>
                    <a:lnTo>
                      <a:pt x="191" y="343"/>
                    </a:lnTo>
                    <a:lnTo>
                      <a:pt x="202" y="351"/>
                    </a:lnTo>
                    <a:lnTo>
                      <a:pt x="214" y="357"/>
                    </a:lnTo>
                    <a:lnTo>
                      <a:pt x="238" y="369"/>
                    </a:lnTo>
                    <a:lnTo>
                      <a:pt x="263" y="380"/>
                    </a:lnTo>
                    <a:lnTo>
                      <a:pt x="263" y="380"/>
                    </a:lnTo>
                    <a:close/>
                    <a:moveTo>
                      <a:pt x="467" y="345"/>
                    </a:moveTo>
                    <a:lnTo>
                      <a:pt x="467" y="345"/>
                    </a:lnTo>
                    <a:lnTo>
                      <a:pt x="464" y="343"/>
                    </a:lnTo>
                    <a:lnTo>
                      <a:pt x="462" y="343"/>
                    </a:lnTo>
                    <a:lnTo>
                      <a:pt x="459" y="337"/>
                    </a:lnTo>
                    <a:lnTo>
                      <a:pt x="459" y="337"/>
                    </a:lnTo>
                    <a:lnTo>
                      <a:pt x="452" y="334"/>
                    </a:lnTo>
                    <a:lnTo>
                      <a:pt x="444" y="328"/>
                    </a:lnTo>
                    <a:lnTo>
                      <a:pt x="435" y="325"/>
                    </a:lnTo>
                    <a:lnTo>
                      <a:pt x="432" y="325"/>
                    </a:lnTo>
                    <a:lnTo>
                      <a:pt x="427" y="328"/>
                    </a:lnTo>
                    <a:lnTo>
                      <a:pt x="427" y="328"/>
                    </a:lnTo>
                    <a:lnTo>
                      <a:pt x="423" y="327"/>
                    </a:lnTo>
                    <a:lnTo>
                      <a:pt x="421" y="327"/>
                    </a:lnTo>
                    <a:lnTo>
                      <a:pt x="420" y="327"/>
                    </a:lnTo>
                    <a:lnTo>
                      <a:pt x="420" y="327"/>
                    </a:lnTo>
                    <a:lnTo>
                      <a:pt x="468" y="357"/>
                    </a:lnTo>
                    <a:lnTo>
                      <a:pt x="468" y="357"/>
                    </a:lnTo>
                    <a:lnTo>
                      <a:pt x="470" y="357"/>
                    </a:lnTo>
                    <a:lnTo>
                      <a:pt x="472" y="356"/>
                    </a:lnTo>
                    <a:lnTo>
                      <a:pt x="472" y="356"/>
                    </a:lnTo>
                    <a:lnTo>
                      <a:pt x="475" y="356"/>
                    </a:lnTo>
                    <a:lnTo>
                      <a:pt x="475" y="356"/>
                    </a:lnTo>
                    <a:lnTo>
                      <a:pt x="490" y="365"/>
                    </a:lnTo>
                    <a:lnTo>
                      <a:pt x="497" y="371"/>
                    </a:lnTo>
                    <a:lnTo>
                      <a:pt x="505" y="375"/>
                    </a:lnTo>
                    <a:lnTo>
                      <a:pt x="505" y="375"/>
                    </a:lnTo>
                    <a:lnTo>
                      <a:pt x="513" y="383"/>
                    </a:lnTo>
                    <a:lnTo>
                      <a:pt x="522" y="391"/>
                    </a:lnTo>
                    <a:lnTo>
                      <a:pt x="531" y="398"/>
                    </a:lnTo>
                    <a:lnTo>
                      <a:pt x="537" y="400"/>
                    </a:lnTo>
                    <a:lnTo>
                      <a:pt x="542" y="401"/>
                    </a:lnTo>
                    <a:lnTo>
                      <a:pt x="542" y="401"/>
                    </a:lnTo>
                    <a:lnTo>
                      <a:pt x="514" y="375"/>
                    </a:lnTo>
                    <a:lnTo>
                      <a:pt x="514" y="375"/>
                    </a:lnTo>
                    <a:lnTo>
                      <a:pt x="507" y="374"/>
                    </a:lnTo>
                    <a:lnTo>
                      <a:pt x="505" y="372"/>
                    </a:lnTo>
                    <a:lnTo>
                      <a:pt x="504" y="369"/>
                    </a:lnTo>
                    <a:lnTo>
                      <a:pt x="504" y="369"/>
                    </a:lnTo>
                    <a:lnTo>
                      <a:pt x="502" y="371"/>
                    </a:lnTo>
                    <a:lnTo>
                      <a:pt x="500" y="369"/>
                    </a:lnTo>
                    <a:lnTo>
                      <a:pt x="499" y="368"/>
                    </a:lnTo>
                    <a:lnTo>
                      <a:pt x="496" y="368"/>
                    </a:lnTo>
                    <a:lnTo>
                      <a:pt x="496" y="368"/>
                    </a:lnTo>
                    <a:lnTo>
                      <a:pt x="496" y="366"/>
                    </a:lnTo>
                    <a:lnTo>
                      <a:pt x="496" y="365"/>
                    </a:lnTo>
                    <a:lnTo>
                      <a:pt x="496" y="365"/>
                    </a:lnTo>
                    <a:lnTo>
                      <a:pt x="491" y="365"/>
                    </a:lnTo>
                    <a:lnTo>
                      <a:pt x="487" y="363"/>
                    </a:lnTo>
                    <a:lnTo>
                      <a:pt x="487" y="363"/>
                    </a:lnTo>
                    <a:lnTo>
                      <a:pt x="485" y="359"/>
                    </a:lnTo>
                    <a:lnTo>
                      <a:pt x="482" y="357"/>
                    </a:lnTo>
                    <a:lnTo>
                      <a:pt x="482" y="357"/>
                    </a:lnTo>
                    <a:lnTo>
                      <a:pt x="479" y="356"/>
                    </a:lnTo>
                    <a:lnTo>
                      <a:pt x="478" y="354"/>
                    </a:lnTo>
                    <a:lnTo>
                      <a:pt x="478" y="353"/>
                    </a:lnTo>
                    <a:lnTo>
                      <a:pt x="478" y="353"/>
                    </a:lnTo>
                    <a:lnTo>
                      <a:pt x="472" y="350"/>
                    </a:lnTo>
                    <a:lnTo>
                      <a:pt x="468" y="348"/>
                    </a:lnTo>
                    <a:lnTo>
                      <a:pt x="467" y="345"/>
                    </a:lnTo>
                    <a:lnTo>
                      <a:pt x="467" y="345"/>
                    </a:lnTo>
                    <a:close/>
                    <a:moveTo>
                      <a:pt x="700" y="339"/>
                    </a:moveTo>
                    <a:lnTo>
                      <a:pt x="700" y="339"/>
                    </a:lnTo>
                    <a:lnTo>
                      <a:pt x="696" y="336"/>
                    </a:lnTo>
                    <a:lnTo>
                      <a:pt x="691" y="333"/>
                    </a:lnTo>
                    <a:lnTo>
                      <a:pt x="686" y="330"/>
                    </a:lnTo>
                    <a:lnTo>
                      <a:pt x="685" y="328"/>
                    </a:lnTo>
                    <a:lnTo>
                      <a:pt x="686" y="328"/>
                    </a:lnTo>
                    <a:lnTo>
                      <a:pt x="686" y="328"/>
                    </a:lnTo>
                    <a:lnTo>
                      <a:pt x="682" y="327"/>
                    </a:lnTo>
                    <a:lnTo>
                      <a:pt x="680" y="325"/>
                    </a:lnTo>
                    <a:lnTo>
                      <a:pt x="680" y="327"/>
                    </a:lnTo>
                    <a:lnTo>
                      <a:pt x="680" y="327"/>
                    </a:lnTo>
                    <a:lnTo>
                      <a:pt x="685" y="330"/>
                    </a:lnTo>
                    <a:lnTo>
                      <a:pt x="690" y="334"/>
                    </a:lnTo>
                    <a:lnTo>
                      <a:pt x="694" y="337"/>
                    </a:lnTo>
                    <a:lnTo>
                      <a:pt x="700" y="339"/>
                    </a:lnTo>
                    <a:lnTo>
                      <a:pt x="700" y="339"/>
                    </a:lnTo>
                    <a:close/>
                    <a:moveTo>
                      <a:pt x="429" y="336"/>
                    </a:moveTo>
                    <a:lnTo>
                      <a:pt x="429" y="336"/>
                    </a:lnTo>
                    <a:lnTo>
                      <a:pt x="420" y="331"/>
                    </a:lnTo>
                    <a:lnTo>
                      <a:pt x="415" y="328"/>
                    </a:lnTo>
                    <a:lnTo>
                      <a:pt x="411" y="328"/>
                    </a:lnTo>
                    <a:lnTo>
                      <a:pt x="411" y="328"/>
                    </a:lnTo>
                    <a:lnTo>
                      <a:pt x="420" y="333"/>
                    </a:lnTo>
                    <a:lnTo>
                      <a:pt x="424" y="336"/>
                    </a:lnTo>
                    <a:lnTo>
                      <a:pt x="429" y="336"/>
                    </a:lnTo>
                    <a:lnTo>
                      <a:pt x="429" y="336"/>
                    </a:lnTo>
                    <a:close/>
                    <a:moveTo>
                      <a:pt x="429" y="354"/>
                    </a:moveTo>
                    <a:lnTo>
                      <a:pt x="429" y="354"/>
                    </a:lnTo>
                    <a:lnTo>
                      <a:pt x="465" y="377"/>
                    </a:lnTo>
                    <a:lnTo>
                      <a:pt x="500" y="398"/>
                    </a:lnTo>
                    <a:lnTo>
                      <a:pt x="500" y="398"/>
                    </a:lnTo>
                    <a:lnTo>
                      <a:pt x="500" y="395"/>
                    </a:lnTo>
                    <a:lnTo>
                      <a:pt x="499" y="394"/>
                    </a:lnTo>
                    <a:lnTo>
                      <a:pt x="499" y="394"/>
                    </a:lnTo>
                    <a:lnTo>
                      <a:pt x="502" y="392"/>
                    </a:lnTo>
                    <a:lnTo>
                      <a:pt x="505" y="391"/>
                    </a:lnTo>
                    <a:lnTo>
                      <a:pt x="505" y="391"/>
                    </a:lnTo>
                    <a:lnTo>
                      <a:pt x="475" y="371"/>
                    </a:lnTo>
                    <a:lnTo>
                      <a:pt x="443" y="354"/>
                    </a:lnTo>
                    <a:lnTo>
                      <a:pt x="443" y="354"/>
                    </a:lnTo>
                    <a:lnTo>
                      <a:pt x="443" y="353"/>
                    </a:lnTo>
                    <a:lnTo>
                      <a:pt x="443" y="351"/>
                    </a:lnTo>
                    <a:lnTo>
                      <a:pt x="443" y="351"/>
                    </a:lnTo>
                    <a:lnTo>
                      <a:pt x="436" y="350"/>
                    </a:lnTo>
                    <a:lnTo>
                      <a:pt x="433" y="348"/>
                    </a:lnTo>
                    <a:lnTo>
                      <a:pt x="429" y="343"/>
                    </a:lnTo>
                    <a:lnTo>
                      <a:pt x="429" y="343"/>
                    </a:lnTo>
                    <a:lnTo>
                      <a:pt x="424" y="343"/>
                    </a:lnTo>
                    <a:lnTo>
                      <a:pt x="421" y="342"/>
                    </a:lnTo>
                    <a:lnTo>
                      <a:pt x="414" y="337"/>
                    </a:lnTo>
                    <a:lnTo>
                      <a:pt x="407" y="334"/>
                    </a:lnTo>
                    <a:lnTo>
                      <a:pt x="401" y="331"/>
                    </a:lnTo>
                    <a:lnTo>
                      <a:pt x="401" y="331"/>
                    </a:lnTo>
                    <a:lnTo>
                      <a:pt x="401" y="330"/>
                    </a:lnTo>
                    <a:lnTo>
                      <a:pt x="403" y="330"/>
                    </a:lnTo>
                    <a:lnTo>
                      <a:pt x="403" y="330"/>
                    </a:lnTo>
                    <a:lnTo>
                      <a:pt x="400" y="328"/>
                    </a:lnTo>
                    <a:lnTo>
                      <a:pt x="398" y="328"/>
                    </a:lnTo>
                    <a:lnTo>
                      <a:pt x="398" y="328"/>
                    </a:lnTo>
                    <a:lnTo>
                      <a:pt x="404" y="336"/>
                    </a:lnTo>
                    <a:lnTo>
                      <a:pt x="412" y="343"/>
                    </a:lnTo>
                    <a:lnTo>
                      <a:pt x="429" y="354"/>
                    </a:lnTo>
                    <a:lnTo>
                      <a:pt x="429" y="354"/>
                    </a:lnTo>
                    <a:close/>
                    <a:moveTo>
                      <a:pt x="656" y="449"/>
                    </a:moveTo>
                    <a:lnTo>
                      <a:pt x="656" y="449"/>
                    </a:lnTo>
                    <a:lnTo>
                      <a:pt x="653" y="444"/>
                    </a:lnTo>
                    <a:lnTo>
                      <a:pt x="648" y="439"/>
                    </a:lnTo>
                    <a:lnTo>
                      <a:pt x="639" y="432"/>
                    </a:lnTo>
                    <a:lnTo>
                      <a:pt x="639" y="432"/>
                    </a:lnTo>
                    <a:lnTo>
                      <a:pt x="639" y="430"/>
                    </a:lnTo>
                    <a:lnTo>
                      <a:pt x="641" y="429"/>
                    </a:lnTo>
                    <a:lnTo>
                      <a:pt x="642" y="429"/>
                    </a:lnTo>
                    <a:lnTo>
                      <a:pt x="642" y="429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39" y="427"/>
                    </a:lnTo>
                    <a:lnTo>
                      <a:pt x="641" y="426"/>
                    </a:lnTo>
                    <a:lnTo>
                      <a:pt x="641" y="424"/>
                    </a:lnTo>
                    <a:lnTo>
                      <a:pt x="641" y="423"/>
                    </a:lnTo>
                    <a:lnTo>
                      <a:pt x="641" y="423"/>
                    </a:lnTo>
                    <a:lnTo>
                      <a:pt x="627" y="411"/>
                    </a:lnTo>
                    <a:lnTo>
                      <a:pt x="613" y="400"/>
                    </a:lnTo>
                    <a:lnTo>
                      <a:pt x="613" y="400"/>
                    </a:lnTo>
                    <a:lnTo>
                      <a:pt x="615" y="398"/>
                    </a:lnTo>
                    <a:lnTo>
                      <a:pt x="613" y="398"/>
                    </a:lnTo>
                    <a:lnTo>
                      <a:pt x="613" y="398"/>
                    </a:lnTo>
                    <a:lnTo>
                      <a:pt x="571" y="369"/>
                    </a:lnTo>
                    <a:lnTo>
                      <a:pt x="571" y="369"/>
                    </a:lnTo>
                    <a:lnTo>
                      <a:pt x="554" y="359"/>
                    </a:lnTo>
                    <a:lnTo>
                      <a:pt x="545" y="351"/>
                    </a:lnTo>
                    <a:lnTo>
                      <a:pt x="539" y="345"/>
                    </a:lnTo>
                    <a:lnTo>
                      <a:pt x="539" y="345"/>
                    </a:lnTo>
                    <a:lnTo>
                      <a:pt x="540" y="343"/>
                    </a:lnTo>
                    <a:lnTo>
                      <a:pt x="540" y="342"/>
                    </a:lnTo>
                    <a:lnTo>
                      <a:pt x="540" y="342"/>
                    </a:lnTo>
                    <a:lnTo>
                      <a:pt x="534" y="339"/>
                    </a:lnTo>
                    <a:lnTo>
                      <a:pt x="528" y="336"/>
                    </a:lnTo>
                    <a:lnTo>
                      <a:pt x="523" y="333"/>
                    </a:lnTo>
                    <a:lnTo>
                      <a:pt x="517" y="330"/>
                    </a:lnTo>
                    <a:lnTo>
                      <a:pt x="517" y="330"/>
                    </a:lnTo>
                    <a:lnTo>
                      <a:pt x="549" y="363"/>
                    </a:lnTo>
                    <a:lnTo>
                      <a:pt x="583" y="394"/>
                    </a:lnTo>
                    <a:lnTo>
                      <a:pt x="618" y="423"/>
                    </a:lnTo>
                    <a:lnTo>
                      <a:pt x="656" y="449"/>
                    </a:lnTo>
                    <a:lnTo>
                      <a:pt x="656" y="449"/>
                    </a:lnTo>
                    <a:close/>
                    <a:moveTo>
                      <a:pt x="534" y="333"/>
                    </a:moveTo>
                    <a:lnTo>
                      <a:pt x="534" y="333"/>
                    </a:lnTo>
                    <a:lnTo>
                      <a:pt x="532" y="331"/>
                    </a:lnTo>
                    <a:lnTo>
                      <a:pt x="529" y="330"/>
                    </a:lnTo>
                    <a:lnTo>
                      <a:pt x="529" y="330"/>
                    </a:lnTo>
                    <a:lnTo>
                      <a:pt x="531" y="333"/>
                    </a:lnTo>
                    <a:lnTo>
                      <a:pt x="532" y="333"/>
                    </a:lnTo>
                    <a:lnTo>
                      <a:pt x="534" y="333"/>
                    </a:lnTo>
                    <a:lnTo>
                      <a:pt x="534" y="333"/>
                    </a:lnTo>
                    <a:close/>
                    <a:moveTo>
                      <a:pt x="282" y="371"/>
                    </a:moveTo>
                    <a:lnTo>
                      <a:pt x="282" y="371"/>
                    </a:lnTo>
                    <a:lnTo>
                      <a:pt x="276" y="365"/>
                    </a:lnTo>
                    <a:lnTo>
                      <a:pt x="270" y="360"/>
                    </a:lnTo>
                    <a:lnTo>
                      <a:pt x="257" y="351"/>
                    </a:lnTo>
                    <a:lnTo>
                      <a:pt x="257" y="351"/>
                    </a:lnTo>
                    <a:lnTo>
                      <a:pt x="241" y="340"/>
                    </a:lnTo>
                    <a:lnTo>
                      <a:pt x="235" y="336"/>
                    </a:lnTo>
                    <a:lnTo>
                      <a:pt x="228" y="333"/>
                    </a:lnTo>
                    <a:lnTo>
                      <a:pt x="228" y="333"/>
                    </a:lnTo>
                    <a:lnTo>
                      <a:pt x="240" y="343"/>
                    </a:lnTo>
                    <a:lnTo>
                      <a:pt x="253" y="354"/>
                    </a:lnTo>
                    <a:lnTo>
                      <a:pt x="282" y="371"/>
                    </a:lnTo>
                    <a:lnTo>
                      <a:pt x="282" y="371"/>
                    </a:lnTo>
                    <a:close/>
                    <a:moveTo>
                      <a:pt x="597" y="337"/>
                    </a:moveTo>
                    <a:lnTo>
                      <a:pt x="597" y="337"/>
                    </a:lnTo>
                    <a:lnTo>
                      <a:pt x="593" y="334"/>
                    </a:lnTo>
                    <a:lnTo>
                      <a:pt x="592" y="333"/>
                    </a:lnTo>
                    <a:lnTo>
                      <a:pt x="590" y="333"/>
                    </a:lnTo>
                    <a:lnTo>
                      <a:pt x="590" y="333"/>
                    </a:lnTo>
                    <a:lnTo>
                      <a:pt x="593" y="334"/>
                    </a:lnTo>
                    <a:lnTo>
                      <a:pt x="597" y="337"/>
                    </a:lnTo>
                    <a:lnTo>
                      <a:pt x="597" y="337"/>
                    </a:lnTo>
                    <a:close/>
                    <a:moveTo>
                      <a:pt x="246" y="337"/>
                    </a:moveTo>
                    <a:lnTo>
                      <a:pt x="246" y="337"/>
                    </a:lnTo>
                    <a:lnTo>
                      <a:pt x="244" y="334"/>
                    </a:lnTo>
                    <a:lnTo>
                      <a:pt x="243" y="334"/>
                    </a:lnTo>
                    <a:lnTo>
                      <a:pt x="241" y="334"/>
                    </a:lnTo>
                    <a:lnTo>
                      <a:pt x="241" y="334"/>
                    </a:lnTo>
                    <a:lnTo>
                      <a:pt x="243" y="337"/>
                    </a:lnTo>
                    <a:lnTo>
                      <a:pt x="244" y="337"/>
                    </a:lnTo>
                    <a:lnTo>
                      <a:pt x="246" y="337"/>
                    </a:lnTo>
                    <a:lnTo>
                      <a:pt x="246" y="337"/>
                    </a:lnTo>
                    <a:close/>
                    <a:moveTo>
                      <a:pt x="635" y="397"/>
                    </a:moveTo>
                    <a:lnTo>
                      <a:pt x="635" y="397"/>
                    </a:lnTo>
                    <a:lnTo>
                      <a:pt x="615" y="380"/>
                    </a:lnTo>
                    <a:lnTo>
                      <a:pt x="593" y="363"/>
                    </a:lnTo>
                    <a:lnTo>
                      <a:pt x="571" y="350"/>
                    </a:lnTo>
                    <a:lnTo>
                      <a:pt x="548" y="334"/>
                    </a:lnTo>
                    <a:lnTo>
                      <a:pt x="548" y="334"/>
                    </a:lnTo>
                    <a:lnTo>
                      <a:pt x="568" y="351"/>
                    </a:lnTo>
                    <a:lnTo>
                      <a:pt x="589" y="368"/>
                    </a:lnTo>
                    <a:lnTo>
                      <a:pt x="635" y="397"/>
                    </a:lnTo>
                    <a:lnTo>
                      <a:pt x="635" y="397"/>
                    </a:lnTo>
                    <a:close/>
                    <a:moveTo>
                      <a:pt x="391" y="342"/>
                    </a:moveTo>
                    <a:lnTo>
                      <a:pt x="391" y="342"/>
                    </a:lnTo>
                    <a:lnTo>
                      <a:pt x="407" y="353"/>
                    </a:lnTo>
                    <a:lnTo>
                      <a:pt x="424" y="363"/>
                    </a:lnTo>
                    <a:lnTo>
                      <a:pt x="424" y="363"/>
                    </a:lnTo>
                    <a:lnTo>
                      <a:pt x="423" y="359"/>
                    </a:lnTo>
                    <a:lnTo>
                      <a:pt x="421" y="357"/>
                    </a:lnTo>
                    <a:lnTo>
                      <a:pt x="423" y="354"/>
                    </a:lnTo>
                    <a:lnTo>
                      <a:pt x="423" y="354"/>
                    </a:lnTo>
                    <a:lnTo>
                      <a:pt x="406" y="345"/>
                    </a:lnTo>
                    <a:lnTo>
                      <a:pt x="389" y="336"/>
                    </a:lnTo>
                    <a:lnTo>
                      <a:pt x="389" y="336"/>
                    </a:lnTo>
                    <a:lnTo>
                      <a:pt x="391" y="337"/>
                    </a:lnTo>
                    <a:lnTo>
                      <a:pt x="391" y="339"/>
                    </a:lnTo>
                    <a:lnTo>
                      <a:pt x="391" y="342"/>
                    </a:lnTo>
                    <a:lnTo>
                      <a:pt x="391" y="342"/>
                    </a:lnTo>
                    <a:close/>
                    <a:moveTo>
                      <a:pt x="311" y="362"/>
                    </a:moveTo>
                    <a:lnTo>
                      <a:pt x="311" y="362"/>
                    </a:lnTo>
                    <a:lnTo>
                      <a:pt x="304" y="354"/>
                    </a:lnTo>
                    <a:lnTo>
                      <a:pt x="296" y="348"/>
                    </a:lnTo>
                    <a:lnTo>
                      <a:pt x="279" y="336"/>
                    </a:lnTo>
                    <a:lnTo>
                      <a:pt x="279" y="336"/>
                    </a:lnTo>
                    <a:lnTo>
                      <a:pt x="285" y="343"/>
                    </a:lnTo>
                    <a:lnTo>
                      <a:pt x="295" y="351"/>
                    </a:lnTo>
                    <a:lnTo>
                      <a:pt x="302" y="357"/>
                    </a:lnTo>
                    <a:lnTo>
                      <a:pt x="311" y="362"/>
                    </a:lnTo>
                    <a:lnTo>
                      <a:pt x="311" y="362"/>
                    </a:lnTo>
                    <a:close/>
                    <a:moveTo>
                      <a:pt x="331" y="403"/>
                    </a:moveTo>
                    <a:lnTo>
                      <a:pt x="331" y="403"/>
                    </a:lnTo>
                    <a:lnTo>
                      <a:pt x="375" y="433"/>
                    </a:lnTo>
                    <a:lnTo>
                      <a:pt x="375" y="433"/>
                    </a:lnTo>
                    <a:lnTo>
                      <a:pt x="398" y="450"/>
                    </a:lnTo>
                    <a:lnTo>
                      <a:pt x="411" y="456"/>
                    </a:lnTo>
                    <a:lnTo>
                      <a:pt x="418" y="459"/>
                    </a:lnTo>
                    <a:lnTo>
                      <a:pt x="424" y="461"/>
                    </a:lnTo>
                    <a:lnTo>
                      <a:pt x="424" y="461"/>
                    </a:lnTo>
                    <a:lnTo>
                      <a:pt x="421" y="453"/>
                    </a:lnTo>
                    <a:lnTo>
                      <a:pt x="417" y="449"/>
                    </a:lnTo>
                    <a:lnTo>
                      <a:pt x="404" y="438"/>
                    </a:lnTo>
                    <a:lnTo>
                      <a:pt x="378" y="421"/>
                    </a:lnTo>
                    <a:lnTo>
                      <a:pt x="378" y="421"/>
                    </a:lnTo>
                    <a:lnTo>
                      <a:pt x="374" y="421"/>
                    </a:lnTo>
                    <a:lnTo>
                      <a:pt x="372" y="423"/>
                    </a:lnTo>
                    <a:lnTo>
                      <a:pt x="371" y="423"/>
                    </a:lnTo>
                    <a:lnTo>
                      <a:pt x="371" y="423"/>
                    </a:lnTo>
                    <a:lnTo>
                      <a:pt x="365" y="418"/>
                    </a:lnTo>
                    <a:lnTo>
                      <a:pt x="360" y="414"/>
                    </a:lnTo>
                    <a:lnTo>
                      <a:pt x="356" y="407"/>
                    </a:lnTo>
                    <a:lnTo>
                      <a:pt x="351" y="403"/>
                    </a:lnTo>
                    <a:lnTo>
                      <a:pt x="351" y="403"/>
                    </a:lnTo>
                    <a:lnTo>
                      <a:pt x="342" y="398"/>
                    </a:lnTo>
                    <a:lnTo>
                      <a:pt x="333" y="392"/>
                    </a:lnTo>
                    <a:lnTo>
                      <a:pt x="333" y="392"/>
                    </a:lnTo>
                    <a:lnTo>
                      <a:pt x="325" y="386"/>
                    </a:lnTo>
                    <a:lnTo>
                      <a:pt x="325" y="386"/>
                    </a:lnTo>
                    <a:lnTo>
                      <a:pt x="298" y="369"/>
                    </a:lnTo>
                    <a:lnTo>
                      <a:pt x="298" y="369"/>
                    </a:lnTo>
                    <a:lnTo>
                      <a:pt x="290" y="365"/>
                    </a:lnTo>
                    <a:lnTo>
                      <a:pt x="282" y="360"/>
                    </a:lnTo>
                    <a:lnTo>
                      <a:pt x="282" y="360"/>
                    </a:lnTo>
                    <a:lnTo>
                      <a:pt x="282" y="359"/>
                    </a:lnTo>
                    <a:lnTo>
                      <a:pt x="282" y="357"/>
                    </a:lnTo>
                    <a:lnTo>
                      <a:pt x="282" y="357"/>
                    </a:lnTo>
                    <a:lnTo>
                      <a:pt x="273" y="353"/>
                    </a:lnTo>
                    <a:lnTo>
                      <a:pt x="264" y="348"/>
                    </a:lnTo>
                    <a:lnTo>
                      <a:pt x="264" y="348"/>
                    </a:lnTo>
                    <a:lnTo>
                      <a:pt x="255" y="343"/>
                    </a:lnTo>
                    <a:lnTo>
                      <a:pt x="246" y="337"/>
                    </a:lnTo>
                    <a:lnTo>
                      <a:pt x="246" y="337"/>
                    </a:lnTo>
                    <a:lnTo>
                      <a:pt x="269" y="354"/>
                    </a:lnTo>
                    <a:lnTo>
                      <a:pt x="289" y="371"/>
                    </a:lnTo>
                    <a:lnTo>
                      <a:pt x="310" y="388"/>
                    </a:lnTo>
                    <a:lnTo>
                      <a:pt x="331" y="403"/>
                    </a:lnTo>
                    <a:lnTo>
                      <a:pt x="331" y="403"/>
                    </a:lnTo>
                    <a:close/>
                    <a:moveTo>
                      <a:pt x="438" y="343"/>
                    </a:moveTo>
                    <a:lnTo>
                      <a:pt x="438" y="343"/>
                    </a:lnTo>
                    <a:lnTo>
                      <a:pt x="435" y="340"/>
                    </a:lnTo>
                    <a:lnTo>
                      <a:pt x="432" y="339"/>
                    </a:lnTo>
                    <a:lnTo>
                      <a:pt x="430" y="339"/>
                    </a:lnTo>
                    <a:lnTo>
                      <a:pt x="430" y="339"/>
                    </a:lnTo>
                    <a:lnTo>
                      <a:pt x="435" y="342"/>
                    </a:lnTo>
                    <a:lnTo>
                      <a:pt x="438" y="343"/>
                    </a:lnTo>
                    <a:lnTo>
                      <a:pt x="438" y="343"/>
                    </a:lnTo>
                    <a:close/>
                    <a:moveTo>
                      <a:pt x="324" y="351"/>
                    </a:moveTo>
                    <a:lnTo>
                      <a:pt x="324" y="351"/>
                    </a:lnTo>
                    <a:lnTo>
                      <a:pt x="321" y="348"/>
                    </a:lnTo>
                    <a:lnTo>
                      <a:pt x="319" y="346"/>
                    </a:lnTo>
                    <a:lnTo>
                      <a:pt x="319" y="345"/>
                    </a:lnTo>
                    <a:lnTo>
                      <a:pt x="319" y="345"/>
                    </a:lnTo>
                    <a:lnTo>
                      <a:pt x="316" y="345"/>
                    </a:lnTo>
                    <a:lnTo>
                      <a:pt x="314" y="343"/>
                    </a:lnTo>
                    <a:lnTo>
                      <a:pt x="313" y="343"/>
                    </a:lnTo>
                    <a:lnTo>
                      <a:pt x="310" y="343"/>
                    </a:lnTo>
                    <a:lnTo>
                      <a:pt x="310" y="343"/>
                    </a:lnTo>
                    <a:lnTo>
                      <a:pt x="313" y="345"/>
                    </a:lnTo>
                    <a:lnTo>
                      <a:pt x="318" y="348"/>
                    </a:lnTo>
                    <a:lnTo>
                      <a:pt x="321" y="350"/>
                    </a:lnTo>
                    <a:lnTo>
                      <a:pt x="324" y="351"/>
                    </a:lnTo>
                    <a:lnTo>
                      <a:pt x="324" y="351"/>
                    </a:lnTo>
                    <a:close/>
                    <a:moveTo>
                      <a:pt x="607" y="362"/>
                    </a:moveTo>
                    <a:lnTo>
                      <a:pt x="607" y="362"/>
                    </a:lnTo>
                    <a:lnTo>
                      <a:pt x="632" y="383"/>
                    </a:lnTo>
                    <a:lnTo>
                      <a:pt x="644" y="394"/>
                    </a:lnTo>
                    <a:lnTo>
                      <a:pt x="656" y="401"/>
                    </a:lnTo>
                    <a:lnTo>
                      <a:pt x="656" y="401"/>
                    </a:lnTo>
                    <a:lnTo>
                      <a:pt x="650" y="395"/>
                    </a:lnTo>
                    <a:lnTo>
                      <a:pt x="647" y="392"/>
                    </a:lnTo>
                    <a:lnTo>
                      <a:pt x="644" y="388"/>
                    </a:lnTo>
                    <a:lnTo>
                      <a:pt x="644" y="388"/>
                    </a:lnTo>
                    <a:lnTo>
                      <a:pt x="642" y="385"/>
                    </a:lnTo>
                    <a:lnTo>
                      <a:pt x="641" y="380"/>
                    </a:lnTo>
                    <a:lnTo>
                      <a:pt x="641" y="380"/>
                    </a:lnTo>
                    <a:lnTo>
                      <a:pt x="638" y="377"/>
                    </a:lnTo>
                    <a:lnTo>
                      <a:pt x="632" y="372"/>
                    </a:lnTo>
                    <a:lnTo>
                      <a:pt x="619" y="365"/>
                    </a:lnTo>
                    <a:lnTo>
                      <a:pt x="619" y="365"/>
                    </a:lnTo>
                    <a:lnTo>
                      <a:pt x="595" y="350"/>
                    </a:lnTo>
                    <a:lnTo>
                      <a:pt x="595" y="350"/>
                    </a:lnTo>
                    <a:lnTo>
                      <a:pt x="590" y="346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3"/>
                    </a:lnTo>
                    <a:lnTo>
                      <a:pt x="586" y="345"/>
                    </a:lnTo>
                    <a:lnTo>
                      <a:pt x="586" y="345"/>
                    </a:lnTo>
                    <a:lnTo>
                      <a:pt x="597" y="353"/>
                    </a:lnTo>
                    <a:lnTo>
                      <a:pt x="607" y="362"/>
                    </a:lnTo>
                    <a:lnTo>
                      <a:pt x="607" y="362"/>
                    </a:lnTo>
                    <a:close/>
                    <a:moveTo>
                      <a:pt x="446" y="346"/>
                    </a:moveTo>
                    <a:lnTo>
                      <a:pt x="446" y="346"/>
                    </a:lnTo>
                    <a:lnTo>
                      <a:pt x="443" y="345"/>
                    </a:lnTo>
                    <a:lnTo>
                      <a:pt x="441" y="343"/>
                    </a:lnTo>
                    <a:lnTo>
                      <a:pt x="439" y="345"/>
                    </a:lnTo>
                    <a:lnTo>
                      <a:pt x="439" y="345"/>
                    </a:lnTo>
                    <a:lnTo>
                      <a:pt x="443" y="346"/>
                    </a:lnTo>
                    <a:lnTo>
                      <a:pt x="444" y="348"/>
                    </a:lnTo>
                    <a:lnTo>
                      <a:pt x="446" y="346"/>
                    </a:lnTo>
                    <a:lnTo>
                      <a:pt x="446" y="346"/>
                    </a:lnTo>
                    <a:close/>
                    <a:moveTo>
                      <a:pt x="560" y="389"/>
                    </a:moveTo>
                    <a:lnTo>
                      <a:pt x="560" y="389"/>
                    </a:lnTo>
                    <a:lnTo>
                      <a:pt x="546" y="377"/>
                    </a:lnTo>
                    <a:lnTo>
                      <a:pt x="531" y="365"/>
                    </a:lnTo>
                    <a:lnTo>
                      <a:pt x="497" y="343"/>
                    </a:lnTo>
                    <a:lnTo>
                      <a:pt x="497" y="343"/>
                    </a:lnTo>
                    <a:lnTo>
                      <a:pt x="496" y="343"/>
                    </a:lnTo>
                    <a:lnTo>
                      <a:pt x="494" y="345"/>
                    </a:lnTo>
                    <a:lnTo>
                      <a:pt x="494" y="345"/>
                    </a:lnTo>
                    <a:lnTo>
                      <a:pt x="500" y="351"/>
                    </a:lnTo>
                    <a:lnTo>
                      <a:pt x="508" y="359"/>
                    </a:lnTo>
                    <a:lnTo>
                      <a:pt x="525" y="369"/>
                    </a:lnTo>
                    <a:lnTo>
                      <a:pt x="542" y="378"/>
                    </a:lnTo>
                    <a:lnTo>
                      <a:pt x="560" y="389"/>
                    </a:lnTo>
                    <a:lnTo>
                      <a:pt x="560" y="389"/>
                    </a:lnTo>
                    <a:close/>
                    <a:moveTo>
                      <a:pt x="610" y="346"/>
                    </a:moveTo>
                    <a:lnTo>
                      <a:pt x="610" y="346"/>
                    </a:lnTo>
                    <a:lnTo>
                      <a:pt x="609" y="345"/>
                    </a:lnTo>
                    <a:lnTo>
                      <a:pt x="607" y="343"/>
                    </a:lnTo>
                    <a:lnTo>
                      <a:pt x="606" y="343"/>
                    </a:lnTo>
                    <a:lnTo>
                      <a:pt x="606" y="343"/>
                    </a:lnTo>
                    <a:lnTo>
                      <a:pt x="606" y="345"/>
                    </a:lnTo>
                    <a:lnTo>
                      <a:pt x="607" y="346"/>
                    </a:lnTo>
                    <a:lnTo>
                      <a:pt x="609" y="346"/>
                    </a:lnTo>
                    <a:lnTo>
                      <a:pt x="610" y="346"/>
                    </a:lnTo>
                    <a:lnTo>
                      <a:pt x="610" y="346"/>
                    </a:lnTo>
                    <a:close/>
                    <a:moveTo>
                      <a:pt x="354" y="386"/>
                    </a:moveTo>
                    <a:lnTo>
                      <a:pt x="354" y="386"/>
                    </a:lnTo>
                    <a:lnTo>
                      <a:pt x="357" y="386"/>
                    </a:lnTo>
                    <a:lnTo>
                      <a:pt x="360" y="386"/>
                    </a:lnTo>
                    <a:lnTo>
                      <a:pt x="360" y="386"/>
                    </a:lnTo>
                    <a:lnTo>
                      <a:pt x="365" y="391"/>
                    </a:lnTo>
                    <a:lnTo>
                      <a:pt x="371" y="395"/>
                    </a:lnTo>
                    <a:lnTo>
                      <a:pt x="371" y="395"/>
                    </a:lnTo>
                    <a:lnTo>
                      <a:pt x="404" y="417"/>
                    </a:lnTo>
                    <a:lnTo>
                      <a:pt x="438" y="439"/>
                    </a:lnTo>
                    <a:lnTo>
                      <a:pt x="470" y="464"/>
                    </a:lnTo>
                    <a:lnTo>
                      <a:pt x="500" y="490"/>
                    </a:lnTo>
                    <a:lnTo>
                      <a:pt x="500" y="490"/>
                    </a:lnTo>
                    <a:lnTo>
                      <a:pt x="508" y="493"/>
                    </a:lnTo>
                    <a:lnTo>
                      <a:pt x="514" y="497"/>
                    </a:lnTo>
                    <a:lnTo>
                      <a:pt x="526" y="505"/>
                    </a:lnTo>
                    <a:lnTo>
                      <a:pt x="526" y="505"/>
                    </a:lnTo>
                    <a:lnTo>
                      <a:pt x="510" y="488"/>
                    </a:lnTo>
                    <a:lnTo>
                      <a:pt x="493" y="475"/>
                    </a:lnTo>
                    <a:lnTo>
                      <a:pt x="476" y="461"/>
                    </a:lnTo>
                    <a:lnTo>
                      <a:pt x="459" y="446"/>
                    </a:lnTo>
                    <a:lnTo>
                      <a:pt x="459" y="446"/>
                    </a:lnTo>
                    <a:lnTo>
                      <a:pt x="455" y="444"/>
                    </a:lnTo>
                    <a:lnTo>
                      <a:pt x="449" y="441"/>
                    </a:lnTo>
                    <a:lnTo>
                      <a:pt x="444" y="438"/>
                    </a:lnTo>
                    <a:lnTo>
                      <a:pt x="439" y="435"/>
                    </a:lnTo>
                    <a:lnTo>
                      <a:pt x="439" y="435"/>
                    </a:lnTo>
                    <a:lnTo>
                      <a:pt x="441" y="433"/>
                    </a:lnTo>
                    <a:lnTo>
                      <a:pt x="441" y="433"/>
                    </a:lnTo>
                    <a:lnTo>
                      <a:pt x="436" y="432"/>
                    </a:lnTo>
                    <a:lnTo>
                      <a:pt x="435" y="432"/>
                    </a:lnTo>
                    <a:lnTo>
                      <a:pt x="430" y="427"/>
                    </a:lnTo>
                    <a:lnTo>
                      <a:pt x="430" y="427"/>
                    </a:lnTo>
                    <a:lnTo>
                      <a:pt x="424" y="424"/>
                    </a:lnTo>
                    <a:lnTo>
                      <a:pt x="418" y="421"/>
                    </a:lnTo>
                    <a:lnTo>
                      <a:pt x="414" y="418"/>
                    </a:lnTo>
                    <a:lnTo>
                      <a:pt x="407" y="415"/>
                    </a:lnTo>
                    <a:lnTo>
                      <a:pt x="407" y="415"/>
                    </a:lnTo>
                    <a:lnTo>
                      <a:pt x="407" y="414"/>
                    </a:lnTo>
                    <a:lnTo>
                      <a:pt x="407" y="414"/>
                    </a:lnTo>
                    <a:lnTo>
                      <a:pt x="394" y="406"/>
                    </a:lnTo>
                    <a:lnTo>
                      <a:pt x="382" y="397"/>
                    </a:lnTo>
                    <a:lnTo>
                      <a:pt x="382" y="397"/>
                    </a:lnTo>
                    <a:lnTo>
                      <a:pt x="372" y="392"/>
                    </a:lnTo>
                    <a:lnTo>
                      <a:pt x="363" y="386"/>
                    </a:lnTo>
                    <a:lnTo>
                      <a:pt x="354" y="380"/>
                    </a:lnTo>
                    <a:lnTo>
                      <a:pt x="345" y="374"/>
                    </a:lnTo>
                    <a:lnTo>
                      <a:pt x="345" y="374"/>
                    </a:lnTo>
                    <a:lnTo>
                      <a:pt x="345" y="371"/>
                    </a:lnTo>
                    <a:lnTo>
                      <a:pt x="345" y="371"/>
                    </a:lnTo>
                    <a:lnTo>
                      <a:pt x="333" y="365"/>
                    </a:lnTo>
                    <a:lnTo>
                      <a:pt x="322" y="357"/>
                    </a:lnTo>
                    <a:lnTo>
                      <a:pt x="311" y="351"/>
                    </a:lnTo>
                    <a:lnTo>
                      <a:pt x="299" y="345"/>
                    </a:lnTo>
                    <a:lnTo>
                      <a:pt x="299" y="345"/>
                    </a:lnTo>
                    <a:lnTo>
                      <a:pt x="327" y="365"/>
                    </a:lnTo>
                    <a:lnTo>
                      <a:pt x="354" y="386"/>
                    </a:lnTo>
                    <a:lnTo>
                      <a:pt x="354" y="386"/>
                    </a:lnTo>
                    <a:close/>
                    <a:moveTo>
                      <a:pt x="685" y="363"/>
                    </a:moveTo>
                    <a:lnTo>
                      <a:pt x="685" y="363"/>
                    </a:lnTo>
                    <a:lnTo>
                      <a:pt x="680" y="357"/>
                    </a:lnTo>
                    <a:lnTo>
                      <a:pt x="676" y="353"/>
                    </a:lnTo>
                    <a:lnTo>
                      <a:pt x="664" y="345"/>
                    </a:lnTo>
                    <a:lnTo>
                      <a:pt x="664" y="345"/>
                    </a:lnTo>
                    <a:lnTo>
                      <a:pt x="674" y="356"/>
                    </a:lnTo>
                    <a:lnTo>
                      <a:pt x="679" y="360"/>
                    </a:lnTo>
                    <a:lnTo>
                      <a:pt x="685" y="363"/>
                    </a:lnTo>
                    <a:lnTo>
                      <a:pt x="685" y="363"/>
                    </a:lnTo>
                    <a:close/>
                    <a:moveTo>
                      <a:pt x="391" y="365"/>
                    </a:moveTo>
                    <a:lnTo>
                      <a:pt x="391" y="365"/>
                    </a:lnTo>
                    <a:lnTo>
                      <a:pt x="398" y="368"/>
                    </a:lnTo>
                    <a:lnTo>
                      <a:pt x="406" y="372"/>
                    </a:lnTo>
                    <a:lnTo>
                      <a:pt x="414" y="377"/>
                    </a:lnTo>
                    <a:lnTo>
                      <a:pt x="421" y="380"/>
                    </a:lnTo>
                    <a:lnTo>
                      <a:pt x="421" y="380"/>
                    </a:lnTo>
                    <a:lnTo>
                      <a:pt x="401" y="363"/>
                    </a:lnTo>
                    <a:lnTo>
                      <a:pt x="380" y="348"/>
                    </a:lnTo>
                    <a:lnTo>
                      <a:pt x="380" y="348"/>
                    </a:lnTo>
                    <a:lnTo>
                      <a:pt x="383" y="351"/>
                    </a:lnTo>
                    <a:lnTo>
                      <a:pt x="386" y="356"/>
                    </a:lnTo>
                    <a:lnTo>
                      <a:pt x="389" y="359"/>
                    </a:lnTo>
                    <a:lnTo>
                      <a:pt x="391" y="365"/>
                    </a:lnTo>
                    <a:lnTo>
                      <a:pt x="391" y="365"/>
                    </a:lnTo>
                    <a:close/>
                    <a:moveTo>
                      <a:pt x="435" y="388"/>
                    </a:moveTo>
                    <a:lnTo>
                      <a:pt x="435" y="388"/>
                    </a:lnTo>
                    <a:lnTo>
                      <a:pt x="439" y="392"/>
                    </a:lnTo>
                    <a:lnTo>
                      <a:pt x="444" y="398"/>
                    </a:lnTo>
                    <a:lnTo>
                      <a:pt x="444" y="398"/>
                    </a:lnTo>
                    <a:lnTo>
                      <a:pt x="455" y="404"/>
                    </a:lnTo>
                    <a:lnTo>
                      <a:pt x="467" y="412"/>
                    </a:lnTo>
                    <a:lnTo>
                      <a:pt x="467" y="412"/>
                    </a:lnTo>
                    <a:lnTo>
                      <a:pt x="497" y="435"/>
                    </a:lnTo>
                    <a:lnTo>
                      <a:pt x="497" y="435"/>
                    </a:lnTo>
                    <a:lnTo>
                      <a:pt x="502" y="435"/>
                    </a:lnTo>
                    <a:lnTo>
                      <a:pt x="507" y="436"/>
                    </a:lnTo>
                    <a:lnTo>
                      <a:pt x="511" y="439"/>
                    </a:lnTo>
                    <a:lnTo>
                      <a:pt x="514" y="441"/>
                    </a:lnTo>
                    <a:lnTo>
                      <a:pt x="514" y="441"/>
                    </a:lnTo>
                    <a:lnTo>
                      <a:pt x="504" y="432"/>
                    </a:lnTo>
                    <a:lnTo>
                      <a:pt x="493" y="423"/>
                    </a:lnTo>
                    <a:lnTo>
                      <a:pt x="484" y="412"/>
                    </a:lnTo>
                    <a:lnTo>
                      <a:pt x="476" y="401"/>
                    </a:lnTo>
                    <a:lnTo>
                      <a:pt x="476" y="401"/>
                    </a:lnTo>
                    <a:lnTo>
                      <a:pt x="467" y="397"/>
                    </a:lnTo>
                    <a:lnTo>
                      <a:pt x="458" y="391"/>
                    </a:lnTo>
                    <a:lnTo>
                      <a:pt x="447" y="383"/>
                    </a:lnTo>
                    <a:lnTo>
                      <a:pt x="436" y="377"/>
                    </a:lnTo>
                    <a:lnTo>
                      <a:pt x="436" y="377"/>
                    </a:lnTo>
                    <a:lnTo>
                      <a:pt x="435" y="374"/>
                    </a:lnTo>
                    <a:lnTo>
                      <a:pt x="435" y="374"/>
                    </a:lnTo>
                    <a:lnTo>
                      <a:pt x="429" y="372"/>
                    </a:lnTo>
                    <a:lnTo>
                      <a:pt x="426" y="371"/>
                    </a:lnTo>
                    <a:lnTo>
                      <a:pt x="424" y="368"/>
                    </a:lnTo>
                    <a:lnTo>
                      <a:pt x="424" y="368"/>
                    </a:lnTo>
                    <a:lnTo>
                      <a:pt x="420" y="366"/>
                    </a:lnTo>
                    <a:lnTo>
                      <a:pt x="417" y="365"/>
                    </a:lnTo>
                    <a:lnTo>
                      <a:pt x="414" y="362"/>
                    </a:lnTo>
                    <a:lnTo>
                      <a:pt x="409" y="360"/>
                    </a:lnTo>
                    <a:lnTo>
                      <a:pt x="409" y="360"/>
                    </a:lnTo>
                    <a:lnTo>
                      <a:pt x="409" y="359"/>
                    </a:lnTo>
                    <a:lnTo>
                      <a:pt x="409" y="359"/>
                    </a:lnTo>
                    <a:lnTo>
                      <a:pt x="404" y="356"/>
                    </a:lnTo>
                    <a:lnTo>
                      <a:pt x="398" y="353"/>
                    </a:lnTo>
                    <a:lnTo>
                      <a:pt x="394" y="350"/>
                    </a:lnTo>
                    <a:lnTo>
                      <a:pt x="389" y="348"/>
                    </a:lnTo>
                    <a:lnTo>
                      <a:pt x="389" y="348"/>
                    </a:lnTo>
                    <a:lnTo>
                      <a:pt x="412" y="368"/>
                    </a:lnTo>
                    <a:lnTo>
                      <a:pt x="435" y="388"/>
                    </a:lnTo>
                    <a:lnTo>
                      <a:pt x="435" y="388"/>
                    </a:lnTo>
                    <a:close/>
                    <a:moveTo>
                      <a:pt x="505" y="366"/>
                    </a:moveTo>
                    <a:lnTo>
                      <a:pt x="505" y="366"/>
                    </a:lnTo>
                    <a:lnTo>
                      <a:pt x="494" y="357"/>
                    </a:lnTo>
                    <a:lnTo>
                      <a:pt x="487" y="353"/>
                    </a:lnTo>
                    <a:lnTo>
                      <a:pt x="481" y="350"/>
                    </a:lnTo>
                    <a:lnTo>
                      <a:pt x="481" y="350"/>
                    </a:lnTo>
                    <a:lnTo>
                      <a:pt x="493" y="360"/>
                    </a:lnTo>
                    <a:lnTo>
                      <a:pt x="499" y="365"/>
                    </a:lnTo>
                    <a:lnTo>
                      <a:pt x="505" y="366"/>
                    </a:lnTo>
                    <a:lnTo>
                      <a:pt x="505" y="366"/>
                    </a:lnTo>
                    <a:close/>
                    <a:moveTo>
                      <a:pt x="420" y="394"/>
                    </a:moveTo>
                    <a:lnTo>
                      <a:pt x="420" y="394"/>
                    </a:lnTo>
                    <a:lnTo>
                      <a:pt x="403" y="383"/>
                    </a:lnTo>
                    <a:lnTo>
                      <a:pt x="388" y="372"/>
                    </a:lnTo>
                    <a:lnTo>
                      <a:pt x="388" y="372"/>
                    </a:lnTo>
                    <a:lnTo>
                      <a:pt x="377" y="369"/>
                    </a:lnTo>
                    <a:lnTo>
                      <a:pt x="368" y="363"/>
                    </a:lnTo>
                    <a:lnTo>
                      <a:pt x="360" y="357"/>
                    </a:lnTo>
                    <a:lnTo>
                      <a:pt x="353" y="351"/>
                    </a:lnTo>
                    <a:lnTo>
                      <a:pt x="353" y="351"/>
                    </a:lnTo>
                    <a:lnTo>
                      <a:pt x="348" y="353"/>
                    </a:lnTo>
                    <a:lnTo>
                      <a:pt x="345" y="353"/>
                    </a:lnTo>
                    <a:lnTo>
                      <a:pt x="345" y="353"/>
                    </a:lnTo>
                    <a:lnTo>
                      <a:pt x="356" y="360"/>
                    </a:lnTo>
                    <a:lnTo>
                      <a:pt x="369" y="368"/>
                    </a:lnTo>
                    <a:lnTo>
                      <a:pt x="395" y="383"/>
                    </a:lnTo>
                    <a:lnTo>
                      <a:pt x="395" y="383"/>
                    </a:lnTo>
                    <a:lnTo>
                      <a:pt x="407" y="391"/>
                    </a:lnTo>
                    <a:lnTo>
                      <a:pt x="414" y="395"/>
                    </a:lnTo>
                    <a:lnTo>
                      <a:pt x="421" y="398"/>
                    </a:lnTo>
                    <a:lnTo>
                      <a:pt x="421" y="398"/>
                    </a:lnTo>
                    <a:lnTo>
                      <a:pt x="420" y="397"/>
                    </a:lnTo>
                    <a:lnTo>
                      <a:pt x="420" y="394"/>
                    </a:lnTo>
                    <a:lnTo>
                      <a:pt x="420" y="394"/>
                    </a:lnTo>
                    <a:close/>
                    <a:moveTo>
                      <a:pt x="708" y="365"/>
                    </a:moveTo>
                    <a:lnTo>
                      <a:pt x="708" y="365"/>
                    </a:lnTo>
                    <a:lnTo>
                      <a:pt x="700" y="359"/>
                    </a:lnTo>
                    <a:lnTo>
                      <a:pt x="693" y="353"/>
                    </a:lnTo>
                    <a:lnTo>
                      <a:pt x="693" y="353"/>
                    </a:lnTo>
                    <a:lnTo>
                      <a:pt x="700" y="360"/>
                    </a:lnTo>
                    <a:lnTo>
                      <a:pt x="703" y="363"/>
                    </a:lnTo>
                    <a:lnTo>
                      <a:pt x="708" y="365"/>
                    </a:lnTo>
                    <a:lnTo>
                      <a:pt x="708" y="365"/>
                    </a:lnTo>
                    <a:close/>
                    <a:moveTo>
                      <a:pt x="715" y="360"/>
                    </a:moveTo>
                    <a:lnTo>
                      <a:pt x="715" y="360"/>
                    </a:lnTo>
                    <a:lnTo>
                      <a:pt x="726" y="371"/>
                    </a:lnTo>
                    <a:lnTo>
                      <a:pt x="737" y="383"/>
                    </a:lnTo>
                    <a:lnTo>
                      <a:pt x="737" y="383"/>
                    </a:lnTo>
                    <a:lnTo>
                      <a:pt x="743" y="388"/>
                    </a:lnTo>
                    <a:lnTo>
                      <a:pt x="747" y="391"/>
                    </a:lnTo>
                    <a:lnTo>
                      <a:pt x="751" y="391"/>
                    </a:lnTo>
                    <a:lnTo>
                      <a:pt x="751" y="391"/>
                    </a:lnTo>
                    <a:lnTo>
                      <a:pt x="749" y="388"/>
                    </a:lnTo>
                    <a:lnTo>
                      <a:pt x="746" y="385"/>
                    </a:lnTo>
                    <a:lnTo>
                      <a:pt x="741" y="378"/>
                    </a:lnTo>
                    <a:lnTo>
                      <a:pt x="741" y="378"/>
                    </a:lnTo>
                    <a:lnTo>
                      <a:pt x="735" y="374"/>
                    </a:lnTo>
                    <a:lnTo>
                      <a:pt x="734" y="372"/>
                    </a:lnTo>
                    <a:lnTo>
                      <a:pt x="734" y="369"/>
                    </a:lnTo>
                    <a:lnTo>
                      <a:pt x="734" y="369"/>
                    </a:lnTo>
                    <a:lnTo>
                      <a:pt x="728" y="368"/>
                    </a:lnTo>
                    <a:lnTo>
                      <a:pt x="728" y="368"/>
                    </a:lnTo>
                    <a:lnTo>
                      <a:pt x="725" y="365"/>
                    </a:lnTo>
                    <a:lnTo>
                      <a:pt x="723" y="362"/>
                    </a:lnTo>
                    <a:lnTo>
                      <a:pt x="723" y="362"/>
                    </a:lnTo>
                    <a:lnTo>
                      <a:pt x="717" y="359"/>
                    </a:lnTo>
                    <a:lnTo>
                      <a:pt x="715" y="357"/>
                    </a:lnTo>
                    <a:lnTo>
                      <a:pt x="715" y="356"/>
                    </a:lnTo>
                    <a:lnTo>
                      <a:pt x="715" y="356"/>
                    </a:lnTo>
                    <a:lnTo>
                      <a:pt x="712" y="356"/>
                    </a:lnTo>
                    <a:lnTo>
                      <a:pt x="709" y="354"/>
                    </a:lnTo>
                    <a:lnTo>
                      <a:pt x="709" y="354"/>
                    </a:lnTo>
                    <a:lnTo>
                      <a:pt x="711" y="356"/>
                    </a:lnTo>
                    <a:lnTo>
                      <a:pt x="712" y="357"/>
                    </a:lnTo>
                    <a:lnTo>
                      <a:pt x="715" y="360"/>
                    </a:lnTo>
                    <a:lnTo>
                      <a:pt x="715" y="360"/>
                    </a:lnTo>
                    <a:close/>
                    <a:moveTo>
                      <a:pt x="638" y="360"/>
                    </a:moveTo>
                    <a:lnTo>
                      <a:pt x="638" y="360"/>
                    </a:lnTo>
                    <a:lnTo>
                      <a:pt x="636" y="357"/>
                    </a:lnTo>
                    <a:lnTo>
                      <a:pt x="635" y="357"/>
                    </a:lnTo>
                    <a:lnTo>
                      <a:pt x="633" y="357"/>
                    </a:lnTo>
                    <a:lnTo>
                      <a:pt x="633" y="357"/>
                    </a:lnTo>
                    <a:lnTo>
                      <a:pt x="633" y="359"/>
                    </a:lnTo>
                    <a:lnTo>
                      <a:pt x="635" y="360"/>
                    </a:lnTo>
                    <a:lnTo>
                      <a:pt x="636" y="360"/>
                    </a:lnTo>
                    <a:lnTo>
                      <a:pt x="638" y="360"/>
                    </a:lnTo>
                    <a:lnTo>
                      <a:pt x="638" y="360"/>
                    </a:lnTo>
                    <a:close/>
                    <a:moveTo>
                      <a:pt x="382" y="386"/>
                    </a:moveTo>
                    <a:lnTo>
                      <a:pt x="382" y="386"/>
                    </a:lnTo>
                    <a:lnTo>
                      <a:pt x="420" y="411"/>
                    </a:lnTo>
                    <a:lnTo>
                      <a:pt x="439" y="423"/>
                    </a:lnTo>
                    <a:lnTo>
                      <a:pt x="459" y="433"/>
                    </a:lnTo>
                    <a:lnTo>
                      <a:pt x="459" y="433"/>
                    </a:lnTo>
                    <a:lnTo>
                      <a:pt x="449" y="421"/>
                    </a:lnTo>
                    <a:lnTo>
                      <a:pt x="435" y="412"/>
                    </a:lnTo>
                    <a:lnTo>
                      <a:pt x="406" y="395"/>
                    </a:lnTo>
                    <a:lnTo>
                      <a:pt x="406" y="395"/>
                    </a:lnTo>
                    <a:lnTo>
                      <a:pt x="377" y="377"/>
                    </a:lnTo>
                    <a:lnTo>
                      <a:pt x="363" y="368"/>
                    </a:lnTo>
                    <a:lnTo>
                      <a:pt x="348" y="362"/>
                    </a:lnTo>
                    <a:lnTo>
                      <a:pt x="348" y="362"/>
                    </a:lnTo>
                    <a:lnTo>
                      <a:pt x="356" y="368"/>
                    </a:lnTo>
                    <a:lnTo>
                      <a:pt x="363" y="374"/>
                    </a:lnTo>
                    <a:lnTo>
                      <a:pt x="382" y="386"/>
                    </a:lnTo>
                    <a:lnTo>
                      <a:pt x="382" y="386"/>
                    </a:lnTo>
                    <a:close/>
                    <a:moveTo>
                      <a:pt x="668" y="365"/>
                    </a:moveTo>
                    <a:lnTo>
                      <a:pt x="668" y="365"/>
                    </a:lnTo>
                    <a:lnTo>
                      <a:pt x="667" y="362"/>
                    </a:lnTo>
                    <a:lnTo>
                      <a:pt x="664" y="362"/>
                    </a:lnTo>
                    <a:lnTo>
                      <a:pt x="664" y="362"/>
                    </a:lnTo>
                    <a:lnTo>
                      <a:pt x="665" y="363"/>
                    </a:lnTo>
                    <a:lnTo>
                      <a:pt x="667" y="365"/>
                    </a:lnTo>
                    <a:lnTo>
                      <a:pt x="668" y="365"/>
                    </a:lnTo>
                    <a:lnTo>
                      <a:pt x="668" y="365"/>
                    </a:lnTo>
                    <a:close/>
                    <a:moveTo>
                      <a:pt x="630" y="366"/>
                    </a:moveTo>
                    <a:lnTo>
                      <a:pt x="630" y="366"/>
                    </a:lnTo>
                    <a:lnTo>
                      <a:pt x="635" y="369"/>
                    </a:lnTo>
                    <a:lnTo>
                      <a:pt x="641" y="374"/>
                    </a:lnTo>
                    <a:lnTo>
                      <a:pt x="647" y="377"/>
                    </a:lnTo>
                    <a:lnTo>
                      <a:pt x="651" y="380"/>
                    </a:lnTo>
                    <a:lnTo>
                      <a:pt x="651" y="380"/>
                    </a:lnTo>
                    <a:lnTo>
                      <a:pt x="648" y="377"/>
                    </a:lnTo>
                    <a:lnTo>
                      <a:pt x="647" y="375"/>
                    </a:lnTo>
                    <a:lnTo>
                      <a:pt x="647" y="374"/>
                    </a:lnTo>
                    <a:lnTo>
                      <a:pt x="647" y="374"/>
                    </a:lnTo>
                    <a:lnTo>
                      <a:pt x="642" y="371"/>
                    </a:lnTo>
                    <a:lnTo>
                      <a:pt x="639" y="368"/>
                    </a:lnTo>
                    <a:lnTo>
                      <a:pt x="632" y="363"/>
                    </a:lnTo>
                    <a:lnTo>
                      <a:pt x="632" y="363"/>
                    </a:lnTo>
                    <a:lnTo>
                      <a:pt x="630" y="365"/>
                    </a:lnTo>
                    <a:lnTo>
                      <a:pt x="630" y="365"/>
                    </a:lnTo>
                    <a:lnTo>
                      <a:pt x="630" y="366"/>
                    </a:lnTo>
                    <a:lnTo>
                      <a:pt x="630" y="366"/>
                    </a:lnTo>
                    <a:close/>
                    <a:moveTo>
                      <a:pt x="763" y="382"/>
                    </a:moveTo>
                    <a:lnTo>
                      <a:pt x="763" y="382"/>
                    </a:lnTo>
                    <a:lnTo>
                      <a:pt x="761" y="369"/>
                    </a:lnTo>
                    <a:lnTo>
                      <a:pt x="761" y="369"/>
                    </a:lnTo>
                    <a:lnTo>
                      <a:pt x="751" y="368"/>
                    </a:lnTo>
                    <a:lnTo>
                      <a:pt x="741" y="363"/>
                    </a:lnTo>
                    <a:lnTo>
                      <a:pt x="741" y="363"/>
                    </a:lnTo>
                    <a:lnTo>
                      <a:pt x="746" y="368"/>
                    </a:lnTo>
                    <a:lnTo>
                      <a:pt x="752" y="372"/>
                    </a:lnTo>
                    <a:lnTo>
                      <a:pt x="763" y="382"/>
                    </a:lnTo>
                    <a:lnTo>
                      <a:pt x="763" y="382"/>
                    </a:lnTo>
                    <a:close/>
                    <a:moveTo>
                      <a:pt x="668" y="383"/>
                    </a:moveTo>
                    <a:lnTo>
                      <a:pt x="668" y="383"/>
                    </a:lnTo>
                    <a:lnTo>
                      <a:pt x="665" y="380"/>
                    </a:lnTo>
                    <a:lnTo>
                      <a:pt x="664" y="378"/>
                    </a:lnTo>
                    <a:lnTo>
                      <a:pt x="662" y="375"/>
                    </a:lnTo>
                    <a:lnTo>
                      <a:pt x="662" y="375"/>
                    </a:lnTo>
                    <a:lnTo>
                      <a:pt x="658" y="374"/>
                    </a:lnTo>
                    <a:lnTo>
                      <a:pt x="651" y="371"/>
                    </a:lnTo>
                    <a:lnTo>
                      <a:pt x="642" y="365"/>
                    </a:lnTo>
                    <a:lnTo>
                      <a:pt x="642" y="365"/>
                    </a:lnTo>
                    <a:lnTo>
                      <a:pt x="647" y="371"/>
                    </a:lnTo>
                    <a:lnTo>
                      <a:pt x="654" y="377"/>
                    </a:lnTo>
                    <a:lnTo>
                      <a:pt x="661" y="382"/>
                    </a:lnTo>
                    <a:lnTo>
                      <a:pt x="668" y="383"/>
                    </a:lnTo>
                    <a:lnTo>
                      <a:pt x="668" y="383"/>
                    </a:lnTo>
                    <a:close/>
                    <a:moveTo>
                      <a:pt x="316" y="368"/>
                    </a:moveTo>
                    <a:lnTo>
                      <a:pt x="316" y="368"/>
                    </a:lnTo>
                    <a:lnTo>
                      <a:pt x="333" y="382"/>
                    </a:lnTo>
                    <a:lnTo>
                      <a:pt x="353" y="394"/>
                    </a:lnTo>
                    <a:lnTo>
                      <a:pt x="353" y="394"/>
                    </a:lnTo>
                    <a:lnTo>
                      <a:pt x="351" y="391"/>
                    </a:lnTo>
                    <a:lnTo>
                      <a:pt x="350" y="388"/>
                    </a:lnTo>
                    <a:lnTo>
                      <a:pt x="343" y="383"/>
                    </a:lnTo>
                    <a:lnTo>
                      <a:pt x="339" y="380"/>
                    </a:lnTo>
                    <a:lnTo>
                      <a:pt x="334" y="374"/>
                    </a:lnTo>
                    <a:lnTo>
                      <a:pt x="334" y="374"/>
                    </a:lnTo>
                    <a:lnTo>
                      <a:pt x="327" y="369"/>
                    </a:lnTo>
                    <a:lnTo>
                      <a:pt x="319" y="365"/>
                    </a:lnTo>
                    <a:lnTo>
                      <a:pt x="319" y="365"/>
                    </a:lnTo>
                    <a:lnTo>
                      <a:pt x="318" y="365"/>
                    </a:lnTo>
                    <a:lnTo>
                      <a:pt x="318" y="365"/>
                    </a:lnTo>
                    <a:lnTo>
                      <a:pt x="316" y="368"/>
                    </a:lnTo>
                    <a:lnTo>
                      <a:pt x="316" y="368"/>
                    </a:lnTo>
                    <a:close/>
                    <a:moveTo>
                      <a:pt x="680" y="374"/>
                    </a:moveTo>
                    <a:lnTo>
                      <a:pt x="680" y="374"/>
                    </a:lnTo>
                    <a:lnTo>
                      <a:pt x="674" y="369"/>
                    </a:lnTo>
                    <a:lnTo>
                      <a:pt x="671" y="368"/>
                    </a:lnTo>
                    <a:lnTo>
                      <a:pt x="668" y="366"/>
                    </a:lnTo>
                    <a:lnTo>
                      <a:pt x="668" y="366"/>
                    </a:lnTo>
                    <a:lnTo>
                      <a:pt x="674" y="371"/>
                    </a:lnTo>
                    <a:lnTo>
                      <a:pt x="677" y="374"/>
                    </a:lnTo>
                    <a:lnTo>
                      <a:pt x="680" y="374"/>
                    </a:lnTo>
                    <a:lnTo>
                      <a:pt x="680" y="374"/>
                    </a:lnTo>
                    <a:close/>
                    <a:moveTo>
                      <a:pt x="592" y="473"/>
                    </a:moveTo>
                    <a:lnTo>
                      <a:pt x="592" y="473"/>
                    </a:lnTo>
                    <a:lnTo>
                      <a:pt x="587" y="468"/>
                    </a:lnTo>
                    <a:lnTo>
                      <a:pt x="583" y="464"/>
                    </a:lnTo>
                    <a:lnTo>
                      <a:pt x="578" y="459"/>
                    </a:lnTo>
                    <a:lnTo>
                      <a:pt x="575" y="455"/>
                    </a:lnTo>
                    <a:lnTo>
                      <a:pt x="575" y="455"/>
                    </a:lnTo>
                    <a:lnTo>
                      <a:pt x="543" y="432"/>
                    </a:lnTo>
                    <a:lnTo>
                      <a:pt x="510" y="409"/>
                    </a:lnTo>
                    <a:lnTo>
                      <a:pt x="478" y="388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3" y="366"/>
                    </a:lnTo>
                    <a:lnTo>
                      <a:pt x="441" y="366"/>
                    </a:lnTo>
                    <a:lnTo>
                      <a:pt x="441" y="366"/>
                    </a:lnTo>
                    <a:lnTo>
                      <a:pt x="459" y="382"/>
                    </a:lnTo>
                    <a:lnTo>
                      <a:pt x="478" y="395"/>
                    </a:lnTo>
                    <a:lnTo>
                      <a:pt x="514" y="423"/>
                    </a:lnTo>
                    <a:lnTo>
                      <a:pt x="554" y="447"/>
                    </a:lnTo>
                    <a:lnTo>
                      <a:pt x="592" y="473"/>
                    </a:lnTo>
                    <a:lnTo>
                      <a:pt x="592" y="473"/>
                    </a:lnTo>
                    <a:close/>
                    <a:moveTo>
                      <a:pt x="697" y="366"/>
                    </a:moveTo>
                    <a:lnTo>
                      <a:pt x="697" y="366"/>
                    </a:lnTo>
                    <a:lnTo>
                      <a:pt x="702" y="371"/>
                    </a:lnTo>
                    <a:lnTo>
                      <a:pt x="705" y="372"/>
                    </a:lnTo>
                    <a:lnTo>
                      <a:pt x="708" y="372"/>
                    </a:lnTo>
                    <a:lnTo>
                      <a:pt x="708" y="372"/>
                    </a:lnTo>
                    <a:lnTo>
                      <a:pt x="703" y="369"/>
                    </a:lnTo>
                    <a:lnTo>
                      <a:pt x="700" y="368"/>
                    </a:lnTo>
                    <a:lnTo>
                      <a:pt x="697" y="366"/>
                    </a:lnTo>
                    <a:lnTo>
                      <a:pt x="697" y="366"/>
                    </a:lnTo>
                    <a:close/>
                    <a:moveTo>
                      <a:pt x="331" y="430"/>
                    </a:moveTo>
                    <a:lnTo>
                      <a:pt x="331" y="430"/>
                    </a:lnTo>
                    <a:lnTo>
                      <a:pt x="319" y="421"/>
                    </a:lnTo>
                    <a:lnTo>
                      <a:pt x="307" y="412"/>
                    </a:lnTo>
                    <a:lnTo>
                      <a:pt x="279" y="395"/>
                    </a:lnTo>
                    <a:lnTo>
                      <a:pt x="250" y="382"/>
                    </a:lnTo>
                    <a:lnTo>
                      <a:pt x="221" y="366"/>
                    </a:lnTo>
                    <a:lnTo>
                      <a:pt x="221" y="366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21" y="368"/>
                    </a:lnTo>
                    <a:lnTo>
                      <a:pt x="253" y="389"/>
                    </a:lnTo>
                    <a:lnTo>
                      <a:pt x="284" y="409"/>
                    </a:lnTo>
                    <a:lnTo>
                      <a:pt x="284" y="409"/>
                    </a:lnTo>
                    <a:lnTo>
                      <a:pt x="314" y="430"/>
                    </a:lnTo>
                    <a:lnTo>
                      <a:pt x="328" y="441"/>
                    </a:lnTo>
                    <a:lnTo>
                      <a:pt x="345" y="450"/>
                    </a:lnTo>
                    <a:lnTo>
                      <a:pt x="345" y="450"/>
                    </a:lnTo>
                    <a:lnTo>
                      <a:pt x="340" y="446"/>
                    </a:lnTo>
                    <a:lnTo>
                      <a:pt x="336" y="443"/>
                    </a:lnTo>
                    <a:lnTo>
                      <a:pt x="333" y="436"/>
                    </a:lnTo>
                    <a:lnTo>
                      <a:pt x="331" y="430"/>
                    </a:lnTo>
                    <a:lnTo>
                      <a:pt x="331" y="430"/>
                    </a:lnTo>
                    <a:close/>
                    <a:moveTo>
                      <a:pt x="781" y="375"/>
                    </a:moveTo>
                    <a:lnTo>
                      <a:pt x="781" y="375"/>
                    </a:lnTo>
                    <a:lnTo>
                      <a:pt x="778" y="372"/>
                    </a:lnTo>
                    <a:lnTo>
                      <a:pt x="776" y="371"/>
                    </a:lnTo>
                    <a:lnTo>
                      <a:pt x="775" y="371"/>
                    </a:lnTo>
                    <a:lnTo>
                      <a:pt x="775" y="371"/>
                    </a:lnTo>
                    <a:lnTo>
                      <a:pt x="778" y="375"/>
                    </a:lnTo>
                    <a:lnTo>
                      <a:pt x="779" y="375"/>
                    </a:lnTo>
                    <a:lnTo>
                      <a:pt x="781" y="375"/>
                    </a:lnTo>
                    <a:lnTo>
                      <a:pt x="781" y="375"/>
                    </a:lnTo>
                    <a:close/>
                    <a:moveTo>
                      <a:pt x="220" y="385"/>
                    </a:moveTo>
                    <a:lnTo>
                      <a:pt x="220" y="385"/>
                    </a:lnTo>
                    <a:lnTo>
                      <a:pt x="220" y="383"/>
                    </a:lnTo>
                    <a:lnTo>
                      <a:pt x="218" y="382"/>
                    </a:lnTo>
                    <a:lnTo>
                      <a:pt x="218" y="380"/>
                    </a:lnTo>
                    <a:lnTo>
                      <a:pt x="218" y="380"/>
                    </a:lnTo>
                    <a:lnTo>
                      <a:pt x="217" y="380"/>
                    </a:lnTo>
                    <a:lnTo>
                      <a:pt x="214" y="378"/>
                    </a:lnTo>
                    <a:lnTo>
                      <a:pt x="211" y="375"/>
                    </a:lnTo>
                    <a:lnTo>
                      <a:pt x="206" y="372"/>
                    </a:lnTo>
                    <a:lnTo>
                      <a:pt x="203" y="372"/>
                    </a:lnTo>
                    <a:lnTo>
                      <a:pt x="202" y="372"/>
                    </a:lnTo>
                    <a:lnTo>
                      <a:pt x="202" y="372"/>
                    </a:lnTo>
                    <a:lnTo>
                      <a:pt x="206" y="378"/>
                    </a:lnTo>
                    <a:lnTo>
                      <a:pt x="211" y="383"/>
                    </a:lnTo>
                    <a:lnTo>
                      <a:pt x="223" y="392"/>
                    </a:lnTo>
                    <a:lnTo>
                      <a:pt x="223" y="392"/>
                    </a:lnTo>
                    <a:lnTo>
                      <a:pt x="234" y="398"/>
                    </a:lnTo>
                    <a:lnTo>
                      <a:pt x="243" y="401"/>
                    </a:lnTo>
                    <a:lnTo>
                      <a:pt x="243" y="401"/>
                    </a:lnTo>
                    <a:lnTo>
                      <a:pt x="231" y="392"/>
                    </a:lnTo>
                    <a:lnTo>
                      <a:pt x="225" y="386"/>
                    </a:lnTo>
                    <a:lnTo>
                      <a:pt x="221" y="383"/>
                    </a:lnTo>
                    <a:lnTo>
                      <a:pt x="221" y="383"/>
                    </a:lnTo>
                    <a:lnTo>
                      <a:pt x="220" y="385"/>
                    </a:lnTo>
                    <a:lnTo>
                      <a:pt x="220" y="385"/>
                    </a:lnTo>
                    <a:close/>
                    <a:moveTo>
                      <a:pt x="289" y="375"/>
                    </a:moveTo>
                    <a:lnTo>
                      <a:pt x="289" y="375"/>
                    </a:lnTo>
                    <a:lnTo>
                      <a:pt x="285" y="372"/>
                    </a:lnTo>
                    <a:lnTo>
                      <a:pt x="284" y="372"/>
                    </a:lnTo>
                    <a:lnTo>
                      <a:pt x="282" y="372"/>
                    </a:lnTo>
                    <a:lnTo>
                      <a:pt x="282" y="372"/>
                    </a:lnTo>
                    <a:lnTo>
                      <a:pt x="289" y="375"/>
                    </a:lnTo>
                    <a:lnTo>
                      <a:pt x="289" y="375"/>
                    </a:lnTo>
                    <a:close/>
                    <a:moveTo>
                      <a:pt x="532" y="383"/>
                    </a:moveTo>
                    <a:lnTo>
                      <a:pt x="532" y="383"/>
                    </a:lnTo>
                    <a:lnTo>
                      <a:pt x="531" y="382"/>
                    </a:lnTo>
                    <a:lnTo>
                      <a:pt x="528" y="380"/>
                    </a:lnTo>
                    <a:lnTo>
                      <a:pt x="526" y="378"/>
                    </a:lnTo>
                    <a:lnTo>
                      <a:pt x="525" y="375"/>
                    </a:lnTo>
                    <a:lnTo>
                      <a:pt x="525" y="375"/>
                    </a:lnTo>
                    <a:lnTo>
                      <a:pt x="522" y="375"/>
                    </a:lnTo>
                    <a:lnTo>
                      <a:pt x="520" y="374"/>
                    </a:lnTo>
                    <a:lnTo>
                      <a:pt x="520" y="374"/>
                    </a:lnTo>
                    <a:lnTo>
                      <a:pt x="519" y="374"/>
                    </a:lnTo>
                    <a:lnTo>
                      <a:pt x="519" y="374"/>
                    </a:lnTo>
                    <a:lnTo>
                      <a:pt x="522" y="377"/>
                    </a:lnTo>
                    <a:lnTo>
                      <a:pt x="525" y="380"/>
                    </a:lnTo>
                    <a:lnTo>
                      <a:pt x="529" y="383"/>
                    </a:lnTo>
                    <a:lnTo>
                      <a:pt x="531" y="383"/>
                    </a:lnTo>
                    <a:lnTo>
                      <a:pt x="532" y="383"/>
                    </a:lnTo>
                    <a:lnTo>
                      <a:pt x="532" y="383"/>
                    </a:lnTo>
                    <a:close/>
                    <a:moveTo>
                      <a:pt x="807" y="378"/>
                    </a:moveTo>
                    <a:lnTo>
                      <a:pt x="807" y="378"/>
                    </a:lnTo>
                    <a:lnTo>
                      <a:pt x="807" y="375"/>
                    </a:lnTo>
                    <a:lnTo>
                      <a:pt x="804" y="372"/>
                    </a:lnTo>
                    <a:lnTo>
                      <a:pt x="804" y="372"/>
                    </a:lnTo>
                    <a:lnTo>
                      <a:pt x="805" y="377"/>
                    </a:lnTo>
                    <a:lnTo>
                      <a:pt x="805" y="377"/>
                    </a:lnTo>
                    <a:lnTo>
                      <a:pt x="807" y="378"/>
                    </a:lnTo>
                    <a:lnTo>
                      <a:pt x="807" y="378"/>
                    </a:lnTo>
                    <a:close/>
                    <a:moveTo>
                      <a:pt x="723" y="385"/>
                    </a:moveTo>
                    <a:lnTo>
                      <a:pt x="723" y="385"/>
                    </a:lnTo>
                    <a:lnTo>
                      <a:pt x="734" y="392"/>
                    </a:lnTo>
                    <a:lnTo>
                      <a:pt x="746" y="401"/>
                    </a:lnTo>
                    <a:lnTo>
                      <a:pt x="764" y="417"/>
                    </a:lnTo>
                    <a:lnTo>
                      <a:pt x="764" y="417"/>
                    </a:lnTo>
                    <a:lnTo>
                      <a:pt x="763" y="414"/>
                    </a:lnTo>
                    <a:lnTo>
                      <a:pt x="761" y="414"/>
                    </a:lnTo>
                    <a:lnTo>
                      <a:pt x="761" y="411"/>
                    </a:lnTo>
                    <a:lnTo>
                      <a:pt x="761" y="411"/>
                    </a:lnTo>
                    <a:lnTo>
                      <a:pt x="755" y="406"/>
                    </a:lnTo>
                    <a:lnTo>
                      <a:pt x="749" y="400"/>
                    </a:lnTo>
                    <a:lnTo>
                      <a:pt x="743" y="395"/>
                    </a:lnTo>
                    <a:lnTo>
                      <a:pt x="737" y="391"/>
                    </a:lnTo>
                    <a:lnTo>
                      <a:pt x="737" y="391"/>
                    </a:lnTo>
                    <a:lnTo>
                      <a:pt x="728" y="380"/>
                    </a:lnTo>
                    <a:lnTo>
                      <a:pt x="722" y="377"/>
                    </a:lnTo>
                    <a:lnTo>
                      <a:pt x="715" y="375"/>
                    </a:lnTo>
                    <a:lnTo>
                      <a:pt x="715" y="375"/>
                    </a:lnTo>
                    <a:lnTo>
                      <a:pt x="720" y="380"/>
                    </a:lnTo>
                    <a:lnTo>
                      <a:pt x="722" y="382"/>
                    </a:lnTo>
                    <a:lnTo>
                      <a:pt x="723" y="385"/>
                    </a:lnTo>
                    <a:lnTo>
                      <a:pt x="723" y="385"/>
                    </a:lnTo>
                    <a:close/>
                    <a:moveTo>
                      <a:pt x="411" y="382"/>
                    </a:moveTo>
                    <a:lnTo>
                      <a:pt x="411" y="382"/>
                    </a:lnTo>
                    <a:lnTo>
                      <a:pt x="407" y="378"/>
                    </a:lnTo>
                    <a:lnTo>
                      <a:pt x="404" y="377"/>
                    </a:lnTo>
                    <a:lnTo>
                      <a:pt x="404" y="377"/>
                    </a:lnTo>
                    <a:lnTo>
                      <a:pt x="407" y="380"/>
                    </a:lnTo>
                    <a:lnTo>
                      <a:pt x="411" y="382"/>
                    </a:lnTo>
                    <a:lnTo>
                      <a:pt x="411" y="382"/>
                    </a:lnTo>
                    <a:close/>
                    <a:moveTo>
                      <a:pt x="188" y="391"/>
                    </a:moveTo>
                    <a:lnTo>
                      <a:pt x="188" y="391"/>
                    </a:lnTo>
                    <a:lnTo>
                      <a:pt x="200" y="398"/>
                    </a:lnTo>
                    <a:lnTo>
                      <a:pt x="211" y="404"/>
                    </a:lnTo>
                    <a:lnTo>
                      <a:pt x="223" y="412"/>
                    </a:lnTo>
                    <a:lnTo>
                      <a:pt x="235" y="420"/>
                    </a:lnTo>
                    <a:lnTo>
                      <a:pt x="235" y="420"/>
                    </a:lnTo>
                    <a:lnTo>
                      <a:pt x="225" y="407"/>
                    </a:lnTo>
                    <a:lnTo>
                      <a:pt x="214" y="397"/>
                    </a:lnTo>
                    <a:lnTo>
                      <a:pt x="202" y="388"/>
                    </a:lnTo>
                    <a:lnTo>
                      <a:pt x="186" y="378"/>
                    </a:lnTo>
                    <a:lnTo>
                      <a:pt x="186" y="378"/>
                    </a:lnTo>
                    <a:lnTo>
                      <a:pt x="188" y="385"/>
                    </a:lnTo>
                    <a:lnTo>
                      <a:pt x="188" y="391"/>
                    </a:lnTo>
                    <a:lnTo>
                      <a:pt x="188" y="391"/>
                    </a:lnTo>
                    <a:close/>
                    <a:moveTo>
                      <a:pt x="778" y="392"/>
                    </a:moveTo>
                    <a:lnTo>
                      <a:pt x="778" y="392"/>
                    </a:lnTo>
                    <a:lnTo>
                      <a:pt x="775" y="391"/>
                    </a:lnTo>
                    <a:lnTo>
                      <a:pt x="775" y="388"/>
                    </a:lnTo>
                    <a:lnTo>
                      <a:pt x="773" y="386"/>
                    </a:lnTo>
                    <a:lnTo>
                      <a:pt x="775" y="383"/>
                    </a:lnTo>
                    <a:lnTo>
                      <a:pt x="775" y="383"/>
                    </a:lnTo>
                    <a:lnTo>
                      <a:pt x="773" y="383"/>
                    </a:lnTo>
                    <a:lnTo>
                      <a:pt x="772" y="382"/>
                    </a:lnTo>
                    <a:lnTo>
                      <a:pt x="772" y="380"/>
                    </a:lnTo>
                    <a:lnTo>
                      <a:pt x="769" y="378"/>
                    </a:lnTo>
                    <a:lnTo>
                      <a:pt x="769" y="378"/>
                    </a:lnTo>
                    <a:lnTo>
                      <a:pt x="769" y="385"/>
                    </a:lnTo>
                    <a:lnTo>
                      <a:pt x="770" y="389"/>
                    </a:lnTo>
                    <a:lnTo>
                      <a:pt x="773" y="391"/>
                    </a:lnTo>
                    <a:lnTo>
                      <a:pt x="778" y="392"/>
                    </a:lnTo>
                    <a:lnTo>
                      <a:pt x="778" y="392"/>
                    </a:lnTo>
                    <a:close/>
                    <a:moveTo>
                      <a:pt x="728" y="397"/>
                    </a:moveTo>
                    <a:lnTo>
                      <a:pt x="728" y="397"/>
                    </a:lnTo>
                    <a:lnTo>
                      <a:pt x="731" y="401"/>
                    </a:lnTo>
                    <a:lnTo>
                      <a:pt x="732" y="401"/>
                    </a:lnTo>
                    <a:lnTo>
                      <a:pt x="735" y="401"/>
                    </a:lnTo>
                    <a:lnTo>
                      <a:pt x="735" y="401"/>
                    </a:lnTo>
                    <a:lnTo>
                      <a:pt x="723" y="389"/>
                    </a:lnTo>
                    <a:lnTo>
                      <a:pt x="711" y="380"/>
                    </a:lnTo>
                    <a:lnTo>
                      <a:pt x="711" y="380"/>
                    </a:lnTo>
                    <a:lnTo>
                      <a:pt x="719" y="389"/>
                    </a:lnTo>
                    <a:lnTo>
                      <a:pt x="728" y="397"/>
                    </a:lnTo>
                    <a:lnTo>
                      <a:pt x="728" y="397"/>
                    </a:lnTo>
                    <a:close/>
                    <a:moveTo>
                      <a:pt x="322" y="406"/>
                    </a:moveTo>
                    <a:lnTo>
                      <a:pt x="322" y="406"/>
                    </a:lnTo>
                    <a:lnTo>
                      <a:pt x="314" y="398"/>
                    </a:lnTo>
                    <a:lnTo>
                      <a:pt x="305" y="391"/>
                    </a:lnTo>
                    <a:lnTo>
                      <a:pt x="295" y="386"/>
                    </a:lnTo>
                    <a:lnTo>
                      <a:pt x="285" y="382"/>
                    </a:lnTo>
                    <a:lnTo>
                      <a:pt x="285" y="382"/>
                    </a:lnTo>
                    <a:lnTo>
                      <a:pt x="302" y="395"/>
                    </a:lnTo>
                    <a:lnTo>
                      <a:pt x="322" y="406"/>
                    </a:lnTo>
                    <a:lnTo>
                      <a:pt x="322" y="406"/>
                    </a:lnTo>
                    <a:close/>
                    <a:moveTo>
                      <a:pt x="715" y="411"/>
                    </a:moveTo>
                    <a:lnTo>
                      <a:pt x="715" y="411"/>
                    </a:lnTo>
                    <a:lnTo>
                      <a:pt x="711" y="406"/>
                    </a:lnTo>
                    <a:lnTo>
                      <a:pt x="705" y="401"/>
                    </a:lnTo>
                    <a:lnTo>
                      <a:pt x="700" y="397"/>
                    </a:lnTo>
                    <a:lnTo>
                      <a:pt x="696" y="391"/>
                    </a:lnTo>
                    <a:lnTo>
                      <a:pt x="696" y="391"/>
                    </a:lnTo>
                    <a:lnTo>
                      <a:pt x="693" y="391"/>
                    </a:lnTo>
                    <a:lnTo>
                      <a:pt x="688" y="388"/>
                    </a:lnTo>
                    <a:lnTo>
                      <a:pt x="685" y="385"/>
                    </a:lnTo>
                    <a:lnTo>
                      <a:pt x="682" y="383"/>
                    </a:lnTo>
                    <a:lnTo>
                      <a:pt x="682" y="383"/>
                    </a:lnTo>
                    <a:lnTo>
                      <a:pt x="697" y="400"/>
                    </a:lnTo>
                    <a:lnTo>
                      <a:pt x="706" y="406"/>
                    </a:lnTo>
                    <a:lnTo>
                      <a:pt x="711" y="409"/>
                    </a:lnTo>
                    <a:lnTo>
                      <a:pt x="715" y="411"/>
                    </a:lnTo>
                    <a:lnTo>
                      <a:pt x="715" y="411"/>
                    </a:lnTo>
                    <a:close/>
                    <a:moveTo>
                      <a:pt x="561" y="401"/>
                    </a:moveTo>
                    <a:lnTo>
                      <a:pt x="561" y="401"/>
                    </a:lnTo>
                    <a:lnTo>
                      <a:pt x="563" y="400"/>
                    </a:lnTo>
                    <a:lnTo>
                      <a:pt x="565" y="398"/>
                    </a:lnTo>
                    <a:lnTo>
                      <a:pt x="565" y="398"/>
                    </a:lnTo>
                    <a:lnTo>
                      <a:pt x="552" y="389"/>
                    </a:lnTo>
                    <a:lnTo>
                      <a:pt x="539" y="383"/>
                    </a:lnTo>
                    <a:lnTo>
                      <a:pt x="539" y="383"/>
                    </a:lnTo>
                    <a:lnTo>
                      <a:pt x="545" y="388"/>
                    </a:lnTo>
                    <a:lnTo>
                      <a:pt x="551" y="392"/>
                    </a:lnTo>
                    <a:lnTo>
                      <a:pt x="555" y="397"/>
                    </a:lnTo>
                    <a:lnTo>
                      <a:pt x="561" y="401"/>
                    </a:lnTo>
                    <a:lnTo>
                      <a:pt x="561" y="401"/>
                    </a:lnTo>
                    <a:close/>
                    <a:moveTo>
                      <a:pt x="439" y="401"/>
                    </a:moveTo>
                    <a:lnTo>
                      <a:pt x="439" y="401"/>
                    </a:lnTo>
                    <a:lnTo>
                      <a:pt x="441" y="401"/>
                    </a:lnTo>
                    <a:lnTo>
                      <a:pt x="443" y="401"/>
                    </a:lnTo>
                    <a:lnTo>
                      <a:pt x="443" y="403"/>
                    </a:lnTo>
                    <a:lnTo>
                      <a:pt x="444" y="401"/>
                    </a:lnTo>
                    <a:lnTo>
                      <a:pt x="444" y="401"/>
                    </a:lnTo>
                    <a:lnTo>
                      <a:pt x="429" y="392"/>
                    </a:lnTo>
                    <a:lnTo>
                      <a:pt x="421" y="388"/>
                    </a:lnTo>
                    <a:lnTo>
                      <a:pt x="415" y="385"/>
                    </a:lnTo>
                    <a:lnTo>
                      <a:pt x="415" y="385"/>
                    </a:lnTo>
                    <a:lnTo>
                      <a:pt x="427" y="392"/>
                    </a:lnTo>
                    <a:lnTo>
                      <a:pt x="433" y="397"/>
                    </a:lnTo>
                    <a:lnTo>
                      <a:pt x="439" y="401"/>
                    </a:lnTo>
                    <a:lnTo>
                      <a:pt x="439" y="401"/>
                    </a:lnTo>
                    <a:close/>
                    <a:moveTo>
                      <a:pt x="613" y="388"/>
                    </a:moveTo>
                    <a:lnTo>
                      <a:pt x="613" y="388"/>
                    </a:lnTo>
                    <a:lnTo>
                      <a:pt x="612" y="386"/>
                    </a:lnTo>
                    <a:lnTo>
                      <a:pt x="610" y="386"/>
                    </a:lnTo>
                    <a:lnTo>
                      <a:pt x="609" y="386"/>
                    </a:lnTo>
                    <a:lnTo>
                      <a:pt x="609" y="386"/>
                    </a:lnTo>
                    <a:lnTo>
                      <a:pt x="609" y="388"/>
                    </a:lnTo>
                    <a:lnTo>
                      <a:pt x="610" y="388"/>
                    </a:lnTo>
                    <a:lnTo>
                      <a:pt x="612" y="389"/>
                    </a:lnTo>
                    <a:lnTo>
                      <a:pt x="613" y="388"/>
                    </a:lnTo>
                    <a:lnTo>
                      <a:pt x="613" y="388"/>
                    </a:lnTo>
                    <a:close/>
                    <a:moveTo>
                      <a:pt x="779" y="389"/>
                    </a:moveTo>
                    <a:lnTo>
                      <a:pt x="779" y="389"/>
                    </a:lnTo>
                    <a:lnTo>
                      <a:pt x="783" y="394"/>
                    </a:lnTo>
                    <a:lnTo>
                      <a:pt x="784" y="400"/>
                    </a:lnTo>
                    <a:lnTo>
                      <a:pt x="784" y="400"/>
                    </a:lnTo>
                    <a:lnTo>
                      <a:pt x="787" y="401"/>
                    </a:lnTo>
                    <a:lnTo>
                      <a:pt x="789" y="400"/>
                    </a:lnTo>
                    <a:lnTo>
                      <a:pt x="789" y="400"/>
                    </a:lnTo>
                    <a:lnTo>
                      <a:pt x="789" y="401"/>
                    </a:lnTo>
                    <a:lnTo>
                      <a:pt x="789" y="403"/>
                    </a:lnTo>
                    <a:lnTo>
                      <a:pt x="792" y="403"/>
                    </a:lnTo>
                    <a:lnTo>
                      <a:pt x="792" y="403"/>
                    </a:lnTo>
                    <a:lnTo>
                      <a:pt x="790" y="398"/>
                    </a:lnTo>
                    <a:lnTo>
                      <a:pt x="787" y="395"/>
                    </a:lnTo>
                    <a:lnTo>
                      <a:pt x="779" y="389"/>
                    </a:lnTo>
                    <a:lnTo>
                      <a:pt x="779" y="389"/>
                    </a:lnTo>
                    <a:close/>
                    <a:moveTo>
                      <a:pt x="633" y="403"/>
                    </a:moveTo>
                    <a:lnTo>
                      <a:pt x="633" y="403"/>
                    </a:lnTo>
                    <a:lnTo>
                      <a:pt x="638" y="409"/>
                    </a:lnTo>
                    <a:lnTo>
                      <a:pt x="644" y="414"/>
                    </a:lnTo>
                    <a:lnTo>
                      <a:pt x="644" y="414"/>
                    </a:lnTo>
                    <a:lnTo>
                      <a:pt x="650" y="418"/>
                    </a:lnTo>
                    <a:lnTo>
                      <a:pt x="656" y="423"/>
                    </a:lnTo>
                    <a:lnTo>
                      <a:pt x="656" y="423"/>
                    </a:lnTo>
                    <a:lnTo>
                      <a:pt x="665" y="430"/>
                    </a:lnTo>
                    <a:lnTo>
                      <a:pt x="671" y="433"/>
                    </a:lnTo>
                    <a:lnTo>
                      <a:pt x="677" y="435"/>
                    </a:lnTo>
                    <a:lnTo>
                      <a:pt x="677" y="435"/>
                    </a:lnTo>
                    <a:lnTo>
                      <a:pt x="658" y="420"/>
                    </a:lnTo>
                    <a:lnTo>
                      <a:pt x="647" y="412"/>
                    </a:lnTo>
                    <a:lnTo>
                      <a:pt x="635" y="404"/>
                    </a:lnTo>
                    <a:lnTo>
                      <a:pt x="635" y="404"/>
                    </a:lnTo>
                    <a:lnTo>
                      <a:pt x="635" y="403"/>
                    </a:lnTo>
                    <a:lnTo>
                      <a:pt x="635" y="401"/>
                    </a:lnTo>
                    <a:lnTo>
                      <a:pt x="635" y="401"/>
                    </a:lnTo>
                    <a:lnTo>
                      <a:pt x="629" y="400"/>
                    </a:lnTo>
                    <a:lnTo>
                      <a:pt x="624" y="395"/>
                    </a:lnTo>
                    <a:lnTo>
                      <a:pt x="619" y="392"/>
                    </a:lnTo>
                    <a:lnTo>
                      <a:pt x="613" y="391"/>
                    </a:lnTo>
                    <a:lnTo>
                      <a:pt x="613" y="391"/>
                    </a:lnTo>
                    <a:lnTo>
                      <a:pt x="633" y="403"/>
                    </a:lnTo>
                    <a:lnTo>
                      <a:pt x="633" y="403"/>
                    </a:lnTo>
                    <a:close/>
                    <a:moveTo>
                      <a:pt x="694" y="407"/>
                    </a:moveTo>
                    <a:lnTo>
                      <a:pt x="694" y="407"/>
                    </a:lnTo>
                    <a:lnTo>
                      <a:pt x="690" y="403"/>
                    </a:lnTo>
                    <a:lnTo>
                      <a:pt x="685" y="397"/>
                    </a:lnTo>
                    <a:lnTo>
                      <a:pt x="677" y="394"/>
                    </a:lnTo>
                    <a:lnTo>
                      <a:pt x="671" y="392"/>
                    </a:lnTo>
                    <a:lnTo>
                      <a:pt x="671" y="392"/>
                    </a:lnTo>
                    <a:lnTo>
                      <a:pt x="676" y="397"/>
                    </a:lnTo>
                    <a:lnTo>
                      <a:pt x="682" y="401"/>
                    </a:lnTo>
                    <a:lnTo>
                      <a:pt x="686" y="406"/>
                    </a:lnTo>
                    <a:lnTo>
                      <a:pt x="694" y="407"/>
                    </a:lnTo>
                    <a:lnTo>
                      <a:pt x="694" y="407"/>
                    </a:lnTo>
                    <a:close/>
                    <a:moveTo>
                      <a:pt x="755" y="400"/>
                    </a:moveTo>
                    <a:lnTo>
                      <a:pt x="755" y="400"/>
                    </a:lnTo>
                    <a:lnTo>
                      <a:pt x="763" y="409"/>
                    </a:lnTo>
                    <a:lnTo>
                      <a:pt x="770" y="415"/>
                    </a:lnTo>
                    <a:lnTo>
                      <a:pt x="770" y="415"/>
                    </a:lnTo>
                    <a:lnTo>
                      <a:pt x="769" y="407"/>
                    </a:lnTo>
                    <a:lnTo>
                      <a:pt x="767" y="400"/>
                    </a:lnTo>
                    <a:lnTo>
                      <a:pt x="767" y="400"/>
                    </a:lnTo>
                    <a:lnTo>
                      <a:pt x="763" y="397"/>
                    </a:lnTo>
                    <a:lnTo>
                      <a:pt x="758" y="394"/>
                    </a:lnTo>
                    <a:lnTo>
                      <a:pt x="758" y="394"/>
                    </a:lnTo>
                    <a:lnTo>
                      <a:pt x="758" y="398"/>
                    </a:lnTo>
                    <a:lnTo>
                      <a:pt x="757" y="400"/>
                    </a:lnTo>
                    <a:lnTo>
                      <a:pt x="755" y="400"/>
                    </a:lnTo>
                    <a:lnTo>
                      <a:pt x="755" y="400"/>
                    </a:lnTo>
                    <a:close/>
                    <a:moveTo>
                      <a:pt x="590" y="406"/>
                    </a:moveTo>
                    <a:lnTo>
                      <a:pt x="590" y="406"/>
                    </a:lnTo>
                    <a:lnTo>
                      <a:pt x="575" y="395"/>
                    </a:lnTo>
                    <a:lnTo>
                      <a:pt x="575" y="395"/>
                    </a:lnTo>
                    <a:lnTo>
                      <a:pt x="578" y="398"/>
                    </a:lnTo>
                    <a:lnTo>
                      <a:pt x="581" y="403"/>
                    </a:lnTo>
                    <a:lnTo>
                      <a:pt x="590" y="406"/>
                    </a:lnTo>
                    <a:lnTo>
                      <a:pt x="590" y="406"/>
                    </a:lnTo>
                    <a:close/>
                    <a:moveTo>
                      <a:pt x="798" y="401"/>
                    </a:moveTo>
                    <a:lnTo>
                      <a:pt x="798" y="401"/>
                    </a:lnTo>
                    <a:lnTo>
                      <a:pt x="799" y="400"/>
                    </a:lnTo>
                    <a:lnTo>
                      <a:pt x="798" y="397"/>
                    </a:lnTo>
                    <a:lnTo>
                      <a:pt x="796" y="395"/>
                    </a:lnTo>
                    <a:lnTo>
                      <a:pt x="795" y="395"/>
                    </a:lnTo>
                    <a:lnTo>
                      <a:pt x="795" y="395"/>
                    </a:lnTo>
                    <a:lnTo>
                      <a:pt x="796" y="397"/>
                    </a:lnTo>
                    <a:lnTo>
                      <a:pt x="796" y="398"/>
                    </a:lnTo>
                    <a:lnTo>
                      <a:pt x="796" y="400"/>
                    </a:lnTo>
                    <a:lnTo>
                      <a:pt x="798" y="401"/>
                    </a:lnTo>
                    <a:lnTo>
                      <a:pt x="798" y="401"/>
                    </a:lnTo>
                    <a:close/>
                    <a:moveTo>
                      <a:pt x="255" y="403"/>
                    </a:moveTo>
                    <a:lnTo>
                      <a:pt x="255" y="403"/>
                    </a:lnTo>
                    <a:lnTo>
                      <a:pt x="252" y="400"/>
                    </a:lnTo>
                    <a:lnTo>
                      <a:pt x="250" y="398"/>
                    </a:lnTo>
                    <a:lnTo>
                      <a:pt x="247" y="398"/>
                    </a:lnTo>
                    <a:lnTo>
                      <a:pt x="247" y="398"/>
                    </a:lnTo>
                    <a:lnTo>
                      <a:pt x="252" y="401"/>
                    </a:lnTo>
                    <a:lnTo>
                      <a:pt x="255" y="403"/>
                    </a:lnTo>
                    <a:lnTo>
                      <a:pt x="255" y="403"/>
                    </a:lnTo>
                    <a:close/>
                    <a:moveTo>
                      <a:pt x="561" y="433"/>
                    </a:moveTo>
                    <a:lnTo>
                      <a:pt x="561" y="433"/>
                    </a:lnTo>
                    <a:lnTo>
                      <a:pt x="561" y="430"/>
                    </a:lnTo>
                    <a:lnTo>
                      <a:pt x="558" y="429"/>
                    </a:lnTo>
                    <a:lnTo>
                      <a:pt x="557" y="429"/>
                    </a:lnTo>
                    <a:lnTo>
                      <a:pt x="557" y="426"/>
                    </a:lnTo>
                    <a:lnTo>
                      <a:pt x="557" y="426"/>
                    </a:lnTo>
                    <a:lnTo>
                      <a:pt x="555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6"/>
                    </a:lnTo>
                    <a:lnTo>
                      <a:pt x="554" y="424"/>
                    </a:lnTo>
                    <a:lnTo>
                      <a:pt x="554" y="423"/>
                    </a:lnTo>
                    <a:lnTo>
                      <a:pt x="554" y="423"/>
                    </a:lnTo>
                    <a:lnTo>
                      <a:pt x="545" y="417"/>
                    </a:lnTo>
                    <a:lnTo>
                      <a:pt x="537" y="411"/>
                    </a:lnTo>
                    <a:lnTo>
                      <a:pt x="529" y="404"/>
                    </a:lnTo>
                    <a:lnTo>
                      <a:pt x="525" y="401"/>
                    </a:lnTo>
                    <a:lnTo>
                      <a:pt x="522" y="400"/>
                    </a:lnTo>
                    <a:lnTo>
                      <a:pt x="522" y="400"/>
                    </a:lnTo>
                    <a:lnTo>
                      <a:pt x="540" y="418"/>
                    </a:lnTo>
                    <a:lnTo>
                      <a:pt x="549" y="426"/>
                    </a:lnTo>
                    <a:lnTo>
                      <a:pt x="561" y="433"/>
                    </a:lnTo>
                    <a:lnTo>
                      <a:pt x="561" y="433"/>
                    </a:lnTo>
                    <a:close/>
                    <a:moveTo>
                      <a:pt x="566" y="406"/>
                    </a:moveTo>
                    <a:lnTo>
                      <a:pt x="566" y="406"/>
                    </a:lnTo>
                    <a:lnTo>
                      <a:pt x="578" y="417"/>
                    </a:lnTo>
                    <a:lnTo>
                      <a:pt x="593" y="426"/>
                    </a:lnTo>
                    <a:lnTo>
                      <a:pt x="621" y="444"/>
                    </a:lnTo>
                    <a:lnTo>
                      <a:pt x="621" y="444"/>
                    </a:lnTo>
                    <a:lnTo>
                      <a:pt x="619" y="447"/>
                    </a:lnTo>
                    <a:lnTo>
                      <a:pt x="619" y="447"/>
                    </a:lnTo>
                    <a:lnTo>
                      <a:pt x="622" y="447"/>
                    </a:lnTo>
                    <a:lnTo>
                      <a:pt x="624" y="447"/>
                    </a:lnTo>
                    <a:lnTo>
                      <a:pt x="627" y="449"/>
                    </a:lnTo>
                    <a:lnTo>
                      <a:pt x="627" y="449"/>
                    </a:lnTo>
                    <a:lnTo>
                      <a:pt x="615" y="436"/>
                    </a:lnTo>
                    <a:lnTo>
                      <a:pt x="601" y="423"/>
                    </a:lnTo>
                    <a:lnTo>
                      <a:pt x="586" y="411"/>
                    </a:lnTo>
                    <a:lnTo>
                      <a:pt x="569" y="400"/>
                    </a:lnTo>
                    <a:lnTo>
                      <a:pt x="569" y="400"/>
                    </a:lnTo>
                    <a:lnTo>
                      <a:pt x="569" y="404"/>
                    </a:lnTo>
                    <a:lnTo>
                      <a:pt x="566" y="406"/>
                    </a:lnTo>
                    <a:lnTo>
                      <a:pt x="566" y="406"/>
                    </a:lnTo>
                    <a:close/>
                    <a:moveTo>
                      <a:pt x="173" y="417"/>
                    </a:moveTo>
                    <a:lnTo>
                      <a:pt x="173" y="417"/>
                    </a:lnTo>
                    <a:lnTo>
                      <a:pt x="177" y="417"/>
                    </a:lnTo>
                    <a:lnTo>
                      <a:pt x="183" y="418"/>
                    </a:lnTo>
                    <a:lnTo>
                      <a:pt x="183" y="418"/>
                    </a:lnTo>
                    <a:lnTo>
                      <a:pt x="183" y="407"/>
                    </a:lnTo>
                    <a:lnTo>
                      <a:pt x="182" y="404"/>
                    </a:lnTo>
                    <a:lnTo>
                      <a:pt x="177" y="401"/>
                    </a:lnTo>
                    <a:lnTo>
                      <a:pt x="177" y="401"/>
                    </a:lnTo>
                    <a:lnTo>
                      <a:pt x="173" y="417"/>
                    </a:lnTo>
                    <a:lnTo>
                      <a:pt x="173" y="417"/>
                    </a:lnTo>
                    <a:close/>
                    <a:moveTo>
                      <a:pt x="725" y="404"/>
                    </a:moveTo>
                    <a:lnTo>
                      <a:pt x="725" y="404"/>
                    </a:lnTo>
                    <a:lnTo>
                      <a:pt x="729" y="409"/>
                    </a:lnTo>
                    <a:lnTo>
                      <a:pt x="735" y="414"/>
                    </a:lnTo>
                    <a:lnTo>
                      <a:pt x="749" y="426"/>
                    </a:lnTo>
                    <a:lnTo>
                      <a:pt x="749" y="426"/>
                    </a:lnTo>
                    <a:lnTo>
                      <a:pt x="764" y="439"/>
                    </a:lnTo>
                    <a:lnTo>
                      <a:pt x="772" y="447"/>
                    </a:lnTo>
                    <a:lnTo>
                      <a:pt x="781" y="452"/>
                    </a:lnTo>
                    <a:lnTo>
                      <a:pt x="781" y="452"/>
                    </a:lnTo>
                    <a:lnTo>
                      <a:pt x="779" y="449"/>
                    </a:lnTo>
                    <a:lnTo>
                      <a:pt x="775" y="446"/>
                    </a:lnTo>
                    <a:lnTo>
                      <a:pt x="769" y="439"/>
                    </a:lnTo>
                    <a:lnTo>
                      <a:pt x="769" y="439"/>
                    </a:lnTo>
                    <a:lnTo>
                      <a:pt x="758" y="430"/>
                    </a:lnTo>
                    <a:lnTo>
                      <a:pt x="747" y="420"/>
                    </a:lnTo>
                    <a:lnTo>
                      <a:pt x="747" y="420"/>
                    </a:lnTo>
                    <a:lnTo>
                      <a:pt x="743" y="418"/>
                    </a:lnTo>
                    <a:lnTo>
                      <a:pt x="740" y="415"/>
                    </a:lnTo>
                    <a:lnTo>
                      <a:pt x="732" y="407"/>
                    </a:lnTo>
                    <a:lnTo>
                      <a:pt x="732" y="407"/>
                    </a:lnTo>
                    <a:lnTo>
                      <a:pt x="731" y="407"/>
                    </a:lnTo>
                    <a:lnTo>
                      <a:pt x="728" y="404"/>
                    </a:lnTo>
                    <a:lnTo>
                      <a:pt x="725" y="403"/>
                    </a:lnTo>
                    <a:lnTo>
                      <a:pt x="725" y="404"/>
                    </a:lnTo>
                    <a:lnTo>
                      <a:pt x="725" y="404"/>
                    </a:lnTo>
                    <a:close/>
                    <a:moveTo>
                      <a:pt x="465" y="468"/>
                    </a:moveTo>
                    <a:lnTo>
                      <a:pt x="465" y="468"/>
                    </a:lnTo>
                    <a:lnTo>
                      <a:pt x="465" y="467"/>
                    </a:lnTo>
                    <a:lnTo>
                      <a:pt x="465" y="465"/>
                    </a:lnTo>
                    <a:lnTo>
                      <a:pt x="462" y="464"/>
                    </a:lnTo>
                    <a:lnTo>
                      <a:pt x="459" y="461"/>
                    </a:lnTo>
                    <a:lnTo>
                      <a:pt x="458" y="458"/>
                    </a:lnTo>
                    <a:lnTo>
                      <a:pt x="458" y="458"/>
                    </a:lnTo>
                    <a:lnTo>
                      <a:pt x="452" y="455"/>
                    </a:lnTo>
                    <a:lnTo>
                      <a:pt x="446" y="450"/>
                    </a:lnTo>
                    <a:lnTo>
                      <a:pt x="435" y="441"/>
                    </a:lnTo>
                    <a:lnTo>
                      <a:pt x="435" y="441"/>
                    </a:lnTo>
                    <a:lnTo>
                      <a:pt x="432" y="439"/>
                    </a:lnTo>
                    <a:lnTo>
                      <a:pt x="429" y="438"/>
                    </a:lnTo>
                    <a:lnTo>
                      <a:pt x="424" y="433"/>
                    </a:lnTo>
                    <a:lnTo>
                      <a:pt x="424" y="433"/>
                    </a:lnTo>
                    <a:lnTo>
                      <a:pt x="417" y="430"/>
                    </a:lnTo>
                    <a:lnTo>
                      <a:pt x="411" y="426"/>
                    </a:lnTo>
                    <a:lnTo>
                      <a:pt x="404" y="421"/>
                    </a:lnTo>
                    <a:lnTo>
                      <a:pt x="397" y="418"/>
                    </a:lnTo>
                    <a:lnTo>
                      <a:pt x="397" y="418"/>
                    </a:lnTo>
                    <a:lnTo>
                      <a:pt x="397" y="415"/>
                    </a:lnTo>
                    <a:lnTo>
                      <a:pt x="397" y="415"/>
                    </a:lnTo>
                    <a:lnTo>
                      <a:pt x="391" y="414"/>
                    </a:lnTo>
                    <a:lnTo>
                      <a:pt x="386" y="409"/>
                    </a:lnTo>
                    <a:lnTo>
                      <a:pt x="382" y="406"/>
                    </a:lnTo>
                    <a:lnTo>
                      <a:pt x="377" y="404"/>
                    </a:lnTo>
                    <a:lnTo>
                      <a:pt x="377" y="404"/>
                    </a:lnTo>
                    <a:lnTo>
                      <a:pt x="397" y="423"/>
                    </a:lnTo>
                    <a:lnTo>
                      <a:pt x="418" y="439"/>
                    </a:lnTo>
                    <a:lnTo>
                      <a:pt x="441" y="453"/>
                    </a:lnTo>
                    <a:lnTo>
                      <a:pt x="465" y="468"/>
                    </a:lnTo>
                    <a:lnTo>
                      <a:pt x="465" y="468"/>
                    </a:lnTo>
                    <a:close/>
                    <a:moveTo>
                      <a:pt x="743" y="411"/>
                    </a:moveTo>
                    <a:lnTo>
                      <a:pt x="743" y="411"/>
                    </a:lnTo>
                    <a:lnTo>
                      <a:pt x="744" y="414"/>
                    </a:lnTo>
                    <a:lnTo>
                      <a:pt x="746" y="417"/>
                    </a:lnTo>
                    <a:lnTo>
                      <a:pt x="746" y="417"/>
                    </a:lnTo>
                    <a:lnTo>
                      <a:pt x="757" y="423"/>
                    </a:lnTo>
                    <a:lnTo>
                      <a:pt x="764" y="429"/>
                    </a:lnTo>
                    <a:lnTo>
                      <a:pt x="772" y="438"/>
                    </a:lnTo>
                    <a:lnTo>
                      <a:pt x="781" y="444"/>
                    </a:lnTo>
                    <a:lnTo>
                      <a:pt x="781" y="444"/>
                    </a:lnTo>
                    <a:lnTo>
                      <a:pt x="781" y="441"/>
                    </a:lnTo>
                    <a:lnTo>
                      <a:pt x="781" y="438"/>
                    </a:lnTo>
                    <a:lnTo>
                      <a:pt x="781" y="438"/>
                    </a:lnTo>
                    <a:lnTo>
                      <a:pt x="763" y="421"/>
                    </a:lnTo>
                    <a:lnTo>
                      <a:pt x="744" y="404"/>
                    </a:lnTo>
                    <a:lnTo>
                      <a:pt x="744" y="404"/>
                    </a:lnTo>
                    <a:lnTo>
                      <a:pt x="744" y="407"/>
                    </a:lnTo>
                    <a:lnTo>
                      <a:pt x="743" y="407"/>
                    </a:lnTo>
                    <a:lnTo>
                      <a:pt x="743" y="411"/>
                    </a:lnTo>
                    <a:lnTo>
                      <a:pt x="743" y="411"/>
                    </a:lnTo>
                    <a:close/>
                    <a:moveTo>
                      <a:pt x="700" y="439"/>
                    </a:moveTo>
                    <a:lnTo>
                      <a:pt x="700" y="439"/>
                    </a:lnTo>
                    <a:lnTo>
                      <a:pt x="700" y="438"/>
                    </a:lnTo>
                    <a:lnTo>
                      <a:pt x="700" y="436"/>
                    </a:lnTo>
                    <a:lnTo>
                      <a:pt x="696" y="433"/>
                    </a:lnTo>
                    <a:lnTo>
                      <a:pt x="696" y="433"/>
                    </a:lnTo>
                    <a:lnTo>
                      <a:pt x="682" y="420"/>
                    </a:lnTo>
                    <a:lnTo>
                      <a:pt x="676" y="414"/>
                    </a:lnTo>
                    <a:lnTo>
                      <a:pt x="670" y="409"/>
                    </a:lnTo>
                    <a:lnTo>
                      <a:pt x="670" y="409"/>
                    </a:lnTo>
                    <a:lnTo>
                      <a:pt x="700" y="439"/>
                    </a:lnTo>
                    <a:lnTo>
                      <a:pt x="700" y="439"/>
                    </a:lnTo>
                    <a:close/>
                    <a:moveTo>
                      <a:pt x="683" y="414"/>
                    </a:moveTo>
                    <a:lnTo>
                      <a:pt x="683" y="414"/>
                    </a:lnTo>
                    <a:lnTo>
                      <a:pt x="680" y="411"/>
                    </a:lnTo>
                    <a:lnTo>
                      <a:pt x="679" y="409"/>
                    </a:lnTo>
                    <a:lnTo>
                      <a:pt x="676" y="409"/>
                    </a:lnTo>
                    <a:lnTo>
                      <a:pt x="676" y="409"/>
                    </a:lnTo>
                    <a:lnTo>
                      <a:pt x="680" y="412"/>
                    </a:lnTo>
                    <a:lnTo>
                      <a:pt x="683" y="414"/>
                    </a:lnTo>
                    <a:lnTo>
                      <a:pt x="683" y="414"/>
                    </a:lnTo>
                    <a:close/>
                    <a:moveTo>
                      <a:pt x="723" y="412"/>
                    </a:moveTo>
                    <a:lnTo>
                      <a:pt x="723" y="412"/>
                    </a:lnTo>
                    <a:lnTo>
                      <a:pt x="747" y="435"/>
                    </a:lnTo>
                    <a:lnTo>
                      <a:pt x="772" y="456"/>
                    </a:lnTo>
                    <a:lnTo>
                      <a:pt x="772" y="456"/>
                    </a:lnTo>
                    <a:lnTo>
                      <a:pt x="776" y="461"/>
                    </a:lnTo>
                    <a:lnTo>
                      <a:pt x="779" y="462"/>
                    </a:lnTo>
                    <a:lnTo>
                      <a:pt x="781" y="464"/>
                    </a:lnTo>
                    <a:lnTo>
                      <a:pt x="781" y="464"/>
                    </a:lnTo>
                    <a:lnTo>
                      <a:pt x="779" y="459"/>
                    </a:lnTo>
                    <a:lnTo>
                      <a:pt x="776" y="455"/>
                    </a:lnTo>
                    <a:lnTo>
                      <a:pt x="767" y="449"/>
                    </a:lnTo>
                    <a:lnTo>
                      <a:pt x="767" y="449"/>
                    </a:lnTo>
                    <a:lnTo>
                      <a:pt x="722" y="407"/>
                    </a:lnTo>
                    <a:lnTo>
                      <a:pt x="722" y="407"/>
                    </a:lnTo>
                    <a:lnTo>
                      <a:pt x="722" y="409"/>
                    </a:lnTo>
                    <a:lnTo>
                      <a:pt x="722" y="411"/>
                    </a:lnTo>
                    <a:lnTo>
                      <a:pt x="723" y="411"/>
                    </a:lnTo>
                    <a:lnTo>
                      <a:pt x="723" y="412"/>
                    </a:lnTo>
                    <a:lnTo>
                      <a:pt x="723" y="412"/>
                    </a:lnTo>
                    <a:close/>
                    <a:moveTo>
                      <a:pt x="792" y="441"/>
                    </a:moveTo>
                    <a:lnTo>
                      <a:pt x="792" y="441"/>
                    </a:lnTo>
                    <a:lnTo>
                      <a:pt x="787" y="423"/>
                    </a:lnTo>
                    <a:lnTo>
                      <a:pt x="784" y="415"/>
                    </a:lnTo>
                    <a:lnTo>
                      <a:pt x="779" y="407"/>
                    </a:lnTo>
                    <a:lnTo>
                      <a:pt x="779" y="407"/>
                    </a:lnTo>
                    <a:lnTo>
                      <a:pt x="775" y="407"/>
                    </a:lnTo>
                    <a:lnTo>
                      <a:pt x="775" y="407"/>
                    </a:lnTo>
                    <a:lnTo>
                      <a:pt x="776" y="418"/>
                    </a:lnTo>
                    <a:lnTo>
                      <a:pt x="781" y="427"/>
                    </a:lnTo>
                    <a:lnTo>
                      <a:pt x="786" y="435"/>
                    </a:lnTo>
                    <a:lnTo>
                      <a:pt x="792" y="441"/>
                    </a:lnTo>
                    <a:lnTo>
                      <a:pt x="792" y="441"/>
                    </a:lnTo>
                    <a:close/>
                    <a:moveTo>
                      <a:pt x="255" y="432"/>
                    </a:moveTo>
                    <a:lnTo>
                      <a:pt x="253" y="430"/>
                    </a:lnTo>
                    <a:lnTo>
                      <a:pt x="253" y="430"/>
                    </a:lnTo>
                    <a:lnTo>
                      <a:pt x="253" y="433"/>
                    </a:lnTo>
                    <a:lnTo>
                      <a:pt x="257" y="433"/>
                    </a:lnTo>
                    <a:lnTo>
                      <a:pt x="258" y="433"/>
                    </a:lnTo>
                    <a:lnTo>
                      <a:pt x="261" y="433"/>
                    </a:lnTo>
                    <a:lnTo>
                      <a:pt x="261" y="433"/>
                    </a:lnTo>
                    <a:lnTo>
                      <a:pt x="298" y="455"/>
                    </a:lnTo>
                    <a:lnTo>
                      <a:pt x="298" y="455"/>
                    </a:lnTo>
                    <a:lnTo>
                      <a:pt x="287" y="444"/>
                    </a:lnTo>
                    <a:lnTo>
                      <a:pt x="276" y="435"/>
                    </a:lnTo>
                    <a:lnTo>
                      <a:pt x="276" y="435"/>
                    </a:lnTo>
                    <a:lnTo>
                      <a:pt x="266" y="429"/>
                    </a:lnTo>
                    <a:lnTo>
                      <a:pt x="255" y="423"/>
                    </a:lnTo>
                    <a:lnTo>
                      <a:pt x="246" y="417"/>
                    </a:lnTo>
                    <a:lnTo>
                      <a:pt x="235" y="411"/>
                    </a:lnTo>
                    <a:lnTo>
                      <a:pt x="235" y="411"/>
                    </a:lnTo>
                    <a:lnTo>
                      <a:pt x="240" y="415"/>
                    </a:lnTo>
                    <a:lnTo>
                      <a:pt x="246" y="423"/>
                    </a:lnTo>
                    <a:lnTo>
                      <a:pt x="252" y="429"/>
                    </a:lnTo>
                    <a:lnTo>
                      <a:pt x="253" y="430"/>
                    </a:lnTo>
                    <a:lnTo>
                      <a:pt x="255" y="432"/>
                    </a:lnTo>
                    <a:lnTo>
                      <a:pt x="255" y="432"/>
                    </a:lnTo>
                    <a:close/>
                    <a:moveTo>
                      <a:pt x="322" y="453"/>
                    </a:moveTo>
                    <a:lnTo>
                      <a:pt x="322" y="453"/>
                    </a:lnTo>
                    <a:lnTo>
                      <a:pt x="308" y="439"/>
                    </a:lnTo>
                    <a:lnTo>
                      <a:pt x="295" y="429"/>
                    </a:lnTo>
                    <a:lnTo>
                      <a:pt x="278" y="420"/>
                    </a:lnTo>
                    <a:lnTo>
                      <a:pt x="261" y="411"/>
                    </a:lnTo>
                    <a:lnTo>
                      <a:pt x="261" y="411"/>
                    </a:lnTo>
                    <a:lnTo>
                      <a:pt x="275" y="423"/>
                    </a:lnTo>
                    <a:lnTo>
                      <a:pt x="289" y="435"/>
                    </a:lnTo>
                    <a:lnTo>
                      <a:pt x="304" y="446"/>
                    </a:lnTo>
                    <a:lnTo>
                      <a:pt x="311" y="450"/>
                    </a:lnTo>
                    <a:lnTo>
                      <a:pt x="322" y="453"/>
                    </a:lnTo>
                    <a:lnTo>
                      <a:pt x="322" y="453"/>
                    </a:lnTo>
                    <a:close/>
                    <a:moveTo>
                      <a:pt x="351" y="424"/>
                    </a:moveTo>
                    <a:lnTo>
                      <a:pt x="351" y="424"/>
                    </a:lnTo>
                    <a:lnTo>
                      <a:pt x="360" y="430"/>
                    </a:lnTo>
                    <a:lnTo>
                      <a:pt x="365" y="433"/>
                    </a:lnTo>
                    <a:lnTo>
                      <a:pt x="368" y="433"/>
                    </a:lnTo>
                    <a:lnTo>
                      <a:pt x="368" y="433"/>
                    </a:lnTo>
                    <a:lnTo>
                      <a:pt x="360" y="427"/>
                    </a:lnTo>
                    <a:lnTo>
                      <a:pt x="351" y="421"/>
                    </a:lnTo>
                    <a:lnTo>
                      <a:pt x="342" y="415"/>
                    </a:lnTo>
                    <a:lnTo>
                      <a:pt x="333" y="411"/>
                    </a:lnTo>
                    <a:lnTo>
                      <a:pt x="333" y="411"/>
                    </a:lnTo>
                    <a:lnTo>
                      <a:pt x="334" y="412"/>
                    </a:lnTo>
                    <a:lnTo>
                      <a:pt x="334" y="414"/>
                    </a:lnTo>
                    <a:lnTo>
                      <a:pt x="334" y="414"/>
                    </a:lnTo>
                    <a:lnTo>
                      <a:pt x="351" y="424"/>
                    </a:lnTo>
                    <a:lnTo>
                      <a:pt x="351" y="424"/>
                    </a:lnTo>
                    <a:close/>
                    <a:moveTo>
                      <a:pt x="700" y="412"/>
                    </a:moveTo>
                    <a:lnTo>
                      <a:pt x="700" y="412"/>
                    </a:lnTo>
                    <a:lnTo>
                      <a:pt x="699" y="412"/>
                    </a:lnTo>
                    <a:lnTo>
                      <a:pt x="696" y="414"/>
                    </a:lnTo>
                    <a:lnTo>
                      <a:pt x="696" y="414"/>
                    </a:lnTo>
                    <a:lnTo>
                      <a:pt x="712" y="430"/>
                    </a:lnTo>
                    <a:lnTo>
                      <a:pt x="731" y="444"/>
                    </a:lnTo>
                    <a:lnTo>
                      <a:pt x="731" y="444"/>
                    </a:lnTo>
                    <a:lnTo>
                      <a:pt x="715" y="427"/>
                    </a:lnTo>
                    <a:lnTo>
                      <a:pt x="700" y="412"/>
                    </a:lnTo>
                    <a:lnTo>
                      <a:pt x="700" y="412"/>
                    </a:lnTo>
                    <a:close/>
                    <a:moveTo>
                      <a:pt x="279" y="470"/>
                    </a:moveTo>
                    <a:lnTo>
                      <a:pt x="279" y="470"/>
                    </a:lnTo>
                    <a:lnTo>
                      <a:pt x="269" y="462"/>
                    </a:lnTo>
                    <a:lnTo>
                      <a:pt x="260" y="453"/>
                    </a:lnTo>
                    <a:lnTo>
                      <a:pt x="249" y="446"/>
                    </a:lnTo>
                    <a:lnTo>
                      <a:pt x="240" y="436"/>
                    </a:lnTo>
                    <a:lnTo>
                      <a:pt x="240" y="436"/>
                    </a:lnTo>
                    <a:lnTo>
                      <a:pt x="200" y="414"/>
                    </a:lnTo>
                    <a:lnTo>
                      <a:pt x="200" y="414"/>
                    </a:lnTo>
                    <a:lnTo>
                      <a:pt x="200" y="412"/>
                    </a:lnTo>
                    <a:lnTo>
                      <a:pt x="200" y="412"/>
                    </a:lnTo>
                    <a:lnTo>
                      <a:pt x="199" y="414"/>
                    </a:lnTo>
                    <a:lnTo>
                      <a:pt x="199" y="414"/>
                    </a:lnTo>
                    <a:lnTo>
                      <a:pt x="197" y="415"/>
                    </a:lnTo>
                    <a:lnTo>
                      <a:pt x="197" y="415"/>
                    </a:lnTo>
                    <a:lnTo>
                      <a:pt x="220" y="438"/>
                    </a:lnTo>
                    <a:lnTo>
                      <a:pt x="232" y="449"/>
                    </a:lnTo>
                    <a:lnTo>
                      <a:pt x="244" y="459"/>
                    </a:lnTo>
                    <a:lnTo>
                      <a:pt x="244" y="459"/>
                    </a:lnTo>
                    <a:lnTo>
                      <a:pt x="252" y="459"/>
                    </a:lnTo>
                    <a:lnTo>
                      <a:pt x="257" y="461"/>
                    </a:lnTo>
                    <a:lnTo>
                      <a:pt x="267" y="467"/>
                    </a:lnTo>
                    <a:lnTo>
                      <a:pt x="278" y="473"/>
                    </a:lnTo>
                    <a:lnTo>
                      <a:pt x="289" y="479"/>
                    </a:lnTo>
                    <a:lnTo>
                      <a:pt x="289" y="479"/>
                    </a:lnTo>
                    <a:lnTo>
                      <a:pt x="287" y="476"/>
                    </a:lnTo>
                    <a:lnTo>
                      <a:pt x="284" y="473"/>
                    </a:lnTo>
                    <a:lnTo>
                      <a:pt x="279" y="470"/>
                    </a:lnTo>
                    <a:lnTo>
                      <a:pt x="279" y="470"/>
                    </a:lnTo>
                    <a:close/>
                    <a:moveTo>
                      <a:pt x="590" y="435"/>
                    </a:moveTo>
                    <a:lnTo>
                      <a:pt x="590" y="435"/>
                    </a:lnTo>
                    <a:lnTo>
                      <a:pt x="584" y="429"/>
                    </a:lnTo>
                    <a:lnTo>
                      <a:pt x="577" y="423"/>
                    </a:lnTo>
                    <a:lnTo>
                      <a:pt x="561" y="412"/>
                    </a:lnTo>
                    <a:lnTo>
                      <a:pt x="561" y="412"/>
                    </a:lnTo>
                    <a:lnTo>
                      <a:pt x="568" y="420"/>
                    </a:lnTo>
                    <a:lnTo>
                      <a:pt x="575" y="426"/>
                    </a:lnTo>
                    <a:lnTo>
                      <a:pt x="583" y="430"/>
                    </a:lnTo>
                    <a:lnTo>
                      <a:pt x="590" y="435"/>
                    </a:lnTo>
                    <a:lnTo>
                      <a:pt x="590" y="435"/>
                    </a:lnTo>
                    <a:close/>
                    <a:moveTo>
                      <a:pt x="799" y="418"/>
                    </a:moveTo>
                    <a:lnTo>
                      <a:pt x="799" y="418"/>
                    </a:lnTo>
                    <a:lnTo>
                      <a:pt x="801" y="418"/>
                    </a:lnTo>
                    <a:lnTo>
                      <a:pt x="802" y="417"/>
                    </a:lnTo>
                    <a:lnTo>
                      <a:pt x="802" y="417"/>
                    </a:lnTo>
                    <a:lnTo>
                      <a:pt x="802" y="415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801" y="414"/>
                    </a:lnTo>
                    <a:lnTo>
                      <a:pt x="799" y="415"/>
                    </a:lnTo>
                    <a:lnTo>
                      <a:pt x="799" y="418"/>
                    </a:lnTo>
                    <a:lnTo>
                      <a:pt x="799" y="418"/>
                    </a:lnTo>
                    <a:close/>
                    <a:moveTo>
                      <a:pt x="456" y="421"/>
                    </a:moveTo>
                    <a:lnTo>
                      <a:pt x="456" y="421"/>
                    </a:lnTo>
                    <a:lnTo>
                      <a:pt x="452" y="418"/>
                    </a:lnTo>
                    <a:lnTo>
                      <a:pt x="449" y="417"/>
                    </a:lnTo>
                    <a:lnTo>
                      <a:pt x="449" y="417"/>
                    </a:lnTo>
                    <a:lnTo>
                      <a:pt x="452" y="420"/>
                    </a:lnTo>
                    <a:lnTo>
                      <a:pt x="456" y="421"/>
                    </a:lnTo>
                    <a:lnTo>
                      <a:pt x="456" y="421"/>
                    </a:lnTo>
                    <a:close/>
                    <a:moveTo>
                      <a:pt x="340" y="423"/>
                    </a:moveTo>
                    <a:lnTo>
                      <a:pt x="340" y="423"/>
                    </a:lnTo>
                    <a:lnTo>
                      <a:pt x="336" y="420"/>
                    </a:lnTo>
                    <a:lnTo>
                      <a:pt x="333" y="418"/>
                    </a:lnTo>
                    <a:lnTo>
                      <a:pt x="330" y="418"/>
                    </a:lnTo>
                    <a:lnTo>
                      <a:pt x="330" y="418"/>
                    </a:lnTo>
                    <a:lnTo>
                      <a:pt x="333" y="420"/>
                    </a:lnTo>
                    <a:lnTo>
                      <a:pt x="336" y="421"/>
                    </a:lnTo>
                    <a:lnTo>
                      <a:pt x="339" y="423"/>
                    </a:lnTo>
                    <a:lnTo>
                      <a:pt x="340" y="423"/>
                    </a:lnTo>
                    <a:lnTo>
                      <a:pt x="340" y="423"/>
                    </a:lnTo>
                    <a:close/>
                    <a:moveTo>
                      <a:pt x="188" y="421"/>
                    </a:moveTo>
                    <a:lnTo>
                      <a:pt x="188" y="421"/>
                    </a:lnTo>
                    <a:lnTo>
                      <a:pt x="194" y="426"/>
                    </a:lnTo>
                    <a:lnTo>
                      <a:pt x="203" y="430"/>
                    </a:lnTo>
                    <a:lnTo>
                      <a:pt x="203" y="430"/>
                    </a:lnTo>
                    <a:lnTo>
                      <a:pt x="202" y="427"/>
                    </a:lnTo>
                    <a:lnTo>
                      <a:pt x="200" y="426"/>
                    </a:lnTo>
                    <a:lnTo>
                      <a:pt x="197" y="424"/>
                    </a:lnTo>
                    <a:lnTo>
                      <a:pt x="197" y="421"/>
                    </a:lnTo>
                    <a:lnTo>
                      <a:pt x="197" y="421"/>
                    </a:lnTo>
                    <a:lnTo>
                      <a:pt x="192" y="420"/>
                    </a:lnTo>
                    <a:lnTo>
                      <a:pt x="188" y="421"/>
                    </a:lnTo>
                    <a:lnTo>
                      <a:pt x="188" y="421"/>
                    </a:lnTo>
                    <a:close/>
                    <a:moveTo>
                      <a:pt x="690" y="420"/>
                    </a:moveTo>
                    <a:lnTo>
                      <a:pt x="690" y="420"/>
                    </a:lnTo>
                    <a:lnTo>
                      <a:pt x="690" y="421"/>
                    </a:lnTo>
                    <a:lnTo>
                      <a:pt x="690" y="421"/>
                    </a:lnTo>
                    <a:lnTo>
                      <a:pt x="694" y="426"/>
                    </a:lnTo>
                    <a:lnTo>
                      <a:pt x="696" y="427"/>
                    </a:lnTo>
                    <a:lnTo>
                      <a:pt x="699" y="429"/>
                    </a:lnTo>
                    <a:lnTo>
                      <a:pt x="699" y="429"/>
                    </a:lnTo>
                    <a:lnTo>
                      <a:pt x="712" y="444"/>
                    </a:lnTo>
                    <a:lnTo>
                      <a:pt x="720" y="452"/>
                    </a:lnTo>
                    <a:lnTo>
                      <a:pt x="728" y="458"/>
                    </a:lnTo>
                    <a:lnTo>
                      <a:pt x="728" y="458"/>
                    </a:lnTo>
                    <a:lnTo>
                      <a:pt x="709" y="436"/>
                    </a:lnTo>
                    <a:lnTo>
                      <a:pt x="699" y="427"/>
                    </a:lnTo>
                    <a:lnTo>
                      <a:pt x="690" y="420"/>
                    </a:lnTo>
                    <a:lnTo>
                      <a:pt x="690" y="420"/>
                    </a:lnTo>
                    <a:close/>
                    <a:moveTo>
                      <a:pt x="795" y="426"/>
                    </a:moveTo>
                    <a:lnTo>
                      <a:pt x="795" y="426"/>
                    </a:lnTo>
                    <a:lnTo>
                      <a:pt x="795" y="423"/>
                    </a:lnTo>
                    <a:lnTo>
                      <a:pt x="793" y="421"/>
                    </a:lnTo>
                    <a:lnTo>
                      <a:pt x="792" y="420"/>
                    </a:lnTo>
                    <a:lnTo>
                      <a:pt x="792" y="420"/>
                    </a:lnTo>
                    <a:lnTo>
                      <a:pt x="793" y="424"/>
                    </a:lnTo>
                    <a:lnTo>
                      <a:pt x="793" y="426"/>
                    </a:lnTo>
                    <a:lnTo>
                      <a:pt x="795" y="426"/>
                    </a:lnTo>
                    <a:lnTo>
                      <a:pt x="795" y="426"/>
                    </a:lnTo>
                    <a:close/>
                    <a:moveTo>
                      <a:pt x="561" y="475"/>
                    </a:moveTo>
                    <a:lnTo>
                      <a:pt x="561" y="475"/>
                    </a:lnTo>
                    <a:lnTo>
                      <a:pt x="551" y="464"/>
                    </a:lnTo>
                    <a:lnTo>
                      <a:pt x="539" y="455"/>
                    </a:lnTo>
                    <a:lnTo>
                      <a:pt x="528" y="446"/>
                    </a:lnTo>
                    <a:lnTo>
                      <a:pt x="517" y="435"/>
                    </a:lnTo>
                    <a:lnTo>
                      <a:pt x="517" y="435"/>
                    </a:lnTo>
                    <a:lnTo>
                      <a:pt x="513" y="432"/>
                    </a:lnTo>
                    <a:lnTo>
                      <a:pt x="508" y="427"/>
                    </a:lnTo>
                    <a:lnTo>
                      <a:pt x="504" y="424"/>
                    </a:lnTo>
                    <a:lnTo>
                      <a:pt x="500" y="423"/>
                    </a:lnTo>
                    <a:lnTo>
                      <a:pt x="500" y="423"/>
                    </a:lnTo>
                    <a:lnTo>
                      <a:pt x="516" y="436"/>
                    </a:lnTo>
                    <a:lnTo>
                      <a:pt x="529" y="450"/>
                    </a:lnTo>
                    <a:lnTo>
                      <a:pt x="545" y="464"/>
                    </a:lnTo>
                    <a:lnTo>
                      <a:pt x="561" y="475"/>
                    </a:lnTo>
                    <a:lnTo>
                      <a:pt x="561" y="475"/>
                    </a:lnTo>
                    <a:close/>
                    <a:moveTo>
                      <a:pt x="561" y="423"/>
                    </a:moveTo>
                    <a:lnTo>
                      <a:pt x="561" y="423"/>
                    </a:lnTo>
                    <a:lnTo>
                      <a:pt x="560" y="423"/>
                    </a:lnTo>
                    <a:lnTo>
                      <a:pt x="560" y="424"/>
                    </a:lnTo>
                    <a:lnTo>
                      <a:pt x="560" y="424"/>
                    </a:lnTo>
                    <a:lnTo>
                      <a:pt x="590" y="452"/>
                    </a:lnTo>
                    <a:lnTo>
                      <a:pt x="606" y="465"/>
                    </a:lnTo>
                    <a:lnTo>
                      <a:pt x="621" y="478"/>
                    </a:lnTo>
                    <a:lnTo>
                      <a:pt x="621" y="478"/>
                    </a:lnTo>
                    <a:lnTo>
                      <a:pt x="607" y="462"/>
                    </a:lnTo>
                    <a:lnTo>
                      <a:pt x="592" y="449"/>
                    </a:lnTo>
                    <a:lnTo>
                      <a:pt x="561" y="423"/>
                    </a:lnTo>
                    <a:lnTo>
                      <a:pt x="561" y="423"/>
                    </a:lnTo>
                    <a:close/>
                    <a:moveTo>
                      <a:pt x="360" y="438"/>
                    </a:moveTo>
                    <a:lnTo>
                      <a:pt x="360" y="438"/>
                    </a:lnTo>
                    <a:lnTo>
                      <a:pt x="365" y="439"/>
                    </a:lnTo>
                    <a:lnTo>
                      <a:pt x="369" y="443"/>
                    </a:lnTo>
                    <a:lnTo>
                      <a:pt x="372" y="446"/>
                    </a:lnTo>
                    <a:lnTo>
                      <a:pt x="375" y="447"/>
                    </a:lnTo>
                    <a:lnTo>
                      <a:pt x="375" y="447"/>
                    </a:lnTo>
                    <a:lnTo>
                      <a:pt x="368" y="441"/>
                    </a:lnTo>
                    <a:lnTo>
                      <a:pt x="360" y="435"/>
                    </a:lnTo>
                    <a:lnTo>
                      <a:pt x="342" y="424"/>
                    </a:lnTo>
                    <a:lnTo>
                      <a:pt x="342" y="424"/>
                    </a:lnTo>
                    <a:lnTo>
                      <a:pt x="346" y="427"/>
                    </a:lnTo>
                    <a:lnTo>
                      <a:pt x="351" y="430"/>
                    </a:lnTo>
                    <a:lnTo>
                      <a:pt x="357" y="435"/>
                    </a:lnTo>
                    <a:lnTo>
                      <a:pt x="360" y="438"/>
                    </a:lnTo>
                    <a:lnTo>
                      <a:pt x="360" y="438"/>
                    </a:lnTo>
                    <a:close/>
                    <a:moveTo>
                      <a:pt x="763" y="455"/>
                    </a:moveTo>
                    <a:lnTo>
                      <a:pt x="763" y="455"/>
                    </a:lnTo>
                    <a:lnTo>
                      <a:pt x="763" y="453"/>
                    </a:lnTo>
                    <a:lnTo>
                      <a:pt x="763" y="453"/>
                    </a:lnTo>
                    <a:lnTo>
                      <a:pt x="761" y="453"/>
                    </a:lnTo>
                    <a:lnTo>
                      <a:pt x="760" y="455"/>
                    </a:lnTo>
                    <a:lnTo>
                      <a:pt x="760" y="455"/>
                    </a:lnTo>
                    <a:lnTo>
                      <a:pt x="743" y="438"/>
                    </a:lnTo>
                    <a:lnTo>
                      <a:pt x="725" y="424"/>
                    </a:lnTo>
                    <a:lnTo>
                      <a:pt x="725" y="424"/>
                    </a:lnTo>
                    <a:lnTo>
                      <a:pt x="746" y="446"/>
                    </a:lnTo>
                    <a:lnTo>
                      <a:pt x="757" y="456"/>
                    </a:lnTo>
                    <a:lnTo>
                      <a:pt x="769" y="465"/>
                    </a:lnTo>
                    <a:lnTo>
                      <a:pt x="769" y="465"/>
                    </a:lnTo>
                    <a:lnTo>
                      <a:pt x="766" y="462"/>
                    </a:lnTo>
                    <a:lnTo>
                      <a:pt x="764" y="459"/>
                    </a:lnTo>
                    <a:lnTo>
                      <a:pt x="761" y="456"/>
                    </a:lnTo>
                    <a:lnTo>
                      <a:pt x="761" y="455"/>
                    </a:lnTo>
                    <a:lnTo>
                      <a:pt x="763" y="455"/>
                    </a:lnTo>
                    <a:lnTo>
                      <a:pt x="763" y="455"/>
                    </a:lnTo>
                    <a:close/>
                    <a:moveTo>
                      <a:pt x="648" y="458"/>
                    </a:moveTo>
                    <a:lnTo>
                      <a:pt x="648" y="458"/>
                    </a:lnTo>
                    <a:lnTo>
                      <a:pt x="630" y="441"/>
                    </a:lnTo>
                    <a:lnTo>
                      <a:pt x="621" y="432"/>
                    </a:lnTo>
                    <a:lnTo>
                      <a:pt x="610" y="426"/>
                    </a:lnTo>
                    <a:lnTo>
                      <a:pt x="610" y="426"/>
                    </a:lnTo>
                    <a:lnTo>
                      <a:pt x="619" y="435"/>
                    </a:lnTo>
                    <a:lnTo>
                      <a:pt x="629" y="444"/>
                    </a:lnTo>
                    <a:lnTo>
                      <a:pt x="638" y="452"/>
                    </a:lnTo>
                    <a:lnTo>
                      <a:pt x="644" y="456"/>
                    </a:lnTo>
                    <a:lnTo>
                      <a:pt x="648" y="458"/>
                    </a:lnTo>
                    <a:lnTo>
                      <a:pt x="648" y="458"/>
                    </a:lnTo>
                    <a:close/>
                    <a:moveTo>
                      <a:pt x="346" y="438"/>
                    </a:moveTo>
                    <a:lnTo>
                      <a:pt x="346" y="438"/>
                    </a:lnTo>
                    <a:lnTo>
                      <a:pt x="365" y="449"/>
                    </a:lnTo>
                    <a:lnTo>
                      <a:pt x="382" y="459"/>
                    </a:lnTo>
                    <a:lnTo>
                      <a:pt x="414" y="485"/>
                    </a:lnTo>
                    <a:lnTo>
                      <a:pt x="443" y="511"/>
                    </a:lnTo>
                    <a:lnTo>
                      <a:pt x="475" y="537"/>
                    </a:lnTo>
                    <a:lnTo>
                      <a:pt x="475" y="537"/>
                    </a:lnTo>
                    <a:lnTo>
                      <a:pt x="450" y="513"/>
                    </a:lnTo>
                    <a:lnTo>
                      <a:pt x="424" y="488"/>
                    </a:lnTo>
                    <a:lnTo>
                      <a:pt x="411" y="478"/>
                    </a:lnTo>
                    <a:lnTo>
                      <a:pt x="397" y="467"/>
                    </a:lnTo>
                    <a:lnTo>
                      <a:pt x="382" y="456"/>
                    </a:lnTo>
                    <a:lnTo>
                      <a:pt x="366" y="449"/>
                    </a:lnTo>
                    <a:lnTo>
                      <a:pt x="366" y="449"/>
                    </a:lnTo>
                    <a:lnTo>
                      <a:pt x="366" y="447"/>
                    </a:lnTo>
                    <a:lnTo>
                      <a:pt x="365" y="446"/>
                    </a:lnTo>
                    <a:lnTo>
                      <a:pt x="363" y="444"/>
                    </a:lnTo>
                    <a:lnTo>
                      <a:pt x="362" y="441"/>
                    </a:lnTo>
                    <a:lnTo>
                      <a:pt x="362" y="441"/>
                    </a:lnTo>
                    <a:lnTo>
                      <a:pt x="359" y="443"/>
                    </a:lnTo>
                    <a:lnTo>
                      <a:pt x="359" y="443"/>
                    </a:lnTo>
                    <a:lnTo>
                      <a:pt x="357" y="439"/>
                    </a:lnTo>
                    <a:lnTo>
                      <a:pt x="354" y="438"/>
                    </a:lnTo>
                    <a:lnTo>
                      <a:pt x="353" y="436"/>
                    </a:lnTo>
                    <a:lnTo>
                      <a:pt x="351" y="435"/>
                    </a:lnTo>
                    <a:lnTo>
                      <a:pt x="351" y="435"/>
                    </a:lnTo>
                    <a:lnTo>
                      <a:pt x="346" y="435"/>
                    </a:lnTo>
                    <a:lnTo>
                      <a:pt x="343" y="432"/>
                    </a:lnTo>
                    <a:lnTo>
                      <a:pt x="342" y="430"/>
                    </a:lnTo>
                    <a:lnTo>
                      <a:pt x="339" y="430"/>
                    </a:lnTo>
                    <a:lnTo>
                      <a:pt x="339" y="430"/>
                    </a:lnTo>
                    <a:lnTo>
                      <a:pt x="342" y="433"/>
                    </a:lnTo>
                    <a:lnTo>
                      <a:pt x="346" y="438"/>
                    </a:lnTo>
                    <a:lnTo>
                      <a:pt x="346" y="438"/>
                    </a:lnTo>
                    <a:close/>
                    <a:moveTo>
                      <a:pt x="192" y="435"/>
                    </a:move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3"/>
                    </a:lnTo>
                    <a:lnTo>
                      <a:pt x="192" y="433"/>
                    </a:lnTo>
                    <a:lnTo>
                      <a:pt x="191" y="432"/>
                    </a:lnTo>
                    <a:lnTo>
                      <a:pt x="188" y="433"/>
                    </a:lnTo>
                    <a:lnTo>
                      <a:pt x="188" y="433"/>
                    </a:lnTo>
                    <a:lnTo>
                      <a:pt x="191" y="435"/>
                    </a:lnTo>
                    <a:lnTo>
                      <a:pt x="192" y="435"/>
                    </a:lnTo>
                    <a:lnTo>
                      <a:pt x="192" y="435"/>
                    </a:lnTo>
                    <a:lnTo>
                      <a:pt x="192" y="435"/>
                    </a:lnTo>
                    <a:close/>
                    <a:moveTo>
                      <a:pt x="691" y="470"/>
                    </a:moveTo>
                    <a:lnTo>
                      <a:pt x="691" y="470"/>
                    </a:lnTo>
                    <a:lnTo>
                      <a:pt x="670" y="450"/>
                    </a:lnTo>
                    <a:lnTo>
                      <a:pt x="661" y="441"/>
                    </a:lnTo>
                    <a:lnTo>
                      <a:pt x="648" y="432"/>
                    </a:lnTo>
                    <a:lnTo>
                      <a:pt x="648" y="432"/>
                    </a:lnTo>
                    <a:lnTo>
                      <a:pt x="668" y="453"/>
                    </a:lnTo>
                    <a:lnTo>
                      <a:pt x="679" y="464"/>
                    </a:lnTo>
                    <a:lnTo>
                      <a:pt x="685" y="467"/>
                    </a:lnTo>
                    <a:lnTo>
                      <a:pt x="691" y="470"/>
                    </a:lnTo>
                    <a:lnTo>
                      <a:pt x="691" y="470"/>
                    </a:lnTo>
                    <a:close/>
                    <a:moveTo>
                      <a:pt x="485" y="456"/>
                    </a:moveTo>
                    <a:lnTo>
                      <a:pt x="485" y="456"/>
                    </a:lnTo>
                    <a:lnTo>
                      <a:pt x="478" y="449"/>
                    </a:lnTo>
                    <a:lnTo>
                      <a:pt x="470" y="443"/>
                    </a:lnTo>
                    <a:lnTo>
                      <a:pt x="461" y="438"/>
                    </a:lnTo>
                    <a:lnTo>
                      <a:pt x="450" y="435"/>
                    </a:lnTo>
                    <a:lnTo>
                      <a:pt x="450" y="435"/>
                    </a:lnTo>
                    <a:lnTo>
                      <a:pt x="467" y="446"/>
                    </a:lnTo>
                    <a:lnTo>
                      <a:pt x="485" y="456"/>
                    </a:lnTo>
                    <a:lnTo>
                      <a:pt x="485" y="456"/>
                    </a:lnTo>
                    <a:close/>
                    <a:moveTo>
                      <a:pt x="600" y="484"/>
                    </a:moveTo>
                    <a:lnTo>
                      <a:pt x="600" y="484"/>
                    </a:lnTo>
                    <a:lnTo>
                      <a:pt x="597" y="484"/>
                    </a:lnTo>
                    <a:lnTo>
                      <a:pt x="597" y="484"/>
                    </a:lnTo>
                    <a:lnTo>
                      <a:pt x="592" y="479"/>
                    </a:lnTo>
                    <a:lnTo>
                      <a:pt x="586" y="476"/>
                    </a:lnTo>
                    <a:lnTo>
                      <a:pt x="580" y="472"/>
                    </a:lnTo>
                    <a:lnTo>
                      <a:pt x="575" y="467"/>
                    </a:lnTo>
                    <a:lnTo>
                      <a:pt x="575" y="467"/>
                    </a:lnTo>
                    <a:lnTo>
                      <a:pt x="557" y="456"/>
                    </a:lnTo>
                    <a:lnTo>
                      <a:pt x="540" y="444"/>
                    </a:lnTo>
                    <a:lnTo>
                      <a:pt x="540" y="444"/>
                    </a:lnTo>
                    <a:lnTo>
                      <a:pt x="531" y="438"/>
                    </a:lnTo>
                    <a:lnTo>
                      <a:pt x="526" y="436"/>
                    </a:lnTo>
                    <a:lnTo>
                      <a:pt x="523" y="435"/>
                    </a:lnTo>
                    <a:lnTo>
                      <a:pt x="523" y="435"/>
                    </a:lnTo>
                    <a:lnTo>
                      <a:pt x="554" y="461"/>
                    </a:lnTo>
                    <a:lnTo>
                      <a:pt x="584" y="488"/>
                    </a:lnTo>
                    <a:lnTo>
                      <a:pt x="584" y="488"/>
                    </a:lnTo>
                    <a:lnTo>
                      <a:pt x="595" y="497"/>
                    </a:lnTo>
                    <a:lnTo>
                      <a:pt x="600" y="502"/>
                    </a:lnTo>
                    <a:lnTo>
                      <a:pt x="606" y="505"/>
                    </a:lnTo>
                    <a:lnTo>
                      <a:pt x="606" y="505"/>
                    </a:lnTo>
                    <a:lnTo>
                      <a:pt x="612" y="505"/>
                    </a:lnTo>
                    <a:lnTo>
                      <a:pt x="618" y="505"/>
                    </a:lnTo>
                    <a:lnTo>
                      <a:pt x="618" y="505"/>
                    </a:lnTo>
                    <a:lnTo>
                      <a:pt x="624" y="508"/>
                    </a:lnTo>
                    <a:lnTo>
                      <a:pt x="625" y="510"/>
                    </a:lnTo>
                    <a:lnTo>
                      <a:pt x="629" y="510"/>
                    </a:lnTo>
                    <a:lnTo>
                      <a:pt x="629" y="510"/>
                    </a:lnTo>
                    <a:lnTo>
                      <a:pt x="622" y="502"/>
                    </a:lnTo>
                    <a:lnTo>
                      <a:pt x="615" y="496"/>
                    </a:lnTo>
                    <a:lnTo>
                      <a:pt x="600" y="484"/>
                    </a:lnTo>
                    <a:lnTo>
                      <a:pt x="600" y="484"/>
                    </a:lnTo>
                    <a:close/>
                    <a:moveTo>
                      <a:pt x="609" y="537"/>
                    </a:moveTo>
                    <a:lnTo>
                      <a:pt x="609" y="537"/>
                    </a:lnTo>
                    <a:lnTo>
                      <a:pt x="593" y="519"/>
                    </a:lnTo>
                    <a:lnTo>
                      <a:pt x="575" y="504"/>
                    </a:lnTo>
                    <a:lnTo>
                      <a:pt x="539" y="472"/>
                    </a:lnTo>
                    <a:lnTo>
                      <a:pt x="539" y="472"/>
                    </a:lnTo>
                    <a:lnTo>
                      <a:pt x="540" y="472"/>
                    </a:lnTo>
                    <a:lnTo>
                      <a:pt x="540" y="470"/>
                    </a:lnTo>
                    <a:lnTo>
                      <a:pt x="540" y="470"/>
                    </a:lnTo>
                    <a:lnTo>
                      <a:pt x="539" y="470"/>
                    </a:lnTo>
                    <a:lnTo>
                      <a:pt x="537" y="470"/>
                    </a:lnTo>
                    <a:lnTo>
                      <a:pt x="537" y="470"/>
                    </a:lnTo>
                    <a:lnTo>
                      <a:pt x="536" y="468"/>
                    </a:lnTo>
                    <a:lnTo>
                      <a:pt x="534" y="465"/>
                    </a:lnTo>
                    <a:lnTo>
                      <a:pt x="534" y="465"/>
                    </a:lnTo>
                    <a:lnTo>
                      <a:pt x="511" y="452"/>
                    </a:lnTo>
                    <a:lnTo>
                      <a:pt x="488" y="436"/>
                    </a:lnTo>
                    <a:lnTo>
                      <a:pt x="488" y="436"/>
                    </a:lnTo>
                    <a:lnTo>
                      <a:pt x="519" y="462"/>
                    </a:lnTo>
                    <a:lnTo>
                      <a:pt x="549" y="487"/>
                    </a:lnTo>
                    <a:lnTo>
                      <a:pt x="580" y="511"/>
                    </a:lnTo>
                    <a:lnTo>
                      <a:pt x="609" y="537"/>
                    </a:lnTo>
                    <a:lnTo>
                      <a:pt x="609" y="537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68" y="438"/>
                    </a:lnTo>
                    <a:lnTo>
                      <a:pt x="667" y="438"/>
                    </a:lnTo>
                    <a:lnTo>
                      <a:pt x="665" y="438"/>
                    </a:lnTo>
                    <a:lnTo>
                      <a:pt x="665" y="438"/>
                    </a:lnTo>
                    <a:lnTo>
                      <a:pt x="667" y="438"/>
                    </a:lnTo>
                    <a:lnTo>
                      <a:pt x="667" y="439"/>
                    </a:lnTo>
                    <a:lnTo>
                      <a:pt x="668" y="441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558" y="504"/>
                    </a:moveTo>
                    <a:lnTo>
                      <a:pt x="558" y="504"/>
                    </a:lnTo>
                    <a:lnTo>
                      <a:pt x="534" y="482"/>
                    </a:lnTo>
                    <a:lnTo>
                      <a:pt x="534" y="482"/>
                    </a:lnTo>
                    <a:lnTo>
                      <a:pt x="536" y="481"/>
                    </a:lnTo>
                    <a:lnTo>
                      <a:pt x="536" y="481"/>
                    </a:lnTo>
                    <a:lnTo>
                      <a:pt x="528" y="476"/>
                    </a:lnTo>
                    <a:lnTo>
                      <a:pt x="520" y="470"/>
                    </a:lnTo>
                    <a:lnTo>
                      <a:pt x="507" y="459"/>
                    </a:lnTo>
                    <a:lnTo>
                      <a:pt x="507" y="459"/>
                    </a:lnTo>
                    <a:lnTo>
                      <a:pt x="491" y="449"/>
                    </a:lnTo>
                    <a:lnTo>
                      <a:pt x="476" y="439"/>
                    </a:lnTo>
                    <a:lnTo>
                      <a:pt x="476" y="439"/>
                    </a:lnTo>
                    <a:lnTo>
                      <a:pt x="484" y="449"/>
                    </a:lnTo>
                    <a:lnTo>
                      <a:pt x="493" y="458"/>
                    </a:lnTo>
                    <a:lnTo>
                      <a:pt x="514" y="475"/>
                    </a:lnTo>
                    <a:lnTo>
                      <a:pt x="536" y="490"/>
                    </a:lnTo>
                    <a:lnTo>
                      <a:pt x="558" y="504"/>
                    </a:lnTo>
                    <a:lnTo>
                      <a:pt x="558" y="504"/>
                    </a:lnTo>
                    <a:close/>
                    <a:moveTo>
                      <a:pt x="670" y="441"/>
                    </a:moveTo>
                    <a:lnTo>
                      <a:pt x="670" y="441"/>
                    </a:lnTo>
                    <a:lnTo>
                      <a:pt x="671" y="444"/>
                    </a:lnTo>
                    <a:lnTo>
                      <a:pt x="674" y="447"/>
                    </a:lnTo>
                    <a:lnTo>
                      <a:pt x="677" y="449"/>
                    </a:lnTo>
                    <a:lnTo>
                      <a:pt x="677" y="452"/>
                    </a:lnTo>
                    <a:lnTo>
                      <a:pt x="677" y="452"/>
                    </a:lnTo>
                    <a:lnTo>
                      <a:pt x="685" y="456"/>
                    </a:lnTo>
                    <a:lnTo>
                      <a:pt x="691" y="462"/>
                    </a:lnTo>
                    <a:lnTo>
                      <a:pt x="702" y="475"/>
                    </a:lnTo>
                    <a:lnTo>
                      <a:pt x="714" y="487"/>
                    </a:lnTo>
                    <a:lnTo>
                      <a:pt x="720" y="491"/>
                    </a:lnTo>
                    <a:lnTo>
                      <a:pt x="728" y="494"/>
                    </a:lnTo>
                    <a:lnTo>
                      <a:pt x="728" y="494"/>
                    </a:lnTo>
                    <a:lnTo>
                      <a:pt x="706" y="475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3"/>
                    </a:lnTo>
                    <a:lnTo>
                      <a:pt x="685" y="452"/>
                    </a:lnTo>
                    <a:lnTo>
                      <a:pt x="685" y="452"/>
                    </a:lnTo>
                    <a:lnTo>
                      <a:pt x="682" y="450"/>
                    </a:lnTo>
                    <a:lnTo>
                      <a:pt x="677" y="447"/>
                    </a:lnTo>
                    <a:lnTo>
                      <a:pt x="674" y="444"/>
                    </a:lnTo>
                    <a:lnTo>
                      <a:pt x="670" y="441"/>
                    </a:lnTo>
                    <a:lnTo>
                      <a:pt x="670" y="441"/>
                    </a:lnTo>
                    <a:close/>
                    <a:moveTo>
                      <a:pt x="226" y="458"/>
                    </a:moveTo>
                    <a:lnTo>
                      <a:pt x="226" y="458"/>
                    </a:lnTo>
                    <a:lnTo>
                      <a:pt x="225" y="456"/>
                    </a:lnTo>
                    <a:lnTo>
                      <a:pt x="225" y="455"/>
                    </a:lnTo>
                    <a:lnTo>
                      <a:pt x="225" y="455"/>
                    </a:lnTo>
                    <a:lnTo>
                      <a:pt x="221" y="453"/>
                    </a:lnTo>
                    <a:lnTo>
                      <a:pt x="218" y="452"/>
                    </a:lnTo>
                    <a:lnTo>
                      <a:pt x="214" y="449"/>
                    </a:lnTo>
                    <a:lnTo>
                      <a:pt x="209" y="444"/>
                    </a:lnTo>
                    <a:lnTo>
                      <a:pt x="206" y="444"/>
                    </a:lnTo>
                    <a:lnTo>
                      <a:pt x="203" y="444"/>
                    </a:lnTo>
                    <a:lnTo>
                      <a:pt x="203" y="444"/>
                    </a:lnTo>
                    <a:lnTo>
                      <a:pt x="209" y="449"/>
                    </a:lnTo>
                    <a:lnTo>
                      <a:pt x="215" y="453"/>
                    </a:lnTo>
                    <a:lnTo>
                      <a:pt x="221" y="456"/>
                    </a:lnTo>
                    <a:lnTo>
                      <a:pt x="225" y="458"/>
                    </a:lnTo>
                    <a:lnTo>
                      <a:pt x="229" y="458"/>
                    </a:lnTo>
                    <a:lnTo>
                      <a:pt x="229" y="458"/>
                    </a:lnTo>
                    <a:lnTo>
                      <a:pt x="228" y="456"/>
                    </a:lnTo>
                    <a:lnTo>
                      <a:pt x="228" y="456"/>
                    </a:lnTo>
                    <a:lnTo>
                      <a:pt x="226" y="458"/>
                    </a:lnTo>
                    <a:lnTo>
                      <a:pt x="226" y="458"/>
                    </a:lnTo>
                    <a:lnTo>
                      <a:pt x="226" y="458"/>
                    </a:lnTo>
                    <a:close/>
                    <a:moveTo>
                      <a:pt x="264" y="447"/>
                    </a:moveTo>
                    <a:lnTo>
                      <a:pt x="264" y="447"/>
                    </a:lnTo>
                    <a:lnTo>
                      <a:pt x="263" y="447"/>
                    </a:lnTo>
                    <a:lnTo>
                      <a:pt x="261" y="446"/>
                    </a:lnTo>
                    <a:lnTo>
                      <a:pt x="260" y="444"/>
                    </a:lnTo>
                    <a:lnTo>
                      <a:pt x="258" y="443"/>
                    </a:lnTo>
                    <a:lnTo>
                      <a:pt x="258" y="443"/>
                    </a:lnTo>
                    <a:lnTo>
                      <a:pt x="258" y="444"/>
                    </a:lnTo>
                    <a:lnTo>
                      <a:pt x="260" y="447"/>
                    </a:lnTo>
                    <a:lnTo>
                      <a:pt x="263" y="449"/>
                    </a:lnTo>
                    <a:lnTo>
                      <a:pt x="264" y="447"/>
                    </a:lnTo>
                    <a:lnTo>
                      <a:pt x="264" y="447"/>
                    </a:lnTo>
                    <a:close/>
                    <a:moveTo>
                      <a:pt x="789" y="452"/>
                    </a:moveTo>
                    <a:lnTo>
                      <a:pt x="789" y="452"/>
                    </a:lnTo>
                    <a:lnTo>
                      <a:pt x="790" y="452"/>
                    </a:lnTo>
                    <a:lnTo>
                      <a:pt x="792" y="452"/>
                    </a:lnTo>
                    <a:lnTo>
                      <a:pt x="792" y="452"/>
                    </a:lnTo>
                    <a:lnTo>
                      <a:pt x="793" y="452"/>
                    </a:lnTo>
                    <a:lnTo>
                      <a:pt x="793" y="452"/>
                    </a:lnTo>
                    <a:lnTo>
                      <a:pt x="792" y="449"/>
                    </a:lnTo>
                    <a:lnTo>
                      <a:pt x="790" y="449"/>
                    </a:lnTo>
                    <a:lnTo>
                      <a:pt x="789" y="449"/>
                    </a:lnTo>
                    <a:lnTo>
                      <a:pt x="789" y="449"/>
                    </a:lnTo>
                    <a:lnTo>
                      <a:pt x="789" y="452"/>
                    </a:lnTo>
                    <a:lnTo>
                      <a:pt x="789" y="452"/>
                    </a:lnTo>
                    <a:close/>
                    <a:moveTo>
                      <a:pt x="740" y="470"/>
                    </a:moveTo>
                    <a:lnTo>
                      <a:pt x="740" y="470"/>
                    </a:lnTo>
                    <a:lnTo>
                      <a:pt x="740" y="470"/>
                    </a:lnTo>
                    <a:lnTo>
                      <a:pt x="738" y="470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37" y="472"/>
                    </a:lnTo>
                    <a:lnTo>
                      <a:pt x="749" y="487"/>
                    </a:lnTo>
                    <a:lnTo>
                      <a:pt x="757" y="493"/>
                    </a:lnTo>
                    <a:lnTo>
                      <a:pt x="763" y="497"/>
                    </a:lnTo>
                    <a:lnTo>
                      <a:pt x="763" y="497"/>
                    </a:lnTo>
                    <a:lnTo>
                      <a:pt x="757" y="482"/>
                    </a:lnTo>
                    <a:lnTo>
                      <a:pt x="751" y="468"/>
                    </a:lnTo>
                    <a:lnTo>
                      <a:pt x="746" y="464"/>
                    </a:lnTo>
                    <a:lnTo>
                      <a:pt x="740" y="458"/>
                    </a:lnTo>
                    <a:lnTo>
                      <a:pt x="735" y="455"/>
                    </a:lnTo>
                    <a:lnTo>
                      <a:pt x="728" y="452"/>
                    </a:lnTo>
                    <a:lnTo>
                      <a:pt x="728" y="452"/>
                    </a:lnTo>
                    <a:lnTo>
                      <a:pt x="735" y="459"/>
                    </a:lnTo>
                    <a:lnTo>
                      <a:pt x="738" y="464"/>
                    </a:lnTo>
                    <a:lnTo>
                      <a:pt x="740" y="470"/>
                    </a:lnTo>
                    <a:lnTo>
                      <a:pt x="740" y="470"/>
                    </a:lnTo>
                    <a:close/>
                    <a:moveTo>
                      <a:pt x="702" y="462"/>
                    </a:moveTo>
                    <a:lnTo>
                      <a:pt x="702" y="462"/>
                    </a:lnTo>
                    <a:lnTo>
                      <a:pt x="700" y="459"/>
                    </a:lnTo>
                    <a:lnTo>
                      <a:pt x="697" y="456"/>
                    </a:lnTo>
                    <a:lnTo>
                      <a:pt x="694" y="453"/>
                    </a:lnTo>
                    <a:lnTo>
                      <a:pt x="694" y="453"/>
                    </a:lnTo>
                    <a:lnTo>
                      <a:pt x="699" y="458"/>
                    </a:lnTo>
                    <a:lnTo>
                      <a:pt x="702" y="462"/>
                    </a:lnTo>
                    <a:lnTo>
                      <a:pt x="702" y="462"/>
                    </a:lnTo>
                    <a:close/>
                    <a:moveTo>
                      <a:pt x="377" y="467"/>
                    </a:moveTo>
                    <a:lnTo>
                      <a:pt x="377" y="467"/>
                    </a:lnTo>
                    <a:lnTo>
                      <a:pt x="374" y="468"/>
                    </a:lnTo>
                    <a:lnTo>
                      <a:pt x="372" y="468"/>
                    </a:lnTo>
                    <a:lnTo>
                      <a:pt x="371" y="468"/>
                    </a:lnTo>
                    <a:lnTo>
                      <a:pt x="371" y="468"/>
                    </a:lnTo>
                    <a:lnTo>
                      <a:pt x="374" y="472"/>
                    </a:lnTo>
                    <a:lnTo>
                      <a:pt x="377" y="475"/>
                    </a:lnTo>
                    <a:lnTo>
                      <a:pt x="386" y="481"/>
                    </a:lnTo>
                    <a:lnTo>
                      <a:pt x="386" y="481"/>
                    </a:lnTo>
                    <a:lnTo>
                      <a:pt x="391" y="479"/>
                    </a:lnTo>
                    <a:lnTo>
                      <a:pt x="394" y="478"/>
                    </a:lnTo>
                    <a:lnTo>
                      <a:pt x="394" y="478"/>
                    </a:lnTo>
                    <a:lnTo>
                      <a:pt x="398" y="482"/>
                    </a:lnTo>
                    <a:lnTo>
                      <a:pt x="403" y="487"/>
                    </a:lnTo>
                    <a:lnTo>
                      <a:pt x="409" y="490"/>
                    </a:lnTo>
                    <a:lnTo>
                      <a:pt x="415" y="493"/>
                    </a:lnTo>
                    <a:lnTo>
                      <a:pt x="415" y="493"/>
                    </a:lnTo>
                    <a:lnTo>
                      <a:pt x="407" y="487"/>
                    </a:lnTo>
                    <a:lnTo>
                      <a:pt x="403" y="484"/>
                    </a:lnTo>
                    <a:lnTo>
                      <a:pt x="400" y="481"/>
                    </a:lnTo>
                    <a:lnTo>
                      <a:pt x="400" y="481"/>
                    </a:lnTo>
                    <a:lnTo>
                      <a:pt x="395" y="476"/>
                    </a:lnTo>
                    <a:lnTo>
                      <a:pt x="391" y="473"/>
                    </a:lnTo>
                    <a:lnTo>
                      <a:pt x="386" y="468"/>
                    </a:lnTo>
                    <a:lnTo>
                      <a:pt x="383" y="465"/>
                    </a:lnTo>
                    <a:lnTo>
                      <a:pt x="383" y="465"/>
                    </a:lnTo>
                    <a:lnTo>
                      <a:pt x="377" y="462"/>
                    </a:lnTo>
                    <a:lnTo>
                      <a:pt x="374" y="461"/>
                    </a:lnTo>
                    <a:lnTo>
                      <a:pt x="372" y="458"/>
                    </a:lnTo>
                    <a:lnTo>
                      <a:pt x="372" y="458"/>
                    </a:lnTo>
                    <a:lnTo>
                      <a:pt x="371" y="458"/>
                    </a:lnTo>
                    <a:lnTo>
                      <a:pt x="369" y="456"/>
                    </a:lnTo>
                    <a:lnTo>
                      <a:pt x="368" y="455"/>
                    </a:lnTo>
                    <a:lnTo>
                      <a:pt x="366" y="453"/>
                    </a:lnTo>
                    <a:lnTo>
                      <a:pt x="365" y="453"/>
                    </a:lnTo>
                    <a:lnTo>
                      <a:pt x="365" y="453"/>
                    </a:lnTo>
                    <a:lnTo>
                      <a:pt x="368" y="456"/>
                    </a:lnTo>
                    <a:lnTo>
                      <a:pt x="371" y="459"/>
                    </a:lnTo>
                    <a:lnTo>
                      <a:pt x="374" y="462"/>
                    </a:lnTo>
                    <a:lnTo>
                      <a:pt x="377" y="467"/>
                    </a:lnTo>
                    <a:lnTo>
                      <a:pt x="377" y="467"/>
                    </a:lnTo>
                    <a:close/>
                    <a:moveTo>
                      <a:pt x="769" y="500"/>
                    </a:moveTo>
                    <a:lnTo>
                      <a:pt x="769" y="500"/>
                    </a:lnTo>
                    <a:lnTo>
                      <a:pt x="767" y="502"/>
                    </a:lnTo>
                    <a:lnTo>
                      <a:pt x="766" y="504"/>
                    </a:lnTo>
                    <a:lnTo>
                      <a:pt x="766" y="504"/>
                    </a:lnTo>
                    <a:lnTo>
                      <a:pt x="770" y="508"/>
                    </a:lnTo>
                    <a:lnTo>
                      <a:pt x="775" y="513"/>
                    </a:lnTo>
                    <a:lnTo>
                      <a:pt x="775" y="513"/>
                    </a:lnTo>
                    <a:lnTo>
                      <a:pt x="776" y="508"/>
                    </a:lnTo>
                    <a:lnTo>
                      <a:pt x="779" y="505"/>
                    </a:lnTo>
                    <a:lnTo>
                      <a:pt x="779" y="505"/>
                    </a:lnTo>
                    <a:lnTo>
                      <a:pt x="781" y="505"/>
                    </a:lnTo>
                    <a:lnTo>
                      <a:pt x="783" y="507"/>
                    </a:lnTo>
                    <a:lnTo>
                      <a:pt x="786" y="510"/>
                    </a:lnTo>
                    <a:lnTo>
                      <a:pt x="786" y="510"/>
                    </a:lnTo>
                    <a:lnTo>
                      <a:pt x="784" y="499"/>
                    </a:lnTo>
                    <a:lnTo>
                      <a:pt x="784" y="487"/>
                    </a:lnTo>
                    <a:lnTo>
                      <a:pt x="783" y="478"/>
                    </a:lnTo>
                    <a:lnTo>
                      <a:pt x="779" y="473"/>
                    </a:lnTo>
                    <a:lnTo>
                      <a:pt x="776" y="470"/>
                    </a:lnTo>
                    <a:lnTo>
                      <a:pt x="776" y="470"/>
                    </a:lnTo>
                    <a:lnTo>
                      <a:pt x="775" y="473"/>
                    </a:lnTo>
                    <a:lnTo>
                      <a:pt x="772" y="473"/>
                    </a:lnTo>
                    <a:lnTo>
                      <a:pt x="772" y="473"/>
                    </a:lnTo>
                    <a:lnTo>
                      <a:pt x="764" y="470"/>
                    </a:lnTo>
                    <a:lnTo>
                      <a:pt x="758" y="464"/>
                    </a:lnTo>
                    <a:lnTo>
                      <a:pt x="744" y="453"/>
                    </a:lnTo>
                    <a:lnTo>
                      <a:pt x="744" y="453"/>
                    </a:lnTo>
                    <a:lnTo>
                      <a:pt x="758" y="475"/>
                    </a:lnTo>
                    <a:lnTo>
                      <a:pt x="764" y="487"/>
                    </a:lnTo>
                    <a:lnTo>
                      <a:pt x="769" y="500"/>
                    </a:lnTo>
                    <a:lnTo>
                      <a:pt x="769" y="500"/>
                    </a:lnTo>
                    <a:close/>
                    <a:moveTo>
                      <a:pt x="497" y="514"/>
                    </a:moveTo>
                    <a:lnTo>
                      <a:pt x="497" y="514"/>
                    </a:lnTo>
                    <a:lnTo>
                      <a:pt x="528" y="536"/>
                    </a:lnTo>
                    <a:lnTo>
                      <a:pt x="558" y="560"/>
                    </a:lnTo>
                    <a:lnTo>
                      <a:pt x="587" y="583"/>
                    </a:lnTo>
                    <a:lnTo>
                      <a:pt x="618" y="606"/>
                    </a:lnTo>
                    <a:lnTo>
                      <a:pt x="618" y="606"/>
                    </a:lnTo>
                    <a:lnTo>
                      <a:pt x="583" y="571"/>
                    </a:lnTo>
                    <a:lnTo>
                      <a:pt x="546" y="537"/>
                    </a:lnTo>
                    <a:lnTo>
                      <a:pt x="508" y="507"/>
                    </a:lnTo>
                    <a:lnTo>
                      <a:pt x="467" y="478"/>
                    </a:lnTo>
                    <a:lnTo>
                      <a:pt x="467" y="478"/>
                    </a:lnTo>
                    <a:lnTo>
                      <a:pt x="467" y="476"/>
                    </a:lnTo>
                    <a:lnTo>
                      <a:pt x="468" y="475"/>
                    </a:lnTo>
                    <a:lnTo>
                      <a:pt x="468" y="475"/>
                    </a:lnTo>
                    <a:lnTo>
                      <a:pt x="458" y="470"/>
                    </a:lnTo>
                    <a:lnTo>
                      <a:pt x="449" y="464"/>
                    </a:lnTo>
                    <a:lnTo>
                      <a:pt x="439" y="459"/>
                    </a:lnTo>
                    <a:lnTo>
                      <a:pt x="430" y="455"/>
                    </a:lnTo>
                    <a:lnTo>
                      <a:pt x="430" y="455"/>
                    </a:lnTo>
                    <a:lnTo>
                      <a:pt x="447" y="470"/>
                    </a:lnTo>
                    <a:lnTo>
                      <a:pt x="462" y="485"/>
                    </a:lnTo>
                    <a:lnTo>
                      <a:pt x="479" y="500"/>
                    </a:lnTo>
                    <a:lnTo>
                      <a:pt x="497" y="514"/>
                    </a:lnTo>
                    <a:lnTo>
                      <a:pt x="497" y="514"/>
                    </a:lnTo>
                    <a:close/>
                    <a:moveTo>
                      <a:pt x="601" y="468"/>
                    </a:moveTo>
                    <a:lnTo>
                      <a:pt x="601" y="468"/>
                    </a:lnTo>
                    <a:lnTo>
                      <a:pt x="592" y="461"/>
                    </a:lnTo>
                    <a:lnTo>
                      <a:pt x="587" y="458"/>
                    </a:lnTo>
                    <a:lnTo>
                      <a:pt x="584" y="456"/>
                    </a:lnTo>
                    <a:lnTo>
                      <a:pt x="584" y="456"/>
                    </a:lnTo>
                    <a:lnTo>
                      <a:pt x="592" y="464"/>
                    </a:lnTo>
                    <a:lnTo>
                      <a:pt x="597" y="467"/>
                    </a:lnTo>
                    <a:lnTo>
                      <a:pt x="601" y="468"/>
                    </a:lnTo>
                    <a:lnTo>
                      <a:pt x="601" y="468"/>
                    </a:lnTo>
                    <a:close/>
                    <a:moveTo>
                      <a:pt x="327" y="456"/>
                    </a:moveTo>
                    <a:lnTo>
                      <a:pt x="327" y="456"/>
                    </a:lnTo>
                    <a:lnTo>
                      <a:pt x="325" y="458"/>
                    </a:lnTo>
                    <a:lnTo>
                      <a:pt x="322" y="458"/>
                    </a:lnTo>
                    <a:lnTo>
                      <a:pt x="321" y="458"/>
                    </a:lnTo>
                    <a:lnTo>
                      <a:pt x="318" y="458"/>
                    </a:lnTo>
                    <a:lnTo>
                      <a:pt x="318" y="458"/>
                    </a:lnTo>
                    <a:lnTo>
                      <a:pt x="324" y="464"/>
                    </a:lnTo>
                    <a:lnTo>
                      <a:pt x="331" y="470"/>
                    </a:lnTo>
                    <a:lnTo>
                      <a:pt x="331" y="470"/>
                    </a:lnTo>
                    <a:lnTo>
                      <a:pt x="337" y="478"/>
                    </a:lnTo>
                    <a:lnTo>
                      <a:pt x="345" y="484"/>
                    </a:lnTo>
                    <a:lnTo>
                      <a:pt x="345" y="484"/>
                    </a:lnTo>
                    <a:lnTo>
                      <a:pt x="343" y="481"/>
                    </a:lnTo>
                    <a:lnTo>
                      <a:pt x="343" y="478"/>
                    </a:lnTo>
                    <a:lnTo>
                      <a:pt x="343" y="478"/>
                    </a:lnTo>
                    <a:lnTo>
                      <a:pt x="348" y="479"/>
                    </a:lnTo>
                    <a:lnTo>
                      <a:pt x="353" y="481"/>
                    </a:lnTo>
                    <a:lnTo>
                      <a:pt x="356" y="484"/>
                    </a:lnTo>
                    <a:lnTo>
                      <a:pt x="360" y="485"/>
                    </a:lnTo>
                    <a:lnTo>
                      <a:pt x="360" y="485"/>
                    </a:lnTo>
                    <a:lnTo>
                      <a:pt x="353" y="478"/>
                    </a:lnTo>
                    <a:lnTo>
                      <a:pt x="345" y="470"/>
                    </a:lnTo>
                    <a:lnTo>
                      <a:pt x="327" y="456"/>
                    </a:lnTo>
                    <a:lnTo>
                      <a:pt x="327" y="456"/>
                    </a:lnTo>
                    <a:close/>
                    <a:moveTo>
                      <a:pt x="196" y="476"/>
                    </a:moveTo>
                    <a:lnTo>
                      <a:pt x="196" y="476"/>
                    </a:lnTo>
                    <a:lnTo>
                      <a:pt x="192" y="470"/>
                    </a:lnTo>
                    <a:lnTo>
                      <a:pt x="191" y="462"/>
                    </a:lnTo>
                    <a:lnTo>
                      <a:pt x="191" y="462"/>
                    </a:lnTo>
                    <a:lnTo>
                      <a:pt x="185" y="461"/>
                    </a:lnTo>
                    <a:lnTo>
                      <a:pt x="180" y="461"/>
                    </a:lnTo>
                    <a:lnTo>
                      <a:pt x="180" y="461"/>
                    </a:lnTo>
                    <a:lnTo>
                      <a:pt x="182" y="465"/>
                    </a:lnTo>
                    <a:lnTo>
                      <a:pt x="186" y="470"/>
                    </a:lnTo>
                    <a:lnTo>
                      <a:pt x="191" y="473"/>
                    </a:lnTo>
                    <a:lnTo>
                      <a:pt x="196" y="476"/>
                    </a:lnTo>
                    <a:lnTo>
                      <a:pt x="196" y="476"/>
                    </a:lnTo>
                    <a:close/>
                    <a:moveTo>
                      <a:pt x="241" y="490"/>
                    </a:moveTo>
                    <a:lnTo>
                      <a:pt x="241" y="490"/>
                    </a:lnTo>
                    <a:lnTo>
                      <a:pt x="247" y="494"/>
                    </a:lnTo>
                    <a:lnTo>
                      <a:pt x="253" y="499"/>
                    </a:lnTo>
                    <a:lnTo>
                      <a:pt x="267" y="505"/>
                    </a:lnTo>
                    <a:lnTo>
                      <a:pt x="267" y="505"/>
                    </a:lnTo>
                    <a:lnTo>
                      <a:pt x="278" y="513"/>
                    </a:lnTo>
                    <a:lnTo>
                      <a:pt x="282" y="517"/>
                    </a:lnTo>
                    <a:lnTo>
                      <a:pt x="289" y="519"/>
                    </a:lnTo>
                    <a:lnTo>
                      <a:pt x="289" y="519"/>
                    </a:lnTo>
                    <a:lnTo>
                      <a:pt x="285" y="513"/>
                    </a:lnTo>
                    <a:lnTo>
                      <a:pt x="279" y="508"/>
                    </a:lnTo>
                    <a:lnTo>
                      <a:pt x="279" y="508"/>
                    </a:lnTo>
                    <a:lnTo>
                      <a:pt x="247" y="485"/>
                    </a:lnTo>
                    <a:lnTo>
                      <a:pt x="231" y="473"/>
                    </a:lnTo>
                    <a:lnTo>
                      <a:pt x="215" y="461"/>
                    </a:lnTo>
                    <a:lnTo>
                      <a:pt x="215" y="461"/>
                    </a:lnTo>
                    <a:lnTo>
                      <a:pt x="228" y="476"/>
                    </a:lnTo>
                    <a:lnTo>
                      <a:pt x="241" y="490"/>
                    </a:lnTo>
                    <a:lnTo>
                      <a:pt x="241" y="490"/>
                    </a:lnTo>
                    <a:close/>
                    <a:moveTo>
                      <a:pt x="215" y="472"/>
                    </a:moveTo>
                    <a:lnTo>
                      <a:pt x="215" y="472"/>
                    </a:lnTo>
                    <a:lnTo>
                      <a:pt x="208" y="465"/>
                    </a:lnTo>
                    <a:lnTo>
                      <a:pt x="203" y="462"/>
                    </a:lnTo>
                    <a:lnTo>
                      <a:pt x="199" y="462"/>
                    </a:lnTo>
                    <a:lnTo>
                      <a:pt x="199" y="462"/>
                    </a:lnTo>
                    <a:lnTo>
                      <a:pt x="203" y="464"/>
                    </a:lnTo>
                    <a:lnTo>
                      <a:pt x="208" y="468"/>
                    </a:lnTo>
                    <a:lnTo>
                      <a:pt x="211" y="472"/>
                    </a:lnTo>
                    <a:lnTo>
                      <a:pt x="215" y="472"/>
                    </a:lnTo>
                    <a:lnTo>
                      <a:pt x="215" y="472"/>
                    </a:lnTo>
                    <a:close/>
                    <a:moveTo>
                      <a:pt x="464" y="491"/>
                    </a:moveTo>
                    <a:lnTo>
                      <a:pt x="464" y="491"/>
                    </a:lnTo>
                    <a:lnTo>
                      <a:pt x="449" y="476"/>
                    </a:lnTo>
                    <a:lnTo>
                      <a:pt x="432" y="462"/>
                    </a:lnTo>
                    <a:lnTo>
                      <a:pt x="432" y="462"/>
                    </a:lnTo>
                    <a:lnTo>
                      <a:pt x="430" y="464"/>
                    </a:lnTo>
                    <a:lnTo>
                      <a:pt x="429" y="464"/>
                    </a:lnTo>
                    <a:lnTo>
                      <a:pt x="427" y="467"/>
                    </a:lnTo>
                    <a:lnTo>
                      <a:pt x="427" y="467"/>
                    </a:lnTo>
                    <a:lnTo>
                      <a:pt x="446" y="479"/>
                    </a:lnTo>
                    <a:lnTo>
                      <a:pt x="455" y="487"/>
                    </a:lnTo>
                    <a:lnTo>
                      <a:pt x="464" y="491"/>
                    </a:lnTo>
                    <a:lnTo>
                      <a:pt x="464" y="491"/>
                    </a:lnTo>
                    <a:close/>
                    <a:moveTo>
                      <a:pt x="420" y="473"/>
                    </a:moveTo>
                    <a:lnTo>
                      <a:pt x="420" y="473"/>
                    </a:lnTo>
                    <a:lnTo>
                      <a:pt x="412" y="468"/>
                    </a:lnTo>
                    <a:lnTo>
                      <a:pt x="404" y="464"/>
                    </a:lnTo>
                    <a:lnTo>
                      <a:pt x="404" y="464"/>
                    </a:lnTo>
                    <a:lnTo>
                      <a:pt x="412" y="470"/>
                    </a:lnTo>
                    <a:lnTo>
                      <a:pt x="415" y="473"/>
                    </a:lnTo>
                    <a:lnTo>
                      <a:pt x="420" y="473"/>
                    </a:lnTo>
                    <a:lnTo>
                      <a:pt x="420" y="473"/>
                    </a:lnTo>
                    <a:close/>
                    <a:moveTo>
                      <a:pt x="793" y="465"/>
                    </a:moveTo>
                    <a:lnTo>
                      <a:pt x="793" y="465"/>
                    </a:lnTo>
                    <a:lnTo>
                      <a:pt x="795" y="475"/>
                    </a:lnTo>
                    <a:lnTo>
                      <a:pt x="796" y="479"/>
                    </a:lnTo>
                    <a:lnTo>
                      <a:pt x="799" y="482"/>
                    </a:lnTo>
                    <a:lnTo>
                      <a:pt x="799" y="482"/>
                    </a:lnTo>
                    <a:lnTo>
                      <a:pt x="796" y="464"/>
                    </a:lnTo>
                    <a:lnTo>
                      <a:pt x="796" y="464"/>
                    </a:lnTo>
                    <a:lnTo>
                      <a:pt x="795" y="464"/>
                    </a:lnTo>
                    <a:lnTo>
                      <a:pt x="793" y="465"/>
                    </a:lnTo>
                    <a:lnTo>
                      <a:pt x="793" y="465"/>
                    </a:lnTo>
                    <a:close/>
                    <a:moveTo>
                      <a:pt x="673" y="473"/>
                    </a:moveTo>
                    <a:lnTo>
                      <a:pt x="673" y="473"/>
                    </a:lnTo>
                    <a:lnTo>
                      <a:pt x="671" y="470"/>
                    </a:lnTo>
                    <a:lnTo>
                      <a:pt x="667" y="467"/>
                    </a:lnTo>
                    <a:lnTo>
                      <a:pt x="667" y="467"/>
                    </a:lnTo>
                    <a:lnTo>
                      <a:pt x="668" y="470"/>
                    </a:lnTo>
                    <a:lnTo>
                      <a:pt x="671" y="472"/>
                    </a:lnTo>
                    <a:lnTo>
                      <a:pt x="673" y="473"/>
                    </a:lnTo>
                    <a:lnTo>
                      <a:pt x="673" y="473"/>
                    </a:lnTo>
                    <a:close/>
                    <a:moveTo>
                      <a:pt x="214" y="499"/>
                    </a:moveTo>
                    <a:lnTo>
                      <a:pt x="214" y="499"/>
                    </a:lnTo>
                    <a:lnTo>
                      <a:pt x="220" y="500"/>
                    </a:lnTo>
                    <a:lnTo>
                      <a:pt x="226" y="504"/>
                    </a:lnTo>
                    <a:lnTo>
                      <a:pt x="231" y="507"/>
                    </a:lnTo>
                    <a:lnTo>
                      <a:pt x="235" y="510"/>
                    </a:lnTo>
                    <a:lnTo>
                      <a:pt x="235" y="510"/>
                    </a:lnTo>
                    <a:lnTo>
                      <a:pt x="234" y="505"/>
                    </a:lnTo>
                    <a:lnTo>
                      <a:pt x="232" y="502"/>
                    </a:lnTo>
                    <a:lnTo>
                      <a:pt x="229" y="500"/>
                    </a:lnTo>
                    <a:lnTo>
                      <a:pt x="228" y="497"/>
                    </a:lnTo>
                    <a:lnTo>
                      <a:pt x="228" y="497"/>
                    </a:lnTo>
                    <a:lnTo>
                      <a:pt x="221" y="494"/>
                    </a:lnTo>
                    <a:lnTo>
                      <a:pt x="215" y="490"/>
                    </a:lnTo>
                    <a:lnTo>
                      <a:pt x="214" y="487"/>
                    </a:lnTo>
                    <a:lnTo>
                      <a:pt x="212" y="484"/>
                    </a:lnTo>
                    <a:lnTo>
                      <a:pt x="212" y="481"/>
                    </a:lnTo>
                    <a:lnTo>
                      <a:pt x="214" y="476"/>
                    </a:lnTo>
                    <a:lnTo>
                      <a:pt x="214" y="476"/>
                    </a:lnTo>
                    <a:lnTo>
                      <a:pt x="209" y="475"/>
                    </a:lnTo>
                    <a:lnTo>
                      <a:pt x="206" y="472"/>
                    </a:lnTo>
                    <a:lnTo>
                      <a:pt x="202" y="470"/>
                    </a:lnTo>
                    <a:lnTo>
                      <a:pt x="199" y="468"/>
                    </a:lnTo>
                    <a:lnTo>
                      <a:pt x="199" y="468"/>
                    </a:lnTo>
                    <a:lnTo>
                      <a:pt x="214" y="499"/>
                    </a:lnTo>
                    <a:lnTo>
                      <a:pt x="214" y="499"/>
                    </a:lnTo>
                    <a:close/>
                    <a:moveTo>
                      <a:pt x="331" y="496"/>
                    </a:moveTo>
                    <a:lnTo>
                      <a:pt x="331" y="496"/>
                    </a:lnTo>
                    <a:lnTo>
                      <a:pt x="322" y="490"/>
                    </a:lnTo>
                    <a:lnTo>
                      <a:pt x="311" y="481"/>
                    </a:lnTo>
                    <a:lnTo>
                      <a:pt x="302" y="475"/>
                    </a:lnTo>
                    <a:lnTo>
                      <a:pt x="293" y="468"/>
                    </a:lnTo>
                    <a:lnTo>
                      <a:pt x="293" y="468"/>
                    </a:lnTo>
                    <a:lnTo>
                      <a:pt x="301" y="478"/>
                    </a:lnTo>
                    <a:lnTo>
                      <a:pt x="310" y="485"/>
                    </a:lnTo>
                    <a:lnTo>
                      <a:pt x="321" y="491"/>
                    </a:lnTo>
                    <a:lnTo>
                      <a:pt x="331" y="496"/>
                    </a:lnTo>
                    <a:lnTo>
                      <a:pt x="331" y="496"/>
                    </a:lnTo>
                    <a:close/>
                    <a:moveTo>
                      <a:pt x="690" y="499"/>
                    </a:moveTo>
                    <a:lnTo>
                      <a:pt x="690" y="499"/>
                    </a:lnTo>
                    <a:lnTo>
                      <a:pt x="682" y="490"/>
                    </a:lnTo>
                    <a:lnTo>
                      <a:pt x="674" y="482"/>
                    </a:lnTo>
                    <a:lnTo>
                      <a:pt x="656" y="468"/>
                    </a:lnTo>
                    <a:lnTo>
                      <a:pt x="656" y="468"/>
                    </a:lnTo>
                    <a:lnTo>
                      <a:pt x="662" y="476"/>
                    </a:lnTo>
                    <a:lnTo>
                      <a:pt x="671" y="484"/>
                    </a:lnTo>
                    <a:lnTo>
                      <a:pt x="690" y="499"/>
                    </a:lnTo>
                    <a:lnTo>
                      <a:pt x="690" y="499"/>
                    </a:lnTo>
                    <a:close/>
                    <a:moveTo>
                      <a:pt x="520" y="494"/>
                    </a:moveTo>
                    <a:lnTo>
                      <a:pt x="520" y="494"/>
                    </a:lnTo>
                    <a:lnTo>
                      <a:pt x="528" y="499"/>
                    </a:lnTo>
                    <a:lnTo>
                      <a:pt x="532" y="504"/>
                    </a:lnTo>
                    <a:lnTo>
                      <a:pt x="545" y="516"/>
                    </a:lnTo>
                    <a:lnTo>
                      <a:pt x="545" y="516"/>
                    </a:lnTo>
                    <a:lnTo>
                      <a:pt x="554" y="523"/>
                    </a:lnTo>
                    <a:lnTo>
                      <a:pt x="563" y="529"/>
                    </a:lnTo>
                    <a:lnTo>
                      <a:pt x="563" y="529"/>
                    </a:lnTo>
                    <a:lnTo>
                      <a:pt x="571" y="534"/>
                    </a:lnTo>
                    <a:lnTo>
                      <a:pt x="572" y="536"/>
                    </a:lnTo>
                    <a:lnTo>
                      <a:pt x="575" y="536"/>
                    </a:lnTo>
                    <a:lnTo>
                      <a:pt x="575" y="536"/>
                    </a:lnTo>
                    <a:lnTo>
                      <a:pt x="555" y="517"/>
                    </a:lnTo>
                    <a:lnTo>
                      <a:pt x="536" y="500"/>
                    </a:lnTo>
                    <a:lnTo>
                      <a:pt x="516" y="484"/>
                    </a:lnTo>
                    <a:lnTo>
                      <a:pt x="505" y="476"/>
                    </a:lnTo>
                    <a:lnTo>
                      <a:pt x="494" y="470"/>
                    </a:lnTo>
                    <a:lnTo>
                      <a:pt x="494" y="470"/>
                    </a:lnTo>
                    <a:lnTo>
                      <a:pt x="508" y="482"/>
                    </a:lnTo>
                    <a:lnTo>
                      <a:pt x="514" y="488"/>
                    </a:lnTo>
                    <a:lnTo>
                      <a:pt x="520" y="494"/>
                    </a:lnTo>
                    <a:lnTo>
                      <a:pt x="520" y="494"/>
                    </a:lnTo>
                    <a:close/>
                    <a:moveTo>
                      <a:pt x="749" y="499"/>
                    </a:moveTo>
                    <a:lnTo>
                      <a:pt x="749" y="499"/>
                    </a:lnTo>
                    <a:lnTo>
                      <a:pt x="737" y="485"/>
                    </a:lnTo>
                    <a:lnTo>
                      <a:pt x="729" y="479"/>
                    </a:lnTo>
                    <a:lnTo>
                      <a:pt x="723" y="473"/>
                    </a:lnTo>
                    <a:lnTo>
                      <a:pt x="723" y="473"/>
                    </a:lnTo>
                    <a:lnTo>
                      <a:pt x="720" y="472"/>
                    </a:lnTo>
                    <a:lnTo>
                      <a:pt x="719" y="470"/>
                    </a:lnTo>
                    <a:lnTo>
                      <a:pt x="717" y="470"/>
                    </a:lnTo>
                    <a:lnTo>
                      <a:pt x="717" y="470"/>
                    </a:lnTo>
                    <a:lnTo>
                      <a:pt x="723" y="476"/>
                    </a:lnTo>
                    <a:lnTo>
                      <a:pt x="726" y="481"/>
                    </a:lnTo>
                    <a:lnTo>
                      <a:pt x="735" y="493"/>
                    </a:lnTo>
                    <a:lnTo>
                      <a:pt x="740" y="499"/>
                    </a:lnTo>
                    <a:lnTo>
                      <a:pt x="744" y="504"/>
                    </a:lnTo>
                    <a:lnTo>
                      <a:pt x="751" y="507"/>
                    </a:lnTo>
                    <a:lnTo>
                      <a:pt x="760" y="508"/>
                    </a:lnTo>
                    <a:lnTo>
                      <a:pt x="760" y="508"/>
                    </a:lnTo>
                    <a:lnTo>
                      <a:pt x="755" y="504"/>
                    </a:lnTo>
                    <a:lnTo>
                      <a:pt x="749" y="499"/>
                    </a:lnTo>
                    <a:lnTo>
                      <a:pt x="749" y="499"/>
                    </a:lnTo>
                    <a:close/>
                    <a:moveTo>
                      <a:pt x="206" y="510"/>
                    </a:moveTo>
                    <a:lnTo>
                      <a:pt x="206" y="510"/>
                    </a:lnTo>
                    <a:lnTo>
                      <a:pt x="192" y="490"/>
                    </a:lnTo>
                    <a:lnTo>
                      <a:pt x="179" y="472"/>
                    </a:lnTo>
                    <a:lnTo>
                      <a:pt x="179" y="472"/>
                    </a:lnTo>
                    <a:lnTo>
                      <a:pt x="182" y="484"/>
                    </a:lnTo>
                    <a:lnTo>
                      <a:pt x="189" y="494"/>
                    </a:lnTo>
                    <a:lnTo>
                      <a:pt x="197" y="502"/>
                    </a:lnTo>
                    <a:lnTo>
                      <a:pt x="206" y="510"/>
                    </a:lnTo>
                    <a:lnTo>
                      <a:pt x="206" y="510"/>
                    </a:lnTo>
                    <a:close/>
                    <a:moveTo>
                      <a:pt x="674" y="519"/>
                    </a:moveTo>
                    <a:lnTo>
                      <a:pt x="674" y="519"/>
                    </a:lnTo>
                    <a:lnTo>
                      <a:pt x="650" y="494"/>
                    </a:lnTo>
                    <a:lnTo>
                      <a:pt x="638" y="482"/>
                    </a:lnTo>
                    <a:lnTo>
                      <a:pt x="624" y="473"/>
                    </a:lnTo>
                    <a:lnTo>
                      <a:pt x="624" y="473"/>
                    </a:lnTo>
                    <a:lnTo>
                      <a:pt x="648" y="499"/>
                    </a:lnTo>
                    <a:lnTo>
                      <a:pt x="661" y="510"/>
                    </a:lnTo>
                    <a:lnTo>
                      <a:pt x="674" y="519"/>
                    </a:lnTo>
                    <a:lnTo>
                      <a:pt x="674" y="519"/>
                    </a:lnTo>
                    <a:close/>
                    <a:moveTo>
                      <a:pt x="683" y="481"/>
                    </a:moveTo>
                    <a:lnTo>
                      <a:pt x="683" y="481"/>
                    </a:lnTo>
                    <a:lnTo>
                      <a:pt x="680" y="479"/>
                    </a:lnTo>
                    <a:lnTo>
                      <a:pt x="679" y="478"/>
                    </a:lnTo>
                    <a:lnTo>
                      <a:pt x="676" y="476"/>
                    </a:lnTo>
                    <a:lnTo>
                      <a:pt x="674" y="475"/>
                    </a:lnTo>
                    <a:lnTo>
                      <a:pt x="674" y="475"/>
                    </a:lnTo>
                    <a:lnTo>
                      <a:pt x="679" y="479"/>
                    </a:lnTo>
                    <a:lnTo>
                      <a:pt x="680" y="481"/>
                    </a:lnTo>
                    <a:lnTo>
                      <a:pt x="683" y="481"/>
                    </a:lnTo>
                    <a:lnTo>
                      <a:pt x="683" y="481"/>
                    </a:lnTo>
                    <a:close/>
                    <a:moveTo>
                      <a:pt x="415" y="519"/>
                    </a:moveTo>
                    <a:lnTo>
                      <a:pt x="415" y="519"/>
                    </a:lnTo>
                    <a:lnTo>
                      <a:pt x="403" y="507"/>
                    </a:lnTo>
                    <a:lnTo>
                      <a:pt x="391" y="494"/>
                    </a:lnTo>
                    <a:lnTo>
                      <a:pt x="377" y="484"/>
                    </a:lnTo>
                    <a:lnTo>
                      <a:pt x="371" y="479"/>
                    </a:lnTo>
                    <a:lnTo>
                      <a:pt x="363" y="476"/>
                    </a:lnTo>
                    <a:lnTo>
                      <a:pt x="363" y="476"/>
                    </a:lnTo>
                    <a:lnTo>
                      <a:pt x="389" y="497"/>
                    </a:lnTo>
                    <a:lnTo>
                      <a:pt x="415" y="519"/>
                    </a:lnTo>
                    <a:lnTo>
                      <a:pt x="415" y="519"/>
                    </a:lnTo>
                    <a:close/>
                    <a:moveTo>
                      <a:pt x="613" y="487"/>
                    </a:moveTo>
                    <a:lnTo>
                      <a:pt x="613" y="487"/>
                    </a:lnTo>
                    <a:lnTo>
                      <a:pt x="607" y="481"/>
                    </a:lnTo>
                    <a:lnTo>
                      <a:pt x="604" y="479"/>
                    </a:lnTo>
                    <a:lnTo>
                      <a:pt x="603" y="479"/>
                    </a:lnTo>
                    <a:lnTo>
                      <a:pt x="603" y="479"/>
                    </a:lnTo>
                    <a:lnTo>
                      <a:pt x="606" y="481"/>
                    </a:lnTo>
                    <a:lnTo>
                      <a:pt x="607" y="484"/>
                    </a:lnTo>
                    <a:lnTo>
                      <a:pt x="610" y="485"/>
                    </a:lnTo>
                    <a:lnTo>
                      <a:pt x="613" y="487"/>
                    </a:lnTo>
                    <a:lnTo>
                      <a:pt x="613" y="487"/>
                    </a:lnTo>
                    <a:close/>
                    <a:moveTo>
                      <a:pt x="273" y="479"/>
                    </a:moveTo>
                    <a:lnTo>
                      <a:pt x="273" y="479"/>
                    </a:lnTo>
                    <a:lnTo>
                      <a:pt x="284" y="487"/>
                    </a:lnTo>
                    <a:lnTo>
                      <a:pt x="290" y="490"/>
                    </a:lnTo>
                    <a:lnTo>
                      <a:pt x="296" y="491"/>
                    </a:lnTo>
                    <a:lnTo>
                      <a:pt x="296" y="491"/>
                    </a:lnTo>
                    <a:lnTo>
                      <a:pt x="292" y="487"/>
                    </a:lnTo>
                    <a:lnTo>
                      <a:pt x="285" y="482"/>
                    </a:lnTo>
                    <a:lnTo>
                      <a:pt x="279" y="481"/>
                    </a:lnTo>
                    <a:lnTo>
                      <a:pt x="273" y="479"/>
                    </a:lnTo>
                    <a:lnTo>
                      <a:pt x="273" y="479"/>
                    </a:lnTo>
                    <a:close/>
                    <a:moveTo>
                      <a:pt x="676" y="508"/>
                    </a:moveTo>
                    <a:lnTo>
                      <a:pt x="676" y="508"/>
                    </a:lnTo>
                    <a:lnTo>
                      <a:pt x="682" y="516"/>
                    </a:lnTo>
                    <a:lnTo>
                      <a:pt x="690" y="525"/>
                    </a:lnTo>
                    <a:lnTo>
                      <a:pt x="697" y="532"/>
                    </a:lnTo>
                    <a:lnTo>
                      <a:pt x="700" y="534"/>
                    </a:lnTo>
                    <a:lnTo>
                      <a:pt x="705" y="536"/>
                    </a:lnTo>
                    <a:lnTo>
                      <a:pt x="705" y="536"/>
                    </a:lnTo>
                    <a:lnTo>
                      <a:pt x="699" y="525"/>
                    </a:lnTo>
                    <a:lnTo>
                      <a:pt x="691" y="516"/>
                    </a:lnTo>
                    <a:lnTo>
                      <a:pt x="674" y="497"/>
                    </a:lnTo>
                    <a:lnTo>
                      <a:pt x="674" y="497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74" y="499"/>
                    </a:lnTo>
                    <a:lnTo>
                      <a:pt x="668" y="493"/>
                    </a:lnTo>
                    <a:lnTo>
                      <a:pt x="661" y="488"/>
                    </a:lnTo>
                    <a:lnTo>
                      <a:pt x="645" y="478"/>
                    </a:lnTo>
                    <a:lnTo>
                      <a:pt x="645" y="478"/>
                    </a:lnTo>
                    <a:lnTo>
                      <a:pt x="661" y="494"/>
                    </a:lnTo>
                    <a:lnTo>
                      <a:pt x="676" y="508"/>
                    </a:lnTo>
                    <a:lnTo>
                      <a:pt x="676" y="508"/>
                    </a:lnTo>
                    <a:close/>
                    <a:moveTo>
                      <a:pt x="325" y="485"/>
                    </a:moveTo>
                    <a:lnTo>
                      <a:pt x="325" y="485"/>
                    </a:lnTo>
                    <a:lnTo>
                      <a:pt x="325" y="484"/>
                    </a:lnTo>
                    <a:lnTo>
                      <a:pt x="324" y="482"/>
                    </a:lnTo>
                    <a:lnTo>
                      <a:pt x="322" y="482"/>
                    </a:lnTo>
                    <a:lnTo>
                      <a:pt x="321" y="482"/>
                    </a:lnTo>
                    <a:lnTo>
                      <a:pt x="321" y="482"/>
                    </a:lnTo>
                    <a:lnTo>
                      <a:pt x="324" y="484"/>
                    </a:lnTo>
                    <a:lnTo>
                      <a:pt x="325" y="485"/>
                    </a:lnTo>
                    <a:lnTo>
                      <a:pt x="325" y="485"/>
                    </a:lnTo>
                    <a:close/>
                    <a:moveTo>
                      <a:pt x="726" y="514"/>
                    </a:moveTo>
                    <a:lnTo>
                      <a:pt x="726" y="514"/>
                    </a:lnTo>
                    <a:lnTo>
                      <a:pt x="728" y="517"/>
                    </a:lnTo>
                    <a:lnTo>
                      <a:pt x="729" y="519"/>
                    </a:lnTo>
                    <a:lnTo>
                      <a:pt x="729" y="517"/>
                    </a:lnTo>
                    <a:lnTo>
                      <a:pt x="729" y="517"/>
                    </a:lnTo>
                    <a:lnTo>
                      <a:pt x="722" y="508"/>
                    </a:lnTo>
                    <a:lnTo>
                      <a:pt x="715" y="497"/>
                    </a:lnTo>
                    <a:lnTo>
                      <a:pt x="706" y="488"/>
                    </a:lnTo>
                    <a:lnTo>
                      <a:pt x="702" y="485"/>
                    </a:lnTo>
                    <a:lnTo>
                      <a:pt x="696" y="482"/>
                    </a:lnTo>
                    <a:lnTo>
                      <a:pt x="696" y="482"/>
                    </a:lnTo>
                    <a:lnTo>
                      <a:pt x="711" y="499"/>
                    </a:lnTo>
                    <a:lnTo>
                      <a:pt x="726" y="514"/>
                    </a:lnTo>
                    <a:lnTo>
                      <a:pt x="726" y="514"/>
                    </a:lnTo>
                    <a:close/>
                    <a:moveTo>
                      <a:pt x="447" y="485"/>
                    </a:moveTo>
                    <a:lnTo>
                      <a:pt x="447" y="485"/>
                    </a:lnTo>
                    <a:lnTo>
                      <a:pt x="446" y="484"/>
                    </a:lnTo>
                    <a:lnTo>
                      <a:pt x="444" y="484"/>
                    </a:lnTo>
                    <a:lnTo>
                      <a:pt x="444" y="485"/>
                    </a:lnTo>
                    <a:lnTo>
                      <a:pt x="444" y="485"/>
                    </a:lnTo>
                    <a:lnTo>
                      <a:pt x="446" y="487"/>
                    </a:lnTo>
                    <a:lnTo>
                      <a:pt x="447" y="487"/>
                    </a:lnTo>
                    <a:lnTo>
                      <a:pt x="447" y="485"/>
                    </a:lnTo>
                    <a:lnTo>
                      <a:pt x="447" y="485"/>
                    </a:lnTo>
                    <a:close/>
                    <a:moveTo>
                      <a:pt x="577" y="493"/>
                    </a:moveTo>
                    <a:lnTo>
                      <a:pt x="577" y="493"/>
                    </a:lnTo>
                    <a:lnTo>
                      <a:pt x="572" y="488"/>
                    </a:lnTo>
                    <a:lnTo>
                      <a:pt x="566" y="485"/>
                    </a:lnTo>
                    <a:lnTo>
                      <a:pt x="566" y="485"/>
                    </a:lnTo>
                    <a:lnTo>
                      <a:pt x="571" y="490"/>
                    </a:lnTo>
                    <a:lnTo>
                      <a:pt x="574" y="491"/>
                    </a:lnTo>
                    <a:lnTo>
                      <a:pt x="577" y="493"/>
                    </a:lnTo>
                    <a:lnTo>
                      <a:pt x="577" y="493"/>
                    </a:lnTo>
                    <a:close/>
                    <a:moveTo>
                      <a:pt x="281" y="496"/>
                    </a:moveTo>
                    <a:lnTo>
                      <a:pt x="281" y="496"/>
                    </a:lnTo>
                    <a:lnTo>
                      <a:pt x="264" y="485"/>
                    </a:lnTo>
                    <a:lnTo>
                      <a:pt x="264" y="485"/>
                    </a:lnTo>
                    <a:lnTo>
                      <a:pt x="272" y="494"/>
                    </a:lnTo>
                    <a:lnTo>
                      <a:pt x="276" y="497"/>
                    </a:lnTo>
                    <a:lnTo>
                      <a:pt x="279" y="497"/>
                    </a:lnTo>
                    <a:lnTo>
                      <a:pt x="281" y="496"/>
                    </a:lnTo>
                    <a:lnTo>
                      <a:pt x="281" y="496"/>
                    </a:lnTo>
                    <a:close/>
                    <a:moveTo>
                      <a:pt x="357" y="505"/>
                    </a:moveTo>
                    <a:lnTo>
                      <a:pt x="357" y="505"/>
                    </a:lnTo>
                    <a:lnTo>
                      <a:pt x="343" y="496"/>
                    </a:lnTo>
                    <a:lnTo>
                      <a:pt x="328" y="487"/>
                    </a:lnTo>
                    <a:lnTo>
                      <a:pt x="328" y="487"/>
                    </a:lnTo>
                    <a:lnTo>
                      <a:pt x="334" y="493"/>
                    </a:lnTo>
                    <a:lnTo>
                      <a:pt x="340" y="497"/>
                    </a:lnTo>
                    <a:lnTo>
                      <a:pt x="348" y="502"/>
                    </a:lnTo>
                    <a:lnTo>
                      <a:pt x="357" y="505"/>
                    </a:lnTo>
                    <a:lnTo>
                      <a:pt x="357" y="505"/>
                    </a:lnTo>
                    <a:close/>
                    <a:moveTo>
                      <a:pt x="805" y="537"/>
                    </a:moveTo>
                    <a:lnTo>
                      <a:pt x="805" y="537"/>
                    </a:lnTo>
                    <a:lnTo>
                      <a:pt x="804" y="513"/>
                    </a:lnTo>
                    <a:lnTo>
                      <a:pt x="801" y="487"/>
                    </a:lnTo>
                    <a:lnTo>
                      <a:pt x="801" y="487"/>
                    </a:lnTo>
                    <a:lnTo>
                      <a:pt x="798" y="487"/>
                    </a:lnTo>
                    <a:lnTo>
                      <a:pt x="798" y="487"/>
                    </a:lnTo>
                    <a:lnTo>
                      <a:pt x="801" y="511"/>
                    </a:lnTo>
                    <a:lnTo>
                      <a:pt x="805" y="537"/>
                    </a:lnTo>
                    <a:lnTo>
                      <a:pt x="805" y="537"/>
                    </a:lnTo>
                    <a:close/>
                    <a:moveTo>
                      <a:pt x="203" y="580"/>
                    </a:moveTo>
                    <a:lnTo>
                      <a:pt x="203" y="580"/>
                    </a:lnTo>
                    <a:lnTo>
                      <a:pt x="206" y="589"/>
                    </a:lnTo>
                    <a:lnTo>
                      <a:pt x="209" y="597"/>
                    </a:lnTo>
                    <a:lnTo>
                      <a:pt x="212" y="601"/>
                    </a:lnTo>
                    <a:lnTo>
                      <a:pt x="215" y="603"/>
                    </a:lnTo>
                    <a:lnTo>
                      <a:pt x="220" y="604"/>
                    </a:lnTo>
                    <a:lnTo>
                      <a:pt x="225" y="606"/>
                    </a:lnTo>
                    <a:lnTo>
                      <a:pt x="225" y="606"/>
                    </a:lnTo>
                    <a:lnTo>
                      <a:pt x="221" y="601"/>
                    </a:lnTo>
                    <a:lnTo>
                      <a:pt x="218" y="598"/>
                    </a:lnTo>
                    <a:lnTo>
                      <a:pt x="214" y="595"/>
                    </a:lnTo>
                    <a:lnTo>
                      <a:pt x="212" y="592"/>
                    </a:lnTo>
                    <a:lnTo>
                      <a:pt x="212" y="589"/>
                    </a:lnTo>
                    <a:lnTo>
                      <a:pt x="212" y="589"/>
                    </a:lnTo>
                    <a:lnTo>
                      <a:pt x="221" y="592"/>
                    </a:lnTo>
                    <a:lnTo>
                      <a:pt x="229" y="595"/>
                    </a:lnTo>
                    <a:lnTo>
                      <a:pt x="241" y="606"/>
                    </a:lnTo>
                    <a:lnTo>
                      <a:pt x="241" y="606"/>
                    </a:lnTo>
                    <a:lnTo>
                      <a:pt x="269" y="626"/>
                    </a:lnTo>
                    <a:lnTo>
                      <a:pt x="269" y="626"/>
                    </a:lnTo>
                    <a:lnTo>
                      <a:pt x="264" y="619"/>
                    </a:lnTo>
                    <a:lnTo>
                      <a:pt x="260" y="613"/>
                    </a:lnTo>
                    <a:lnTo>
                      <a:pt x="247" y="604"/>
                    </a:lnTo>
                    <a:lnTo>
                      <a:pt x="235" y="595"/>
                    </a:lnTo>
                    <a:lnTo>
                      <a:pt x="223" y="584"/>
                    </a:lnTo>
                    <a:lnTo>
                      <a:pt x="223" y="584"/>
                    </a:lnTo>
                    <a:lnTo>
                      <a:pt x="221" y="575"/>
                    </a:lnTo>
                    <a:lnTo>
                      <a:pt x="218" y="568"/>
                    </a:lnTo>
                    <a:lnTo>
                      <a:pt x="214" y="560"/>
                    </a:lnTo>
                    <a:lnTo>
                      <a:pt x="208" y="552"/>
                    </a:lnTo>
                    <a:lnTo>
                      <a:pt x="196" y="540"/>
                    </a:lnTo>
                    <a:lnTo>
                      <a:pt x="189" y="534"/>
                    </a:lnTo>
                    <a:lnTo>
                      <a:pt x="185" y="526"/>
                    </a:lnTo>
                    <a:lnTo>
                      <a:pt x="185" y="526"/>
                    </a:lnTo>
                    <a:lnTo>
                      <a:pt x="188" y="525"/>
                    </a:lnTo>
                    <a:lnTo>
                      <a:pt x="188" y="523"/>
                    </a:lnTo>
                    <a:lnTo>
                      <a:pt x="188" y="522"/>
                    </a:lnTo>
                    <a:lnTo>
                      <a:pt x="188" y="522"/>
                    </a:lnTo>
                    <a:lnTo>
                      <a:pt x="176" y="507"/>
                    </a:lnTo>
                    <a:lnTo>
                      <a:pt x="170" y="499"/>
                    </a:lnTo>
                    <a:lnTo>
                      <a:pt x="164" y="490"/>
                    </a:lnTo>
                    <a:lnTo>
                      <a:pt x="164" y="490"/>
                    </a:lnTo>
                    <a:lnTo>
                      <a:pt x="173" y="511"/>
                    </a:lnTo>
                    <a:lnTo>
                      <a:pt x="182" y="534"/>
                    </a:lnTo>
                    <a:lnTo>
                      <a:pt x="203" y="580"/>
                    </a:lnTo>
                    <a:lnTo>
                      <a:pt x="203" y="580"/>
                    </a:lnTo>
                    <a:close/>
                    <a:moveTo>
                      <a:pt x="470" y="525"/>
                    </a:moveTo>
                    <a:lnTo>
                      <a:pt x="470" y="525"/>
                    </a:lnTo>
                    <a:lnTo>
                      <a:pt x="491" y="548"/>
                    </a:lnTo>
                    <a:lnTo>
                      <a:pt x="504" y="560"/>
                    </a:lnTo>
                    <a:lnTo>
                      <a:pt x="514" y="571"/>
                    </a:lnTo>
                    <a:lnTo>
                      <a:pt x="514" y="571"/>
                    </a:lnTo>
                    <a:lnTo>
                      <a:pt x="534" y="583"/>
                    </a:lnTo>
                    <a:lnTo>
                      <a:pt x="552" y="593"/>
                    </a:lnTo>
                    <a:lnTo>
                      <a:pt x="552" y="593"/>
                    </a:lnTo>
                    <a:lnTo>
                      <a:pt x="496" y="539"/>
                    </a:lnTo>
                    <a:lnTo>
                      <a:pt x="465" y="513"/>
                    </a:lnTo>
                    <a:lnTo>
                      <a:pt x="450" y="500"/>
                    </a:lnTo>
                    <a:lnTo>
                      <a:pt x="433" y="490"/>
                    </a:lnTo>
                    <a:lnTo>
                      <a:pt x="433" y="490"/>
                    </a:lnTo>
                    <a:lnTo>
                      <a:pt x="450" y="508"/>
                    </a:lnTo>
                    <a:lnTo>
                      <a:pt x="470" y="525"/>
                    </a:lnTo>
                    <a:lnTo>
                      <a:pt x="470" y="525"/>
                    </a:lnTo>
                    <a:close/>
                    <a:moveTo>
                      <a:pt x="507" y="531"/>
                    </a:moveTo>
                    <a:lnTo>
                      <a:pt x="507" y="531"/>
                    </a:lnTo>
                    <a:lnTo>
                      <a:pt x="505" y="528"/>
                    </a:lnTo>
                    <a:lnTo>
                      <a:pt x="504" y="526"/>
                    </a:lnTo>
                    <a:lnTo>
                      <a:pt x="500" y="525"/>
                    </a:lnTo>
                    <a:lnTo>
                      <a:pt x="500" y="522"/>
                    </a:lnTo>
                    <a:lnTo>
                      <a:pt x="500" y="522"/>
                    </a:lnTo>
                    <a:lnTo>
                      <a:pt x="494" y="517"/>
                    </a:lnTo>
                    <a:lnTo>
                      <a:pt x="488" y="514"/>
                    </a:lnTo>
                    <a:lnTo>
                      <a:pt x="484" y="510"/>
                    </a:lnTo>
                    <a:lnTo>
                      <a:pt x="476" y="507"/>
                    </a:lnTo>
                    <a:lnTo>
                      <a:pt x="476" y="507"/>
                    </a:lnTo>
                    <a:lnTo>
                      <a:pt x="476" y="505"/>
                    </a:lnTo>
                    <a:lnTo>
                      <a:pt x="475" y="504"/>
                    </a:lnTo>
                    <a:lnTo>
                      <a:pt x="475" y="504"/>
                    </a:lnTo>
                    <a:lnTo>
                      <a:pt x="468" y="502"/>
                    </a:lnTo>
                    <a:lnTo>
                      <a:pt x="467" y="499"/>
                    </a:lnTo>
                    <a:lnTo>
                      <a:pt x="467" y="497"/>
                    </a:lnTo>
                    <a:lnTo>
                      <a:pt x="467" y="497"/>
                    </a:lnTo>
                    <a:lnTo>
                      <a:pt x="462" y="496"/>
                    </a:lnTo>
                    <a:lnTo>
                      <a:pt x="459" y="494"/>
                    </a:lnTo>
                    <a:lnTo>
                      <a:pt x="456" y="491"/>
                    </a:lnTo>
                    <a:lnTo>
                      <a:pt x="453" y="490"/>
                    </a:lnTo>
                    <a:lnTo>
                      <a:pt x="453" y="490"/>
                    </a:lnTo>
                    <a:lnTo>
                      <a:pt x="479" y="511"/>
                    </a:lnTo>
                    <a:lnTo>
                      <a:pt x="491" y="522"/>
                    </a:lnTo>
                    <a:lnTo>
                      <a:pt x="507" y="531"/>
                    </a:lnTo>
                    <a:lnTo>
                      <a:pt x="507" y="531"/>
                    </a:lnTo>
                    <a:close/>
                    <a:moveTo>
                      <a:pt x="502" y="494"/>
                    </a:moveTo>
                    <a:lnTo>
                      <a:pt x="502" y="494"/>
                    </a:lnTo>
                    <a:lnTo>
                      <a:pt x="500" y="494"/>
                    </a:lnTo>
                    <a:lnTo>
                      <a:pt x="499" y="494"/>
                    </a:lnTo>
                    <a:lnTo>
                      <a:pt x="497" y="493"/>
                    </a:lnTo>
                    <a:lnTo>
                      <a:pt x="496" y="494"/>
                    </a:lnTo>
                    <a:lnTo>
                      <a:pt x="496" y="494"/>
                    </a:lnTo>
                    <a:lnTo>
                      <a:pt x="500" y="496"/>
                    </a:lnTo>
                    <a:lnTo>
                      <a:pt x="502" y="496"/>
                    </a:lnTo>
                    <a:lnTo>
                      <a:pt x="502" y="494"/>
                    </a:lnTo>
                    <a:lnTo>
                      <a:pt x="502" y="494"/>
                    </a:lnTo>
                    <a:close/>
                    <a:moveTo>
                      <a:pt x="307" y="496"/>
                    </a:moveTo>
                    <a:lnTo>
                      <a:pt x="307" y="496"/>
                    </a:lnTo>
                    <a:lnTo>
                      <a:pt x="304" y="497"/>
                    </a:lnTo>
                    <a:lnTo>
                      <a:pt x="299" y="497"/>
                    </a:lnTo>
                    <a:lnTo>
                      <a:pt x="299" y="497"/>
                    </a:lnTo>
                    <a:lnTo>
                      <a:pt x="314" y="511"/>
                    </a:lnTo>
                    <a:lnTo>
                      <a:pt x="324" y="516"/>
                    </a:lnTo>
                    <a:lnTo>
                      <a:pt x="333" y="520"/>
                    </a:lnTo>
                    <a:lnTo>
                      <a:pt x="333" y="520"/>
                    </a:lnTo>
                    <a:lnTo>
                      <a:pt x="325" y="514"/>
                    </a:lnTo>
                    <a:lnTo>
                      <a:pt x="319" y="508"/>
                    </a:lnTo>
                    <a:lnTo>
                      <a:pt x="313" y="502"/>
                    </a:lnTo>
                    <a:lnTo>
                      <a:pt x="307" y="496"/>
                    </a:lnTo>
                    <a:lnTo>
                      <a:pt x="307" y="496"/>
                    </a:lnTo>
                    <a:close/>
                    <a:moveTo>
                      <a:pt x="343" y="513"/>
                    </a:moveTo>
                    <a:lnTo>
                      <a:pt x="343" y="513"/>
                    </a:lnTo>
                    <a:lnTo>
                      <a:pt x="333" y="504"/>
                    </a:lnTo>
                    <a:lnTo>
                      <a:pt x="327" y="500"/>
                    </a:lnTo>
                    <a:lnTo>
                      <a:pt x="321" y="499"/>
                    </a:lnTo>
                    <a:lnTo>
                      <a:pt x="321" y="499"/>
                    </a:lnTo>
                    <a:lnTo>
                      <a:pt x="331" y="507"/>
                    </a:lnTo>
                    <a:lnTo>
                      <a:pt x="343" y="513"/>
                    </a:lnTo>
                    <a:lnTo>
                      <a:pt x="343" y="513"/>
                    </a:lnTo>
                    <a:close/>
                    <a:moveTo>
                      <a:pt x="372" y="505"/>
                    </a:moveTo>
                    <a:lnTo>
                      <a:pt x="372" y="505"/>
                    </a:lnTo>
                    <a:lnTo>
                      <a:pt x="380" y="510"/>
                    </a:lnTo>
                    <a:lnTo>
                      <a:pt x="388" y="514"/>
                    </a:lnTo>
                    <a:lnTo>
                      <a:pt x="394" y="519"/>
                    </a:lnTo>
                    <a:lnTo>
                      <a:pt x="398" y="522"/>
                    </a:lnTo>
                    <a:lnTo>
                      <a:pt x="398" y="522"/>
                    </a:lnTo>
                    <a:lnTo>
                      <a:pt x="385" y="510"/>
                    </a:lnTo>
                    <a:lnTo>
                      <a:pt x="368" y="500"/>
                    </a:lnTo>
                    <a:lnTo>
                      <a:pt x="368" y="500"/>
                    </a:lnTo>
                    <a:lnTo>
                      <a:pt x="371" y="502"/>
                    </a:lnTo>
                    <a:lnTo>
                      <a:pt x="372" y="505"/>
                    </a:lnTo>
                    <a:lnTo>
                      <a:pt x="372" y="505"/>
                    </a:lnTo>
                    <a:close/>
                    <a:moveTo>
                      <a:pt x="345" y="505"/>
                    </a:moveTo>
                    <a:lnTo>
                      <a:pt x="345" y="505"/>
                    </a:lnTo>
                    <a:lnTo>
                      <a:pt x="342" y="504"/>
                    </a:lnTo>
                    <a:lnTo>
                      <a:pt x="340" y="502"/>
                    </a:lnTo>
                    <a:lnTo>
                      <a:pt x="339" y="504"/>
                    </a:lnTo>
                    <a:lnTo>
                      <a:pt x="339" y="504"/>
                    </a:lnTo>
                    <a:lnTo>
                      <a:pt x="342" y="505"/>
                    </a:lnTo>
                    <a:lnTo>
                      <a:pt x="343" y="507"/>
                    </a:lnTo>
                    <a:lnTo>
                      <a:pt x="345" y="505"/>
                    </a:lnTo>
                    <a:lnTo>
                      <a:pt x="345" y="505"/>
                    </a:lnTo>
                    <a:close/>
                    <a:moveTo>
                      <a:pt x="447" y="542"/>
                    </a:moveTo>
                    <a:lnTo>
                      <a:pt x="447" y="542"/>
                    </a:lnTo>
                    <a:lnTo>
                      <a:pt x="455" y="548"/>
                    </a:lnTo>
                    <a:lnTo>
                      <a:pt x="458" y="551"/>
                    </a:lnTo>
                    <a:lnTo>
                      <a:pt x="461" y="551"/>
                    </a:lnTo>
                    <a:lnTo>
                      <a:pt x="461" y="551"/>
                    </a:lnTo>
                    <a:lnTo>
                      <a:pt x="449" y="539"/>
                    </a:lnTo>
                    <a:lnTo>
                      <a:pt x="435" y="526"/>
                    </a:lnTo>
                    <a:lnTo>
                      <a:pt x="423" y="514"/>
                    </a:lnTo>
                    <a:lnTo>
                      <a:pt x="407" y="504"/>
                    </a:lnTo>
                    <a:lnTo>
                      <a:pt x="407" y="504"/>
                    </a:lnTo>
                    <a:lnTo>
                      <a:pt x="426" y="523"/>
                    </a:lnTo>
                    <a:lnTo>
                      <a:pt x="436" y="534"/>
                    </a:lnTo>
                    <a:lnTo>
                      <a:pt x="447" y="542"/>
                    </a:lnTo>
                    <a:lnTo>
                      <a:pt x="447" y="542"/>
                    </a:lnTo>
                    <a:close/>
                    <a:moveTo>
                      <a:pt x="848" y="513"/>
                    </a:moveTo>
                    <a:lnTo>
                      <a:pt x="848" y="513"/>
                    </a:lnTo>
                    <a:lnTo>
                      <a:pt x="847" y="508"/>
                    </a:lnTo>
                    <a:lnTo>
                      <a:pt x="845" y="505"/>
                    </a:lnTo>
                    <a:lnTo>
                      <a:pt x="845" y="505"/>
                    </a:lnTo>
                    <a:lnTo>
                      <a:pt x="845" y="510"/>
                    </a:lnTo>
                    <a:lnTo>
                      <a:pt x="848" y="513"/>
                    </a:lnTo>
                    <a:lnTo>
                      <a:pt x="848" y="513"/>
                    </a:lnTo>
                    <a:close/>
                    <a:moveTo>
                      <a:pt x="401" y="517"/>
                    </a:moveTo>
                    <a:lnTo>
                      <a:pt x="401" y="517"/>
                    </a:lnTo>
                    <a:lnTo>
                      <a:pt x="403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404" y="517"/>
                    </a:lnTo>
                    <a:lnTo>
                      <a:pt x="397" y="511"/>
                    </a:lnTo>
                    <a:lnTo>
                      <a:pt x="394" y="508"/>
                    </a:lnTo>
                    <a:lnTo>
                      <a:pt x="389" y="505"/>
                    </a:lnTo>
                    <a:lnTo>
                      <a:pt x="389" y="505"/>
                    </a:lnTo>
                    <a:lnTo>
                      <a:pt x="391" y="508"/>
                    </a:lnTo>
                    <a:lnTo>
                      <a:pt x="395" y="511"/>
                    </a:lnTo>
                    <a:lnTo>
                      <a:pt x="398" y="514"/>
                    </a:lnTo>
                    <a:lnTo>
                      <a:pt x="401" y="517"/>
                    </a:lnTo>
                    <a:lnTo>
                      <a:pt x="401" y="517"/>
                    </a:lnTo>
                    <a:close/>
                    <a:moveTo>
                      <a:pt x="670" y="526"/>
                    </a:moveTo>
                    <a:lnTo>
                      <a:pt x="670" y="526"/>
                    </a:lnTo>
                    <a:lnTo>
                      <a:pt x="664" y="522"/>
                    </a:lnTo>
                    <a:lnTo>
                      <a:pt x="658" y="516"/>
                    </a:lnTo>
                    <a:lnTo>
                      <a:pt x="651" y="510"/>
                    </a:lnTo>
                    <a:lnTo>
                      <a:pt x="644" y="505"/>
                    </a:lnTo>
                    <a:lnTo>
                      <a:pt x="644" y="505"/>
                    </a:lnTo>
                    <a:lnTo>
                      <a:pt x="656" y="519"/>
                    </a:lnTo>
                    <a:lnTo>
                      <a:pt x="662" y="523"/>
                    </a:lnTo>
                    <a:lnTo>
                      <a:pt x="665" y="526"/>
                    </a:lnTo>
                    <a:lnTo>
                      <a:pt x="670" y="526"/>
                    </a:lnTo>
                    <a:lnTo>
                      <a:pt x="670" y="526"/>
                    </a:lnTo>
                    <a:close/>
                    <a:moveTo>
                      <a:pt x="363" y="510"/>
                    </a:moveTo>
                    <a:lnTo>
                      <a:pt x="363" y="510"/>
                    </a:lnTo>
                    <a:lnTo>
                      <a:pt x="363" y="511"/>
                    </a:lnTo>
                    <a:lnTo>
                      <a:pt x="363" y="511"/>
                    </a:lnTo>
                    <a:lnTo>
                      <a:pt x="362" y="513"/>
                    </a:lnTo>
                    <a:lnTo>
                      <a:pt x="362" y="513"/>
                    </a:lnTo>
                    <a:lnTo>
                      <a:pt x="357" y="511"/>
                    </a:lnTo>
                    <a:lnTo>
                      <a:pt x="354" y="511"/>
                    </a:lnTo>
                    <a:lnTo>
                      <a:pt x="346" y="507"/>
                    </a:lnTo>
                    <a:lnTo>
                      <a:pt x="346" y="507"/>
                    </a:lnTo>
                    <a:lnTo>
                      <a:pt x="365" y="525"/>
                    </a:lnTo>
                    <a:lnTo>
                      <a:pt x="385" y="540"/>
                    </a:lnTo>
                    <a:lnTo>
                      <a:pt x="406" y="554"/>
                    </a:lnTo>
                    <a:lnTo>
                      <a:pt x="427" y="568"/>
                    </a:lnTo>
                    <a:lnTo>
                      <a:pt x="427" y="568"/>
                    </a:lnTo>
                    <a:lnTo>
                      <a:pt x="420" y="557"/>
                    </a:lnTo>
                    <a:lnTo>
                      <a:pt x="411" y="548"/>
                    </a:lnTo>
                    <a:lnTo>
                      <a:pt x="401" y="540"/>
                    </a:lnTo>
                    <a:lnTo>
                      <a:pt x="394" y="529"/>
                    </a:lnTo>
                    <a:lnTo>
                      <a:pt x="394" y="529"/>
                    </a:lnTo>
                    <a:lnTo>
                      <a:pt x="394" y="531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9"/>
                    </a:lnTo>
                    <a:lnTo>
                      <a:pt x="392" y="528"/>
                    </a:lnTo>
                    <a:lnTo>
                      <a:pt x="394" y="526"/>
                    </a:lnTo>
                    <a:lnTo>
                      <a:pt x="394" y="526"/>
                    </a:lnTo>
                    <a:lnTo>
                      <a:pt x="386" y="522"/>
                    </a:lnTo>
                    <a:lnTo>
                      <a:pt x="378" y="517"/>
                    </a:lnTo>
                    <a:lnTo>
                      <a:pt x="371" y="513"/>
                    </a:lnTo>
                    <a:lnTo>
                      <a:pt x="363" y="510"/>
                    </a:lnTo>
                    <a:lnTo>
                      <a:pt x="363" y="510"/>
                    </a:lnTo>
                    <a:close/>
                    <a:moveTo>
                      <a:pt x="728" y="526"/>
                    </a:moveTo>
                    <a:lnTo>
                      <a:pt x="728" y="526"/>
                    </a:lnTo>
                    <a:lnTo>
                      <a:pt x="719" y="516"/>
                    </a:lnTo>
                    <a:lnTo>
                      <a:pt x="708" y="507"/>
                    </a:lnTo>
                    <a:lnTo>
                      <a:pt x="708" y="507"/>
                    </a:lnTo>
                    <a:lnTo>
                      <a:pt x="717" y="517"/>
                    </a:lnTo>
                    <a:lnTo>
                      <a:pt x="728" y="526"/>
                    </a:lnTo>
                    <a:lnTo>
                      <a:pt x="728" y="526"/>
                    </a:lnTo>
                    <a:close/>
                    <a:moveTo>
                      <a:pt x="728" y="508"/>
                    </a:moveTo>
                    <a:lnTo>
                      <a:pt x="728" y="508"/>
                    </a:lnTo>
                    <a:lnTo>
                      <a:pt x="737" y="522"/>
                    </a:lnTo>
                    <a:lnTo>
                      <a:pt x="747" y="534"/>
                    </a:lnTo>
                    <a:lnTo>
                      <a:pt x="758" y="546"/>
                    </a:lnTo>
                    <a:lnTo>
                      <a:pt x="770" y="555"/>
                    </a:lnTo>
                    <a:lnTo>
                      <a:pt x="770" y="555"/>
                    </a:lnTo>
                    <a:lnTo>
                      <a:pt x="769" y="548"/>
                    </a:lnTo>
                    <a:lnTo>
                      <a:pt x="767" y="542"/>
                    </a:lnTo>
                    <a:lnTo>
                      <a:pt x="764" y="536"/>
                    </a:lnTo>
                    <a:lnTo>
                      <a:pt x="760" y="531"/>
                    </a:lnTo>
                    <a:lnTo>
                      <a:pt x="752" y="522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43" y="511"/>
                    </a:lnTo>
                    <a:lnTo>
                      <a:pt x="744" y="511"/>
                    </a:lnTo>
                    <a:lnTo>
                      <a:pt x="744" y="511"/>
                    </a:lnTo>
                    <a:lnTo>
                      <a:pt x="728" y="508"/>
                    </a:lnTo>
                    <a:lnTo>
                      <a:pt x="728" y="508"/>
                    </a:lnTo>
                    <a:close/>
                    <a:moveTo>
                      <a:pt x="241" y="558"/>
                    </a:moveTo>
                    <a:lnTo>
                      <a:pt x="241" y="558"/>
                    </a:lnTo>
                    <a:lnTo>
                      <a:pt x="234" y="549"/>
                    </a:lnTo>
                    <a:lnTo>
                      <a:pt x="225" y="542"/>
                    </a:lnTo>
                    <a:lnTo>
                      <a:pt x="217" y="534"/>
                    </a:lnTo>
                    <a:lnTo>
                      <a:pt x="209" y="525"/>
                    </a:lnTo>
                    <a:lnTo>
                      <a:pt x="209" y="525"/>
                    </a:lnTo>
                    <a:lnTo>
                      <a:pt x="211" y="525"/>
                    </a:lnTo>
                    <a:lnTo>
                      <a:pt x="211" y="523"/>
                    </a:lnTo>
                    <a:lnTo>
                      <a:pt x="214" y="522"/>
                    </a:lnTo>
                    <a:lnTo>
                      <a:pt x="214" y="522"/>
                    </a:lnTo>
                    <a:lnTo>
                      <a:pt x="206" y="516"/>
                    </a:lnTo>
                    <a:lnTo>
                      <a:pt x="197" y="508"/>
                    </a:lnTo>
                    <a:lnTo>
                      <a:pt x="197" y="508"/>
                    </a:lnTo>
                    <a:lnTo>
                      <a:pt x="209" y="536"/>
                    </a:lnTo>
                    <a:lnTo>
                      <a:pt x="217" y="546"/>
                    </a:lnTo>
                    <a:lnTo>
                      <a:pt x="221" y="551"/>
                    </a:lnTo>
                    <a:lnTo>
                      <a:pt x="228" y="555"/>
                    </a:lnTo>
                    <a:lnTo>
                      <a:pt x="228" y="555"/>
                    </a:lnTo>
                    <a:lnTo>
                      <a:pt x="226" y="552"/>
                    </a:lnTo>
                    <a:lnTo>
                      <a:pt x="228" y="551"/>
                    </a:lnTo>
                    <a:lnTo>
                      <a:pt x="229" y="551"/>
                    </a:lnTo>
                    <a:lnTo>
                      <a:pt x="229" y="551"/>
                    </a:lnTo>
                    <a:lnTo>
                      <a:pt x="235" y="554"/>
                    </a:lnTo>
                    <a:lnTo>
                      <a:pt x="241" y="558"/>
                    </a:lnTo>
                    <a:lnTo>
                      <a:pt x="241" y="558"/>
                    </a:lnTo>
                    <a:close/>
                    <a:moveTo>
                      <a:pt x="273" y="520"/>
                    </a:moveTo>
                    <a:lnTo>
                      <a:pt x="273" y="520"/>
                    </a:lnTo>
                    <a:lnTo>
                      <a:pt x="278" y="522"/>
                    </a:lnTo>
                    <a:lnTo>
                      <a:pt x="282" y="523"/>
                    </a:lnTo>
                    <a:lnTo>
                      <a:pt x="292" y="529"/>
                    </a:lnTo>
                    <a:lnTo>
                      <a:pt x="301" y="537"/>
                    </a:lnTo>
                    <a:lnTo>
                      <a:pt x="305" y="539"/>
                    </a:lnTo>
                    <a:lnTo>
                      <a:pt x="310" y="540"/>
                    </a:lnTo>
                    <a:lnTo>
                      <a:pt x="310" y="540"/>
                    </a:lnTo>
                    <a:lnTo>
                      <a:pt x="287" y="525"/>
                    </a:lnTo>
                    <a:lnTo>
                      <a:pt x="275" y="517"/>
                    </a:lnTo>
                    <a:lnTo>
                      <a:pt x="263" y="510"/>
                    </a:lnTo>
                    <a:lnTo>
                      <a:pt x="263" y="510"/>
                    </a:lnTo>
                    <a:lnTo>
                      <a:pt x="269" y="514"/>
                    </a:lnTo>
                    <a:lnTo>
                      <a:pt x="272" y="517"/>
                    </a:lnTo>
                    <a:lnTo>
                      <a:pt x="273" y="520"/>
                    </a:lnTo>
                    <a:lnTo>
                      <a:pt x="273" y="520"/>
                    </a:lnTo>
                    <a:close/>
                    <a:moveTo>
                      <a:pt x="238" y="511"/>
                    </a:moveTo>
                    <a:lnTo>
                      <a:pt x="238" y="511"/>
                    </a:lnTo>
                    <a:lnTo>
                      <a:pt x="243" y="514"/>
                    </a:lnTo>
                    <a:lnTo>
                      <a:pt x="247" y="519"/>
                    </a:lnTo>
                    <a:lnTo>
                      <a:pt x="252" y="522"/>
                    </a:lnTo>
                    <a:lnTo>
                      <a:pt x="257" y="522"/>
                    </a:lnTo>
                    <a:lnTo>
                      <a:pt x="257" y="522"/>
                    </a:lnTo>
                    <a:lnTo>
                      <a:pt x="252" y="519"/>
                    </a:lnTo>
                    <a:lnTo>
                      <a:pt x="247" y="516"/>
                    </a:lnTo>
                    <a:lnTo>
                      <a:pt x="243" y="511"/>
                    </a:lnTo>
                    <a:lnTo>
                      <a:pt x="241" y="511"/>
                    </a:lnTo>
                    <a:lnTo>
                      <a:pt x="238" y="511"/>
                    </a:lnTo>
                    <a:lnTo>
                      <a:pt x="238" y="511"/>
                    </a:lnTo>
                    <a:close/>
                    <a:moveTo>
                      <a:pt x="314" y="517"/>
                    </a:moveTo>
                    <a:lnTo>
                      <a:pt x="314" y="517"/>
                    </a:lnTo>
                    <a:lnTo>
                      <a:pt x="311" y="514"/>
                    </a:lnTo>
                    <a:lnTo>
                      <a:pt x="307" y="513"/>
                    </a:lnTo>
                    <a:lnTo>
                      <a:pt x="307" y="513"/>
                    </a:lnTo>
                    <a:lnTo>
                      <a:pt x="310" y="517"/>
                    </a:lnTo>
                    <a:lnTo>
                      <a:pt x="311" y="517"/>
                    </a:lnTo>
                    <a:lnTo>
                      <a:pt x="314" y="517"/>
                    </a:lnTo>
                    <a:lnTo>
                      <a:pt x="314" y="517"/>
                    </a:lnTo>
                    <a:close/>
                    <a:moveTo>
                      <a:pt x="775" y="536"/>
                    </a:moveTo>
                    <a:lnTo>
                      <a:pt x="775" y="536"/>
                    </a:lnTo>
                    <a:lnTo>
                      <a:pt x="775" y="528"/>
                    </a:lnTo>
                    <a:lnTo>
                      <a:pt x="773" y="523"/>
                    </a:lnTo>
                    <a:lnTo>
                      <a:pt x="770" y="519"/>
                    </a:lnTo>
                    <a:lnTo>
                      <a:pt x="766" y="514"/>
                    </a:lnTo>
                    <a:lnTo>
                      <a:pt x="766" y="514"/>
                    </a:lnTo>
                    <a:lnTo>
                      <a:pt x="760" y="514"/>
                    </a:lnTo>
                    <a:lnTo>
                      <a:pt x="752" y="513"/>
                    </a:lnTo>
                    <a:lnTo>
                      <a:pt x="752" y="513"/>
                    </a:lnTo>
                    <a:lnTo>
                      <a:pt x="763" y="525"/>
                    </a:lnTo>
                    <a:lnTo>
                      <a:pt x="769" y="531"/>
                    </a:lnTo>
                    <a:lnTo>
                      <a:pt x="775" y="536"/>
                    </a:lnTo>
                    <a:lnTo>
                      <a:pt x="775" y="536"/>
                    </a:lnTo>
                    <a:close/>
                    <a:moveTo>
                      <a:pt x="565" y="546"/>
                    </a:moveTo>
                    <a:lnTo>
                      <a:pt x="565" y="546"/>
                    </a:lnTo>
                    <a:lnTo>
                      <a:pt x="563" y="545"/>
                    </a:lnTo>
                    <a:lnTo>
                      <a:pt x="563" y="543"/>
                    </a:lnTo>
                    <a:lnTo>
                      <a:pt x="563" y="543"/>
                    </a:lnTo>
                    <a:lnTo>
                      <a:pt x="565" y="542"/>
                    </a:lnTo>
                    <a:lnTo>
                      <a:pt x="568" y="540"/>
                    </a:lnTo>
                    <a:lnTo>
                      <a:pt x="568" y="540"/>
                    </a:lnTo>
                    <a:lnTo>
                      <a:pt x="565" y="537"/>
                    </a:lnTo>
                    <a:lnTo>
                      <a:pt x="560" y="534"/>
                    </a:lnTo>
                    <a:lnTo>
                      <a:pt x="555" y="529"/>
                    </a:lnTo>
                    <a:lnTo>
                      <a:pt x="551" y="526"/>
                    </a:lnTo>
                    <a:lnTo>
                      <a:pt x="551" y="526"/>
                    </a:lnTo>
                    <a:lnTo>
                      <a:pt x="545" y="523"/>
                    </a:lnTo>
                    <a:lnTo>
                      <a:pt x="540" y="520"/>
                    </a:lnTo>
                    <a:lnTo>
                      <a:pt x="536" y="516"/>
                    </a:lnTo>
                    <a:lnTo>
                      <a:pt x="531" y="514"/>
                    </a:lnTo>
                    <a:lnTo>
                      <a:pt x="531" y="514"/>
                    </a:lnTo>
                    <a:lnTo>
                      <a:pt x="548" y="531"/>
                    </a:lnTo>
                    <a:lnTo>
                      <a:pt x="565" y="546"/>
                    </a:lnTo>
                    <a:lnTo>
                      <a:pt x="565" y="546"/>
                    </a:lnTo>
                    <a:close/>
                    <a:moveTo>
                      <a:pt x="401" y="565"/>
                    </a:moveTo>
                    <a:lnTo>
                      <a:pt x="401" y="565"/>
                    </a:lnTo>
                    <a:lnTo>
                      <a:pt x="372" y="539"/>
                    </a:lnTo>
                    <a:lnTo>
                      <a:pt x="357" y="526"/>
                    </a:lnTo>
                    <a:lnTo>
                      <a:pt x="348" y="522"/>
                    </a:lnTo>
                    <a:lnTo>
                      <a:pt x="340" y="517"/>
                    </a:lnTo>
                    <a:lnTo>
                      <a:pt x="340" y="517"/>
                    </a:lnTo>
                    <a:lnTo>
                      <a:pt x="353" y="532"/>
                    </a:lnTo>
                    <a:lnTo>
                      <a:pt x="368" y="545"/>
                    </a:lnTo>
                    <a:lnTo>
                      <a:pt x="385" y="555"/>
                    </a:lnTo>
                    <a:lnTo>
                      <a:pt x="392" y="560"/>
                    </a:lnTo>
                    <a:lnTo>
                      <a:pt x="401" y="565"/>
                    </a:lnTo>
                    <a:lnTo>
                      <a:pt x="401" y="565"/>
                    </a:lnTo>
                    <a:close/>
                    <a:moveTo>
                      <a:pt x="648" y="532"/>
                    </a:moveTo>
                    <a:lnTo>
                      <a:pt x="648" y="532"/>
                    </a:lnTo>
                    <a:lnTo>
                      <a:pt x="644" y="526"/>
                    </a:lnTo>
                    <a:lnTo>
                      <a:pt x="638" y="523"/>
                    </a:lnTo>
                    <a:lnTo>
                      <a:pt x="632" y="519"/>
                    </a:lnTo>
                    <a:lnTo>
                      <a:pt x="624" y="517"/>
                    </a:lnTo>
                    <a:lnTo>
                      <a:pt x="624" y="517"/>
                    </a:lnTo>
                    <a:lnTo>
                      <a:pt x="636" y="526"/>
                    </a:lnTo>
                    <a:lnTo>
                      <a:pt x="642" y="529"/>
                    </a:lnTo>
                    <a:lnTo>
                      <a:pt x="648" y="532"/>
                    </a:lnTo>
                    <a:lnTo>
                      <a:pt x="648" y="532"/>
                    </a:lnTo>
                    <a:close/>
                    <a:moveTo>
                      <a:pt x="856" y="526"/>
                    </a:moveTo>
                    <a:lnTo>
                      <a:pt x="856" y="526"/>
                    </a:lnTo>
                    <a:lnTo>
                      <a:pt x="856" y="520"/>
                    </a:lnTo>
                    <a:lnTo>
                      <a:pt x="856" y="519"/>
                    </a:lnTo>
                    <a:lnTo>
                      <a:pt x="854" y="517"/>
                    </a:lnTo>
                    <a:lnTo>
                      <a:pt x="854" y="517"/>
                    </a:lnTo>
                    <a:lnTo>
                      <a:pt x="854" y="522"/>
                    </a:lnTo>
                    <a:lnTo>
                      <a:pt x="854" y="525"/>
                    </a:lnTo>
                    <a:lnTo>
                      <a:pt x="856" y="526"/>
                    </a:lnTo>
                    <a:lnTo>
                      <a:pt x="856" y="526"/>
                    </a:lnTo>
                    <a:close/>
                    <a:moveTo>
                      <a:pt x="618" y="529"/>
                    </a:moveTo>
                    <a:lnTo>
                      <a:pt x="618" y="529"/>
                    </a:lnTo>
                    <a:lnTo>
                      <a:pt x="616" y="526"/>
                    </a:lnTo>
                    <a:lnTo>
                      <a:pt x="613" y="523"/>
                    </a:lnTo>
                    <a:lnTo>
                      <a:pt x="607" y="519"/>
                    </a:lnTo>
                    <a:lnTo>
                      <a:pt x="607" y="519"/>
                    </a:lnTo>
                    <a:lnTo>
                      <a:pt x="609" y="522"/>
                    </a:lnTo>
                    <a:lnTo>
                      <a:pt x="612" y="525"/>
                    </a:lnTo>
                    <a:lnTo>
                      <a:pt x="618" y="529"/>
                    </a:lnTo>
                    <a:lnTo>
                      <a:pt x="618" y="529"/>
                    </a:lnTo>
                    <a:close/>
                    <a:moveTo>
                      <a:pt x="565" y="522"/>
                    </a:moveTo>
                    <a:lnTo>
                      <a:pt x="565" y="522"/>
                    </a:lnTo>
                    <a:lnTo>
                      <a:pt x="566" y="523"/>
                    </a:lnTo>
                    <a:lnTo>
                      <a:pt x="569" y="523"/>
                    </a:lnTo>
                    <a:lnTo>
                      <a:pt x="571" y="523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71" y="522"/>
                    </a:lnTo>
                    <a:lnTo>
                      <a:pt x="568" y="522"/>
                    </a:lnTo>
                    <a:lnTo>
                      <a:pt x="566" y="520"/>
                    </a:lnTo>
                    <a:lnTo>
                      <a:pt x="565" y="522"/>
                    </a:lnTo>
                    <a:lnTo>
                      <a:pt x="565" y="522"/>
                    </a:lnTo>
                    <a:close/>
                    <a:moveTo>
                      <a:pt x="377" y="565"/>
                    </a:moveTo>
                    <a:lnTo>
                      <a:pt x="377" y="565"/>
                    </a:lnTo>
                    <a:lnTo>
                      <a:pt x="351" y="543"/>
                    </a:lnTo>
                    <a:lnTo>
                      <a:pt x="324" y="523"/>
                    </a:lnTo>
                    <a:lnTo>
                      <a:pt x="324" y="523"/>
                    </a:lnTo>
                    <a:lnTo>
                      <a:pt x="321" y="525"/>
                    </a:lnTo>
                    <a:lnTo>
                      <a:pt x="316" y="523"/>
                    </a:lnTo>
                    <a:lnTo>
                      <a:pt x="316" y="523"/>
                    </a:lnTo>
                    <a:lnTo>
                      <a:pt x="330" y="536"/>
                    </a:lnTo>
                    <a:lnTo>
                      <a:pt x="345" y="546"/>
                    </a:lnTo>
                    <a:lnTo>
                      <a:pt x="362" y="555"/>
                    </a:lnTo>
                    <a:lnTo>
                      <a:pt x="377" y="565"/>
                    </a:lnTo>
                    <a:lnTo>
                      <a:pt x="377" y="565"/>
                    </a:lnTo>
                    <a:close/>
                    <a:moveTo>
                      <a:pt x="683" y="532"/>
                    </a:moveTo>
                    <a:lnTo>
                      <a:pt x="683" y="532"/>
                    </a:lnTo>
                    <a:lnTo>
                      <a:pt x="682" y="529"/>
                    </a:lnTo>
                    <a:lnTo>
                      <a:pt x="679" y="528"/>
                    </a:lnTo>
                    <a:lnTo>
                      <a:pt x="674" y="525"/>
                    </a:lnTo>
                    <a:lnTo>
                      <a:pt x="674" y="525"/>
                    </a:lnTo>
                    <a:lnTo>
                      <a:pt x="676" y="526"/>
                    </a:lnTo>
                    <a:lnTo>
                      <a:pt x="677" y="529"/>
                    </a:lnTo>
                    <a:lnTo>
                      <a:pt x="680" y="531"/>
                    </a:lnTo>
                    <a:lnTo>
                      <a:pt x="683" y="532"/>
                    </a:lnTo>
                    <a:lnTo>
                      <a:pt x="683" y="532"/>
                    </a:lnTo>
                    <a:close/>
                    <a:moveTo>
                      <a:pt x="513" y="583"/>
                    </a:moveTo>
                    <a:lnTo>
                      <a:pt x="513" y="583"/>
                    </a:lnTo>
                    <a:lnTo>
                      <a:pt x="504" y="575"/>
                    </a:lnTo>
                    <a:lnTo>
                      <a:pt x="493" y="568"/>
                    </a:lnTo>
                    <a:lnTo>
                      <a:pt x="482" y="558"/>
                    </a:lnTo>
                    <a:lnTo>
                      <a:pt x="473" y="551"/>
                    </a:lnTo>
                    <a:lnTo>
                      <a:pt x="473" y="551"/>
                    </a:lnTo>
                    <a:lnTo>
                      <a:pt x="473" y="548"/>
                    </a:lnTo>
                    <a:lnTo>
                      <a:pt x="473" y="548"/>
                    </a:lnTo>
                    <a:lnTo>
                      <a:pt x="459" y="536"/>
                    </a:lnTo>
                    <a:lnTo>
                      <a:pt x="452" y="531"/>
                    </a:lnTo>
                    <a:lnTo>
                      <a:pt x="444" y="526"/>
                    </a:lnTo>
                    <a:lnTo>
                      <a:pt x="444" y="526"/>
                    </a:lnTo>
                    <a:lnTo>
                      <a:pt x="459" y="543"/>
                    </a:lnTo>
                    <a:lnTo>
                      <a:pt x="476" y="560"/>
                    </a:lnTo>
                    <a:lnTo>
                      <a:pt x="496" y="575"/>
                    </a:lnTo>
                    <a:lnTo>
                      <a:pt x="505" y="581"/>
                    </a:lnTo>
                    <a:lnTo>
                      <a:pt x="516" y="587"/>
                    </a:lnTo>
                    <a:lnTo>
                      <a:pt x="516" y="587"/>
                    </a:lnTo>
                    <a:lnTo>
                      <a:pt x="514" y="586"/>
                    </a:lnTo>
                    <a:lnTo>
                      <a:pt x="513" y="583"/>
                    </a:lnTo>
                    <a:lnTo>
                      <a:pt x="513" y="583"/>
                    </a:lnTo>
                    <a:close/>
                    <a:moveTo>
                      <a:pt x="504" y="537"/>
                    </a:moveTo>
                    <a:lnTo>
                      <a:pt x="504" y="537"/>
                    </a:lnTo>
                    <a:lnTo>
                      <a:pt x="499" y="532"/>
                    </a:lnTo>
                    <a:lnTo>
                      <a:pt x="494" y="529"/>
                    </a:lnTo>
                    <a:lnTo>
                      <a:pt x="493" y="529"/>
                    </a:lnTo>
                    <a:lnTo>
                      <a:pt x="493" y="529"/>
                    </a:lnTo>
                    <a:lnTo>
                      <a:pt x="494" y="531"/>
                    </a:lnTo>
                    <a:lnTo>
                      <a:pt x="497" y="534"/>
                    </a:lnTo>
                    <a:lnTo>
                      <a:pt x="500" y="537"/>
                    </a:lnTo>
                    <a:lnTo>
                      <a:pt x="502" y="537"/>
                    </a:lnTo>
                    <a:lnTo>
                      <a:pt x="504" y="537"/>
                    </a:lnTo>
                    <a:lnTo>
                      <a:pt x="504" y="537"/>
                    </a:lnTo>
                    <a:close/>
                    <a:moveTo>
                      <a:pt x="603" y="537"/>
                    </a:moveTo>
                    <a:lnTo>
                      <a:pt x="603" y="537"/>
                    </a:lnTo>
                    <a:lnTo>
                      <a:pt x="598" y="532"/>
                    </a:lnTo>
                    <a:lnTo>
                      <a:pt x="592" y="529"/>
                    </a:lnTo>
                    <a:lnTo>
                      <a:pt x="592" y="529"/>
                    </a:lnTo>
                    <a:lnTo>
                      <a:pt x="595" y="532"/>
                    </a:lnTo>
                    <a:lnTo>
                      <a:pt x="597" y="534"/>
                    </a:lnTo>
                    <a:lnTo>
                      <a:pt x="603" y="537"/>
                    </a:lnTo>
                    <a:lnTo>
                      <a:pt x="603" y="537"/>
                    </a:lnTo>
                    <a:close/>
                    <a:moveTo>
                      <a:pt x="658" y="543"/>
                    </a:moveTo>
                    <a:lnTo>
                      <a:pt x="658" y="543"/>
                    </a:lnTo>
                    <a:lnTo>
                      <a:pt x="651" y="540"/>
                    </a:lnTo>
                    <a:lnTo>
                      <a:pt x="645" y="537"/>
                    </a:lnTo>
                    <a:lnTo>
                      <a:pt x="639" y="534"/>
                    </a:lnTo>
                    <a:lnTo>
                      <a:pt x="635" y="531"/>
                    </a:lnTo>
                    <a:lnTo>
                      <a:pt x="635" y="531"/>
                    </a:lnTo>
                    <a:lnTo>
                      <a:pt x="642" y="540"/>
                    </a:lnTo>
                    <a:lnTo>
                      <a:pt x="651" y="549"/>
                    </a:lnTo>
                    <a:lnTo>
                      <a:pt x="661" y="558"/>
                    </a:lnTo>
                    <a:lnTo>
                      <a:pt x="667" y="561"/>
                    </a:lnTo>
                    <a:lnTo>
                      <a:pt x="673" y="565"/>
                    </a:lnTo>
                    <a:lnTo>
                      <a:pt x="673" y="565"/>
                    </a:lnTo>
                    <a:lnTo>
                      <a:pt x="670" y="560"/>
                    </a:lnTo>
                    <a:lnTo>
                      <a:pt x="665" y="554"/>
                    </a:lnTo>
                    <a:lnTo>
                      <a:pt x="662" y="548"/>
                    </a:lnTo>
                    <a:lnTo>
                      <a:pt x="658" y="543"/>
                    </a:lnTo>
                    <a:lnTo>
                      <a:pt x="658" y="543"/>
                    </a:lnTo>
                    <a:close/>
                    <a:moveTo>
                      <a:pt x="334" y="545"/>
                    </a:moveTo>
                    <a:lnTo>
                      <a:pt x="334" y="545"/>
                    </a:lnTo>
                    <a:lnTo>
                      <a:pt x="334" y="543"/>
                    </a:lnTo>
                    <a:lnTo>
                      <a:pt x="333" y="543"/>
                    </a:lnTo>
                    <a:lnTo>
                      <a:pt x="330" y="543"/>
                    </a:lnTo>
                    <a:lnTo>
                      <a:pt x="330" y="543"/>
                    </a:lnTo>
                    <a:lnTo>
                      <a:pt x="327" y="540"/>
                    </a:lnTo>
                    <a:lnTo>
                      <a:pt x="322" y="536"/>
                    </a:lnTo>
                    <a:lnTo>
                      <a:pt x="319" y="534"/>
                    </a:lnTo>
                    <a:lnTo>
                      <a:pt x="314" y="534"/>
                    </a:lnTo>
                    <a:lnTo>
                      <a:pt x="314" y="534"/>
                    </a:lnTo>
                    <a:lnTo>
                      <a:pt x="321" y="539"/>
                    </a:lnTo>
                    <a:lnTo>
                      <a:pt x="327" y="545"/>
                    </a:lnTo>
                    <a:lnTo>
                      <a:pt x="333" y="549"/>
                    </a:lnTo>
                    <a:lnTo>
                      <a:pt x="339" y="552"/>
                    </a:lnTo>
                    <a:lnTo>
                      <a:pt x="339" y="552"/>
                    </a:lnTo>
                    <a:lnTo>
                      <a:pt x="336" y="549"/>
                    </a:lnTo>
                    <a:lnTo>
                      <a:pt x="336" y="548"/>
                    </a:lnTo>
                    <a:lnTo>
                      <a:pt x="337" y="546"/>
                    </a:lnTo>
                    <a:lnTo>
                      <a:pt x="337" y="546"/>
                    </a:lnTo>
                    <a:lnTo>
                      <a:pt x="334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6"/>
                    </a:lnTo>
                    <a:lnTo>
                      <a:pt x="333" y="545"/>
                    </a:lnTo>
                    <a:lnTo>
                      <a:pt x="331" y="545"/>
                    </a:lnTo>
                    <a:lnTo>
                      <a:pt x="331" y="543"/>
                    </a:lnTo>
                    <a:lnTo>
                      <a:pt x="331" y="543"/>
                    </a:lnTo>
                    <a:lnTo>
                      <a:pt x="333" y="545"/>
                    </a:lnTo>
                    <a:lnTo>
                      <a:pt x="334" y="545"/>
                    </a:lnTo>
                    <a:lnTo>
                      <a:pt x="334" y="545"/>
                    </a:lnTo>
                    <a:close/>
                    <a:moveTo>
                      <a:pt x="625" y="537"/>
                    </a:moveTo>
                    <a:lnTo>
                      <a:pt x="625" y="537"/>
                    </a:lnTo>
                    <a:lnTo>
                      <a:pt x="625" y="536"/>
                    </a:lnTo>
                    <a:lnTo>
                      <a:pt x="624" y="534"/>
                    </a:lnTo>
                    <a:lnTo>
                      <a:pt x="624" y="534"/>
                    </a:lnTo>
                    <a:lnTo>
                      <a:pt x="624" y="532"/>
                    </a:lnTo>
                    <a:lnTo>
                      <a:pt x="624" y="532"/>
                    </a:lnTo>
                    <a:lnTo>
                      <a:pt x="622" y="532"/>
                    </a:lnTo>
                    <a:lnTo>
                      <a:pt x="621" y="532"/>
                    </a:lnTo>
                    <a:lnTo>
                      <a:pt x="621" y="532"/>
                    </a:lnTo>
                    <a:lnTo>
                      <a:pt x="622" y="534"/>
                    </a:lnTo>
                    <a:lnTo>
                      <a:pt x="625" y="537"/>
                    </a:lnTo>
                    <a:lnTo>
                      <a:pt x="625" y="537"/>
                    </a:lnTo>
                    <a:close/>
                    <a:moveTo>
                      <a:pt x="781" y="545"/>
                    </a:moveTo>
                    <a:lnTo>
                      <a:pt x="781" y="545"/>
                    </a:lnTo>
                    <a:lnTo>
                      <a:pt x="781" y="537"/>
                    </a:lnTo>
                    <a:lnTo>
                      <a:pt x="781" y="536"/>
                    </a:lnTo>
                    <a:lnTo>
                      <a:pt x="779" y="532"/>
                    </a:lnTo>
                    <a:lnTo>
                      <a:pt x="779" y="532"/>
                    </a:lnTo>
                    <a:lnTo>
                      <a:pt x="778" y="536"/>
                    </a:lnTo>
                    <a:lnTo>
                      <a:pt x="778" y="540"/>
                    </a:lnTo>
                    <a:lnTo>
                      <a:pt x="779" y="542"/>
                    </a:lnTo>
                    <a:lnTo>
                      <a:pt x="781" y="545"/>
                    </a:lnTo>
                    <a:lnTo>
                      <a:pt x="781" y="545"/>
                    </a:lnTo>
                    <a:close/>
                    <a:moveTo>
                      <a:pt x="247" y="543"/>
                    </a:moveTo>
                    <a:lnTo>
                      <a:pt x="247" y="543"/>
                    </a:lnTo>
                    <a:lnTo>
                      <a:pt x="241" y="537"/>
                    </a:lnTo>
                    <a:lnTo>
                      <a:pt x="237" y="534"/>
                    </a:lnTo>
                    <a:lnTo>
                      <a:pt x="237" y="534"/>
                    </a:lnTo>
                    <a:lnTo>
                      <a:pt x="241" y="539"/>
                    </a:lnTo>
                    <a:lnTo>
                      <a:pt x="244" y="542"/>
                    </a:lnTo>
                    <a:lnTo>
                      <a:pt x="247" y="543"/>
                    </a:lnTo>
                    <a:lnTo>
                      <a:pt x="247" y="543"/>
                    </a:lnTo>
                    <a:close/>
                    <a:moveTo>
                      <a:pt x="686" y="549"/>
                    </a:moveTo>
                    <a:lnTo>
                      <a:pt x="686" y="549"/>
                    </a:lnTo>
                    <a:lnTo>
                      <a:pt x="683" y="545"/>
                    </a:lnTo>
                    <a:lnTo>
                      <a:pt x="680" y="540"/>
                    </a:lnTo>
                    <a:lnTo>
                      <a:pt x="677" y="537"/>
                    </a:lnTo>
                    <a:lnTo>
                      <a:pt x="671" y="536"/>
                    </a:lnTo>
                    <a:lnTo>
                      <a:pt x="671" y="536"/>
                    </a:lnTo>
                    <a:lnTo>
                      <a:pt x="676" y="539"/>
                    </a:lnTo>
                    <a:lnTo>
                      <a:pt x="679" y="543"/>
                    </a:lnTo>
                    <a:lnTo>
                      <a:pt x="682" y="546"/>
                    </a:lnTo>
                    <a:lnTo>
                      <a:pt x="686" y="549"/>
                    </a:lnTo>
                    <a:lnTo>
                      <a:pt x="686" y="549"/>
                    </a:lnTo>
                    <a:close/>
                    <a:moveTo>
                      <a:pt x="719" y="572"/>
                    </a:moveTo>
                    <a:lnTo>
                      <a:pt x="719" y="572"/>
                    </a:lnTo>
                    <a:lnTo>
                      <a:pt x="723" y="574"/>
                    </a:lnTo>
                    <a:lnTo>
                      <a:pt x="729" y="577"/>
                    </a:lnTo>
                    <a:lnTo>
                      <a:pt x="732" y="580"/>
                    </a:lnTo>
                    <a:lnTo>
                      <a:pt x="737" y="581"/>
                    </a:lnTo>
                    <a:lnTo>
                      <a:pt x="737" y="581"/>
                    </a:lnTo>
                    <a:lnTo>
                      <a:pt x="732" y="577"/>
                    </a:lnTo>
                    <a:lnTo>
                      <a:pt x="728" y="572"/>
                    </a:lnTo>
                    <a:lnTo>
                      <a:pt x="725" y="568"/>
                    </a:lnTo>
                    <a:lnTo>
                      <a:pt x="720" y="563"/>
                    </a:lnTo>
                    <a:lnTo>
                      <a:pt x="720" y="563"/>
                    </a:lnTo>
                    <a:lnTo>
                      <a:pt x="720" y="560"/>
                    </a:lnTo>
                    <a:lnTo>
                      <a:pt x="720" y="560"/>
                    </a:lnTo>
                    <a:lnTo>
                      <a:pt x="711" y="554"/>
                    </a:lnTo>
                    <a:lnTo>
                      <a:pt x="703" y="548"/>
                    </a:lnTo>
                    <a:lnTo>
                      <a:pt x="696" y="542"/>
                    </a:lnTo>
                    <a:lnTo>
                      <a:pt x="686" y="536"/>
                    </a:lnTo>
                    <a:lnTo>
                      <a:pt x="686" y="536"/>
                    </a:lnTo>
                    <a:lnTo>
                      <a:pt x="693" y="545"/>
                    </a:lnTo>
                    <a:lnTo>
                      <a:pt x="702" y="554"/>
                    </a:lnTo>
                    <a:lnTo>
                      <a:pt x="709" y="563"/>
                    </a:lnTo>
                    <a:lnTo>
                      <a:pt x="719" y="572"/>
                    </a:lnTo>
                    <a:lnTo>
                      <a:pt x="719" y="572"/>
                    </a:lnTo>
                    <a:close/>
                    <a:moveTo>
                      <a:pt x="709" y="545"/>
                    </a:moveTo>
                    <a:lnTo>
                      <a:pt x="709" y="545"/>
                    </a:lnTo>
                    <a:lnTo>
                      <a:pt x="723" y="558"/>
                    </a:lnTo>
                    <a:lnTo>
                      <a:pt x="737" y="571"/>
                    </a:lnTo>
                    <a:lnTo>
                      <a:pt x="737" y="571"/>
                    </a:lnTo>
                    <a:lnTo>
                      <a:pt x="725" y="552"/>
                    </a:lnTo>
                    <a:lnTo>
                      <a:pt x="719" y="545"/>
                    </a:lnTo>
                    <a:lnTo>
                      <a:pt x="711" y="539"/>
                    </a:lnTo>
                    <a:lnTo>
                      <a:pt x="711" y="539"/>
                    </a:lnTo>
                    <a:lnTo>
                      <a:pt x="712" y="540"/>
                    </a:lnTo>
                    <a:lnTo>
                      <a:pt x="711" y="542"/>
                    </a:lnTo>
                    <a:lnTo>
                      <a:pt x="709" y="545"/>
                    </a:lnTo>
                    <a:lnTo>
                      <a:pt x="709" y="545"/>
                    </a:lnTo>
                    <a:close/>
                    <a:moveTo>
                      <a:pt x="525" y="543"/>
                    </a:moveTo>
                    <a:lnTo>
                      <a:pt x="525" y="543"/>
                    </a:lnTo>
                    <a:lnTo>
                      <a:pt x="528" y="545"/>
                    </a:lnTo>
                    <a:lnTo>
                      <a:pt x="529" y="545"/>
                    </a:lnTo>
                    <a:lnTo>
                      <a:pt x="529" y="543"/>
                    </a:lnTo>
                    <a:lnTo>
                      <a:pt x="529" y="543"/>
                    </a:lnTo>
                    <a:lnTo>
                      <a:pt x="528" y="542"/>
                    </a:lnTo>
                    <a:lnTo>
                      <a:pt x="526" y="540"/>
                    </a:lnTo>
                    <a:lnTo>
                      <a:pt x="522" y="539"/>
                    </a:lnTo>
                    <a:lnTo>
                      <a:pt x="522" y="539"/>
                    </a:lnTo>
                    <a:lnTo>
                      <a:pt x="523" y="540"/>
                    </a:lnTo>
                    <a:lnTo>
                      <a:pt x="525" y="543"/>
                    </a:lnTo>
                    <a:lnTo>
                      <a:pt x="525" y="543"/>
                    </a:lnTo>
                    <a:close/>
                    <a:moveTo>
                      <a:pt x="619" y="568"/>
                    </a:moveTo>
                    <a:lnTo>
                      <a:pt x="619" y="568"/>
                    </a:lnTo>
                    <a:lnTo>
                      <a:pt x="604" y="552"/>
                    </a:lnTo>
                    <a:lnTo>
                      <a:pt x="595" y="546"/>
                    </a:lnTo>
                    <a:lnTo>
                      <a:pt x="587" y="540"/>
                    </a:lnTo>
                    <a:lnTo>
                      <a:pt x="587" y="540"/>
                    </a:lnTo>
                    <a:lnTo>
                      <a:pt x="603" y="555"/>
                    </a:lnTo>
                    <a:lnTo>
                      <a:pt x="610" y="561"/>
                    </a:lnTo>
                    <a:lnTo>
                      <a:pt x="619" y="568"/>
                    </a:lnTo>
                    <a:lnTo>
                      <a:pt x="619" y="568"/>
                    </a:lnTo>
                    <a:close/>
                    <a:moveTo>
                      <a:pt x="746" y="546"/>
                    </a:moveTo>
                    <a:lnTo>
                      <a:pt x="746" y="546"/>
                    </a:lnTo>
                    <a:lnTo>
                      <a:pt x="743" y="542"/>
                    </a:lnTo>
                    <a:lnTo>
                      <a:pt x="740" y="540"/>
                    </a:lnTo>
                    <a:lnTo>
                      <a:pt x="738" y="540"/>
                    </a:lnTo>
                    <a:lnTo>
                      <a:pt x="738" y="540"/>
                    </a:lnTo>
                    <a:lnTo>
                      <a:pt x="741" y="543"/>
                    </a:lnTo>
                    <a:lnTo>
                      <a:pt x="746" y="546"/>
                    </a:lnTo>
                    <a:lnTo>
                      <a:pt x="746" y="546"/>
                    </a:lnTo>
                    <a:close/>
                    <a:moveTo>
                      <a:pt x="316" y="552"/>
                    </a:moveTo>
                    <a:lnTo>
                      <a:pt x="316" y="552"/>
                    </a:lnTo>
                    <a:lnTo>
                      <a:pt x="316" y="551"/>
                    </a:lnTo>
                    <a:lnTo>
                      <a:pt x="314" y="551"/>
                    </a:lnTo>
                    <a:lnTo>
                      <a:pt x="311" y="549"/>
                    </a:lnTo>
                    <a:lnTo>
                      <a:pt x="311" y="549"/>
                    </a:lnTo>
                    <a:lnTo>
                      <a:pt x="305" y="545"/>
                    </a:lnTo>
                    <a:lnTo>
                      <a:pt x="301" y="543"/>
                    </a:lnTo>
                    <a:lnTo>
                      <a:pt x="298" y="543"/>
                    </a:lnTo>
                    <a:lnTo>
                      <a:pt x="298" y="543"/>
                    </a:lnTo>
                    <a:lnTo>
                      <a:pt x="307" y="548"/>
                    </a:lnTo>
                    <a:lnTo>
                      <a:pt x="316" y="552"/>
                    </a:lnTo>
                    <a:lnTo>
                      <a:pt x="316" y="552"/>
                    </a:lnTo>
                    <a:close/>
                    <a:moveTo>
                      <a:pt x="346" y="603"/>
                    </a:moveTo>
                    <a:lnTo>
                      <a:pt x="346" y="603"/>
                    </a:lnTo>
                    <a:lnTo>
                      <a:pt x="348" y="603"/>
                    </a:lnTo>
                    <a:lnTo>
                      <a:pt x="348" y="601"/>
                    </a:lnTo>
                    <a:lnTo>
                      <a:pt x="348" y="601"/>
                    </a:lnTo>
                    <a:lnTo>
                      <a:pt x="345" y="600"/>
                    </a:lnTo>
                    <a:lnTo>
                      <a:pt x="345" y="600"/>
                    </a:lnTo>
                    <a:lnTo>
                      <a:pt x="345" y="601"/>
                    </a:lnTo>
                    <a:lnTo>
                      <a:pt x="345" y="601"/>
                    </a:lnTo>
                    <a:lnTo>
                      <a:pt x="328" y="587"/>
                    </a:lnTo>
                    <a:lnTo>
                      <a:pt x="311" y="575"/>
                    </a:lnTo>
                    <a:lnTo>
                      <a:pt x="293" y="561"/>
                    </a:lnTo>
                    <a:lnTo>
                      <a:pt x="276" y="549"/>
                    </a:lnTo>
                    <a:lnTo>
                      <a:pt x="276" y="549"/>
                    </a:lnTo>
                    <a:lnTo>
                      <a:pt x="273" y="548"/>
                    </a:lnTo>
                    <a:lnTo>
                      <a:pt x="272" y="546"/>
                    </a:lnTo>
                    <a:lnTo>
                      <a:pt x="269" y="545"/>
                    </a:lnTo>
                    <a:lnTo>
                      <a:pt x="266" y="543"/>
                    </a:lnTo>
                    <a:lnTo>
                      <a:pt x="266" y="543"/>
                    </a:lnTo>
                    <a:lnTo>
                      <a:pt x="276" y="555"/>
                    </a:lnTo>
                    <a:lnTo>
                      <a:pt x="289" y="565"/>
                    </a:lnTo>
                    <a:lnTo>
                      <a:pt x="301" y="575"/>
                    </a:lnTo>
                    <a:lnTo>
                      <a:pt x="313" y="586"/>
                    </a:lnTo>
                    <a:lnTo>
                      <a:pt x="313" y="586"/>
                    </a:lnTo>
                    <a:lnTo>
                      <a:pt x="325" y="595"/>
                    </a:lnTo>
                    <a:lnTo>
                      <a:pt x="337" y="606"/>
                    </a:lnTo>
                    <a:lnTo>
                      <a:pt x="348" y="618"/>
                    </a:lnTo>
                    <a:lnTo>
                      <a:pt x="362" y="627"/>
                    </a:lnTo>
                    <a:lnTo>
                      <a:pt x="362" y="627"/>
                    </a:lnTo>
                    <a:lnTo>
                      <a:pt x="359" y="621"/>
                    </a:lnTo>
                    <a:lnTo>
                      <a:pt x="354" y="613"/>
                    </a:lnTo>
                    <a:lnTo>
                      <a:pt x="350" y="607"/>
                    </a:lnTo>
                    <a:lnTo>
                      <a:pt x="346" y="603"/>
                    </a:lnTo>
                    <a:lnTo>
                      <a:pt x="346" y="603"/>
                    </a:lnTo>
                    <a:close/>
                    <a:moveTo>
                      <a:pt x="443" y="565"/>
                    </a:moveTo>
                    <a:lnTo>
                      <a:pt x="443" y="565"/>
                    </a:lnTo>
                    <a:lnTo>
                      <a:pt x="432" y="552"/>
                    </a:lnTo>
                    <a:lnTo>
                      <a:pt x="426" y="548"/>
                    </a:lnTo>
                    <a:lnTo>
                      <a:pt x="420" y="545"/>
                    </a:lnTo>
                    <a:lnTo>
                      <a:pt x="420" y="545"/>
                    </a:lnTo>
                    <a:lnTo>
                      <a:pt x="430" y="555"/>
                    </a:lnTo>
                    <a:lnTo>
                      <a:pt x="436" y="560"/>
                    </a:lnTo>
                    <a:lnTo>
                      <a:pt x="443" y="565"/>
                    </a:lnTo>
                    <a:lnTo>
                      <a:pt x="443" y="565"/>
                    </a:lnTo>
                    <a:close/>
                    <a:moveTo>
                      <a:pt x="536" y="558"/>
                    </a:moveTo>
                    <a:lnTo>
                      <a:pt x="536" y="558"/>
                    </a:lnTo>
                    <a:lnTo>
                      <a:pt x="532" y="554"/>
                    </a:lnTo>
                    <a:lnTo>
                      <a:pt x="528" y="551"/>
                    </a:lnTo>
                    <a:lnTo>
                      <a:pt x="528" y="551"/>
                    </a:lnTo>
                    <a:lnTo>
                      <a:pt x="531" y="555"/>
                    </a:lnTo>
                    <a:lnTo>
                      <a:pt x="534" y="557"/>
                    </a:lnTo>
                    <a:lnTo>
                      <a:pt x="536" y="558"/>
                    </a:lnTo>
                    <a:lnTo>
                      <a:pt x="536" y="558"/>
                    </a:lnTo>
                    <a:close/>
                    <a:moveTo>
                      <a:pt x="644" y="568"/>
                    </a:moveTo>
                    <a:lnTo>
                      <a:pt x="644" y="568"/>
                    </a:lnTo>
                    <a:lnTo>
                      <a:pt x="636" y="558"/>
                    </a:lnTo>
                    <a:lnTo>
                      <a:pt x="632" y="555"/>
                    </a:lnTo>
                    <a:lnTo>
                      <a:pt x="629" y="552"/>
                    </a:lnTo>
                    <a:lnTo>
                      <a:pt x="629" y="552"/>
                    </a:lnTo>
                    <a:lnTo>
                      <a:pt x="632" y="557"/>
                    </a:lnTo>
                    <a:lnTo>
                      <a:pt x="636" y="561"/>
                    </a:lnTo>
                    <a:lnTo>
                      <a:pt x="639" y="566"/>
                    </a:lnTo>
                    <a:lnTo>
                      <a:pt x="644" y="568"/>
                    </a:lnTo>
                    <a:lnTo>
                      <a:pt x="644" y="568"/>
                    </a:lnTo>
                    <a:close/>
                    <a:moveTo>
                      <a:pt x="700" y="580"/>
                    </a:moveTo>
                    <a:lnTo>
                      <a:pt x="700" y="580"/>
                    </a:lnTo>
                    <a:lnTo>
                      <a:pt x="686" y="565"/>
                    </a:lnTo>
                    <a:lnTo>
                      <a:pt x="679" y="558"/>
                    </a:lnTo>
                    <a:lnTo>
                      <a:pt x="670" y="552"/>
                    </a:lnTo>
                    <a:lnTo>
                      <a:pt x="670" y="552"/>
                    </a:lnTo>
                    <a:lnTo>
                      <a:pt x="676" y="561"/>
                    </a:lnTo>
                    <a:lnTo>
                      <a:pt x="683" y="569"/>
                    </a:lnTo>
                    <a:lnTo>
                      <a:pt x="691" y="575"/>
                    </a:lnTo>
                    <a:lnTo>
                      <a:pt x="700" y="580"/>
                    </a:lnTo>
                    <a:lnTo>
                      <a:pt x="700" y="580"/>
                    </a:lnTo>
                    <a:close/>
                    <a:moveTo>
                      <a:pt x="453" y="595"/>
                    </a:moveTo>
                    <a:lnTo>
                      <a:pt x="453" y="595"/>
                    </a:lnTo>
                    <a:lnTo>
                      <a:pt x="452" y="593"/>
                    </a:lnTo>
                    <a:lnTo>
                      <a:pt x="453" y="592"/>
                    </a:lnTo>
                    <a:lnTo>
                      <a:pt x="453" y="592"/>
                    </a:lnTo>
                    <a:lnTo>
                      <a:pt x="452" y="592"/>
                    </a:lnTo>
                    <a:lnTo>
                      <a:pt x="452" y="592"/>
                    </a:lnTo>
                    <a:lnTo>
                      <a:pt x="452" y="589"/>
                    </a:lnTo>
                    <a:lnTo>
                      <a:pt x="452" y="589"/>
                    </a:lnTo>
                    <a:lnTo>
                      <a:pt x="426" y="571"/>
                    </a:lnTo>
                    <a:lnTo>
                      <a:pt x="412" y="561"/>
                    </a:lnTo>
                    <a:lnTo>
                      <a:pt x="398" y="554"/>
                    </a:lnTo>
                    <a:lnTo>
                      <a:pt x="398" y="554"/>
                    </a:lnTo>
                    <a:lnTo>
                      <a:pt x="409" y="566"/>
                    </a:lnTo>
                    <a:lnTo>
                      <a:pt x="423" y="577"/>
                    </a:lnTo>
                    <a:lnTo>
                      <a:pt x="436" y="587"/>
                    </a:lnTo>
                    <a:lnTo>
                      <a:pt x="453" y="595"/>
                    </a:lnTo>
                    <a:lnTo>
                      <a:pt x="453" y="595"/>
                    </a:lnTo>
                    <a:close/>
                    <a:moveTo>
                      <a:pt x="354" y="568"/>
                    </a:moveTo>
                    <a:lnTo>
                      <a:pt x="354" y="568"/>
                    </a:lnTo>
                    <a:lnTo>
                      <a:pt x="366" y="577"/>
                    </a:lnTo>
                    <a:lnTo>
                      <a:pt x="380" y="586"/>
                    </a:lnTo>
                    <a:lnTo>
                      <a:pt x="392" y="597"/>
                    </a:lnTo>
                    <a:lnTo>
                      <a:pt x="403" y="606"/>
                    </a:lnTo>
                    <a:lnTo>
                      <a:pt x="403" y="606"/>
                    </a:lnTo>
                    <a:lnTo>
                      <a:pt x="375" y="578"/>
                    </a:lnTo>
                    <a:lnTo>
                      <a:pt x="346" y="554"/>
                    </a:lnTo>
                    <a:lnTo>
                      <a:pt x="346" y="554"/>
                    </a:lnTo>
                    <a:lnTo>
                      <a:pt x="350" y="560"/>
                    </a:lnTo>
                    <a:lnTo>
                      <a:pt x="354" y="568"/>
                    </a:lnTo>
                    <a:lnTo>
                      <a:pt x="354" y="568"/>
                    </a:lnTo>
                    <a:close/>
                    <a:moveTo>
                      <a:pt x="528" y="560"/>
                    </a:moveTo>
                    <a:lnTo>
                      <a:pt x="528" y="560"/>
                    </a:lnTo>
                    <a:lnTo>
                      <a:pt x="522" y="555"/>
                    </a:lnTo>
                    <a:lnTo>
                      <a:pt x="522" y="555"/>
                    </a:lnTo>
                    <a:lnTo>
                      <a:pt x="525" y="558"/>
                    </a:lnTo>
                    <a:lnTo>
                      <a:pt x="526" y="560"/>
                    </a:lnTo>
                    <a:lnTo>
                      <a:pt x="528" y="560"/>
                    </a:lnTo>
                    <a:lnTo>
                      <a:pt x="528" y="560"/>
                    </a:lnTo>
                    <a:close/>
                    <a:moveTo>
                      <a:pt x="423" y="593"/>
                    </a:moveTo>
                    <a:lnTo>
                      <a:pt x="423" y="593"/>
                    </a:lnTo>
                    <a:lnTo>
                      <a:pt x="423" y="592"/>
                    </a:lnTo>
                    <a:lnTo>
                      <a:pt x="421" y="590"/>
                    </a:lnTo>
                    <a:lnTo>
                      <a:pt x="421" y="589"/>
                    </a:lnTo>
                    <a:lnTo>
                      <a:pt x="421" y="589"/>
                    </a:lnTo>
                    <a:lnTo>
                      <a:pt x="423" y="587"/>
                    </a:lnTo>
                    <a:lnTo>
                      <a:pt x="424" y="587"/>
                    </a:lnTo>
                    <a:lnTo>
                      <a:pt x="424" y="587"/>
                    </a:lnTo>
                    <a:lnTo>
                      <a:pt x="415" y="580"/>
                    </a:lnTo>
                    <a:lnTo>
                      <a:pt x="406" y="572"/>
                    </a:lnTo>
                    <a:lnTo>
                      <a:pt x="395" y="566"/>
                    </a:lnTo>
                    <a:lnTo>
                      <a:pt x="385" y="560"/>
                    </a:lnTo>
                    <a:lnTo>
                      <a:pt x="385" y="560"/>
                    </a:lnTo>
                    <a:lnTo>
                      <a:pt x="383" y="561"/>
                    </a:lnTo>
                    <a:lnTo>
                      <a:pt x="382" y="560"/>
                    </a:lnTo>
                    <a:lnTo>
                      <a:pt x="382" y="560"/>
                    </a:lnTo>
                    <a:lnTo>
                      <a:pt x="382" y="558"/>
                    </a:lnTo>
                    <a:lnTo>
                      <a:pt x="380" y="557"/>
                    </a:lnTo>
                    <a:lnTo>
                      <a:pt x="375" y="557"/>
                    </a:lnTo>
                    <a:lnTo>
                      <a:pt x="375" y="557"/>
                    </a:lnTo>
                    <a:lnTo>
                      <a:pt x="388" y="566"/>
                    </a:lnTo>
                    <a:lnTo>
                      <a:pt x="398" y="577"/>
                    </a:lnTo>
                    <a:lnTo>
                      <a:pt x="409" y="586"/>
                    </a:lnTo>
                    <a:lnTo>
                      <a:pt x="423" y="593"/>
                    </a:lnTo>
                    <a:lnTo>
                      <a:pt x="423" y="593"/>
                    </a:lnTo>
                    <a:close/>
                    <a:moveTo>
                      <a:pt x="493" y="583"/>
                    </a:moveTo>
                    <a:lnTo>
                      <a:pt x="493" y="583"/>
                    </a:lnTo>
                    <a:lnTo>
                      <a:pt x="485" y="575"/>
                    </a:lnTo>
                    <a:lnTo>
                      <a:pt x="478" y="568"/>
                    </a:lnTo>
                    <a:lnTo>
                      <a:pt x="459" y="557"/>
                    </a:lnTo>
                    <a:lnTo>
                      <a:pt x="459" y="557"/>
                    </a:lnTo>
                    <a:lnTo>
                      <a:pt x="465" y="565"/>
                    </a:lnTo>
                    <a:lnTo>
                      <a:pt x="475" y="572"/>
                    </a:lnTo>
                    <a:lnTo>
                      <a:pt x="493" y="583"/>
                    </a:lnTo>
                    <a:lnTo>
                      <a:pt x="493" y="583"/>
                    </a:lnTo>
                    <a:close/>
                    <a:moveTo>
                      <a:pt x="322" y="561"/>
                    </a:moveTo>
                    <a:lnTo>
                      <a:pt x="322" y="561"/>
                    </a:lnTo>
                    <a:lnTo>
                      <a:pt x="334" y="569"/>
                    </a:lnTo>
                    <a:lnTo>
                      <a:pt x="346" y="577"/>
                    </a:lnTo>
                    <a:lnTo>
                      <a:pt x="346" y="577"/>
                    </a:lnTo>
                    <a:lnTo>
                      <a:pt x="362" y="589"/>
                    </a:lnTo>
                    <a:lnTo>
                      <a:pt x="362" y="589"/>
                    </a:lnTo>
                    <a:lnTo>
                      <a:pt x="369" y="593"/>
                    </a:lnTo>
                    <a:lnTo>
                      <a:pt x="375" y="597"/>
                    </a:lnTo>
                    <a:lnTo>
                      <a:pt x="375" y="597"/>
                    </a:lnTo>
                    <a:lnTo>
                      <a:pt x="369" y="590"/>
                    </a:lnTo>
                    <a:lnTo>
                      <a:pt x="368" y="587"/>
                    </a:lnTo>
                    <a:lnTo>
                      <a:pt x="368" y="584"/>
                    </a:lnTo>
                    <a:lnTo>
                      <a:pt x="368" y="584"/>
                    </a:lnTo>
                    <a:lnTo>
                      <a:pt x="363" y="584"/>
                    </a:lnTo>
                    <a:lnTo>
                      <a:pt x="360" y="581"/>
                    </a:lnTo>
                    <a:lnTo>
                      <a:pt x="357" y="577"/>
                    </a:lnTo>
                    <a:lnTo>
                      <a:pt x="353" y="575"/>
                    </a:lnTo>
                    <a:lnTo>
                      <a:pt x="353" y="575"/>
                    </a:lnTo>
                    <a:lnTo>
                      <a:pt x="354" y="574"/>
                    </a:lnTo>
                    <a:lnTo>
                      <a:pt x="354" y="574"/>
                    </a:lnTo>
                    <a:lnTo>
                      <a:pt x="350" y="572"/>
                    </a:lnTo>
                    <a:lnTo>
                      <a:pt x="345" y="571"/>
                    </a:lnTo>
                    <a:lnTo>
                      <a:pt x="337" y="566"/>
                    </a:lnTo>
                    <a:lnTo>
                      <a:pt x="334" y="563"/>
                    </a:lnTo>
                    <a:lnTo>
                      <a:pt x="331" y="560"/>
                    </a:lnTo>
                    <a:lnTo>
                      <a:pt x="327" y="560"/>
                    </a:lnTo>
                    <a:lnTo>
                      <a:pt x="322" y="561"/>
                    </a:lnTo>
                    <a:lnTo>
                      <a:pt x="322" y="561"/>
                    </a:lnTo>
                    <a:close/>
                    <a:moveTo>
                      <a:pt x="278" y="598"/>
                    </a:moveTo>
                    <a:lnTo>
                      <a:pt x="278" y="598"/>
                    </a:lnTo>
                    <a:lnTo>
                      <a:pt x="255" y="578"/>
                    </a:lnTo>
                    <a:lnTo>
                      <a:pt x="232" y="561"/>
                    </a:lnTo>
                    <a:lnTo>
                      <a:pt x="232" y="561"/>
                    </a:lnTo>
                    <a:lnTo>
                      <a:pt x="241" y="572"/>
                    </a:lnTo>
                    <a:lnTo>
                      <a:pt x="253" y="581"/>
                    </a:lnTo>
                    <a:lnTo>
                      <a:pt x="266" y="590"/>
                    </a:lnTo>
                    <a:lnTo>
                      <a:pt x="278" y="598"/>
                    </a:lnTo>
                    <a:lnTo>
                      <a:pt x="278" y="598"/>
                    </a:lnTo>
                    <a:close/>
                    <a:moveTo>
                      <a:pt x="565" y="598"/>
                    </a:moveTo>
                    <a:lnTo>
                      <a:pt x="565" y="598"/>
                    </a:lnTo>
                    <a:lnTo>
                      <a:pt x="566" y="600"/>
                    </a:lnTo>
                    <a:lnTo>
                      <a:pt x="569" y="601"/>
                    </a:lnTo>
                    <a:lnTo>
                      <a:pt x="571" y="603"/>
                    </a:lnTo>
                    <a:lnTo>
                      <a:pt x="575" y="604"/>
                    </a:lnTo>
                    <a:lnTo>
                      <a:pt x="575" y="604"/>
                    </a:lnTo>
                    <a:lnTo>
                      <a:pt x="565" y="592"/>
                    </a:lnTo>
                    <a:lnTo>
                      <a:pt x="552" y="581"/>
                    </a:lnTo>
                    <a:lnTo>
                      <a:pt x="529" y="563"/>
                    </a:lnTo>
                    <a:lnTo>
                      <a:pt x="529" y="563"/>
                    </a:lnTo>
                    <a:lnTo>
                      <a:pt x="548" y="580"/>
                    </a:lnTo>
                    <a:lnTo>
                      <a:pt x="557" y="589"/>
                    </a:lnTo>
                    <a:lnTo>
                      <a:pt x="565" y="598"/>
                    </a:lnTo>
                    <a:lnTo>
                      <a:pt x="565" y="598"/>
                    </a:lnTo>
                    <a:close/>
                    <a:moveTo>
                      <a:pt x="609" y="578"/>
                    </a:moveTo>
                    <a:lnTo>
                      <a:pt x="609" y="578"/>
                    </a:lnTo>
                    <a:lnTo>
                      <a:pt x="600" y="569"/>
                    </a:lnTo>
                    <a:lnTo>
                      <a:pt x="595" y="565"/>
                    </a:lnTo>
                    <a:lnTo>
                      <a:pt x="592" y="563"/>
                    </a:lnTo>
                    <a:lnTo>
                      <a:pt x="589" y="563"/>
                    </a:lnTo>
                    <a:lnTo>
                      <a:pt x="589" y="563"/>
                    </a:lnTo>
                    <a:lnTo>
                      <a:pt x="600" y="572"/>
                    </a:lnTo>
                    <a:lnTo>
                      <a:pt x="604" y="577"/>
                    </a:lnTo>
                    <a:lnTo>
                      <a:pt x="609" y="578"/>
                    </a:lnTo>
                    <a:lnTo>
                      <a:pt x="609" y="578"/>
                    </a:lnTo>
                    <a:close/>
                    <a:moveTo>
                      <a:pt x="658" y="577"/>
                    </a:moveTo>
                    <a:lnTo>
                      <a:pt x="658" y="577"/>
                    </a:lnTo>
                    <a:lnTo>
                      <a:pt x="664" y="583"/>
                    </a:lnTo>
                    <a:lnTo>
                      <a:pt x="671" y="587"/>
                    </a:lnTo>
                    <a:lnTo>
                      <a:pt x="686" y="595"/>
                    </a:lnTo>
                    <a:lnTo>
                      <a:pt x="686" y="595"/>
                    </a:lnTo>
                    <a:lnTo>
                      <a:pt x="683" y="589"/>
                    </a:lnTo>
                    <a:lnTo>
                      <a:pt x="679" y="586"/>
                    </a:lnTo>
                    <a:lnTo>
                      <a:pt x="674" y="583"/>
                    </a:lnTo>
                    <a:lnTo>
                      <a:pt x="670" y="580"/>
                    </a:lnTo>
                    <a:lnTo>
                      <a:pt x="670" y="580"/>
                    </a:lnTo>
                    <a:lnTo>
                      <a:pt x="661" y="571"/>
                    </a:lnTo>
                    <a:lnTo>
                      <a:pt x="656" y="568"/>
                    </a:lnTo>
                    <a:lnTo>
                      <a:pt x="651" y="566"/>
                    </a:lnTo>
                    <a:lnTo>
                      <a:pt x="651" y="566"/>
                    </a:lnTo>
                    <a:lnTo>
                      <a:pt x="656" y="571"/>
                    </a:lnTo>
                    <a:lnTo>
                      <a:pt x="658" y="574"/>
                    </a:lnTo>
                    <a:lnTo>
                      <a:pt x="658" y="577"/>
                    </a:lnTo>
                    <a:lnTo>
                      <a:pt x="658" y="577"/>
                    </a:lnTo>
                    <a:close/>
                    <a:moveTo>
                      <a:pt x="423" y="615"/>
                    </a:moveTo>
                    <a:lnTo>
                      <a:pt x="423" y="615"/>
                    </a:lnTo>
                    <a:lnTo>
                      <a:pt x="417" y="609"/>
                    </a:lnTo>
                    <a:lnTo>
                      <a:pt x="411" y="601"/>
                    </a:lnTo>
                    <a:lnTo>
                      <a:pt x="404" y="595"/>
                    </a:lnTo>
                    <a:lnTo>
                      <a:pt x="401" y="590"/>
                    </a:lnTo>
                    <a:lnTo>
                      <a:pt x="401" y="586"/>
                    </a:lnTo>
                    <a:lnTo>
                      <a:pt x="401" y="586"/>
                    </a:lnTo>
                    <a:lnTo>
                      <a:pt x="385" y="577"/>
                    </a:lnTo>
                    <a:lnTo>
                      <a:pt x="377" y="571"/>
                    </a:lnTo>
                    <a:lnTo>
                      <a:pt x="368" y="566"/>
                    </a:lnTo>
                    <a:lnTo>
                      <a:pt x="368" y="566"/>
                    </a:lnTo>
                    <a:lnTo>
                      <a:pt x="423" y="615"/>
                    </a:lnTo>
                    <a:lnTo>
                      <a:pt x="423" y="615"/>
                    </a:lnTo>
                    <a:close/>
                    <a:moveTo>
                      <a:pt x="481" y="609"/>
                    </a:moveTo>
                    <a:lnTo>
                      <a:pt x="481" y="609"/>
                    </a:lnTo>
                    <a:lnTo>
                      <a:pt x="494" y="619"/>
                    </a:lnTo>
                    <a:lnTo>
                      <a:pt x="500" y="624"/>
                    </a:lnTo>
                    <a:lnTo>
                      <a:pt x="508" y="627"/>
                    </a:lnTo>
                    <a:lnTo>
                      <a:pt x="508" y="627"/>
                    </a:lnTo>
                    <a:lnTo>
                      <a:pt x="507" y="622"/>
                    </a:lnTo>
                    <a:lnTo>
                      <a:pt x="504" y="619"/>
                    </a:lnTo>
                    <a:lnTo>
                      <a:pt x="500" y="616"/>
                    </a:lnTo>
                    <a:lnTo>
                      <a:pt x="500" y="613"/>
                    </a:lnTo>
                    <a:lnTo>
                      <a:pt x="500" y="613"/>
                    </a:lnTo>
                    <a:lnTo>
                      <a:pt x="496" y="612"/>
                    </a:lnTo>
                    <a:lnTo>
                      <a:pt x="491" y="609"/>
                    </a:lnTo>
                    <a:lnTo>
                      <a:pt x="488" y="604"/>
                    </a:lnTo>
                    <a:lnTo>
                      <a:pt x="487" y="601"/>
                    </a:lnTo>
                    <a:lnTo>
                      <a:pt x="487" y="601"/>
                    </a:lnTo>
                    <a:lnTo>
                      <a:pt x="482" y="598"/>
                    </a:lnTo>
                    <a:lnTo>
                      <a:pt x="478" y="595"/>
                    </a:lnTo>
                    <a:lnTo>
                      <a:pt x="472" y="587"/>
                    </a:lnTo>
                    <a:lnTo>
                      <a:pt x="472" y="587"/>
                    </a:lnTo>
                    <a:lnTo>
                      <a:pt x="468" y="589"/>
                    </a:lnTo>
                    <a:lnTo>
                      <a:pt x="467" y="590"/>
                    </a:lnTo>
                    <a:lnTo>
                      <a:pt x="467" y="590"/>
                    </a:lnTo>
                    <a:lnTo>
                      <a:pt x="458" y="586"/>
                    </a:lnTo>
                    <a:lnTo>
                      <a:pt x="450" y="580"/>
                    </a:lnTo>
                    <a:lnTo>
                      <a:pt x="435" y="568"/>
                    </a:lnTo>
                    <a:lnTo>
                      <a:pt x="435" y="568"/>
                    </a:lnTo>
                    <a:lnTo>
                      <a:pt x="439" y="574"/>
                    </a:lnTo>
                    <a:lnTo>
                      <a:pt x="446" y="580"/>
                    </a:lnTo>
                    <a:lnTo>
                      <a:pt x="456" y="590"/>
                    </a:lnTo>
                    <a:lnTo>
                      <a:pt x="470" y="600"/>
                    </a:lnTo>
                    <a:lnTo>
                      <a:pt x="481" y="609"/>
                    </a:lnTo>
                    <a:lnTo>
                      <a:pt x="481" y="609"/>
                    </a:lnTo>
                    <a:close/>
                    <a:moveTo>
                      <a:pt x="714" y="575"/>
                    </a:moveTo>
                    <a:lnTo>
                      <a:pt x="714" y="575"/>
                    </a:lnTo>
                    <a:lnTo>
                      <a:pt x="712" y="574"/>
                    </a:lnTo>
                    <a:lnTo>
                      <a:pt x="711" y="572"/>
                    </a:lnTo>
                    <a:lnTo>
                      <a:pt x="708" y="571"/>
                    </a:lnTo>
                    <a:lnTo>
                      <a:pt x="708" y="569"/>
                    </a:lnTo>
                    <a:lnTo>
                      <a:pt x="708" y="569"/>
                    </a:lnTo>
                    <a:lnTo>
                      <a:pt x="706" y="569"/>
                    </a:lnTo>
                    <a:lnTo>
                      <a:pt x="705" y="569"/>
                    </a:lnTo>
                    <a:lnTo>
                      <a:pt x="705" y="568"/>
                    </a:lnTo>
                    <a:lnTo>
                      <a:pt x="703" y="569"/>
                    </a:lnTo>
                    <a:lnTo>
                      <a:pt x="703" y="569"/>
                    </a:lnTo>
                    <a:lnTo>
                      <a:pt x="709" y="572"/>
                    </a:lnTo>
                    <a:lnTo>
                      <a:pt x="714" y="575"/>
                    </a:lnTo>
                    <a:lnTo>
                      <a:pt x="714" y="575"/>
                    </a:lnTo>
                    <a:close/>
                    <a:moveTo>
                      <a:pt x="624" y="580"/>
                    </a:moveTo>
                    <a:lnTo>
                      <a:pt x="624" y="580"/>
                    </a:lnTo>
                    <a:lnTo>
                      <a:pt x="619" y="578"/>
                    </a:lnTo>
                    <a:lnTo>
                      <a:pt x="616" y="574"/>
                    </a:lnTo>
                    <a:lnTo>
                      <a:pt x="613" y="571"/>
                    </a:lnTo>
                    <a:lnTo>
                      <a:pt x="609" y="569"/>
                    </a:lnTo>
                    <a:lnTo>
                      <a:pt x="609" y="569"/>
                    </a:lnTo>
                    <a:lnTo>
                      <a:pt x="616" y="577"/>
                    </a:lnTo>
                    <a:lnTo>
                      <a:pt x="621" y="580"/>
                    </a:lnTo>
                    <a:lnTo>
                      <a:pt x="624" y="580"/>
                    </a:lnTo>
                    <a:lnTo>
                      <a:pt x="624" y="580"/>
                    </a:lnTo>
                    <a:close/>
                    <a:moveTo>
                      <a:pt x="683" y="580"/>
                    </a:moveTo>
                    <a:lnTo>
                      <a:pt x="683" y="580"/>
                    </a:lnTo>
                    <a:lnTo>
                      <a:pt x="682" y="577"/>
                    </a:lnTo>
                    <a:lnTo>
                      <a:pt x="679" y="574"/>
                    </a:lnTo>
                    <a:lnTo>
                      <a:pt x="676" y="572"/>
                    </a:lnTo>
                    <a:lnTo>
                      <a:pt x="673" y="572"/>
                    </a:lnTo>
                    <a:lnTo>
                      <a:pt x="673" y="572"/>
                    </a:lnTo>
                    <a:lnTo>
                      <a:pt x="679" y="577"/>
                    </a:lnTo>
                    <a:lnTo>
                      <a:pt x="683" y="580"/>
                    </a:lnTo>
                    <a:lnTo>
                      <a:pt x="683" y="580"/>
                    </a:lnTo>
                    <a:close/>
                    <a:moveTo>
                      <a:pt x="725" y="595"/>
                    </a:moveTo>
                    <a:lnTo>
                      <a:pt x="725" y="595"/>
                    </a:lnTo>
                    <a:lnTo>
                      <a:pt x="720" y="589"/>
                    </a:lnTo>
                    <a:lnTo>
                      <a:pt x="714" y="583"/>
                    </a:lnTo>
                    <a:lnTo>
                      <a:pt x="702" y="574"/>
                    </a:lnTo>
                    <a:lnTo>
                      <a:pt x="702" y="574"/>
                    </a:lnTo>
                    <a:lnTo>
                      <a:pt x="712" y="586"/>
                    </a:lnTo>
                    <a:lnTo>
                      <a:pt x="719" y="590"/>
                    </a:lnTo>
                    <a:lnTo>
                      <a:pt x="725" y="595"/>
                    </a:lnTo>
                    <a:lnTo>
                      <a:pt x="725" y="595"/>
                    </a:lnTo>
                    <a:close/>
                    <a:moveTo>
                      <a:pt x="235" y="581"/>
                    </a:moveTo>
                    <a:lnTo>
                      <a:pt x="235" y="581"/>
                    </a:lnTo>
                    <a:lnTo>
                      <a:pt x="234" y="581"/>
                    </a:lnTo>
                    <a:lnTo>
                      <a:pt x="232" y="580"/>
                    </a:lnTo>
                    <a:lnTo>
                      <a:pt x="231" y="580"/>
                    </a:lnTo>
                    <a:lnTo>
                      <a:pt x="231" y="580"/>
                    </a:lnTo>
                    <a:lnTo>
                      <a:pt x="231" y="581"/>
                    </a:lnTo>
                    <a:lnTo>
                      <a:pt x="232" y="583"/>
                    </a:lnTo>
                    <a:lnTo>
                      <a:pt x="234" y="583"/>
                    </a:lnTo>
                    <a:lnTo>
                      <a:pt x="235" y="581"/>
                    </a:lnTo>
                    <a:lnTo>
                      <a:pt x="235" y="581"/>
                    </a:lnTo>
                    <a:close/>
                    <a:moveTo>
                      <a:pt x="691" y="587"/>
                    </a:moveTo>
                    <a:lnTo>
                      <a:pt x="691" y="587"/>
                    </a:lnTo>
                    <a:lnTo>
                      <a:pt x="699" y="592"/>
                    </a:lnTo>
                    <a:lnTo>
                      <a:pt x="706" y="598"/>
                    </a:lnTo>
                    <a:lnTo>
                      <a:pt x="714" y="604"/>
                    </a:lnTo>
                    <a:lnTo>
                      <a:pt x="722" y="609"/>
                    </a:lnTo>
                    <a:lnTo>
                      <a:pt x="722" y="609"/>
                    </a:lnTo>
                    <a:lnTo>
                      <a:pt x="720" y="604"/>
                    </a:lnTo>
                    <a:lnTo>
                      <a:pt x="717" y="600"/>
                    </a:lnTo>
                    <a:lnTo>
                      <a:pt x="709" y="592"/>
                    </a:lnTo>
                    <a:lnTo>
                      <a:pt x="700" y="586"/>
                    </a:lnTo>
                    <a:lnTo>
                      <a:pt x="691" y="580"/>
                    </a:lnTo>
                    <a:lnTo>
                      <a:pt x="691" y="580"/>
                    </a:lnTo>
                    <a:lnTo>
                      <a:pt x="691" y="584"/>
                    </a:lnTo>
                    <a:lnTo>
                      <a:pt x="693" y="586"/>
                    </a:lnTo>
                    <a:lnTo>
                      <a:pt x="691" y="587"/>
                    </a:lnTo>
                    <a:lnTo>
                      <a:pt x="691" y="587"/>
                    </a:lnTo>
                    <a:close/>
                    <a:moveTo>
                      <a:pt x="644" y="593"/>
                    </a:moveTo>
                    <a:lnTo>
                      <a:pt x="644" y="593"/>
                    </a:lnTo>
                    <a:lnTo>
                      <a:pt x="638" y="586"/>
                    </a:lnTo>
                    <a:lnTo>
                      <a:pt x="635" y="583"/>
                    </a:lnTo>
                    <a:lnTo>
                      <a:pt x="632" y="581"/>
                    </a:lnTo>
                    <a:lnTo>
                      <a:pt x="632" y="581"/>
                    </a:lnTo>
                    <a:lnTo>
                      <a:pt x="638" y="587"/>
                    </a:lnTo>
                    <a:lnTo>
                      <a:pt x="644" y="593"/>
                    </a:lnTo>
                    <a:lnTo>
                      <a:pt x="644" y="593"/>
                    </a:lnTo>
                    <a:close/>
                    <a:moveTo>
                      <a:pt x="746" y="592"/>
                    </a:moveTo>
                    <a:lnTo>
                      <a:pt x="746" y="592"/>
                    </a:lnTo>
                    <a:lnTo>
                      <a:pt x="740" y="590"/>
                    </a:lnTo>
                    <a:lnTo>
                      <a:pt x="738" y="589"/>
                    </a:lnTo>
                    <a:lnTo>
                      <a:pt x="738" y="586"/>
                    </a:lnTo>
                    <a:lnTo>
                      <a:pt x="738" y="586"/>
                    </a:lnTo>
                    <a:lnTo>
                      <a:pt x="735" y="584"/>
                    </a:lnTo>
                    <a:lnTo>
                      <a:pt x="732" y="584"/>
                    </a:lnTo>
                    <a:lnTo>
                      <a:pt x="732" y="584"/>
                    </a:lnTo>
                    <a:lnTo>
                      <a:pt x="735" y="587"/>
                    </a:lnTo>
                    <a:lnTo>
                      <a:pt x="738" y="590"/>
                    </a:lnTo>
                    <a:lnTo>
                      <a:pt x="741" y="593"/>
                    </a:lnTo>
                    <a:lnTo>
                      <a:pt x="746" y="592"/>
                    </a:lnTo>
                    <a:lnTo>
                      <a:pt x="746" y="592"/>
                    </a:lnTo>
                    <a:close/>
                    <a:moveTo>
                      <a:pt x="691" y="621"/>
                    </a:moveTo>
                    <a:lnTo>
                      <a:pt x="691" y="621"/>
                    </a:lnTo>
                    <a:lnTo>
                      <a:pt x="686" y="615"/>
                    </a:lnTo>
                    <a:lnTo>
                      <a:pt x="682" y="610"/>
                    </a:lnTo>
                    <a:lnTo>
                      <a:pt x="671" y="601"/>
                    </a:lnTo>
                    <a:lnTo>
                      <a:pt x="645" y="586"/>
                    </a:lnTo>
                    <a:lnTo>
                      <a:pt x="645" y="586"/>
                    </a:lnTo>
                    <a:lnTo>
                      <a:pt x="654" y="597"/>
                    </a:lnTo>
                    <a:lnTo>
                      <a:pt x="665" y="607"/>
                    </a:lnTo>
                    <a:lnTo>
                      <a:pt x="677" y="616"/>
                    </a:lnTo>
                    <a:lnTo>
                      <a:pt x="683" y="619"/>
                    </a:lnTo>
                    <a:lnTo>
                      <a:pt x="691" y="621"/>
                    </a:lnTo>
                    <a:lnTo>
                      <a:pt x="691" y="621"/>
                    </a:lnTo>
                    <a:close/>
                    <a:moveTo>
                      <a:pt x="488" y="587"/>
                    </a:moveTo>
                    <a:lnTo>
                      <a:pt x="488" y="587"/>
                    </a:lnTo>
                    <a:lnTo>
                      <a:pt x="508" y="607"/>
                    </a:lnTo>
                    <a:lnTo>
                      <a:pt x="526" y="626"/>
                    </a:lnTo>
                    <a:lnTo>
                      <a:pt x="526" y="626"/>
                    </a:lnTo>
                    <a:lnTo>
                      <a:pt x="529" y="626"/>
                    </a:lnTo>
                    <a:lnTo>
                      <a:pt x="531" y="627"/>
                    </a:lnTo>
                    <a:lnTo>
                      <a:pt x="534" y="627"/>
                    </a:lnTo>
                    <a:lnTo>
                      <a:pt x="534" y="627"/>
                    </a:lnTo>
                    <a:lnTo>
                      <a:pt x="525" y="615"/>
                    </a:lnTo>
                    <a:lnTo>
                      <a:pt x="514" y="604"/>
                    </a:lnTo>
                    <a:lnTo>
                      <a:pt x="502" y="595"/>
                    </a:lnTo>
                    <a:lnTo>
                      <a:pt x="488" y="587"/>
                    </a:lnTo>
                    <a:lnTo>
                      <a:pt x="488" y="587"/>
                    </a:lnTo>
                    <a:close/>
                    <a:moveTo>
                      <a:pt x="505" y="587"/>
                    </a:moveTo>
                    <a:lnTo>
                      <a:pt x="505" y="587"/>
                    </a:lnTo>
                    <a:lnTo>
                      <a:pt x="511" y="595"/>
                    </a:lnTo>
                    <a:lnTo>
                      <a:pt x="519" y="601"/>
                    </a:lnTo>
                    <a:lnTo>
                      <a:pt x="536" y="610"/>
                    </a:lnTo>
                    <a:lnTo>
                      <a:pt x="536" y="610"/>
                    </a:lnTo>
                    <a:lnTo>
                      <a:pt x="520" y="597"/>
                    </a:lnTo>
                    <a:lnTo>
                      <a:pt x="513" y="592"/>
                    </a:lnTo>
                    <a:lnTo>
                      <a:pt x="505" y="587"/>
                    </a:lnTo>
                    <a:lnTo>
                      <a:pt x="505" y="587"/>
                    </a:lnTo>
                    <a:close/>
                    <a:moveTo>
                      <a:pt x="667" y="590"/>
                    </a:moveTo>
                    <a:lnTo>
                      <a:pt x="667" y="590"/>
                    </a:lnTo>
                    <a:lnTo>
                      <a:pt x="664" y="589"/>
                    </a:lnTo>
                    <a:lnTo>
                      <a:pt x="662" y="587"/>
                    </a:lnTo>
                    <a:lnTo>
                      <a:pt x="661" y="587"/>
                    </a:lnTo>
                    <a:lnTo>
                      <a:pt x="661" y="587"/>
                    </a:lnTo>
                    <a:lnTo>
                      <a:pt x="664" y="590"/>
                    </a:lnTo>
                    <a:lnTo>
                      <a:pt x="665" y="592"/>
                    </a:lnTo>
                    <a:lnTo>
                      <a:pt x="667" y="590"/>
                    </a:lnTo>
                    <a:lnTo>
                      <a:pt x="667" y="590"/>
                    </a:lnTo>
                    <a:close/>
                    <a:moveTo>
                      <a:pt x="635" y="598"/>
                    </a:moveTo>
                    <a:lnTo>
                      <a:pt x="635" y="598"/>
                    </a:lnTo>
                    <a:lnTo>
                      <a:pt x="630" y="593"/>
                    </a:lnTo>
                    <a:lnTo>
                      <a:pt x="624" y="589"/>
                    </a:lnTo>
                    <a:lnTo>
                      <a:pt x="624" y="589"/>
                    </a:lnTo>
                    <a:lnTo>
                      <a:pt x="629" y="593"/>
                    </a:lnTo>
                    <a:lnTo>
                      <a:pt x="632" y="597"/>
                    </a:lnTo>
                    <a:lnTo>
                      <a:pt x="635" y="598"/>
                    </a:lnTo>
                    <a:lnTo>
                      <a:pt x="635" y="598"/>
                    </a:lnTo>
                    <a:close/>
                    <a:moveTo>
                      <a:pt x="363" y="597"/>
                    </a:moveTo>
                    <a:lnTo>
                      <a:pt x="363" y="597"/>
                    </a:lnTo>
                    <a:lnTo>
                      <a:pt x="360" y="592"/>
                    </a:lnTo>
                    <a:lnTo>
                      <a:pt x="357" y="590"/>
                    </a:lnTo>
                    <a:lnTo>
                      <a:pt x="354" y="589"/>
                    </a:lnTo>
                    <a:lnTo>
                      <a:pt x="354" y="589"/>
                    </a:lnTo>
                    <a:lnTo>
                      <a:pt x="356" y="592"/>
                    </a:lnTo>
                    <a:lnTo>
                      <a:pt x="357" y="593"/>
                    </a:lnTo>
                    <a:lnTo>
                      <a:pt x="363" y="597"/>
                    </a:lnTo>
                    <a:lnTo>
                      <a:pt x="363" y="597"/>
                    </a:lnTo>
                    <a:close/>
                    <a:moveTo>
                      <a:pt x="257" y="598"/>
                    </a:moveTo>
                    <a:lnTo>
                      <a:pt x="257" y="598"/>
                    </a:lnTo>
                    <a:lnTo>
                      <a:pt x="253" y="595"/>
                    </a:lnTo>
                    <a:lnTo>
                      <a:pt x="250" y="592"/>
                    </a:lnTo>
                    <a:lnTo>
                      <a:pt x="250" y="592"/>
                    </a:lnTo>
                    <a:lnTo>
                      <a:pt x="253" y="597"/>
                    </a:lnTo>
                    <a:lnTo>
                      <a:pt x="255" y="598"/>
                    </a:lnTo>
                    <a:lnTo>
                      <a:pt x="257" y="598"/>
                    </a:lnTo>
                    <a:lnTo>
                      <a:pt x="257" y="598"/>
                    </a:lnTo>
                    <a:close/>
                    <a:moveTo>
                      <a:pt x="761" y="601"/>
                    </a:moveTo>
                    <a:lnTo>
                      <a:pt x="761" y="601"/>
                    </a:lnTo>
                    <a:lnTo>
                      <a:pt x="758" y="597"/>
                    </a:lnTo>
                    <a:lnTo>
                      <a:pt x="754" y="592"/>
                    </a:lnTo>
                    <a:lnTo>
                      <a:pt x="754" y="592"/>
                    </a:lnTo>
                    <a:lnTo>
                      <a:pt x="757" y="597"/>
                    </a:lnTo>
                    <a:lnTo>
                      <a:pt x="761" y="601"/>
                    </a:lnTo>
                    <a:lnTo>
                      <a:pt x="761" y="601"/>
                    </a:lnTo>
                    <a:close/>
                    <a:moveTo>
                      <a:pt x="630" y="600"/>
                    </a:moveTo>
                    <a:lnTo>
                      <a:pt x="630" y="600"/>
                    </a:lnTo>
                    <a:lnTo>
                      <a:pt x="627" y="597"/>
                    </a:lnTo>
                    <a:lnTo>
                      <a:pt x="624" y="595"/>
                    </a:lnTo>
                    <a:lnTo>
                      <a:pt x="624" y="595"/>
                    </a:lnTo>
                    <a:lnTo>
                      <a:pt x="627" y="598"/>
                    </a:lnTo>
                    <a:lnTo>
                      <a:pt x="629" y="600"/>
                    </a:lnTo>
                    <a:lnTo>
                      <a:pt x="630" y="600"/>
                    </a:lnTo>
                    <a:lnTo>
                      <a:pt x="630" y="600"/>
                    </a:lnTo>
                    <a:close/>
                    <a:moveTo>
                      <a:pt x="472" y="606"/>
                    </a:moveTo>
                    <a:lnTo>
                      <a:pt x="472" y="606"/>
                    </a:lnTo>
                    <a:lnTo>
                      <a:pt x="467" y="601"/>
                    </a:lnTo>
                    <a:lnTo>
                      <a:pt x="464" y="600"/>
                    </a:lnTo>
                    <a:lnTo>
                      <a:pt x="461" y="598"/>
                    </a:lnTo>
                    <a:lnTo>
                      <a:pt x="461" y="598"/>
                    </a:lnTo>
                    <a:lnTo>
                      <a:pt x="465" y="603"/>
                    </a:lnTo>
                    <a:lnTo>
                      <a:pt x="468" y="606"/>
                    </a:lnTo>
                    <a:lnTo>
                      <a:pt x="472" y="606"/>
                    </a:lnTo>
                    <a:lnTo>
                      <a:pt x="472" y="606"/>
                    </a:lnTo>
                    <a:close/>
                    <a:moveTo>
                      <a:pt x="374" y="603"/>
                    </a:moveTo>
                    <a:lnTo>
                      <a:pt x="374" y="603"/>
                    </a:lnTo>
                    <a:lnTo>
                      <a:pt x="369" y="600"/>
                    </a:lnTo>
                    <a:lnTo>
                      <a:pt x="368" y="598"/>
                    </a:lnTo>
                    <a:lnTo>
                      <a:pt x="366" y="600"/>
                    </a:lnTo>
                    <a:lnTo>
                      <a:pt x="366" y="600"/>
                    </a:lnTo>
                    <a:lnTo>
                      <a:pt x="369" y="601"/>
                    </a:lnTo>
                    <a:lnTo>
                      <a:pt x="374" y="603"/>
                    </a:lnTo>
                    <a:lnTo>
                      <a:pt x="374" y="603"/>
                    </a:lnTo>
                    <a:close/>
                    <a:moveTo>
                      <a:pt x="749" y="610"/>
                    </a:moveTo>
                    <a:lnTo>
                      <a:pt x="749" y="610"/>
                    </a:lnTo>
                    <a:lnTo>
                      <a:pt x="749" y="609"/>
                    </a:lnTo>
                    <a:lnTo>
                      <a:pt x="747" y="607"/>
                    </a:lnTo>
                    <a:lnTo>
                      <a:pt x="746" y="606"/>
                    </a:lnTo>
                    <a:lnTo>
                      <a:pt x="744" y="603"/>
                    </a:lnTo>
                    <a:lnTo>
                      <a:pt x="744" y="603"/>
                    </a:lnTo>
                    <a:lnTo>
                      <a:pt x="743" y="603"/>
                    </a:lnTo>
                    <a:lnTo>
                      <a:pt x="741" y="601"/>
                    </a:lnTo>
                    <a:lnTo>
                      <a:pt x="740" y="600"/>
                    </a:lnTo>
                    <a:lnTo>
                      <a:pt x="738" y="600"/>
                    </a:lnTo>
                    <a:lnTo>
                      <a:pt x="738" y="600"/>
                    </a:lnTo>
                    <a:lnTo>
                      <a:pt x="740" y="603"/>
                    </a:lnTo>
                    <a:lnTo>
                      <a:pt x="741" y="607"/>
                    </a:lnTo>
                    <a:lnTo>
                      <a:pt x="746" y="609"/>
                    </a:lnTo>
                    <a:lnTo>
                      <a:pt x="749" y="610"/>
                    </a:lnTo>
                    <a:lnTo>
                      <a:pt x="749" y="610"/>
                    </a:lnTo>
                    <a:close/>
                    <a:moveTo>
                      <a:pt x="690" y="606"/>
                    </a:moveTo>
                    <a:lnTo>
                      <a:pt x="690" y="606"/>
                    </a:lnTo>
                    <a:lnTo>
                      <a:pt x="685" y="603"/>
                    </a:lnTo>
                    <a:lnTo>
                      <a:pt x="680" y="600"/>
                    </a:lnTo>
                    <a:lnTo>
                      <a:pt x="680" y="600"/>
                    </a:lnTo>
                    <a:lnTo>
                      <a:pt x="682" y="603"/>
                    </a:lnTo>
                    <a:lnTo>
                      <a:pt x="685" y="604"/>
                    </a:lnTo>
                    <a:lnTo>
                      <a:pt x="688" y="606"/>
                    </a:lnTo>
                    <a:lnTo>
                      <a:pt x="690" y="606"/>
                    </a:lnTo>
                    <a:lnTo>
                      <a:pt x="690" y="606"/>
                    </a:lnTo>
                    <a:close/>
                    <a:moveTo>
                      <a:pt x="479" y="626"/>
                    </a:moveTo>
                    <a:lnTo>
                      <a:pt x="479" y="626"/>
                    </a:lnTo>
                    <a:lnTo>
                      <a:pt x="464" y="613"/>
                    </a:lnTo>
                    <a:lnTo>
                      <a:pt x="447" y="601"/>
                    </a:lnTo>
                    <a:lnTo>
                      <a:pt x="447" y="601"/>
                    </a:lnTo>
                    <a:lnTo>
                      <a:pt x="453" y="609"/>
                    </a:lnTo>
                    <a:lnTo>
                      <a:pt x="462" y="615"/>
                    </a:lnTo>
                    <a:lnTo>
                      <a:pt x="470" y="621"/>
                    </a:lnTo>
                    <a:lnTo>
                      <a:pt x="479" y="626"/>
                    </a:lnTo>
                    <a:lnTo>
                      <a:pt x="479" y="626"/>
                    </a:lnTo>
                    <a:close/>
                    <a:moveTo>
                      <a:pt x="719" y="612"/>
                    </a:moveTo>
                    <a:lnTo>
                      <a:pt x="719" y="612"/>
                    </a:lnTo>
                    <a:lnTo>
                      <a:pt x="709" y="606"/>
                    </a:lnTo>
                    <a:lnTo>
                      <a:pt x="706" y="604"/>
                    </a:lnTo>
                    <a:lnTo>
                      <a:pt x="702" y="603"/>
                    </a:lnTo>
                    <a:lnTo>
                      <a:pt x="702" y="603"/>
                    </a:lnTo>
                    <a:lnTo>
                      <a:pt x="706" y="606"/>
                    </a:lnTo>
                    <a:lnTo>
                      <a:pt x="709" y="609"/>
                    </a:lnTo>
                    <a:lnTo>
                      <a:pt x="714" y="612"/>
                    </a:lnTo>
                    <a:lnTo>
                      <a:pt x="715" y="612"/>
                    </a:lnTo>
                    <a:lnTo>
                      <a:pt x="719" y="612"/>
                    </a:lnTo>
                    <a:lnTo>
                      <a:pt x="719" y="612"/>
                    </a:lnTo>
                    <a:close/>
                    <a:moveTo>
                      <a:pt x="427" y="609"/>
                    </a:moveTo>
                    <a:lnTo>
                      <a:pt x="427" y="609"/>
                    </a:lnTo>
                    <a:lnTo>
                      <a:pt x="424" y="607"/>
                    </a:lnTo>
                    <a:lnTo>
                      <a:pt x="423" y="604"/>
                    </a:lnTo>
                    <a:lnTo>
                      <a:pt x="420" y="603"/>
                    </a:lnTo>
                    <a:lnTo>
                      <a:pt x="418" y="603"/>
                    </a:lnTo>
                    <a:lnTo>
                      <a:pt x="418" y="603"/>
                    </a:lnTo>
                    <a:lnTo>
                      <a:pt x="420" y="604"/>
                    </a:lnTo>
                    <a:lnTo>
                      <a:pt x="421" y="607"/>
                    </a:lnTo>
                    <a:lnTo>
                      <a:pt x="424" y="609"/>
                    </a:lnTo>
                    <a:lnTo>
                      <a:pt x="427" y="609"/>
                    </a:lnTo>
                    <a:lnTo>
                      <a:pt x="427" y="609"/>
                    </a:lnTo>
                    <a:close/>
                    <a:moveTo>
                      <a:pt x="696" y="610"/>
                    </a:moveTo>
                    <a:lnTo>
                      <a:pt x="696" y="610"/>
                    </a:lnTo>
                    <a:lnTo>
                      <a:pt x="694" y="610"/>
                    </a:lnTo>
                    <a:lnTo>
                      <a:pt x="693" y="609"/>
                    </a:lnTo>
                    <a:lnTo>
                      <a:pt x="693" y="607"/>
                    </a:lnTo>
                    <a:lnTo>
                      <a:pt x="691" y="609"/>
                    </a:lnTo>
                    <a:lnTo>
                      <a:pt x="691" y="609"/>
                    </a:lnTo>
                    <a:lnTo>
                      <a:pt x="694" y="610"/>
                    </a:lnTo>
                    <a:lnTo>
                      <a:pt x="694" y="610"/>
                    </a:lnTo>
                    <a:lnTo>
                      <a:pt x="696" y="610"/>
                    </a:lnTo>
                    <a:lnTo>
                      <a:pt x="696" y="610"/>
                    </a:lnTo>
                    <a:close/>
                    <a:moveTo>
                      <a:pt x="743" y="622"/>
                    </a:moveTo>
                    <a:lnTo>
                      <a:pt x="743" y="622"/>
                    </a:lnTo>
                    <a:lnTo>
                      <a:pt x="744" y="619"/>
                    </a:lnTo>
                    <a:lnTo>
                      <a:pt x="746" y="616"/>
                    </a:lnTo>
                    <a:lnTo>
                      <a:pt x="746" y="616"/>
                    </a:lnTo>
                    <a:lnTo>
                      <a:pt x="740" y="616"/>
                    </a:lnTo>
                    <a:lnTo>
                      <a:pt x="735" y="613"/>
                    </a:lnTo>
                    <a:lnTo>
                      <a:pt x="732" y="610"/>
                    </a:lnTo>
                    <a:lnTo>
                      <a:pt x="728" y="609"/>
                    </a:lnTo>
                    <a:lnTo>
                      <a:pt x="728" y="609"/>
                    </a:lnTo>
                    <a:lnTo>
                      <a:pt x="729" y="613"/>
                    </a:lnTo>
                    <a:lnTo>
                      <a:pt x="734" y="618"/>
                    </a:lnTo>
                    <a:lnTo>
                      <a:pt x="743" y="622"/>
                    </a:lnTo>
                    <a:lnTo>
                      <a:pt x="743" y="622"/>
                    </a:lnTo>
                    <a:close/>
                    <a:moveTo>
                      <a:pt x="577" y="622"/>
                    </a:moveTo>
                    <a:lnTo>
                      <a:pt x="577" y="622"/>
                    </a:lnTo>
                    <a:lnTo>
                      <a:pt x="577" y="621"/>
                    </a:lnTo>
                    <a:lnTo>
                      <a:pt x="575" y="619"/>
                    </a:lnTo>
                    <a:lnTo>
                      <a:pt x="569" y="615"/>
                    </a:lnTo>
                    <a:lnTo>
                      <a:pt x="569" y="615"/>
                    </a:lnTo>
                    <a:lnTo>
                      <a:pt x="565" y="612"/>
                    </a:lnTo>
                    <a:lnTo>
                      <a:pt x="563" y="610"/>
                    </a:lnTo>
                    <a:lnTo>
                      <a:pt x="560" y="610"/>
                    </a:lnTo>
                    <a:lnTo>
                      <a:pt x="560" y="610"/>
                    </a:lnTo>
                    <a:lnTo>
                      <a:pt x="565" y="613"/>
                    </a:lnTo>
                    <a:lnTo>
                      <a:pt x="568" y="616"/>
                    </a:lnTo>
                    <a:lnTo>
                      <a:pt x="572" y="619"/>
                    </a:lnTo>
                    <a:lnTo>
                      <a:pt x="577" y="622"/>
                    </a:lnTo>
                    <a:lnTo>
                      <a:pt x="577" y="622"/>
                    </a:lnTo>
                    <a:close/>
                    <a:moveTo>
                      <a:pt x="578" y="610"/>
                    </a:moveTo>
                    <a:lnTo>
                      <a:pt x="578" y="610"/>
                    </a:lnTo>
                    <a:lnTo>
                      <a:pt x="578" y="612"/>
                    </a:lnTo>
                    <a:lnTo>
                      <a:pt x="581" y="615"/>
                    </a:lnTo>
                    <a:lnTo>
                      <a:pt x="584" y="615"/>
                    </a:lnTo>
                    <a:lnTo>
                      <a:pt x="587" y="613"/>
                    </a:lnTo>
                    <a:lnTo>
                      <a:pt x="587" y="613"/>
                    </a:lnTo>
                    <a:lnTo>
                      <a:pt x="584" y="613"/>
                    </a:lnTo>
                    <a:lnTo>
                      <a:pt x="583" y="612"/>
                    </a:lnTo>
                    <a:lnTo>
                      <a:pt x="581" y="610"/>
                    </a:lnTo>
                    <a:lnTo>
                      <a:pt x="580" y="609"/>
                    </a:lnTo>
                    <a:lnTo>
                      <a:pt x="580" y="609"/>
                    </a:lnTo>
                    <a:lnTo>
                      <a:pt x="578" y="610"/>
                    </a:lnTo>
                    <a:lnTo>
                      <a:pt x="578" y="610"/>
                    </a:lnTo>
                    <a:close/>
                    <a:moveTo>
                      <a:pt x="539" y="626"/>
                    </a:moveTo>
                    <a:lnTo>
                      <a:pt x="539" y="626"/>
                    </a:lnTo>
                    <a:lnTo>
                      <a:pt x="542" y="626"/>
                    </a:lnTo>
                    <a:lnTo>
                      <a:pt x="545" y="626"/>
                    </a:lnTo>
                    <a:lnTo>
                      <a:pt x="545" y="626"/>
                    </a:lnTo>
                    <a:lnTo>
                      <a:pt x="543" y="624"/>
                    </a:lnTo>
                    <a:lnTo>
                      <a:pt x="540" y="622"/>
                    </a:lnTo>
                    <a:lnTo>
                      <a:pt x="539" y="621"/>
                    </a:lnTo>
                    <a:lnTo>
                      <a:pt x="539" y="618"/>
                    </a:lnTo>
                    <a:lnTo>
                      <a:pt x="539" y="618"/>
                    </a:lnTo>
                    <a:lnTo>
                      <a:pt x="532" y="615"/>
                    </a:lnTo>
                    <a:lnTo>
                      <a:pt x="529" y="613"/>
                    </a:lnTo>
                    <a:lnTo>
                      <a:pt x="526" y="612"/>
                    </a:lnTo>
                    <a:lnTo>
                      <a:pt x="526" y="612"/>
                    </a:lnTo>
                    <a:lnTo>
                      <a:pt x="532" y="618"/>
                    </a:lnTo>
                    <a:lnTo>
                      <a:pt x="539" y="626"/>
                    </a:lnTo>
                    <a:lnTo>
                      <a:pt x="539" y="626"/>
                    </a:lnTo>
                    <a:close/>
                    <a:moveTo>
                      <a:pt x="671" y="630"/>
                    </a:moveTo>
                    <a:lnTo>
                      <a:pt x="671" y="630"/>
                    </a:lnTo>
                    <a:lnTo>
                      <a:pt x="668" y="626"/>
                    </a:lnTo>
                    <a:lnTo>
                      <a:pt x="661" y="619"/>
                    </a:lnTo>
                    <a:lnTo>
                      <a:pt x="645" y="612"/>
                    </a:lnTo>
                    <a:lnTo>
                      <a:pt x="645" y="612"/>
                    </a:lnTo>
                    <a:lnTo>
                      <a:pt x="651" y="618"/>
                    </a:lnTo>
                    <a:lnTo>
                      <a:pt x="658" y="622"/>
                    </a:lnTo>
                    <a:lnTo>
                      <a:pt x="664" y="627"/>
                    </a:lnTo>
                    <a:lnTo>
                      <a:pt x="671" y="630"/>
                    </a:lnTo>
                    <a:lnTo>
                      <a:pt x="671" y="630"/>
                    </a:lnTo>
                    <a:close/>
                    <a:moveTo>
                      <a:pt x="493" y="630"/>
                    </a:moveTo>
                    <a:lnTo>
                      <a:pt x="493" y="630"/>
                    </a:lnTo>
                    <a:lnTo>
                      <a:pt x="505" y="641"/>
                    </a:lnTo>
                    <a:lnTo>
                      <a:pt x="511" y="645"/>
                    </a:lnTo>
                    <a:lnTo>
                      <a:pt x="517" y="648"/>
                    </a:lnTo>
                    <a:lnTo>
                      <a:pt x="517" y="648"/>
                    </a:lnTo>
                    <a:lnTo>
                      <a:pt x="508" y="639"/>
                    </a:lnTo>
                    <a:lnTo>
                      <a:pt x="497" y="630"/>
                    </a:lnTo>
                    <a:lnTo>
                      <a:pt x="485" y="621"/>
                    </a:lnTo>
                    <a:lnTo>
                      <a:pt x="475" y="612"/>
                    </a:lnTo>
                    <a:lnTo>
                      <a:pt x="475" y="612"/>
                    </a:lnTo>
                    <a:lnTo>
                      <a:pt x="478" y="618"/>
                    </a:lnTo>
                    <a:lnTo>
                      <a:pt x="482" y="622"/>
                    </a:lnTo>
                    <a:lnTo>
                      <a:pt x="493" y="630"/>
                    </a:lnTo>
                    <a:lnTo>
                      <a:pt x="493" y="630"/>
                    </a:lnTo>
                    <a:close/>
                    <a:moveTo>
                      <a:pt x="366" y="635"/>
                    </a:moveTo>
                    <a:lnTo>
                      <a:pt x="366" y="635"/>
                    </a:lnTo>
                    <a:lnTo>
                      <a:pt x="375" y="639"/>
                    </a:lnTo>
                    <a:lnTo>
                      <a:pt x="388" y="642"/>
                    </a:lnTo>
                    <a:lnTo>
                      <a:pt x="388" y="642"/>
                    </a:lnTo>
                    <a:lnTo>
                      <a:pt x="382" y="635"/>
                    </a:lnTo>
                    <a:lnTo>
                      <a:pt x="375" y="627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2" y="613"/>
                    </a:lnTo>
                    <a:lnTo>
                      <a:pt x="360" y="613"/>
                    </a:lnTo>
                    <a:lnTo>
                      <a:pt x="360" y="613"/>
                    </a:lnTo>
                    <a:lnTo>
                      <a:pt x="363" y="618"/>
                    </a:lnTo>
                    <a:lnTo>
                      <a:pt x="366" y="622"/>
                    </a:lnTo>
                    <a:lnTo>
                      <a:pt x="368" y="629"/>
                    </a:lnTo>
                    <a:lnTo>
                      <a:pt x="366" y="635"/>
                    </a:lnTo>
                    <a:lnTo>
                      <a:pt x="366" y="635"/>
                    </a:lnTo>
                    <a:close/>
                    <a:moveTo>
                      <a:pt x="490" y="658"/>
                    </a:moveTo>
                    <a:lnTo>
                      <a:pt x="490" y="658"/>
                    </a:lnTo>
                    <a:lnTo>
                      <a:pt x="479" y="644"/>
                    </a:lnTo>
                    <a:lnTo>
                      <a:pt x="467" y="632"/>
                    </a:lnTo>
                    <a:lnTo>
                      <a:pt x="453" y="621"/>
                    </a:lnTo>
                    <a:lnTo>
                      <a:pt x="446" y="616"/>
                    </a:lnTo>
                    <a:lnTo>
                      <a:pt x="438" y="613"/>
                    </a:lnTo>
                    <a:lnTo>
                      <a:pt x="438" y="613"/>
                    </a:lnTo>
                    <a:lnTo>
                      <a:pt x="450" y="626"/>
                    </a:lnTo>
                    <a:lnTo>
                      <a:pt x="462" y="638"/>
                    </a:lnTo>
                    <a:lnTo>
                      <a:pt x="490" y="658"/>
                    </a:lnTo>
                    <a:lnTo>
                      <a:pt x="490" y="658"/>
                    </a:lnTo>
                    <a:close/>
                    <a:moveTo>
                      <a:pt x="622" y="616"/>
                    </a:moveTo>
                    <a:lnTo>
                      <a:pt x="622" y="616"/>
                    </a:lnTo>
                    <a:lnTo>
                      <a:pt x="629" y="622"/>
                    </a:lnTo>
                    <a:lnTo>
                      <a:pt x="635" y="630"/>
                    </a:lnTo>
                    <a:lnTo>
                      <a:pt x="642" y="635"/>
                    </a:lnTo>
                    <a:lnTo>
                      <a:pt x="647" y="638"/>
                    </a:lnTo>
                    <a:lnTo>
                      <a:pt x="650" y="639"/>
                    </a:lnTo>
                    <a:lnTo>
                      <a:pt x="650" y="639"/>
                    </a:lnTo>
                    <a:lnTo>
                      <a:pt x="647" y="633"/>
                    </a:lnTo>
                    <a:lnTo>
                      <a:pt x="641" y="629"/>
                    </a:lnTo>
                    <a:lnTo>
                      <a:pt x="635" y="624"/>
                    </a:lnTo>
                    <a:lnTo>
                      <a:pt x="630" y="618"/>
                    </a:lnTo>
                    <a:lnTo>
                      <a:pt x="630" y="618"/>
                    </a:lnTo>
                    <a:lnTo>
                      <a:pt x="633" y="616"/>
                    </a:lnTo>
                    <a:lnTo>
                      <a:pt x="633" y="616"/>
                    </a:lnTo>
                    <a:lnTo>
                      <a:pt x="635" y="618"/>
                    </a:lnTo>
                    <a:lnTo>
                      <a:pt x="636" y="618"/>
                    </a:lnTo>
                    <a:lnTo>
                      <a:pt x="638" y="618"/>
                    </a:lnTo>
                    <a:lnTo>
                      <a:pt x="638" y="618"/>
                    </a:lnTo>
                    <a:lnTo>
                      <a:pt x="636" y="616"/>
                    </a:lnTo>
                    <a:lnTo>
                      <a:pt x="635" y="615"/>
                    </a:lnTo>
                    <a:lnTo>
                      <a:pt x="632" y="613"/>
                    </a:lnTo>
                    <a:lnTo>
                      <a:pt x="632" y="613"/>
                    </a:lnTo>
                    <a:lnTo>
                      <a:pt x="630" y="616"/>
                    </a:lnTo>
                    <a:lnTo>
                      <a:pt x="629" y="616"/>
                    </a:lnTo>
                    <a:lnTo>
                      <a:pt x="625" y="616"/>
                    </a:lnTo>
                    <a:lnTo>
                      <a:pt x="622" y="616"/>
                    </a:lnTo>
                    <a:lnTo>
                      <a:pt x="622" y="616"/>
                    </a:lnTo>
                    <a:close/>
                    <a:moveTo>
                      <a:pt x="319" y="661"/>
                    </a:moveTo>
                    <a:lnTo>
                      <a:pt x="319" y="661"/>
                    </a:lnTo>
                    <a:lnTo>
                      <a:pt x="318" y="654"/>
                    </a:lnTo>
                    <a:lnTo>
                      <a:pt x="313" y="650"/>
                    </a:lnTo>
                    <a:lnTo>
                      <a:pt x="308" y="647"/>
                    </a:lnTo>
                    <a:lnTo>
                      <a:pt x="304" y="642"/>
                    </a:lnTo>
                    <a:lnTo>
                      <a:pt x="304" y="642"/>
                    </a:lnTo>
                    <a:lnTo>
                      <a:pt x="302" y="642"/>
                    </a:lnTo>
                    <a:lnTo>
                      <a:pt x="299" y="644"/>
                    </a:lnTo>
                    <a:lnTo>
                      <a:pt x="299" y="644"/>
                    </a:lnTo>
                    <a:lnTo>
                      <a:pt x="293" y="636"/>
                    </a:lnTo>
                    <a:lnTo>
                      <a:pt x="285" y="629"/>
                    </a:lnTo>
                    <a:lnTo>
                      <a:pt x="278" y="622"/>
                    </a:lnTo>
                    <a:lnTo>
                      <a:pt x="270" y="616"/>
                    </a:lnTo>
                    <a:lnTo>
                      <a:pt x="270" y="616"/>
                    </a:lnTo>
                    <a:lnTo>
                      <a:pt x="295" y="639"/>
                    </a:lnTo>
                    <a:lnTo>
                      <a:pt x="319" y="661"/>
                    </a:lnTo>
                    <a:lnTo>
                      <a:pt x="319" y="661"/>
                    </a:lnTo>
                    <a:close/>
                    <a:moveTo>
                      <a:pt x="330" y="624"/>
                    </a:moveTo>
                    <a:lnTo>
                      <a:pt x="330" y="624"/>
                    </a:lnTo>
                    <a:lnTo>
                      <a:pt x="328" y="622"/>
                    </a:lnTo>
                    <a:lnTo>
                      <a:pt x="325" y="619"/>
                    </a:lnTo>
                    <a:lnTo>
                      <a:pt x="324" y="618"/>
                    </a:lnTo>
                    <a:lnTo>
                      <a:pt x="321" y="618"/>
                    </a:lnTo>
                    <a:lnTo>
                      <a:pt x="321" y="618"/>
                    </a:lnTo>
                    <a:lnTo>
                      <a:pt x="324" y="619"/>
                    </a:lnTo>
                    <a:lnTo>
                      <a:pt x="325" y="622"/>
                    </a:lnTo>
                    <a:lnTo>
                      <a:pt x="328" y="624"/>
                    </a:lnTo>
                    <a:lnTo>
                      <a:pt x="330" y="624"/>
                    </a:lnTo>
                    <a:lnTo>
                      <a:pt x="330" y="624"/>
                    </a:lnTo>
                    <a:close/>
                    <a:moveTo>
                      <a:pt x="723" y="638"/>
                    </a:moveTo>
                    <a:lnTo>
                      <a:pt x="723" y="638"/>
                    </a:lnTo>
                    <a:lnTo>
                      <a:pt x="717" y="632"/>
                    </a:lnTo>
                    <a:lnTo>
                      <a:pt x="709" y="626"/>
                    </a:lnTo>
                    <a:lnTo>
                      <a:pt x="694" y="616"/>
                    </a:lnTo>
                    <a:lnTo>
                      <a:pt x="694" y="616"/>
                    </a:lnTo>
                    <a:lnTo>
                      <a:pt x="696" y="621"/>
                    </a:lnTo>
                    <a:lnTo>
                      <a:pt x="699" y="626"/>
                    </a:lnTo>
                    <a:lnTo>
                      <a:pt x="706" y="630"/>
                    </a:lnTo>
                    <a:lnTo>
                      <a:pt x="715" y="635"/>
                    </a:lnTo>
                    <a:lnTo>
                      <a:pt x="723" y="638"/>
                    </a:lnTo>
                    <a:lnTo>
                      <a:pt x="723" y="638"/>
                    </a:lnTo>
                    <a:close/>
                    <a:moveTo>
                      <a:pt x="449" y="633"/>
                    </a:moveTo>
                    <a:lnTo>
                      <a:pt x="449" y="633"/>
                    </a:lnTo>
                    <a:lnTo>
                      <a:pt x="446" y="629"/>
                    </a:lnTo>
                    <a:lnTo>
                      <a:pt x="441" y="624"/>
                    </a:lnTo>
                    <a:lnTo>
                      <a:pt x="436" y="621"/>
                    </a:lnTo>
                    <a:lnTo>
                      <a:pt x="430" y="618"/>
                    </a:lnTo>
                    <a:lnTo>
                      <a:pt x="430" y="618"/>
                    </a:lnTo>
                    <a:lnTo>
                      <a:pt x="433" y="622"/>
                    </a:lnTo>
                    <a:lnTo>
                      <a:pt x="438" y="627"/>
                    </a:lnTo>
                    <a:lnTo>
                      <a:pt x="449" y="633"/>
                    </a:lnTo>
                    <a:lnTo>
                      <a:pt x="449" y="633"/>
                    </a:lnTo>
                    <a:close/>
                    <a:moveTo>
                      <a:pt x="741" y="629"/>
                    </a:moveTo>
                    <a:lnTo>
                      <a:pt x="741" y="629"/>
                    </a:lnTo>
                    <a:lnTo>
                      <a:pt x="737" y="626"/>
                    </a:lnTo>
                    <a:lnTo>
                      <a:pt x="732" y="622"/>
                    </a:lnTo>
                    <a:lnTo>
                      <a:pt x="729" y="619"/>
                    </a:lnTo>
                    <a:lnTo>
                      <a:pt x="725" y="618"/>
                    </a:lnTo>
                    <a:lnTo>
                      <a:pt x="725" y="618"/>
                    </a:lnTo>
                    <a:lnTo>
                      <a:pt x="728" y="621"/>
                    </a:lnTo>
                    <a:lnTo>
                      <a:pt x="732" y="626"/>
                    </a:lnTo>
                    <a:lnTo>
                      <a:pt x="737" y="627"/>
                    </a:lnTo>
                    <a:lnTo>
                      <a:pt x="741" y="629"/>
                    </a:lnTo>
                    <a:lnTo>
                      <a:pt x="741" y="629"/>
                    </a:lnTo>
                    <a:close/>
                    <a:moveTo>
                      <a:pt x="293" y="656"/>
                    </a:moveTo>
                    <a:lnTo>
                      <a:pt x="293" y="656"/>
                    </a:lnTo>
                    <a:lnTo>
                      <a:pt x="284" y="647"/>
                    </a:lnTo>
                    <a:lnTo>
                      <a:pt x="275" y="638"/>
                    </a:lnTo>
                    <a:lnTo>
                      <a:pt x="253" y="621"/>
                    </a:lnTo>
                    <a:lnTo>
                      <a:pt x="253" y="621"/>
                    </a:lnTo>
                    <a:lnTo>
                      <a:pt x="272" y="641"/>
                    </a:lnTo>
                    <a:lnTo>
                      <a:pt x="282" y="648"/>
                    </a:lnTo>
                    <a:lnTo>
                      <a:pt x="293" y="656"/>
                    </a:lnTo>
                    <a:lnTo>
                      <a:pt x="293" y="656"/>
                    </a:lnTo>
                    <a:close/>
                    <a:moveTo>
                      <a:pt x="342" y="651"/>
                    </a:moveTo>
                    <a:lnTo>
                      <a:pt x="342" y="651"/>
                    </a:lnTo>
                    <a:lnTo>
                      <a:pt x="333" y="644"/>
                    </a:lnTo>
                    <a:lnTo>
                      <a:pt x="325" y="636"/>
                    </a:lnTo>
                    <a:lnTo>
                      <a:pt x="316" y="630"/>
                    </a:lnTo>
                    <a:lnTo>
                      <a:pt x="307" y="624"/>
                    </a:lnTo>
                    <a:lnTo>
                      <a:pt x="307" y="624"/>
                    </a:lnTo>
                    <a:lnTo>
                      <a:pt x="324" y="639"/>
                    </a:lnTo>
                    <a:lnTo>
                      <a:pt x="333" y="645"/>
                    </a:lnTo>
                    <a:lnTo>
                      <a:pt x="342" y="651"/>
                    </a:lnTo>
                    <a:lnTo>
                      <a:pt x="342" y="651"/>
                    </a:lnTo>
                    <a:close/>
                    <a:moveTo>
                      <a:pt x="737" y="638"/>
                    </a:moveTo>
                    <a:lnTo>
                      <a:pt x="737" y="638"/>
                    </a:lnTo>
                    <a:lnTo>
                      <a:pt x="737" y="636"/>
                    </a:lnTo>
                    <a:lnTo>
                      <a:pt x="737" y="635"/>
                    </a:lnTo>
                    <a:lnTo>
                      <a:pt x="735" y="633"/>
                    </a:lnTo>
                    <a:lnTo>
                      <a:pt x="732" y="630"/>
                    </a:lnTo>
                    <a:lnTo>
                      <a:pt x="731" y="630"/>
                    </a:lnTo>
                    <a:lnTo>
                      <a:pt x="731" y="629"/>
                    </a:lnTo>
                    <a:lnTo>
                      <a:pt x="731" y="629"/>
                    </a:lnTo>
                    <a:lnTo>
                      <a:pt x="728" y="627"/>
                    </a:lnTo>
                    <a:lnTo>
                      <a:pt x="726" y="627"/>
                    </a:lnTo>
                    <a:lnTo>
                      <a:pt x="725" y="626"/>
                    </a:lnTo>
                    <a:lnTo>
                      <a:pt x="722" y="624"/>
                    </a:lnTo>
                    <a:lnTo>
                      <a:pt x="722" y="624"/>
                    </a:lnTo>
                    <a:lnTo>
                      <a:pt x="725" y="629"/>
                    </a:lnTo>
                    <a:lnTo>
                      <a:pt x="728" y="632"/>
                    </a:lnTo>
                    <a:lnTo>
                      <a:pt x="737" y="638"/>
                    </a:lnTo>
                    <a:lnTo>
                      <a:pt x="737" y="638"/>
                    </a:lnTo>
                    <a:close/>
                    <a:moveTo>
                      <a:pt x="398" y="639"/>
                    </a:moveTo>
                    <a:lnTo>
                      <a:pt x="398" y="639"/>
                    </a:lnTo>
                    <a:lnTo>
                      <a:pt x="394" y="636"/>
                    </a:lnTo>
                    <a:lnTo>
                      <a:pt x="389" y="633"/>
                    </a:lnTo>
                    <a:lnTo>
                      <a:pt x="386" y="629"/>
                    </a:lnTo>
                    <a:lnTo>
                      <a:pt x="382" y="627"/>
                    </a:lnTo>
                    <a:lnTo>
                      <a:pt x="382" y="627"/>
                    </a:lnTo>
                    <a:lnTo>
                      <a:pt x="386" y="630"/>
                    </a:lnTo>
                    <a:lnTo>
                      <a:pt x="389" y="635"/>
                    </a:lnTo>
                    <a:lnTo>
                      <a:pt x="394" y="638"/>
                    </a:lnTo>
                    <a:lnTo>
                      <a:pt x="398" y="639"/>
                    </a:lnTo>
                    <a:lnTo>
                      <a:pt x="398" y="639"/>
                    </a:lnTo>
                    <a:close/>
                    <a:moveTo>
                      <a:pt x="696" y="632"/>
                    </a:moveTo>
                    <a:lnTo>
                      <a:pt x="696" y="632"/>
                    </a:lnTo>
                    <a:lnTo>
                      <a:pt x="694" y="630"/>
                    </a:lnTo>
                    <a:lnTo>
                      <a:pt x="693" y="629"/>
                    </a:lnTo>
                    <a:lnTo>
                      <a:pt x="686" y="626"/>
                    </a:lnTo>
                    <a:lnTo>
                      <a:pt x="686" y="626"/>
                    </a:lnTo>
                    <a:lnTo>
                      <a:pt x="690" y="630"/>
                    </a:lnTo>
                    <a:lnTo>
                      <a:pt x="693" y="632"/>
                    </a:lnTo>
                    <a:lnTo>
                      <a:pt x="696" y="632"/>
                    </a:lnTo>
                    <a:lnTo>
                      <a:pt x="696" y="632"/>
                    </a:lnTo>
                    <a:close/>
                    <a:moveTo>
                      <a:pt x="757" y="635"/>
                    </a:moveTo>
                    <a:lnTo>
                      <a:pt x="757" y="635"/>
                    </a:lnTo>
                    <a:lnTo>
                      <a:pt x="758" y="630"/>
                    </a:lnTo>
                    <a:lnTo>
                      <a:pt x="758" y="627"/>
                    </a:lnTo>
                    <a:lnTo>
                      <a:pt x="757" y="626"/>
                    </a:lnTo>
                    <a:lnTo>
                      <a:pt x="757" y="626"/>
                    </a:lnTo>
                    <a:lnTo>
                      <a:pt x="757" y="629"/>
                    </a:lnTo>
                    <a:lnTo>
                      <a:pt x="757" y="630"/>
                    </a:lnTo>
                    <a:lnTo>
                      <a:pt x="755" y="633"/>
                    </a:lnTo>
                    <a:lnTo>
                      <a:pt x="757" y="635"/>
                    </a:lnTo>
                    <a:lnTo>
                      <a:pt x="757" y="635"/>
                    </a:lnTo>
                    <a:close/>
                    <a:moveTo>
                      <a:pt x="310" y="641"/>
                    </a:moveTo>
                    <a:lnTo>
                      <a:pt x="310" y="641"/>
                    </a:lnTo>
                    <a:lnTo>
                      <a:pt x="308" y="636"/>
                    </a:lnTo>
                    <a:lnTo>
                      <a:pt x="304" y="633"/>
                    </a:lnTo>
                    <a:lnTo>
                      <a:pt x="299" y="630"/>
                    </a:lnTo>
                    <a:lnTo>
                      <a:pt x="296" y="629"/>
                    </a:lnTo>
                    <a:lnTo>
                      <a:pt x="296" y="629"/>
                    </a:lnTo>
                    <a:lnTo>
                      <a:pt x="302" y="635"/>
                    </a:lnTo>
                    <a:lnTo>
                      <a:pt x="310" y="641"/>
                    </a:lnTo>
                    <a:lnTo>
                      <a:pt x="310" y="641"/>
                    </a:lnTo>
                    <a:close/>
                    <a:moveTo>
                      <a:pt x="487" y="630"/>
                    </a:moveTo>
                    <a:lnTo>
                      <a:pt x="487" y="630"/>
                    </a:lnTo>
                    <a:lnTo>
                      <a:pt x="484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2" y="629"/>
                    </a:lnTo>
                    <a:lnTo>
                      <a:pt x="484" y="632"/>
                    </a:lnTo>
                    <a:lnTo>
                      <a:pt x="485" y="632"/>
                    </a:lnTo>
                    <a:lnTo>
                      <a:pt x="487" y="630"/>
                    </a:lnTo>
                    <a:lnTo>
                      <a:pt x="487" y="630"/>
                    </a:lnTo>
                    <a:close/>
                    <a:moveTo>
                      <a:pt x="528" y="647"/>
                    </a:moveTo>
                    <a:lnTo>
                      <a:pt x="528" y="647"/>
                    </a:lnTo>
                    <a:lnTo>
                      <a:pt x="523" y="641"/>
                    </a:lnTo>
                    <a:lnTo>
                      <a:pt x="517" y="636"/>
                    </a:lnTo>
                    <a:lnTo>
                      <a:pt x="511" y="632"/>
                    </a:lnTo>
                    <a:lnTo>
                      <a:pt x="504" y="630"/>
                    </a:lnTo>
                    <a:lnTo>
                      <a:pt x="504" y="630"/>
                    </a:lnTo>
                    <a:lnTo>
                      <a:pt x="508" y="635"/>
                    </a:lnTo>
                    <a:lnTo>
                      <a:pt x="514" y="641"/>
                    </a:lnTo>
                    <a:lnTo>
                      <a:pt x="519" y="645"/>
                    </a:lnTo>
                    <a:lnTo>
                      <a:pt x="523" y="647"/>
                    </a:lnTo>
                    <a:lnTo>
                      <a:pt x="528" y="647"/>
                    </a:lnTo>
                    <a:lnTo>
                      <a:pt x="528" y="647"/>
                    </a:lnTo>
                    <a:close/>
                    <a:moveTo>
                      <a:pt x="769" y="644"/>
                    </a:moveTo>
                    <a:lnTo>
                      <a:pt x="769" y="644"/>
                    </a:lnTo>
                    <a:lnTo>
                      <a:pt x="770" y="638"/>
                    </a:lnTo>
                    <a:lnTo>
                      <a:pt x="770" y="636"/>
                    </a:lnTo>
                    <a:lnTo>
                      <a:pt x="770" y="633"/>
                    </a:lnTo>
                    <a:lnTo>
                      <a:pt x="770" y="633"/>
                    </a:lnTo>
                    <a:lnTo>
                      <a:pt x="769" y="633"/>
                    </a:lnTo>
                    <a:lnTo>
                      <a:pt x="769" y="633"/>
                    </a:lnTo>
                    <a:lnTo>
                      <a:pt x="766" y="639"/>
                    </a:lnTo>
                    <a:lnTo>
                      <a:pt x="766" y="642"/>
                    </a:lnTo>
                    <a:lnTo>
                      <a:pt x="769" y="644"/>
                    </a:lnTo>
                    <a:lnTo>
                      <a:pt x="769" y="644"/>
                    </a:lnTo>
                    <a:close/>
                    <a:moveTo>
                      <a:pt x="699" y="639"/>
                    </a:moveTo>
                    <a:lnTo>
                      <a:pt x="699" y="639"/>
                    </a:lnTo>
                    <a:lnTo>
                      <a:pt x="709" y="645"/>
                    </a:lnTo>
                    <a:lnTo>
                      <a:pt x="720" y="650"/>
                    </a:lnTo>
                    <a:lnTo>
                      <a:pt x="720" y="650"/>
                    </a:lnTo>
                    <a:lnTo>
                      <a:pt x="722" y="650"/>
                    </a:lnTo>
                    <a:lnTo>
                      <a:pt x="722" y="650"/>
                    </a:lnTo>
                    <a:lnTo>
                      <a:pt x="723" y="648"/>
                    </a:lnTo>
                    <a:lnTo>
                      <a:pt x="725" y="648"/>
                    </a:lnTo>
                    <a:lnTo>
                      <a:pt x="725" y="648"/>
                    </a:lnTo>
                    <a:lnTo>
                      <a:pt x="728" y="650"/>
                    </a:lnTo>
                    <a:lnTo>
                      <a:pt x="728" y="651"/>
                    </a:lnTo>
                    <a:lnTo>
                      <a:pt x="729" y="656"/>
                    </a:lnTo>
                    <a:lnTo>
                      <a:pt x="729" y="656"/>
                    </a:lnTo>
                    <a:lnTo>
                      <a:pt x="732" y="653"/>
                    </a:lnTo>
                    <a:lnTo>
                      <a:pt x="732" y="648"/>
                    </a:lnTo>
                    <a:lnTo>
                      <a:pt x="732" y="648"/>
                    </a:lnTo>
                    <a:lnTo>
                      <a:pt x="702" y="633"/>
                    </a:lnTo>
                    <a:lnTo>
                      <a:pt x="702" y="633"/>
                    </a:lnTo>
                    <a:lnTo>
                      <a:pt x="702" y="636"/>
                    </a:lnTo>
                    <a:lnTo>
                      <a:pt x="702" y="636"/>
                    </a:lnTo>
                    <a:lnTo>
                      <a:pt x="700" y="638"/>
                    </a:lnTo>
                    <a:lnTo>
                      <a:pt x="699" y="639"/>
                    </a:lnTo>
                    <a:lnTo>
                      <a:pt x="699" y="639"/>
                    </a:lnTo>
                    <a:close/>
                    <a:moveTo>
                      <a:pt x="360" y="639"/>
                    </a:moveTo>
                    <a:lnTo>
                      <a:pt x="360" y="639"/>
                    </a:lnTo>
                    <a:lnTo>
                      <a:pt x="360" y="644"/>
                    </a:lnTo>
                    <a:lnTo>
                      <a:pt x="363" y="648"/>
                    </a:lnTo>
                    <a:lnTo>
                      <a:pt x="371" y="654"/>
                    </a:lnTo>
                    <a:lnTo>
                      <a:pt x="371" y="654"/>
                    </a:lnTo>
                    <a:lnTo>
                      <a:pt x="375" y="654"/>
                    </a:lnTo>
                    <a:lnTo>
                      <a:pt x="378" y="656"/>
                    </a:lnTo>
                    <a:lnTo>
                      <a:pt x="383" y="658"/>
                    </a:lnTo>
                    <a:lnTo>
                      <a:pt x="388" y="656"/>
                    </a:lnTo>
                    <a:lnTo>
                      <a:pt x="388" y="656"/>
                    </a:lnTo>
                    <a:lnTo>
                      <a:pt x="378" y="650"/>
                    </a:lnTo>
                    <a:lnTo>
                      <a:pt x="372" y="644"/>
                    </a:lnTo>
                    <a:lnTo>
                      <a:pt x="365" y="638"/>
                    </a:lnTo>
                    <a:lnTo>
                      <a:pt x="360" y="636"/>
                    </a:lnTo>
                    <a:lnTo>
                      <a:pt x="356" y="635"/>
                    </a:lnTo>
                    <a:lnTo>
                      <a:pt x="356" y="635"/>
                    </a:lnTo>
                    <a:lnTo>
                      <a:pt x="356" y="636"/>
                    </a:lnTo>
                    <a:lnTo>
                      <a:pt x="357" y="636"/>
                    </a:lnTo>
                    <a:lnTo>
                      <a:pt x="359" y="638"/>
                    </a:lnTo>
                    <a:lnTo>
                      <a:pt x="360" y="639"/>
                    </a:lnTo>
                    <a:lnTo>
                      <a:pt x="360" y="639"/>
                    </a:lnTo>
                    <a:close/>
                    <a:moveTo>
                      <a:pt x="511" y="650"/>
                    </a:moveTo>
                    <a:lnTo>
                      <a:pt x="511" y="650"/>
                    </a:lnTo>
                    <a:lnTo>
                      <a:pt x="502" y="642"/>
                    </a:lnTo>
                    <a:lnTo>
                      <a:pt x="493" y="636"/>
                    </a:lnTo>
                    <a:lnTo>
                      <a:pt x="493" y="636"/>
                    </a:lnTo>
                    <a:lnTo>
                      <a:pt x="496" y="641"/>
                    </a:lnTo>
                    <a:lnTo>
                      <a:pt x="500" y="645"/>
                    </a:lnTo>
                    <a:lnTo>
                      <a:pt x="505" y="648"/>
                    </a:lnTo>
                    <a:lnTo>
                      <a:pt x="511" y="650"/>
                    </a:lnTo>
                    <a:lnTo>
                      <a:pt x="511" y="650"/>
                    </a:lnTo>
                    <a:close/>
                    <a:moveTo>
                      <a:pt x="778" y="650"/>
                    </a:moveTo>
                    <a:lnTo>
                      <a:pt x="778" y="650"/>
                    </a:lnTo>
                    <a:lnTo>
                      <a:pt x="781" y="645"/>
                    </a:lnTo>
                    <a:lnTo>
                      <a:pt x="783" y="639"/>
                    </a:lnTo>
                    <a:lnTo>
                      <a:pt x="783" y="639"/>
                    </a:lnTo>
                    <a:lnTo>
                      <a:pt x="779" y="638"/>
                    </a:lnTo>
                    <a:lnTo>
                      <a:pt x="776" y="636"/>
                    </a:lnTo>
                    <a:lnTo>
                      <a:pt x="776" y="636"/>
                    </a:lnTo>
                    <a:lnTo>
                      <a:pt x="775" y="644"/>
                    </a:lnTo>
                    <a:lnTo>
                      <a:pt x="775" y="648"/>
                    </a:lnTo>
                    <a:lnTo>
                      <a:pt x="776" y="650"/>
                    </a:lnTo>
                    <a:lnTo>
                      <a:pt x="778" y="650"/>
                    </a:lnTo>
                    <a:lnTo>
                      <a:pt x="778" y="650"/>
                    </a:lnTo>
                    <a:close/>
                    <a:moveTo>
                      <a:pt x="542" y="656"/>
                    </a:moveTo>
                    <a:lnTo>
                      <a:pt x="542" y="656"/>
                    </a:lnTo>
                    <a:lnTo>
                      <a:pt x="575" y="674"/>
                    </a:lnTo>
                    <a:lnTo>
                      <a:pt x="593" y="682"/>
                    </a:lnTo>
                    <a:lnTo>
                      <a:pt x="610" y="690"/>
                    </a:lnTo>
                    <a:lnTo>
                      <a:pt x="610" y="690"/>
                    </a:lnTo>
                    <a:lnTo>
                      <a:pt x="586" y="674"/>
                    </a:lnTo>
                    <a:lnTo>
                      <a:pt x="572" y="667"/>
                    </a:lnTo>
                    <a:lnTo>
                      <a:pt x="566" y="664"/>
                    </a:lnTo>
                    <a:lnTo>
                      <a:pt x="558" y="662"/>
                    </a:lnTo>
                    <a:lnTo>
                      <a:pt x="558" y="662"/>
                    </a:lnTo>
                    <a:lnTo>
                      <a:pt x="549" y="658"/>
                    </a:lnTo>
                    <a:lnTo>
                      <a:pt x="542" y="650"/>
                    </a:lnTo>
                    <a:lnTo>
                      <a:pt x="528" y="638"/>
                    </a:lnTo>
                    <a:lnTo>
                      <a:pt x="528" y="638"/>
                    </a:lnTo>
                    <a:lnTo>
                      <a:pt x="531" y="642"/>
                    </a:lnTo>
                    <a:lnTo>
                      <a:pt x="534" y="647"/>
                    </a:lnTo>
                    <a:lnTo>
                      <a:pt x="542" y="656"/>
                    </a:lnTo>
                    <a:lnTo>
                      <a:pt x="542" y="656"/>
                    </a:lnTo>
                    <a:close/>
                    <a:moveTo>
                      <a:pt x="455" y="644"/>
                    </a:moveTo>
                    <a:lnTo>
                      <a:pt x="455" y="644"/>
                    </a:lnTo>
                    <a:lnTo>
                      <a:pt x="450" y="641"/>
                    </a:lnTo>
                    <a:lnTo>
                      <a:pt x="447" y="639"/>
                    </a:lnTo>
                    <a:lnTo>
                      <a:pt x="446" y="639"/>
                    </a:lnTo>
                    <a:lnTo>
                      <a:pt x="446" y="639"/>
                    </a:lnTo>
                    <a:lnTo>
                      <a:pt x="449" y="642"/>
                    </a:lnTo>
                    <a:lnTo>
                      <a:pt x="452" y="644"/>
                    </a:lnTo>
                    <a:lnTo>
                      <a:pt x="455" y="644"/>
                    </a:lnTo>
                    <a:lnTo>
                      <a:pt x="455" y="644"/>
                    </a:lnTo>
                    <a:close/>
                    <a:moveTo>
                      <a:pt x="418" y="645"/>
                    </a:moveTo>
                    <a:lnTo>
                      <a:pt x="418" y="645"/>
                    </a:lnTo>
                    <a:lnTo>
                      <a:pt x="417" y="642"/>
                    </a:lnTo>
                    <a:lnTo>
                      <a:pt x="415" y="641"/>
                    </a:lnTo>
                    <a:lnTo>
                      <a:pt x="414" y="642"/>
                    </a:lnTo>
                    <a:lnTo>
                      <a:pt x="414" y="642"/>
                    </a:lnTo>
                    <a:lnTo>
                      <a:pt x="415" y="644"/>
                    </a:lnTo>
                    <a:lnTo>
                      <a:pt x="417" y="645"/>
                    </a:lnTo>
                    <a:lnTo>
                      <a:pt x="418" y="645"/>
                    </a:lnTo>
                    <a:lnTo>
                      <a:pt x="418" y="645"/>
                    </a:lnTo>
                    <a:close/>
                    <a:moveTo>
                      <a:pt x="616" y="645"/>
                    </a:moveTo>
                    <a:lnTo>
                      <a:pt x="616" y="645"/>
                    </a:lnTo>
                    <a:lnTo>
                      <a:pt x="615" y="644"/>
                    </a:lnTo>
                    <a:lnTo>
                      <a:pt x="612" y="642"/>
                    </a:lnTo>
                    <a:lnTo>
                      <a:pt x="612" y="642"/>
                    </a:lnTo>
                    <a:lnTo>
                      <a:pt x="612" y="644"/>
                    </a:lnTo>
                    <a:lnTo>
                      <a:pt x="613" y="645"/>
                    </a:lnTo>
                    <a:lnTo>
                      <a:pt x="616" y="645"/>
                    </a:lnTo>
                    <a:lnTo>
                      <a:pt x="616" y="645"/>
                    </a:lnTo>
                    <a:close/>
                    <a:moveTo>
                      <a:pt x="571" y="656"/>
                    </a:moveTo>
                    <a:lnTo>
                      <a:pt x="571" y="656"/>
                    </a:lnTo>
                    <a:lnTo>
                      <a:pt x="578" y="659"/>
                    </a:lnTo>
                    <a:lnTo>
                      <a:pt x="584" y="664"/>
                    </a:lnTo>
                    <a:lnTo>
                      <a:pt x="590" y="667"/>
                    </a:lnTo>
                    <a:lnTo>
                      <a:pt x="597" y="668"/>
                    </a:lnTo>
                    <a:lnTo>
                      <a:pt x="597" y="668"/>
                    </a:lnTo>
                    <a:lnTo>
                      <a:pt x="577" y="65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5" y="644"/>
                    </a:lnTo>
                    <a:lnTo>
                      <a:pt x="554" y="644"/>
                    </a:lnTo>
                    <a:lnTo>
                      <a:pt x="554" y="644"/>
                    </a:lnTo>
                    <a:lnTo>
                      <a:pt x="557" y="648"/>
                    </a:lnTo>
                    <a:lnTo>
                      <a:pt x="560" y="651"/>
                    </a:lnTo>
                    <a:lnTo>
                      <a:pt x="571" y="656"/>
                    </a:lnTo>
                    <a:lnTo>
                      <a:pt x="571" y="656"/>
                    </a:lnTo>
                    <a:close/>
                    <a:moveTo>
                      <a:pt x="604" y="651"/>
                    </a:moveTo>
                    <a:lnTo>
                      <a:pt x="604" y="651"/>
                    </a:lnTo>
                    <a:lnTo>
                      <a:pt x="598" y="647"/>
                    </a:lnTo>
                    <a:lnTo>
                      <a:pt x="590" y="644"/>
                    </a:lnTo>
                    <a:lnTo>
                      <a:pt x="590" y="644"/>
                    </a:lnTo>
                    <a:lnTo>
                      <a:pt x="597" y="648"/>
                    </a:lnTo>
                    <a:lnTo>
                      <a:pt x="604" y="651"/>
                    </a:lnTo>
                    <a:lnTo>
                      <a:pt x="604" y="651"/>
                    </a:lnTo>
                    <a:close/>
                    <a:moveTo>
                      <a:pt x="728" y="691"/>
                    </a:moveTo>
                    <a:lnTo>
                      <a:pt x="728" y="691"/>
                    </a:lnTo>
                    <a:lnTo>
                      <a:pt x="729" y="683"/>
                    </a:lnTo>
                    <a:lnTo>
                      <a:pt x="731" y="677"/>
                    </a:lnTo>
                    <a:lnTo>
                      <a:pt x="731" y="677"/>
                    </a:lnTo>
                    <a:lnTo>
                      <a:pt x="728" y="680"/>
                    </a:lnTo>
                    <a:lnTo>
                      <a:pt x="726" y="680"/>
                    </a:lnTo>
                    <a:lnTo>
                      <a:pt x="723" y="680"/>
                    </a:lnTo>
                    <a:lnTo>
                      <a:pt x="723" y="680"/>
                    </a:lnTo>
                    <a:lnTo>
                      <a:pt x="722" y="676"/>
                    </a:lnTo>
                    <a:lnTo>
                      <a:pt x="722" y="673"/>
                    </a:lnTo>
                    <a:lnTo>
                      <a:pt x="722" y="673"/>
                    </a:lnTo>
                    <a:lnTo>
                      <a:pt x="697" y="658"/>
                    </a:lnTo>
                    <a:lnTo>
                      <a:pt x="685" y="650"/>
                    </a:lnTo>
                    <a:lnTo>
                      <a:pt x="673" y="645"/>
                    </a:lnTo>
                    <a:lnTo>
                      <a:pt x="673" y="645"/>
                    </a:lnTo>
                    <a:lnTo>
                      <a:pt x="679" y="651"/>
                    </a:lnTo>
                    <a:lnTo>
                      <a:pt x="685" y="658"/>
                    </a:lnTo>
                    <a:lnTo>
                      <a:pt x="699" y="670"/>
                    </a:lnTo>
                    <a:lnTo>
                      <a:pt x="714" y="680"/>
                    </a:lnTo>
                    <a:lnTo>
                      <a:pt x="728" y="691"/>
                    </a:lnTo>
                    <a:lnTo>
                      <a:pt x="728" y="691"/>
                    </a:lnTo>
                    <a:close/>
                    <a:moveTo>
                      <a:pt x="749" y="645"/>
                    </a:moveTo>
                    <a:lnTo>
                      <a:pt x="749" y="645"/>
                    </a:lnTo>
                    <a:lnTo>
                      <a:pt x="749" y="647"/>
                    </a:lnTo>
                    <a:lnTo>
                      <a:pt x="751" y="647"/>
                    </a:lnTo>
                    <a:lnTo>
                      <a:pt x="754" y="647"/>
                    </a:lnTo>
                    <a:lnTo>
                      <a:pt x="754" y="647"/>
                    </a:lnTo>
                    <a:lnTo>
                      <a:pt x="752" y="645"/>
                    </a:lnTo>
                    <a:lnTo>
                      <a:pt x="751" y="645"/>
                    </a:lnTo>
                    <a:lnTo>
                      <a:pt x="749" y="645"/>
                    </a:lnTo>
                    <a:lnTo>
                      <a:pt x="749" y="645"/>
                    </a:lnTo>
                    <a:close/>
                    <a:moveTo>
                      <a:pt x="555" y="653"/>
                    </a:moveTo>
                    <a:lnTo>
                      <a:pt x="555" y="653"/>
                    </a:lnTo>
                    <a:lnTo>
                      <a:pt x="551" y="650"/>
                    </a:lnTo>
                    <a:lnTo>
                      <a:pt x="549" y="648"/>
                    </a:lnTo>
                    <a:lnTo>
                      <a:pt x="546" y="647"/>
                    </a:lnTo>
                    <a:lnTo>
                      <a:pt x="546" y="647"/>
                    </a:lnTo>
                    <a:lnTo>
                      <a:pt x="551" y="651"/>
                    </a:lnTo>
                    <a:lnTo>
                      <a:pt x="554" y="653"/>
                    </a:lnTo>
                    <a:lnTo>
                      <a:pt x="555" y="653"/>
                    </a:lnTo>
                    <a:lnTo>
                      <a:pt x="555" y="653"/>
                    </a:lnTo>
                    <a:close/>
                    <a:moveTo>
                      <a:pt x="429" y="656"/>
                    </a:moveTo>
                    <a:lnTo>
                      <a:pt x="429" y="656"/>
                    </a:lnTo>
                    <a:lnTo>
                      <a:pt x="446" y="665"/>
                    </a:lnTo>
                    <a:lnTo>
                      <a:pt x="462" y="674"/>
                    </a:lnTo>
                    <a:lnTo>
                      <a:pt x="462" y="674"/>
                    </a:lnTo>
                    <a:lnTo>
                      <a:pt x="455" y="667"/>
                    </a:lnTo>
                    <a:lnTo>
                      <a:pt x="447" y="661"/>
                    </a:lnTo>
                    <a:lnTo>
                      <a:pt x="429" y="650"/>
                    </a:lnTo>
                    <a:lnTo>
                      <a:pt x="429" y="650"/>
                    </a:lnTo>
                    <a:lnTo>
                      <a:pt x="429" y="653"/>
                    </a:lnTo>
                    <a:lnTo>
                      <a:pt x="429" y="656"/>
                    </a:lnTo>
                    <a:lnTo>
                      <a:pt x="429" y="656"/>
                    </a:lnTo>
                    <a:close/>
                    <a:moveTo>
                      <a:pt x="485" y="667"/>
                    </a:moveTo>
                    <a:lnTo>
                      <a:pt x="485" y="667"/>
                    </a:lnTo>
                    <a:lnTo>
                      <a:pt x="475" y="658"/>
                    </a:lnTo>
                    <a:lnTo>
                      <a:pt x="468" y="654"/>
                    </a:lnTo>
                    <a:lnTo>
                      <a:pt x="461" y="650"/>
                    </a:lnTo>
                    <a:lnTo>
                      <a:pt x="461" y="650"/>
                    </a:lnTo>
                    <a:lnTo>
                      <a:pt x="473" y="659"/>
                    </a:lnTo>
                    <a:lnTo>
                      <a:pt x="479" y="664"/>
                    </a:lnTo>
                    <a:lnTo>
                      <a:pt x="485" y="667"/>
                    </a:lnTo>
                    <a:lnTo>
                      <a:pt x="485" y="667"/>
                    </a:lnTo>
                    <a:close/>
                    <a:moveTo>
                      <a:pt x="394" y="651"/>
                    </a:moveTo>
                    <a:lnTo>
                      <a:pt x="394" y="651"/>
                    </a:lnTo>
                    <a:lnTo>
                      <a:pt x="392" y="653"/>
                    </a:lnTo>
                    <a:lnTo>
                      <a:pt x="391" y="653"/>
                    </a:lnTo>
                    <a:lnTo>
                      <a:pt x="391" y="653"/>
                    </a:lnTo>
                    <a:lnTo>
                      <a:pt x="407" y="662"/>
                    </a:lnTo>
                    <a:lnTo>
                      <a:pt x="415" y="667"/>
                    </a:lnTo>
                    <a:lnTo>
                      <a:pt x="424" y="670"/>
                    </a:lnTo>
                    <a:lnTo>
                      <a:pt x="424" y="670"/>
                    </a:lnTo>
                    <a:lnTo>
                      <a:pt x="409" y="661"/>
                    </a:lnTo>
                    <a:lnTo>
                      <a:pt x="394" y="651"/>
                    </a:lnTo>
                    <a:lnTo>
                      <a:pt x="394" y="651"/>
                    </a:lnTo>
                    <a:close/>
                    <a:moveTo>
                      <a:pt x="767" y="654"/>
                    </a:moveTo>
                    <a:lnTo>
                      <a:pt x="767" y="654"/>
                    </a:lnTo>
                    <a:lnTo>
                      <a:pt x="761" y="651"/>
                    </a:lnTo>
                    <a:lnTo>
                      <a:pt x="761" y="651"/>
                    </a:lnTo>
                    <a:lnTo>
                      <a:pt x="761" y="654"/>
                    </a:lnTo>
                    <a:lnTo>
                      <a:pt x="763" y="654"/>
                    </a:lnTo>
                    <a:lnTo>
                      <a:pt x="766" y="656"/>
                    </a:lnTo>
                    <a:lnTo>
                      <a:pt x="767" y="654"/>
                    </a:lnTo>
                    <a:lnTo>
                      <a:pt x="767" y="654"/>
                    </a:lnTo>
                    <a:close/>
                    <a:moveTo>
                      <a:pt x="735" y="659"/>
                    </a:moveTo>
                    <a:lnTo>
                      <a:pt x="735" y="659"/>
                    </a:lnTo>
                    <a:lnTo>
                      <a:pt x="738" y="656"/>
                    </a:lnTo>
                    <a:lnTo>
                      <a:pt x="738" y="654"/>
                    </a:lnTo>
                    <a:lnTo>
                      <a:pt x="738" y="653"/>
                    </a:lnTo>
                    <a:lnTo>
                      <a:pt x="738" y="653"/>
                    </a:lnTo>
                    <a:lnTo>
                      <a:pt x="735" y="659"/>
                    </a:lnTo>
                    <a:lnTo>
                      <a:pt x="735" y="659"/>
                    </a:lnTo>
                    <a:close/>
                    <a:moveTo>
                      <a:pt x="715" y="659"/>
                    </a:moveTo>
                    <a:lnTo>
                      <a:pt x="715" y="659"/>
                    </a:lnTo>
                    <a:lnTo>
                      <a:pt x="712" y="658"/>
                    </a:lnTo>
                    <a:lnTo>
                      <a:pt x="711" y="654"/>
                    </a:lnTo>
                    <a:lnTo>
                      <a:pt x="703" y="654"/>
                    </a:lnTo>
                    <a:lnTo>
                      <a:pt x="703" y="654"/>
                    </a:lnTo>
                    <a:lnTo>
                      <a:pt x="709" y="658"/>
                    </a:lnTo>
                    <a:lnTo>
                      <a:pt x="712" y="659"/>
                    </a:lnTo>
                    <a:lnTo>
                      <a:pt x="715" y="659"/>
                    </a:lnTo>
                    <a:lnTo>
                      <a:pt x="715" y="659"/>
                    </a:lnTo>
                    <a:close/>
                    <a:moveTo>
                      <a:pt x="744" y="665"/>
                    </a:moveTo>
                    <a:lnTo>
                      <a:pt x="744" y="665"/>
                    </a:lnTo>
                    <a:lnTo>
                      <a:pt x="746" y="665"/>
                    </a:lnTo>
                    <a:lnTo>
                      <a:pt x="746" y="665"/>
                    </a:lnTo>
                    <a:lnTo>
                      <a:pt x="746" y="667"/>
                    </a:lnTo>
                    <a:lnTo>
                      <a:pt x="747" y="667"/>
                    </a:lnTo>
                    <a:lnTo>
                      <a:pt x="747" y="667"/>
                    </a:lnTo>
                    <a:lnTo>
                      <a:pt x="749" y="658"/>
                    </a:lnTo>
                    <a:lnTo>
                      <a:pt x="749" y="658"/>
                    </a:lnTo>
                    <a:lnTo>
                      <a:pt x="747" y="658"/>
                    </a:lnTo>
                    <a:lnTo>
                      <a:pt x="746" y="656"/>
                    </a:lnTo>
                    <a:lnTo>
                      <a:pt x="746" y="656"/>
                    </a:lnTo>
                    <a:lnTo>
                      <a:pt x="744" y="661"/>
                    </a:lnTo>
                    <a:lnTo>
                      <a:pt x="744" y="665"/>
                    </a:lnTo>
                    <a:lnTo>
                      <a:pt x="744" y="665"/>
                    </a:lnTo>
                    <a:close/>
                    <a:moveTo>
                      <a:pt x="532" y="693"/>
                    </a:moveTo>
                    <a:lnTo>
                      <a:pt x="532" y="693"/>
                    </a:lnTo>
                    <a:lnTo>
                      <a:pt x="548" y="699"/>
                    </a:lnTo>
                    <a:lnTo>
                      <a:pt x="561" y="705"/>
                    </a:lnTo>
                    <a:lnTo>
                      <a:pt x="575" y="711"/>
                    </a:lnTo>
                    <a:lnTo>
                      <a:pt x="589" y="715"/>
                    </a:lnTo>
                    <a:lnTo>
                      <a:pt x="589" y="715"/>
                    </a:lnTo>
                    <a:lnTo>
                      <a:pt x="581" y="709"/>
                    </a:lnTo>
                    <a:lnTo>
                      <a:pt x="569" y="703"/>
                    </a:lnTo>
                    <a:lnTo>
                      <a:pt x="543" y="690"/>
                    </a:lnTo>
                    <a:lnTo>
                      <a:pt x="543" y="690"/>
                    </a:lnTo>
                    <a:lnTo>
                      <a:pt x="545" y="688"/>
                    </a:lnTo>
                    <a:lnTo>
                      <a:pt x="543" y="688"/>
                    </a:lnTo>
                    <a:lnTo>
                      <a:pt x="542" y="686"/>
                    </a:lnTo>
                    <a:lnTo>
                      <a:pt x="542" y="686"/>
                    </a:lnTo>
                    <a:lnTo>
                      <a:pt x="543" y="683"/>
                    </a:lnTo>
                    <a:lnTo>
                      <a:pt x="542" y="682"/>
                    </a:lnTo>
                    <a:lnTo>
                      <a:pt x="540" y="679"/>
                    </a:lnTo>
                    <a:lnTo>
                      <a:pt x="540" y="676"/>
                    </a:lnTo>
                    <a:lnTo>
                      <a:pt x="540" y="676"/>
                    </a:lnTo>
                    <a:lnTo>
                      <a:pt x="529" y="665"/>
                    </a:lnTo>
                    <a:lnTo>
                      <a:pt x="523" y="662"/>
                    </a:lnTo>
                    <a:lnTo>
                      <a:pt x="519" y="662"/>
                    </a:lnTo>
                    <a:lnTo>
                      <a:pt x="516" y="662"/>
                    </a:lnTo>
                    <a:lnTo>
                      <a:pt x="516" y="662"/>
                    </a:lnTo>
                    <a:lnTo>
                      <a:pt x="520" y="665"/>
                    </a:lnTo>
                    <a:lnTo>
                      <a:pt x="525" y="670"/>
                    </a:lnTo>
                    <a:lnTo>
                      <a:pt x="525" y="670"/>
                    </a:lnTo>
                    <a:lnTo>
                      <a:pt x="523" y="671"/>
                    </a:lnTo>
                    <a:lnTo>
                      <a:pt x="520" y="673"/>
                    </a:lnTo>
                    <a:lnTo>
                      <a:pt x="520" y="673"/>
                    </a:lnTo>
                    <a:lnTo>
                      <a:pt x="511" y="668"/>
                    </a:lnTo>
                    <a:lnTo>
                      <a:pt x="504" y="662"/>
                    </a:lnTo>
                    <a:lnTo>
                      <a:pt x="504" y="662"/>
                    </a:lnTo>
                    <a:lnTo>
                      <a:pt x="500" y="662"/>
                    </a:lnTo>
                    <a:lnTo>
                      <a:pt x="497" y="661"/>
                    </a:lnTo>
                    <a:lnTo>
                      <a:pt x="491" y="658"/>
                    </a:lnTo>
                    <a:lnTo>
                      <a:pt x="491" y="658"/>
                    </a:lnTo>
                    <a:lnTo>
                      <a:pt x="502" y="667"/>
                    </a:lnTo>
                    <a:lnTo>
                      <a:pt x="513" y="676"/>
                    </a:lnTo>
                    <a:lnTo>
                      <a:pt x="523" y="683"/>
                    </a:lnTo>
                    <a:lnTo>
                      <a:pt x="532" y="693"/>
                    </a:lnTo>
                    <a:lnTo>
                      <a:pt x="532" y="693"/>
                    </a:lnTo>
                    <a:close/>
                    <a:moveTo>
                      <a:pt x="618" y="673"/>
                    </a:moveTo>
                    <a:lnTo>
                      <a:pt x="618" y="673"/>
                    </a:lnTo>
                    <a:lnTo>
                      <a:pt x="615" y="668"/>
                    </a:lnTo>
                    <a:lnTo>
                      <a:pt x="609" y="665"/>
                    </a:lnTo>
                    <a:lnTo>
                      <a:pt x="598" y="659"/>
                    </a:lnTo>
                    <a:lnTo>
                      <a:pt x="598" y="659"/>
                    </a:lnTo>
                    <a:lnTo>
                      <a:pt x="603" y="664"/>
                    </a:lnTo>
                    <a:lnTo>
                      <a:pt x="607" y="668"/>
                    </a:lnTo>
                    <a:lnTo>
                      <a:pt x="612" y="671"/>
                    </a:lnTo>
                    <a:lnTo>
                      <a:pt x="618" y="673"/>
                    </a:lnTo>
                    <a:lnTo>
                      <a:pt x="618" y="673"/>
                    </a:lnTo>
                    <a:close/>
                    <a:moveTo>
                      <a:pt x="632" y="671"/>
                    </a:moveTo>
                    <a:lnTo>
                      <a:pt x="632" y="671"/>
                    </a:lnTo>
                    <a:lnTo>
                      <a:pt x="624" y="665"/>
                    </a:lnTo>
                    <a:lnTo>
                      <a:pt x="621" y="662"/>
                    </a:lnTo>
                    <a:lnTo>
                      <a:pt x="616" y="661"/>
                    </a:lnTo>
                    <a:lnTo>
                      <a:pt x="616" y="661"/>
                    </a:lnTo>
                    <a:lnTo>
                      <a:pt x="619" y="664"/>
                    </a:lnTo>
                    <a:lnTo>
                      <a:pt x="622" y="667"/>
                    </a:lnTo>
                    <a:lnTo>
                      <a:pt x="632" y="671"/>
                    </a:lnTo>
                    <a:lnTo>
                      <a:pt x="632" y="671"/>
                    </a:lnTo>
                    <a:close/>
                    <a:moveTo>
                      <a:pt x="532" y="664"/>
                    </a:moveTo>
                    <a:lnTo>
                      <a:pt x="532" y="664"/>
                    </a:lnTo>
                    <a:lnTo>
                      <a:pt x="542" y="670"/>
                    </a:lnTo>
                    <a:lnTo>
                      <a:pt x="551" y="677"/>
                    </a:lnTo>
                    <a:lnTo>
                      <a:pt x="551" y="677"/>
                    </a:lnTo>
                    <a:lnTo>
                      <a:pt x="548" y="671"/>
                    </a:lnTo>
                    <a:lnTo>
                      <a:pt x="543" y="667"/>
                    </a:lnTo>
                    <a:lnTo>
                      <a:pt x="539" y="664"/>
                    </a:lnTo>
                    <a:lnTo>
                      <a:pt x="534" y="661"/>
                    </a:lnTo>
                    <a:lnTo>
                      <a:pt x="534" y="661"/>
                    </a:lnTo>
                    <a:lnTo>
                      <a:pt x="532" y="664"/>
                    </a:lnTo>
                    <a:lnTo>
                      <a:pt x="532" y="664"/>
                    </a:lnTo>
                    <a:close/>
                    <a:moveTo>
                      <a:pt x="719" y="662"/>
                    </a:moveTo>
                    <a:lnTo>
                      <a:pt x="719" y="662"/>
                    </a:lnTo>
                    <a:lnTo>
                      <a:pt x="719" y="664"/>
                    </a:lnTo>
                    <a:lnTo>
                      <a:pt x="720" y="665"/>
                    </a:lnTo>
                    <a:lnTo>
                      <a:pt x="723" y="665"/>
                    </a:lnTo>
                    <a:lnTo>
                      <a:pt x="723" y="665"/>
                    </a:lnTo>
                    <a:lnTo>
                      <a:pt x="723" y="662"/>
                    </a:lnTo>
                    <a:lnTo>
                      <a:pt x="722" y="662"/>
                    </a:lnTo>
                    <a:lnTo>
                      <a:pt x="720" y="661"/>
                    </a:lnTo>
                    <a:lnTo>
                      <a:pt x="719" y="662"/>
                    </a:lnTo>
                    <a:lnTo>
                      <a:pt x="719" y="662"/>
                    </a:lnTo>
                    <a:close/>
                    <a:moveTo>
                      <a:pt x="420" y="680"/>
                    </a:moveTo>
                    <a:lnTo>
                      <a:pt x="420" y="680"/>
                    </a:lnTo>
                    <a:lnTo>
                      <a:pt x="407" y="671"/>
                    </a:lnTo>
                    <a:lnTo>
                      <a:pt x="401" y="667"/>
                    </a:lnTo>
                    <a:lnTo>
                      <a:pt x="394" y="665"/>
                    </a:lnTo>
                    <a:lnTo>
                      <a:pt x="394" y="665"/>
                    </a:lnTo>
                    <a:lnTo>
                      <a:pt x="407" y="673"/>
                    </a:lnTo>
                    <a:lnTo>
                      <a:pt x="414" y="677"/>
                    </a:lnTo>
                    <a:lnTo>
                      <a:pt x="420" y="680"/>
                    </a:lnTo>
                    <a:lnTo>
                      <a:pt x="420" y="680"/>
                    </a:lnTo>
                    <a:close/>
                    <a:moveTo>
                      <a:pt x="767" y="679"/>
                    </a:moveTo>
                    <a:lnTo>
                      <a:pt x="767" y="679"/>
                    </a:lnTo>
                    <a:lnTo>
                      <a:pt x="772" y="671"/>
                    </a:lnTo>
                    <a:lnTo>
                      <a:pt x="773" y="668"/>
                    </a:lnTo>
                    <a:lnTo>
                      <a:pt x="772" y="665"/>
                    </a:lnTo>
                    <a:lnTo>
                      <a:pt x="772" y="665"/>
                    </a:lnTo>
                    <a:lnTo>
                      <a:pt x="770" y="668"/>
                    </a:lnTo>
                    <a:lnTo>
                      <a:pt x="770" y="671"/>
                    </a:lnTo>
                    <a:lnTo>
                      <a:pt x="769" y="676"/>
                    </a:lnTo>
                    <a:lnTo>
                      <a:pt x="767" y="679"/>
                    </a:lnTo>
                    <a:lnTo>
                      <a:pt x="767" y="679"/>
                    </a:lnTo>
                    <a:close/>
                    <a:moveTo>
                      <a:pt x="491" y="671"/>
                    </a:moveTo>
                    <a:lnTo>
                      <a:pt x="491" y="671"/>
                    </a:lnTo>
                    <a:lnTo>
                      <a:pt x="490" y="668"/>
                    </a:lnTo>
                    <a:lnTo>
                      <a:pt x="485" y="667"/>
                    </a:lnTo>
                    <a:lnTo>
                      <a:pt x="485" y="667"/>
                    </a:lnTo>
                    <a:lnTo>
                      <a:pt x="487" y="668"/>
                    </a:lnTo>
                    <a:lnTo>
                      <a:pt x="488" y="670"/>
                    </a:lnTo>
                    <a:lnTo>
                      <a:pt x="491" y="671"/>
                    </a:lnTo>
                    <a:lnTo>
                      <a:pt x="491" y="671"/>
                    </a:lnTo>
                    <a:close/>
                    <a:moveTo>
                      <a:pt x="734" y="671"/>
                    </a:moveTo>
                    <a:lnTo>
                      <a:pt x="734" y="671"/>
                    </a:lnTo>
                    <a:lnTo>
                      <a:pt x="734" y="668"/>
                    </a:lnTo>
                    <a:lnTo>
                      <a:pt x="732" y="667"/>
                    </a:lnTo>
                    <a:lnTo>
                      <a:pt x="732" y="667"/>
                    </a:lnTo>
                    <a:lnTo>
                      <a:pt x="732" y="670"/>
                    </a:lnTo>
                    <a:lnTo>
                      <a:pt x="732" y="670"/>
                    </a:lnTo>
                    <a:lnTo>
                      <a:pt x="734" y="671"/>
                    </a:lnTo>
                    <a:lnTo>
                      <a:pt x="734" y="671"/>
                    </a:lnTo>
                    <a:close/>
                    <a:moveTo>
                      <a:pt x="465" y="709"/>
                    </a:moveTo>
                    <a:lnTo>
                      <a:pt x="465" y="709"/>
                    </a:lnTo>
                    <a:lnTo>
                      <a:pt x="473" y="714"/>
                    </a:lnTo>
                    <a:lnTo>
                      <a:pt x="478" y="714"/>
                    </a:lnTo>
                    <a:lnTo>
                      <a:pt x="481" y="715"/>
                    </a:lnTo>
                    <a:lnTo>
                      <a:pt x="481" y="715"/>
                    </a:lnTo>
                    <a:lnTo>
                      <a:pt x="482" y="714"/>
                    </a:lnTo>
                    <a:lnTo>
                      <a:pt x="481" y="712"/>
                    </a:lnTo>
                    <a:lnTo>
                      <a:pt x="479" y="712"/>
                    </a:lnTo>
                    <a:lnTo>
                      <a:pt x="479" y="709"/>
                    </a:lnTo>
                    <a:lnTo>
                      <a:pt x="479" y="709"/>
                    </a:lnTo>
                    <a:lnTo>
                      <a:pt x="475" y="709"/>
                    </a:lnTo>
                    <a:lnTo>
                      <a:pt x="472" y="706"/>
                    </a:lnTo>
                    <a:lnTo>
                      <a:pt x="468" y="705"/>
                    </a:lnTo>
                    <a:lnTo>
                      <a:pt x="467" y="702"/>
                    </a:lnTo>
                    <a:lnTo>
                      <a:pt x="467" y="702"/>
                    </a:lnTo>
                    <a:lnTo>
                      <a:pt x="461" y="699"/>
                    </a:lnTo>
                    <a:lnTo>
                      <a:pt x="458" y="697"/>
                    </a:lnTo>
                    <a:lnTo>
                      <a:pt x="456" y="694"/>
                    </a:lnTo>
                    <a:lnTo>
                      <a:pt x="456" y="694"/>
                    </a:lnTo>
                    <a:lnTo>
                      <a:pt x="452" y="691"/>
                    </a:lnTo>
                    <a:lnTo>
                      <a:pt x="446" y="686"/>
                    </a:lnTo>
                    <a:lnTo>
                      <a:pt x="441" y="683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80"/>
                    </a:lnTo>
                    <a:lnTo>
                      <a:pt x="433" y="679"/>
                    </a:lnTo>
                    <a:lnTo>
                      <a:pt x="433" y="679"/>
                    </a:lnTo>
                    <a:lnTo>
                      <a:pt x="430" y="679"/>
                    </a:lnTo>
                    <a:lnTo>
                      <a:pt x="426" y="677"/>
                    </a:lnTo>
                    <a:lnTo>
                      <a:pt x="420" y="674"/>
                    </a:lnTo>
                    <a:lnTo>
                      <a:pt x="420" y="674"/>
                    </a:lnTo>
                    <a:lnTo>
                      <a:pt x="443" y="693"/>
                    </a:lnTo>
                    <a:lnTo>
                      <a:pt x="453" y="702"/>
                    </a:lnTo>
                    <a:lnTo>
                      <a:pt x="465" y="709"/>
                    </a:lnTo>
                    <a:lnTo>
                      <a:pt x="465" y="709"/>
                    </a:lnTo>
                    <a:close/>
                    <a:moveTo>
                      <a:pt x="565" y="690"/>
                    </a:moveTo>
                    <a:lnTo>
                      <a:pt x="565" y="690"/>
                    </a:lnTo>
                    <a:lnTo>
                      <a:pt x="589" y="702"/>
                    </a:lnTo>
                    <a:lnTo>
                      <a:pt x="601" y="706"/>
                    </a:lnTo>
                    <a:lnTo>
                      <a:pt x="613" y="709"/>
                    </a:lnTo>
                    <a:lnTo>
                      <a:pt x="613" y="709"/>
                    </a:lnTo>
                    <a:lnTo>
                      <a:pt x="587" y="693"/>
                    </a:lnTo>
                    <a:lnTo>
                      <a:pt x="574" y="685"/>
                    </a:lnTo>
                    <a:lnTo>
                      <a:pt x="560" y="677"/>
                    </a:lnTo>
                    <a:lnTo>
                      <a:pt x="560" y="677"/>
                    </a:lnTo>
                    <a:lnTo>
                      <a:pt x="563" y="683"/>
                    </a:lnTo>
                    <a:lnTo>
                      <a:pt x="565" y="686"/>
                    </a:lnTo>
                    <a:lnTo>
                      <a:pt x="565" y="690"/>
                    </a:lnTo>
                    <a:lnTo>
                      <a:pt x="565" y="690"/>
                    </a:lnTo>
                    <a:close/>
                    <a:moveTo>
                      <a:pt x="510" y="693"/>
                    </a:moveTo>
                    <a:lnTo>
                      <a:pt x="510" y="693"/>
                    </a:lnTo>
                    <a:lnTo>
                      <a:pt x="507" y="691"/>
                    </a:lnTo>
                    <a:lnTo>
                      <a:pt x="504" y="688"/>
                    </a:lnTo>
                    <a:lnTo>
                      <a:pt x="504" y="688"/>
                    </a:lnTo>
                    <a:lnTo>
                      <a:pt x="505" y="691"/>
                    </a:lnTo>
                    <a:lnTo>
                      <a:pt x="507" y="693"/>
                    </a:lnTo>
                    <a:lnTo>
                      <a:pt x="510" y="693"/>
                    </a:lnTo>
                    <a:lnTo>
                      <a:pt x="510" y="693"/>
                    </a:lnTo>
                    <a:close/>
                    <a:moveTo>
                      <a:pt x="656" y="719"/>
                    </a:moveTo>
                    <a:lnTo>
                      <a:pt x="656" y="719"/>
                    </a:lnTo>
                    <a:lnTo>
                      <a:pt x="644" y="711"/>
                    </a:lnTo>
                    <a:lnTo>
                      <a:pt x="632" y="705"/>
                    </a:lnTo>
                    <a:lnTo>
                      <a:pt x="618" y="699"/>
                    </a:lnTo>
                    <a:lnTo>
                      <a:pt x="606" y="694"/>
                    </a:lnTo>
                    <a:lnTo>
                      <a:pt x="606" y="694"/>
                    </a:lnTo>
                    <a:lnTo>
                      <a:pt x="618" y="700"/>
                    </a:lnTo>
                    <a:lnTo>
                      <a:pt x="629" y="708"/>
                    </a:lnTo>
                    <a:lnTo>
                      <a:pt x="641" y="715"/>
                    </a:lnTo>
                    <a:lnTo>
                      <a:pt x="648" y="717"/>
                    </a:lnTo>
                    <a:lnTo>
                      <a:pt x="656" y="719"/>
                    </a:lnTo>
                    <a:lnTo>
                      <a:pt x="656" y="719"/>
                    </a:lnTo>
                    <a:close/>
                    <a:moveTo>
                      <a:pt x="258" y="740"/>
                    </a:moveTo>
                    <a:lnTo>
                      <a:pt x="258" y="740"/>
                    </a:lnTo>
                    <a:lnTo>
                      <a:pt x="249" y="728"/>
                    </a:lnTo>
                    <a:lnTo>
                      <a:pt x="238" y="717"/>
                    </a:lnTo>
                    <a:lnTo>
                      <a:pt x="218" y="697"/>
                    </a:lnTo>
                    <a:lnTo>
                      <a:pt x="218" y="697"/>
                    </a:lnTo>
                    <a:lnTo>
                      <a:pt x="226" y="709"/>
                    </a:lnTo>
                    <a:lnTo>
                      <a:pt x="237" y="720"/>
                    </a:lnTo>
                    <a:lnTo>
                      <a:pt x="258" y="740"/>
                    </a:lnTo>
                    <a:lnTo>
                      <a:pt x="258" y="740"/>
                    </a:lnTo>
                    <a:close/>
                    <a:moveTo>
                      <a:pt x="438" y="702"/>
                    </a:moveTo>
                    <a:lnTo>
                      <a:pt x="438" y="702"/>
                    </a:lnTo>
                    <a:lnTo>
                      <a:pt x="435" y="700"/>
                    </a:lnTo>
                    <a:lnTo>
                      <a:pt x="432" y="699"/>
                    </a:lnTo>
                    <a:lnTo>
                      <a:pt x="432" y="699"/>
                    </a:lnTo>
                    <a:lnTo>
                      <a:pt x="435" y="700"/>
                    </a:lnTo>
                    <a:lnTo>
                      <a:pt x="436" y="702"/>
                    </a:lnTo>
                    <a:lnTo>
                      <a:pt x="438" y="702"/>
                    </a:lnTo>
                    <a:lnTo>
                      <a:pt x="438" y="702"/>
                    </a:lnTo>
                    <a:close/>
                    <a:moveTo>
                      <a:pt x="444" y="706"/>
                    </a:moveTo>
                    <a:lnTo>
                      <a:pt x="444" y="706"/>
                    </a:lnTo>
                    <a:lnTo>
                      <a:pt x="441" y="703"/>
                    </a:lnTo>
                    <a:lnTo>
                      <a:pt x="441" y="703"/>
                    </a:lnTo>
                    <a:lnTo>
                      <a:pt x="439" y="703"/>
                    </a:lnTo>
                    <a:lnTo>
                      <a:pt x="439" y="703"/>
                    </a:lnTo>
                    <a:lnTo>
                      <a:pt x="441" y="706"/>
                    </a:lnTo>
                    <a:lnTo>
                      <a:pt x="443" y="706"/>
                    </a:lnTo>
                    <a:lnTo>
                      <a:pt x="444" y="706"/>
                    </a:lnTo>
                    <a:lnTo>
                      <a:pt x="444" y="706"/>
                    </a:lnTo>
                    <a:close/>
                    <a:moveTo>
                      <a:pt x="276" y="735"/>
                    </a:moveTo>
                    <a:lnTo>
                      <a:pt x="276" y="735"/>
                    </a:lnTo>
                    <a:lnTo>
                      <a:pt x="273" y="731"/>
                    </a:lnTo>
                    <a:lnTo>
                      <a:pt x="269" y="725"/>
                    </a:lnTo>
                    <a:lnTo>
                      <a:pt x="269" y="725"/>
                    </a:lnTo>
                    <a:lnTo>
                      <a:pt x="264" y="720"/>
                    </a:lnTo>
                    <a:lnTo>
                      <a:pt x="260" y="715"/>
                    </a:lnTo>
                    <a:lnTo>
                      <a:pt x="260" y="715"/>
                    </a:lnTo>
                    <a:lnTo>
                      <a:pt x="257" y="709"/>
                    </a:lnTo>
                    <a:lnTo>
                      <a:pt x="253" y="706"/>
                    </a:lnTo>
                    <a:lnTo>
                      <a:pt x="252" y="706"/>
                    </a:lnTo>
                    <a:lnTo>
                      <a:pt x="252" y="706"/>
                    </a:lnTo>
                    <a:lnTo>
                      <a:pt x="258" y="714"/>
                    </a:lnTo>
                    <a:lnTo>
                      <a:pt x="264" y="723"/>
                    </a:lnTo>
                    <a:lnTo>
                      <a:pt x="269" y="731"/>
                    </a:lnTo>
                    <a:lnTo>
                      <a:pt x="273" y="734"/>
                    </a:lnTo>
                    <a:lnTo>
                      <a:pt x="276" y="735"/>
                    </a:lnTo>
                    <a:lnTo>
                      <a:pt x="276" y="735"/>
                    </a:lnTo>
                    <a:close/>
                    <a:moveTo>
                      <a:pt x="450" y="711"/>
                    </a:moveTo>
                    <a:lnTo>
                      <a:pt x="450" y="711"/>
                    </a:lnTo>
                    <a:lnTo>
                      <a:pt x="447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6" y="708"/>
                    </a:lnTo>
                    <a:lnTo>
                      <a:pt x="447" y="709"/>
                    </a:lnTo>
                    <a:lnTo>
                      <a:pt x="450" y="711"/>
                    </a:lnTo>
                    <a:lnTo>
                      <a:pt x="450" y="711"/>
                    </a:lnTo>
                    <a:close/>
                    <a:moveTo>
                      <a:pt x="606" y="714"/>
                    </a:moveTo>
                    <a:lnTo>
                      <a:pt x="606" y="714"/>
                    </a:lnTo>
                    <a:lnTo>
                      <a:pt x="613" y="720"/>
                    </a:lnTo>
                    <a:lnTo>
                      <a:pt x="624" y="726"/>
                    </a:lnTo>
                    <a:lnTo>
                      <a:pt x="633" y="731"/>
                    </a:lnTo>
                    <a:lnTo>
                      <a:pt x="642" y="735"/>
                    </a:lnTo>
                    <a:lnTo>
                      <a:pt x="642" y="735"/>
                    </a:lnTo>
                    <a:lnTo>
                      <a:pt x="648" y="740"/>
                    </a:lnTo>
                    <a:lnTo>
                      <a:pt x="651" y="741"/>
                    </a:lnTo>
                    <a:lnTo>
                      <a:pt x="654" y="743"/>
                    </a:lnTo>
                    <a:lnTo>
                      <a:pt x="654" y="743"/>
                    </a:lnTo>
                    <a:lnTo>
                      <a:pt x="650" y="737"/>
                    </a:lnTo>
                    <a:lnTo>
                      <a:pt x="644" y="731"/>
                    </a:lnTo>
                    <a:lnTo>
                      <a:pt x="630" y="723"/>
                    </a:lnTo>
                    <a:lnTo>
                      <a:pt x="615" y="715"/>
                    </a:lnTo>
                    <a:lnTo>
                      <a:pt x="598" y="711"/>
                    </a:lnTo>
                    <a:lnTo>
                      <a:pt x="598" y="711"/>
                    </a:lnTo>
                    <a:lnTo>
                      <a:pt x="603" y="712"/>
                    </a:lnTo>
                    <a:lnTo>
                      <a:pt x="604" y="714"/>
                    </a:lnTo>
                    <a:lnTo>
                      <a:pt x="606" y="714"/>
                    </a:lnTo>
                    <a:lnTo>
                      <a:pt x="606" y="714"/>
                    </a:lnTo>
                    <a:close/>
                    <a:moveTo>
                      <a:pt x="467" y="719"/>
                    </a:moveTo>
                    <a:lnTo>
                      <a:pt x="467" y="719"/>
                    </a:lnTo>
                    <a:lnTo>
                      <a:pt x="467" y="717"/>
                    </a:lnTo>
                    <a:lnTo>
                      <a:pt x="468" y="715"/>
                    </a:lnTo>
                    <a:lnTo>
                      <a:pt x="468" y="715"/>
                    </a:lnTo>
                    <a:lnTo>
                      <a:pt x="468" y="717"/>
                    </a:lnTo>
                    <a:lnTo>
                      <a:pt x="468" y="717"/>
                    </a:lnTo>
                    <a:lnTo>
                      <a:pt x="467" y="714"/>
                    </a:lnTo>
                    <a:lnTo>
                      <a:pt x="467" y="714"/>
                    </a:lnTo>
                    <a:lnTo>
                      <a:pt x="465" y="715"/>
                    </a:lnTo>
                    <a:lnTo>
                      <a:pt x="465" y="715"/>
                    </a:lnTo>
                    <a:lnTo>
                      <a:pt x="467" y="715"/>
                    </a:lnTo>
                    <a:lnTo>
                      <a:pt x="467" y="717"/>
                    </a:lnTo>
                    <a:lnTo>
                      <a:pt x="465" y="719"/>
                    </a:lnTo>
                    <a:lnTo>
                      <a:pt x="467" y="719"/>
                    </a:lnTo>
                    <a:lnTo>
                      <a:pt x="467" y="719"/>
                    </a:lnTo>
                    <a:close/>
                    <a:moveTo>
                      <a:pt x="479" y="772"/>
                    </a:moveTo>
                    <a:lnTo>
                      <a:pt x="479" y="772"/>
                    </a:lnTo>
                    <a:lnTo>
                      <a:pt x="478" y="770"/>
                    </a:lnTo>
                    <a:lnTo>
                      <a:pt x="478" y="770"/>
                    </a:lnTo>
                    <a:lnTo>
                      <a:pt x="461" y="755"/>
                    </a:lnTo>
                    <a:lnTo>
                      <a:pt x="441" y="741"/>
                    </a:lnTo>
                    <a:lnTo>
                      <a:pt x="421" y="728"/>
                    </a:lnTo>
                    <a:lnTo>
                      <a:pt x="401" y="715"/>
                    </a:lnTo>
                    <a:lnTo>
                      <a:pt x="401" y="715"/>
                    </a:lnTo>
                    <a:lnTo>
                      <a:pt x="420" y="732"/>
                    </a:lnTo>
                    <a:lnTo>
                      <a:pt x="436" y="747"/>
                    </a:lnTo>
                    <a:lnTo>
                      <a:pt x="446" y="755"/>
                    </a:lnTo>
                    <a:lnTo>
                      <a:pt x="456" y="761"/>
                    </a:lnTo>
                    <a:lnTo>
                      <a:pt x="467" y="767"/>
                    </a:lnTo>
                    <a:lnTo>
                      <a:pt x="479" y="772"/>
                    </a:lnTo>
                    <a:lnTo>
                      <a:pt x="479" y="772"/>
                    </a:lnTo>
                    <a:close/>
                    <a:moveTo>
                      <a:pt x="638" y="752"/>
                    </a:moveTo>
                    <a:lnTo>
                      <a:pt x="638" y="752"/>
                    </a:lnTo>
                    <a:lnTo>
                      <a:pt x="624" y="741"/>
                    </a:lnTo>
                    <a:lnTo>
                      <a:pt x="610" y="731"/>
                    </a:lnTo>
                    <a:lnTo>
                      <a:pt x="593" y="723"/>
                    </a:lnTo>
                    <a:lnTo>
                      <a:pt x="577" y="715"/>
                    </a:lnTo>
                    <a:lnTo>
                      <a:pt x="577" y="715"/>
                    </a:lnTo>
                    <a:lnTo>
                      <a:pt x="606" y="735"/>
                    </a:lnTo>
                    <a:lnTo>
                      <a:pt x="621" y="744"/>
                    </a:lnTo>
                    <a:lnTo>
                      <a:pt x="638" y="752"/>
                    </a:lnTo>
                    <a:lnTo>
                      <a:pt x="638" y="752"/>
                    </a:lnTo>
                    <a:close/>
                    <a:moveTo>
                      <a:pt x="604" y="747"/>
                    </a:moveTo>
                    <a:lnTo>
                      <a:pt x="604" y="747"/>
                    </a:lnTo>
                    <a:lnTo>
                      <a:pt x="613" y="751"/>
                    </a:lnTo>
                    <a:lnTo>
                      <a:pt x="619" y="752"/>
                    </a:lnTo>
                    <a:lnTo>
                      <a:pt x="622" y="752"/>
                    </a:lnTo>
                    <a:lnTo>
                      <a:pt x="622" y="752"/>
                    </a:lnTo>
                    <a:lnTo>
                      <a:pt x="597" y="737"/>
                    </a:lnTo>
                    <a:lnTo>
                      <a:pt x="571" y="723"/>
                    </a:lnTo>
                    <a:lnTo>
                      <a:pt x="571" y="723"/>
                    </a:lnTo>
                    <a:lnTo>
                      <a:pt x="577" y="731"/>
                    </a:lnTo>
                    <a:lnTo>
                      <a:pt x="584" y="737"/>
                    </a:lnTo>
                    <a:lnTo>
                      <a:pt x="593" y="743"/>
                    </a:lnTo>
                    <a:lnTo>
                      <a:pt x="604" y="747"/>
                    </a:lnTo>
                    <a:lnTo>
                      <a:pt x="604" y="747"/>
                    </a:lnTo>
                    <a:close/>
                    <a:moveTo>
                      <a:pt x="246" y="746"/>
                    </a:moveTo>
                    <a:lnTo>
                      <a:pt x="246" y="746"/>
                    </a:lnTo>
                    <a:lnTo>
                      <a:pt x="241" y="738"/>
                    </a:lnTo>
                    <a:lnTo>
                      <a:pt x="235" y="734"/>
                    </a:lnTo>
                    <a:lnTo>
                      <a:pt x="235" y="734"/>
                    </a:lnTo>
                    <a:lnTo>
                      <a:pt x="240" y="740"/>
                    </a:lnTo>
                    <a:lnTo>
                      <a:pt x="243" y="743"/>
                    </a:lnTo>
                    <a:lnTo>
                      <a:pt x="246" y="746"/>
                    </a:lnTo>
                    <a:lnTo>
                      <a:pt x="246" y="746"/>
                    </a:lnTo>
                    <a:close/>
                    <a:moveTo>
                      <a:pt x="481" y="744"/>
                    </a:moveTo>
                    <a:lnTo>
                      <a:pt x="481" y="744"/>
                    </a:lnTo>
                    <a:lnTo>
                      <a:pt x="476" y="738"/>
                    </a:lnTo>
                    <a:lnTo>
                      <a:pt x="473" y="737"/>
                    </a:lnTo>
                    <a:lnTo>
                      <a:pt x="470" y="735"/>
                    </a:lnTo>
                    <a:lnTo>
                      <a:pt x="470" y="735"/>
                    </a:lnTo>
                    <a:lnTo>
                      <a:pt x="475" y="740"/>
                    </a:lnTo>
                    <a:lnTo>
                      <a:pt x="481" y="744"/>
                    </a:lnTo>
                    <a:lnTo>
                      <a:pt x="481" y="744"/>
                    </a:lnTo>
                    <a:close/>
                    <a:moveTo>
                      <a:pt x="266" y="747"/>
                    </a:moveTo>
                    <a:lnTo>
                      <a:pt x="266" y="747"/>
                    </a:lnTo>
                    <a:lnTo>
                      <a:pt x="264" y="744"/>
                    </a:lnTo>
                    <a:lnTo>
                      <a:pt x="263" y="743"/>
                    </a:lnTo>
                    <a:lnTo>
                      <a:pt x="261" y="743"/>
                    </a:lnTo>
                    <a:lnTo>
                      <a:pt x="261" y="743"/>
                    </a:lnTo>
                    <a:lnTo>
                      <a:pt x="266" y="747"/>
                    </a:lnTo>
                    <a:lnTo>
                      <a:pt x="266" y="747"/>
                    </a:lnTo>
                    <a:close/>
                    <a:moveTo>
                      <a:pt x="421" y="766"/>
                    </a:moveTo>
                    <a:lnTo>
                      <a:pt x="421" y="766"/>
                    </a:lnTo>
                    <a:lnTo>
                      <a:pt x="429" y="775"/>
                    </a:lnTo>
                    <a:lnTo>
                      <a:pt x="436" y="783"/>
                    </a:lnTo>
                    <a:lnTo>
                      <a:pt x="436" y="783"/>
                    </a:lnTo>
                    <a:lnTo>
                      <a:pt x="447" y="789"/>
                    </a:lnTo>
                    <a:lnTo>
                      <a:pt x="458" y="793"/>
                    </a:lnTo>
                    <a:lnTo>
                      <a:pt x="458" y="793"/>
                    </a:lnTo>
                    <a:lnTo>
                      <a:pt x="467" y="799"/>
                    </a:lnTo>
                    <a:lnTo>
                      <a:pt x="472" y="801"/>
                    </a:lnTo>
                    <a:lnTo>
                      <a:pt x="478" y="802"/>
                    </a:lnTo>
                    <a:lnTo>
                      <a:pt x="478" y="802"/>
                    </a:lnTo>
                    <a:lnTo>
                      <a:pt x="461" y="787"/>
                    </a:lnTo>
                    <a:lnTo>
                      <a:pt x="443" y="773"/>
                    </a:lnTo>
                    <a:lnTo>
                      <a:pt x="423" y="760"/>
                    </a:lnTo>
                    <a:lnTo>
                      <a:pt x="403" y="747"/>
                    </a:lnTo>
                    <a:lnTo>
                      <a:pt x="403" y="747"/>
                    </a:lnTo>
                    <a:lnTo>
                      <a:pt x="411" y="757"/>
                    </a:lnTo>
                    <a:lnTo>
                      <a:pt x="421" y="766"/>
                    </a:lnTo>
                    <a:lnTo>
                      <a:pt x="421" y="766"/>
                    </a:lnTo>
                    <a:close/>
                    <a:moveTo>
                      <a:pt x="606" y="764"/>
                    </a:moveTo>
                    <a:lnTo>
                      <a:pt x="606" y="764"/>
                    </a:lnTo>
                    <a:lnTo>
                      <a:pt x="610" y="769"/>
                    </a:lnTo>
                    <a:lnTo>
                      <a:pt x="613" y="770"/>
                    </a:lnTo>
                    <a:lnTo>
                      <a:pt x="616" y="770"/>
                    </a:lnTo>
                    <a:lnTo>
                      <a:pt x="616" y="770"/>
                    </a:lnTo>
                    <a:lnTo>
                      <a:pt x="604" y="763"/>
                    </a:lnTo>
                    <a:lnTo>
                      <a:pt x="600" y="758"/>
                    </a:lnTo>
                    <a:lnTo>
                      <a:pt x="593" y="757"/>
                    </a:lnTo>
                    <a:lnTo>
                      <a:pt x="593" y="757"/>
                    </a:lnTo>
                    <a:lnTo>
                      <a:pt x="606" y="764"/>
                    </a:lnTo>
                    <a:lnTo>
                      <a:pt x="606" y="764"/>
                    </a:lnTo>
                    <a:close/>
                    <a:moveTo>
                      <a:pt x="383" y="766"/>
                    </a:moveTo>
                    <a:lnTo>
                      <a:pt x="383" y="766"/>
                    </a:lnTo>
                    <a:lnTo>
                      <a:pt x="385" y="764"/>
                    </a:lnTo>
                    <a:lnTo>
                      <a:pt x="386" y="764"/>
                    </a:lnTo>
                    <a:lnTo>
                      <a:pt x="388" y="764"/>
                    </a:lnTo>
                    <a:lnTo>
                      <a:pt x="389" y="763"/>
                    </a:lnTo>
                    <a:lnTo>
                      <a:pt x="389" y="763"/>
                    </a:lnTo>
                    <a:lnTo>
                      <a:pt x="386" y="763"/>
                    </a:lnTo>
                    <a:lnTo>
                      <a:pt x="383" y="761"/>
                    </a:lnTo>
                    <a:lnTo>
                      <a:pt x="383" y="761"/>
                    </a:lnTo>
                    <a:lnTo>
                      <a:pt x="383" y="764"/>
                    </a:lnTo>
                    <a:lnTo>
                      <a:pt x="383" y="764"/>
                    </a:lnTo>
                    <a:lnTo>
                      <a:pt x="383" y="766"/>
                    </a:lnTo>
                    <a:lnTo>
                      <a:pt x="383" y="766"/>
                    </a:lnTo>
                    <a:close/>
                    <a:moveTo>
                      <a:pt x="659" y="769"/>
                    </a:moveTo>
                    <a:lnTo>
                      <a:pt x="659" y="769"/>
                    </a:lnTo>
                    <a:lnTo>
                      <a:pt x="656" y="769"/>
                    </a:lnTo>
                    <a:lnTo>
                      <a:pt x="654" y="766"/>
                    </a:lnTo>
                    <a:lnTo>
                      <a:pt x="653" y="764"/>
                    </a:lnTo>
                    <a:lnTo>
                      <a:pt x="651" y="764"/>
                    </a:lnTo>
                    <a:lnTo>
                      <a:pt x="651" y="764"/>
                    </a:lnTo>
                    <a:lnTo>
                      <a:pt x="653" y="766"/>
                    </a:lnTo>
                    <a:lnTo>
                      <a:pt x="654" y="769"/>
                    </a:lnTo>
                    <a:lnTo>
                      <a:pt x="659" y="769"/>
                    </a:lnTo>
                    <a:lnTo>
                      <a:pt x="659" y="769"/>
                    </a:lnTo>
                    <a:close/>
                    <a:moveTo>
                      <a:pt x="641" y="796"/>
                    </a:moveTo>
                    <a:lnTo>
                      <a:pt x="641" y="796"/>
                    </a:lnTo>
                    <a:lnTo>
                      <a:pt x="621" y="783"/>
                    </a:lnTo>
                    <a:lnTo>
                      <a:pt x="610" y="775"/>
                    </a:lnTo>
                    <a:lnTo>
                      <a:pt x="598" y="770"/>
                    </a:lnTo>
                    <a:lnTo>
                      <a:pt x="598" y="770"/>
                    </a:lnTo>
                    <a:lnTo>
                      <a:pt x="619" y="784"/>
                    </a:lnTo>
                    <a:lnTo>
                      <a:pt x="641" y="796"/>
                    </a:lnTo>
                    <a:lnTo>
                      <a:pt x="641" y="796"/>
                    </a:lnTo>
                    <a:close/>
                    <a:moveTo>
                      <a:pt x="472" y="784"/>
                    </a:moveTo>
                    <a:lnTo>
                      <a:pt x="472" y="784"/>
                    </a:lnTo>
                    <a:lnTo>
                      <a:pt x="465" y="781"/>
                    </a:lnTo>
                    <a:lnTo>
                      <a:pt x="464" y="781"/>
                    </a:lnTo>
                    <a:lnTo>
                      <a:pt x="461" y="781"/>
                    </a:lnTo>
                    <a:lnTo>
                      <a:pt x="461" y="781"/>
                    </a:lnTo>
                    <a:lnTo>
                      <a:pt x="464" y="781"/>
                    </a:lnTo>
                    <a:lnTo>
                      <a:pt x="465" y="784"/>
                    </a:lnTo>
                    <a:lnTo>
                      <a:pt x="468" y="784"/>
                    </a:lnTo>
                    <a:lnTo>
                      <a:pt x="472" y="784"/>
                    </a:lnTo>
                    <a:lnTo>
                      <a:pt x="472" y="784"/>
                    </a:lnTo>
                    <a:close/>
                    <a:moveTo>
                      <a:pt x="446" y="813"/>
                    </a:moveTo>
                    <a:lnTo>
                      <a:pt x="446" y="813"/>
                    </a:lnTo>
                    <a:lnTo>
                      <a:pt x="429" y="798"/>
                    </a:lnTo>
                    <a:lnTo>
                      <a:pt x="411" y="786"/>
                    </a:lnTo>
                    <a:lnTo>
                      <a:pt x="411" y="786"/>
                    </a:lnTo>
                    <a:lnTo>
                      <a:pt x="427" y="801"/>
                    </a:lnTo>
                    <a:lnTo>
                      <a:pt x="436" y="807"/>
                    </a:lnTo>
                    <a:lnTo>
                      <a:pt x="446" y="813"/>
                    </a:lnTo>
                    <a:lnTo>
                      <a:pt x="446" y="813"/>
                    </a:lnTo>
                    <a:close/>
                    <a:moveTo>
                      <a:pt x="615" y="793"/>
                    </a:moveTo>
                    <a:lnTo>
                      <a:pt x="615" y="793"/>
                    </a:lnTo>
                    <a:lnTo>
                      <a:pt x="612" y="792"/>
                    </a:lnTo>
                    <a:lnTo>
                      <a:pt x="610" y="790"/>
                    </a:lnTo>
                    <a:lnTo>
                      <a:pt x="609" y="790"/>
                    </a:lnTo>
                    <a:lnTo>
                      <a:pt x="609" y="790"/>
                    </a:lnTo>
                    <a:lnTo>
                      <a:pt x="612" y="793"/>
                    </a:lnTo>
                    <a:lnTo>
                      <a:pt x="613" y="795"/>
                    </a:lnTo>
                    <a:lnTo>
                      <a:pt x="615" y="793"/>
                    </a:lnTo>
                    <a:lnTo>
                      <a:pt x="615" y="793"/>
                    </a:lnTo>
                    <a:close/>
                    <a:moveTo>
                      <a:pt x="472" y="822"/>
                    </a:moveTo>
                    <a:lnTo>
                      <a:pt x="472" y="822"/>
                    </a:lnTo>
                    <a:lnTo>
                      <a:pt x="470" y="819"/>
                    </a:lnTo>
                    <a:lnTo>
                      <a:pt x="468" y="818"/>
                    </a:lnTo>
                    <a:lnTo>
                      <a:pt x="464" y="813"/>
                    </a:lnTo>
                    <a:lnTo>
                      <a:pt x="464" y="813"/>
                    </a:lnTo>
                    <a:lnTo>
                      <a:pt x="467" y="819"/>
                    </a:lnTo>
                    <a:lnTo>
                      <a:pt x="472" y="822"/>
                    </a:lnTo>
                    <a:lnTo>
                      <a:pt x="472" y="822"/>
                    </a:lnTo>
                    <a:close/>
                    <a:moveTo>
                      <a:pt x="455" y="818"/>
                    </a:moveTo>
                    <a:lnTo>
                      <a:pt x="455" y="818"/>
                    </a:lnTo>
                    <a:lnTo>
                      <a:pt x="449" y="816"/>
                    </a:lnTo>
                    <a:lnTo>
                      <a:pt x="449" y="816"/>
                    </a:lnTo>
                    <a:lnTo>
                      <a:pt x="452" y="818"/>
                    </a:lnTo>
                    <a:lnTo>
                      <a:pt x="453" y="818"/>
                    </a:lnTo>
                    <a:lnTo>
                      <a:pt x="455" y="818"/>
                    </a:lnTo>
                    <a:lnTo>
                      <a:pt x="455" y="818"/>
                    </a:lnTo>
                    <a:close/>
                    <a:moveTo>
                      <a:pt x="429" y="865"/>
                    </a:moveTo>
                    <a:lnTo>
                      <a:pt x="429" y="865"/>
                    </a:lnTo>
                    <a:lnTo>
                      <a:pt x="426" y="863"/>
                    </a:lnTo>
                    <a:lnTo>
                      <a:pt x="424" y="860"/>
                    </a:lnTo>
                    <a:lnTo>
                      <a:pt x="423" y="859"/>
                    </a:lnTo>
                    <a:lnTo>
                      <a:pt x="420" y="857"/>
                    </a:lnTo>
                    <a:lnTo>
                      <a:pt x="420" y="857"/>
                    </a:lnTo>
                    <a:lnTo>
                      <a:pt x="423" y="860"/>
                    </a:lnTo>
                    <a:lnTo>
                      <a:pt x="424" y="863"/>
                    </a:lnTo>
                    <a:lnTo>
                      <a:pt x="426" y="865"/>
                    </a:lnTo>
                    <a:lnTo>
                      <a:pt x="427" y="865"/>
                    </a:lnTo>
                    <a:lnTo>
                      <a:pt x="429" y="865"/>
                    </a:lnTo>
                    <a:lnTo>
                      <a:pt x="429" y="865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6" name="Freeform 7086">
                <a:extLst>
                  <a:ext uri="{FF2B5EF4-FFF2-40B4-BE49-F238E27FC236}">
                    <a16:creationId xmlns:a16="http://schemas.microsoft.com/office/drawing/2014/main" id="{4790AB4C-B2DC-6437-710C-020C81C4FD6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67488" y="4695825"/>
                <a:ext cx="206375" cy="190500"/>
              </a:xfrm>
              <a:custGeom>
                <a:avLst/>
                <a:gdLst/>
                <a:ahLst/>
                <a:cxnLst>
                  <a:cxn ang="0">
                    <a:pos x="87" y="5"/>
                  </a:cxn>
                  <a:cxn ang="0">
                    <a:pos x="118" y="17"/>
                  </a:cxn>
                  <a:cxn ang="0">
                    <a:pos x="124" y="69"/>
                  </a:cxn>
                  <a:cxn ang="0">
                    <a:pos x="72" y="119"/>
                  </a:cxn>
                  <a:cxn ang="0">
                    <a:pos x="31" y="113"/>
                  </a:cxn>
                  <a:cxn ang="0">
                    <a:pos x="3" y="76"/>
                  </a:cxn>
                  <a:cxn ang="0">
                    <a:pos x="8" y="26"/>
                  </a:cxn>
                  <a:cxn ang="0">
                    <a:pos x="55" y="0"/>
                  </a:cxn>
                  <a:cxn ang="0">
                    <a:pos x="124" y="46"/>
                  </a:cxn>
                  <a:cxn ang="0">
                    <a:pos x="119" y="58"/>
                  </a:cxn>
                  <a:cxn ang="0">
                    <a:pos x="122" y="59"/>
                  </a:cxn>
                  <a:cxn ang="0">
                    <a:pos x="53" y="8"/>
                  </a:cxn>
                  <a:cxn ang="0">
                    <a:pos x="93" y="20"/>
                  </a:cxn>
                  <a:cxn ang="0">
                    <a:pos x="60" y="14"/>
                  </a:cxn>
                  <a:cxn ang="0">
                    <a:pos x="95" y="23"/>
                  </a:cxn>
                  <a:cxn ang="0">
                    <a:pos x="101" y="15"/>
                  </a:cxn>
                  <a:cxn ang="0">
                    <a:pos x="99" y="18"/>
                  </a:cxn>
                  <a:cxn ang="0">
                    <a:pos x="113" y="26"/>
                  </a:cxn>
                  <a:cxn ang="0">
                    <a:pos x="101" y="50"/>
                  </a:cxn>
                  <a:cxn ang="0">
                    <a:pos x="64" y="23"/>
                  </a:cxn>
                  <a:cxn ang="0">
                    <a:pos x="21" y="35"/>
                  </a:cxn>
                  <a:cxn ang="0">
                    <a:pos x="29" y="33"/>
                  </a:cxn>
                  <a:cxn ang="0">
                    <a:pos x="58" y="26"/>
                  </a:cxn>
                  <a:cxn ang="0">
                    <a:pos x="99" y="55"/>
                  </a:cxn>
                  <a:cxn ang="0">
                    <a:pos x="79" y="46"/>
                  </a:cxn>
                  <a:cxn ang="0">
                    <a:pos x="79" y="46"/>
                  </a:cxn>
                  <a:cxn ang="0">
                    <a:pos x="76" y="69"/>
                  </a:cxn>
                  <a:cxn ang="0">
                    <a:pos x="57" y="46"/>
                  </a:cxn>
                  <a:cxn ang="0">
                    <a:pos x="70" y="75"/>
                  </a:cxn>
                  <a:cxn ang="0">
                    <a:pos x="28" y="55"/>
                  </a:cxn>
                  <a:cxn ang="0">
                    <a:pos x="32" y="53"/>
                  </a:cxn>
                  <a:cxn ang="0">
                    <a:pos x="50" y="65"/>
                  </a:cxn>
                  <a:cxn ang="0">
                    <a:pos x="49" y="49"/>
                  </a:cxn>
                  <a:cxn ang="0">
                    <a:pos x="50" y="65"/>
                  </a:cxn>
                  <a:cxn ang="0">
                    <a:pos x="105" y="49"/>
                  </a:cxn>
                  <a:cxn ang="0">
                    <a:pos x="63" y="76"/>
                  </a:cxn>
                  <a:cxn ang="0">
                    <a:pos x="58" y="59"/>
                  </a:cxn>
                  <a:cxn ang="0">
                    <a:pos x="89" y="55"/>
                  </a:cxn>
                  <a:cxn ang="0">
                    <a:pos x="89" y="76"/>
                  </a:cxn>
                  <a:cxn ang="0">
                    <a:pos x="15" y="76"/>
                  </a:cxn>
                  <a:cxn ang="0">
                    <a:pos x="44" y="105"/>
                  </a:cxn>
                  <a:cxn ang="0">
                    <a:pos x="44" y="99"/>
                  </a:cxn>
                  <a:cxn ang="0">
                    <a:pos x="14" y="62"/>
                  </a:cxn>
                  <a:cxn ang="0">
                    <a:pos x="15" y="76"/>
                  </a:cxn>
                  <a:cxn ang="0">
                    <a:pos x="72" y="108"/>
                  </a:cxn>
                  <a:cxn ang="0">
                    <a:pos x="107" y="76"/>
                  </a:cxn>
                  <a:cxn ang="0">
                    <a:pos x="108" y="73"/>
                  </a:cxn>
                  <a:cxn ang="0">
                    <a:pos x="87" y="96"/>
                  </a:cxn>
                  <a:cxn ang="0">
                    <a:pos x="44" y="85"/>
                  </a:cxn>
                  <a:cxn ang="0">
                    <a:pos x="41" y="85"/>
                  </a:cxn>
                  <a:cxn ang="0">
                    <a:pos x="53" y="98"/>
                  </a:cxn>
                  <a:cxn ang="0">
                    <a:pos x="66" y="107"/>
                  </a:cxn>
                  <a:cxn ang="0">
                    <a:pos x="66" y="105"/>
                  </a:cxn>
                  <a:cxn ang="0">
                    <a:pos x="66" y="107"/>
                  </a:cxn>
                  <a:cxn ang="0">
                    <a:pos x="49" y="114"/>
                  </a:cxn>
                  <a:cxn ang="0">
                    <a:pos x="49" y="113"/>
                  </a:cxn>
                </a:cxnLst>
                <a:rect l="0" t="0" r="r" b="b"/>
                <a:pathLst>
                  <a:path w="130" h="120">
                    <a:moveTo>
                      <a:pt x="64" y="0"/>
                    </a:moveTo>
                    <a:lnTo>
                      <a:pt x="64" y="0"/>
                    </a:lnTo>
                    <a:lnTo>
                      <a:pt x="70" y="0"/>
                    </a:lnTo>
                    <a:lnTo>
                      <a:pt x="75" y="1"/>
                    </a:lnTo>
                    <a:lnTo>
                      <a:pt x="87" y="5"/>
                    </a:lnTo>
                    <a:lnTo>
                      <a:pt x="87" y="5"/>
                    </a:lnTo>
                    <a:lnTo>
                      <a:pt x="93" y="5"/>
                    </a:lnTo>
                    <a:lnTo>
                      <a:pt x="99" y="5"/>
                    </a:lnTo>
                    <a:lnTo>
                      <a:pt x="99" y="5"/>
                    </a:lnTo>
                    <a:lnTo>
                      <a:pt x="110" y="9"/>
                    </a:lnTo>
                    <a:lnTo>
                      <a:pt x="118" y="17"/>
                    </a:lnTo>
                    <a:lnTo>
                      <a:pt x="118" y="17"/>
                    </a:lnTo>
                    <a:lnTo>
                      <a:pt x="125" y="24"/>
                    </a:lnTo>
                    <a:lnTo>
                      <a:pt x="128" y="33"/>
                    </a:lnTo>
                    <a:lnTo>
                      <a:pt x="130" y="46"/>
                    </a:lnTo>
                    <a:lnTo>
                      <a:pt x="128" y="58"/>
                    </a:lnTo>
                    <a:lnTo>
                      <a:pt x="128" y="58"/>
                    </a:lnTo>
                    <a:lnTo>
                      <a:pt x="124" y="69"/>
                    </a:lnTo>
                    <a:lnTo>
                      <a:pt x="119" y="78"/>
                    </a:lnTo>
                    <a:lnTo>
                      <a:pt x="111" y="88"/>
                    </a:lnTo>
                    <a:lnTo>
                      <a:pt x="104" y="98"/>
                    </a:lnTo>
                    <a:lnTo>
                      <a:pt x="93" y="107"/>
                    </a:lnTo>
                    <a:lnTo>
                      <a:pt x="84" y="114"/>
                    </a:lnTo>
                    <a:lnTo>
                      <a:pt x="72" y="119"/>
                    </a:lnTo>
                    <a:lnTo>
                      <a:pt x="61" y="120"/>
                    </a:lnTo>
                    <a:lnTo>
                      <a:pt x="61" y="120"/>
                    </a:lnTo>
                    <a:lnTo>
                      <a:pt x="52" y="120"/>
                    </a:lnTo>
                    <a:lnTo>
                      <a:pt x="44" y="119"/>
                    </a:lnTo>
                    <a:lnTo>
                      <a:pt x="37" y="116"/>
                    </a:lnTo>
                    <a:lnTo>
                      <a:pt x="31" y="113"/>
                    </a:lnTo>
                    <a:lnTo>
                      <a:pt x="25" y="108"/>
                    </a:lnTo>
                    <a:lnTo>
                      <a:pt x="20" y="104"/>
                    </a:lnTo>
                    <a:lnTo>
                      <a:pt x="11" y="91"/>
                    </a:lnTo>
                    <a:lnTo>
                      <a:pt x="11" y="91"/>
                    </a:lnTo>
                    <a:lnTo>
                      <a:pt x="6" y="84"/>
                    </a:lnTo>
                    <a:lnTo>
                      <a:pt x="3" y="76"/>
                    </a:lnTo>
                    <a:lnTo>
                      <a:pt x="2" y="69"/>
                    </a:lnTo>
                    <a:lnTo>
                      <a:pt x="0" y="59"/>
                    </a:lnTo>
                    <a:lnTo>
                      <a:pt x="2" y="52"/>
                    </a:lnTo>
                    <a:lnTo>
                      <a:pt x="2" y="43"/>
                    </a:lnTo>
                    <a:lnTo>
                      <a:pt x="5" y="35"/>
                    </a:lnTo>
                    <a:lnTo>
                      <a:pt x="8" y="26"/>
                    </a:lnTo>
                    <a:lnTo>
                      <a:pt x="8" y="26"/>
                    </a:lnTo>
                    <a:lnTo>
                      <a:pt x="18" y="17"/>
                    </a:lnTo>
                    <a:lnTo>
                      <a:pt x="32" y="8"/>
                    </a:lnTo>
                    <a:lnTo>
                      <a:pt x="38" y="5"/>
                    </a:lnTo>
                    <a:lnTo>
                      <a:pt x="46" y="3"/>
                    </a:lnTo>
                    <a:lnTo>
                      <a:pt x="55" y="0"/>
                    </a:lnTo>
                    <a:lnTo>
                      <a:pt x="64" y="0"/>
                    </a:lnTo>
                    <a:lnTo>
                      <a:pt x="64" y="0"/>
                    </a:lnTo>
                    <a:close/>
                    <a:moveTo>
                      <a:pt x="122" y="59"/>
                    </a:moveTo>
                    <a:lnTo>
                      <a:pt x="122" y="59"/>
                    </a:lnTo>
                    <a:lnTo>
                      <a:pt x="124" y="53"/>
                    </a:lnTo>
                    <a:lnTo>
                      <a:pt x="124" y="46"/>
                    </a:lnTo>
                    <a:lnTo>
                      <a:pt x="124" y="38"/>
                    </a:lnTo>
                    <a:lnTo>
                      <a:pt x="121" y="30"/>
                    </a:lnTo>
                    <a:lnTo>
                      <a:pt x="121" y="30"/>
                    </a:lnTo>
                    <a:lnTo>
                      <a:pt x="122" y="40"/>
                    </a:lnTo>
                    <a:lnTo>
                      <a:pt x="121" y="49"/>
                    </a:lnTo>
                    <a:lnTo>
                      <a:pt x="119" y="58"/>
                    </a:lnTo>
                    <a:lnTo>
                      <a:pt x="116" y="65"/>
                    </a:lnTo>
                    <a:lnTo>
                      <a:pt x="116" y="65"/>
                    </a:lnTo>
                    <a:lnTo>
                      <a:pt x="119" y="64"/>
                    </a:lnTo>
                    <a:lnTo>
                      <a:pt x="121" y="61"/>
                    </a:lnTo>
                    <a:lnTo>
                      <a:pt x="121" y="59"/>
                    </a:lnTo>
                    <a:lnTo>
                      <a:pt x="122" y="59"/>
                    </a:lnTo>
                    <a:lnTo>
                      <a:pt x="122" y="59"/>
                    </a:lnTo>
                    <a:close/>
                    <a:moveTo>
                      <a:pt x="43" y="12"/>
                    </a:moveTo>
                    <a:lnTo>
                      <a:pt x="43" y="12"/>
                    </a:lnTo>
                    <a:lnTo>
                      <a:pt x="49" y="11"/>
                    </a:lnTo>
                    <a:lnTo>
                      <a:pt x="53" y="8"/>
                    </a:lnTo>
                    <a:lnTo>
                      <a:pt x="53" y="8"/>
                    </a:lnTo>
                    <a:lnTo>
                      <a:pt x="47" y="9"/>
                    </a:lnTo>
                    <a:lnTo>
                      <a:pt x="44" y="11"/>
                    </a:lnTo>
                    <a:lnTo>
                      <a:pt x="43" y="12"/>
                    </a:lnTo>
                    <a:lnTo>
                      <a:pt x="43" y="12"/>
                    </a:lnTo>
                    <a:close/>
                    <a:moveTo>
                      <a:pt x="93" y="20"/>
                    </a:moveTo>
                    <a:lnTo>
                      <a:pt x="93" y="20"/>
                    </a:lnTo>
                    <a:lnTo>
                      <a:pt x="85" y="15"/>
                    </a:lnTo>
                    <a:lnTo>
                      <a:pt x="76" y="11"/>
                    </a:lnTo>
                    <a:lnTo>
                      <a:pt x="72" y="11"/>
                    </a:lnTo>
                    <a:lnTo>
                      <a:pt x="67" y="11"/>
                    </a:lnTo>
                    <a:lnTo>
                      <a:pt x="63" y="11"/>
                    </a:lnTo>
                    <a:lnTo>
                      <a:pt x="60" y="14"/>
                    </a:lnTo>
                    <a:lnTo>
                      <a:pt x="60" y="14"/>
                    </a:lnTo>
                    <a:lnTo>
                      <a:pt x="70" y="17"/>
                    </a:lnTo>
                    <a:lnTo>
                      <a:pt x="81" y="20"/>
                    </a:lnTo>
                    <a:lnTo>
                      <a:pt x="99" y="26"/>
                    </a:lnTo>
                    <a:lnTo>
                      <a:pt x="99" y="26"/>
                    </a:lnTo>
                    <a:lnTo>
                      <a:pt x="95" y="23"/>
                    </a:lnTo>
                    <a:lnTo>
                      <a:pt x="93" y="21"/>
                    </a:lnTo>
                    <a:lnTo>
                      <a:pt x="93" y="20"/>
                    </a:lnTo>
                    <a:lnTo>
                      <a:pt x="93" y="20"/>
                    </a:lnTo>
                    <a:close/>
                    <a:moveTo>
                      <a:pt x="99" y="14"/>
                    </a:moveTo>
                    <a:lnTo>
                      <a:pt x="99" y="14"/>
                    </a:lnTo>
                    <a:lnTo>
                      <a:pt x="101" y="15"/>
                    </a:lnTo>
                    <a:lnTo>
                      <a:pt x="101" y="15"/>
                    </a:lnTo>
                    <a:lnTo>
                      <a:pt x="96" y="12"/>
                    </a:lnTo>
                    <a:lnTo>
                      <a:pt x="95" y="11"/>
                    </a:lnTo>
                    <a:lnTo>
                      <a:pt x="92" y="11"/>
                    </a:lnTo>
                    <a:lnTo>
                      <a:pt x="92" y="11"/>
                    </a:lnTo>
                    <a:lnTo>
                      <a:pt x="99" y="18"/>
                    </a:lnTo>
                    <a:lnTo>
                      <a:pt x="107" y="27"/>
                    </a:lnTo>
                    <a:lnTo>
                      <a:pt x="113" y="37"/>
                    </a:lnTo>
                    <a:lnTo>
                      <a:pt x="118" y="47"/>
                    </a:lnTo>
                    <a:lnTo>
                      <a:pt x="118" y="47"/>
                    </a:lnTo>
                    <a:lnTo>
                      <a:pt x="116" y="37"/>
                    </a:lnTo>
                    <a:lnTo>
                      <a:pt x="113" y="26"/>
                    </a:lnTo>
                    <a:lnTo>
                      <a:pt x="107" y="18"/>
                    </a:lnTo>
                    <a:lnTo>
                      <a:pt x="104" y="15"/>
                    </a:lnTo>
                    <a:lnTo>
                      <a:pt x="99" y="14"/>
                    </a:lnTo>
                    <a:lnTo>
                      <a:pt x="99" y="14"/>
                    </a:lnTo>
                    <a:close/>
                    <a:moveTo>
                      <a:pt x="101" y="50"/>
                    </a:moveTo>
                    <a:lnTo>
                      <a:pt x="101" y="50"/>
                    </a:lnTo>
                    <a:lnTo>
                      <a:pt x="98" y="43"/>
                    </a:lnTo>
                    <a:lnTo>
                      <a:pt x="92" y="37"/>
                    </a:lnTo>
                    <a:lnTo>
                      <a:pt x="84" y="29"/>
                    </a:lnTo>
                    <a:lnTo>
                      <a:pt x="76" y="24"/>
                    </a:lnTo>
                    <a:lnTo>
                      <a:pt x="76" y="24"/>
                    </a:lnTo>
                    <a:lnTo>
                      <a:pt x="64" y="23"/>
                    </a:lnTo>
                    <a:lnTo>
                      <a:pt x="50" y="23"/>
                    </a:lnTo>
                    <a:lnTo>
                      <a:pt x="38" y="23"/>
                    </a:lnTo>
                    <a:lnTo>
                      <a:pt x="29" y="26"/>
                    </a:lnTo>
                    <a:lnTo>
                      <a:pt x="29" y="26"/>
                    </a:lnTo>
                    <a:lnTo>
                      <a:pt x="25" y="29"/>
                    </a:lnTo>
                    <a:lnTo>
                      <a:pt x="21" y="35"/>
                    </a:lnTo>
                    <a:lnTo>
                      <a:pt x="18" y="41"/>
                    </a:lnTo>
                    <a:lnTo>
                      <a:pt x="18" y="47"/>
                    </a:lnTo>
                    <a:lnTo>
                      <a:pt x="18" y="47"/>
                    </a:lnTo>
                    <a:lnTo>
                      <a:pt x="21" y="41"/>
                    </a:lnTo>
                    <a:lnTo>
                      <a:pt x="26" y="35"/>
                    </a:lnTo>
                    <a:lnTo>
                      <a:pt x="29" y="33"/>
                    </a:lnTo>
                    <a:lnTo>
                      <a:pt x="34" y="32"/>
                    </a:lnTo>
                    <a:lnTo>
                      <a:pt x="37" y="32"/>
                    </a:lnTo>
                    <a:lnTo>
                      <a:pt x="43" y="33"/>
                    </a:lnTo>
                    <a:lnTo>
                      <a:pt x="43" y="33"/>
                    </a:lnTo>
                    <a:lnTo>
                      <a:pt x="50" y="29"/>
                    </a:lnTo>
                    <a:lnTo>
                      <a:pt x="58" y="26"/>
                    </a:lnTo>
                    <a:lnTo>
                      <a:pt x="67" y="27"/>
                    </a:lnTo>
                    <a:lnTo>
                      <a:pt x="75" y="30"/>
                    </a:lnTo>
                    <a:lnTo>
                      <a:pt x="82" y="35"/>
                    </a:lnTo>
                    <a:lnTo>
                      <a:pt x="90" y="41"/>
                    </a:lnTo>
                    <a:lnTo>
                      <a:pt x="96" y="49"/>
                    </a:lnTo>
                    <a:lnTo>
                      <a:pt x="99" y="55"/>
                    </a:lnTo>
                    <a:lnTo>
                      <a:pt x="99" y="55"/>
                    </a:lnTo>
                    <a:lnTo>
                      <a:pt x="99" y="52"/>
                    </a:lnTo>
                    <a:lnTo>
                      <a:pt x="101" y="50"/>
                    </a:lnTo>
                    <a:lnTo>
                      <a:pt x="101" y="50"/>
                    </a:lnTo>
                    <a:close/>
                    <a:moveTo>
                      <a:pt x="79" y="46"/>
                    </a:moveTo>
                    <a:lnTo>
                      <a:pt x="79" y="46"/>
                    </a:lnTo>
                    <a:lnTo>
                      <a:pt x="76" y="43"/>
                    </a:lnTo>
                    <a:lnTo>
                      <a:pt x="73" y="40"/>
                    </a:lnTo>
                    <a:lnTo>
                      <a:pt x="73" y="40"/>
                    </a:lnTo>
                    <a:lnTo>
                      <a:pt x="73" y="41"/>
                    </a:lnTo>
                    <a:lnTo>
                      <a:pt x="75" y="43"/>
                    </a:lnTo>
                    <a:lnTo>
                      <a:pt x="79" y="46"/>
                    </a:lnTo>
                    <a:lnTo>
                      <a:pt x="79" y="46"/>
                    </a:lnTo>
                    <a:close/>
                    <a:moveTo>
                      <a:pt x="64" y="84"/>
                    </a:moveTo>
                    <a:lnTo>
                      <a:pt x="64" y="84"/>
                    </a:lnTo>
                    <a:lnTo>
                      <a:pt x="70" y="81"/>
                    </a:lnTo>
                    <a:lnTo>
                      <a:pt x="75" y="75"/>
                    </a:lnTo>
                    <a:lnTo>
                      <a:pt x="76" y="69"/>
                    </a:lnTo>
                    <a:lnTo>
                      <a:pt x="75" y="62"/>
                    </a:lnTo>
                    <a:lnTo>
                      <a:pt x="72" y="56"/>
                    </a:lnTo>
                    <a:lnTo>
                      <a:pt x="67" y="50"/>
                    </a:lnTo>
                    <a:lnTo>
                      <a:pt x="63" y="47"/>
                    </a:lnTo>
                    <a:lnTo>
                      <a:pt x="57" y="46"/>
                    </a:lnTo>
                    <a:lnTo>
                      <a:pt x="57" y="46"/>
                    </a:lnTo>
                    <a:lnTo>
                      <a:pt x="61" y="47"/>
                    </a:lnTo>
                    <a:lnTo>
                      <a:pt x="64" y="52"/>
                    </a:lnTo>
                    <a:lnTo>
                      <a:pt x="67" y="56"/>
                    </a:lnTo>
                    <a:lnTo>
                      <a:pt x="70" y="62"/>
                    </a:lnTo>
                    <a:lnTo>
                      <a:pt x="70" y="69"/>
                    </a:lnTo>
                    <a:lnTo>
                      <a:pt x="70" y="75"/>
                    </a:lnTo>
                    <a:lnTo>
                      <a:pt x="69" y="79"/>
                    </a:lnTo>
                    <a:lnTo>
                      <a:pt x="64" y="84"/>
                    </a:lnTo>
                    <a:lnTo>
                      <a:pt x="64" y="84"/>
                    </a:lnTo>
                    <a:close/>
                    <a:moveTo>
                      <a:pt x="26" y="47"/>
                    </a:moveTo>
                    <a:lnTo>
                      <a:pt x="26" y="47"/>
                    </a:lnTo>
                    <a:lnTo>
                      <a:pt x="28" y="55"/>
                    </a:lnTo>
                    <a:lnTo>
                      <a:pt x="29" y="62"/>
                    </a:lnTo>
                    <a:lnTo>
                      <a:pt x="31" y="70"/>
                    </a:lnTo>
                    <a:lnTo>
                      <a:pt x="35" y="75"/>
                    </a:lnTo>
                    <a:lnTo>
                      <a:pt x="35" y="75"/>
                    </a:lnTo>
                    <a:lnTo>
                      <a:pt x="32" y="59"/>
                    </a:lnTo>
                    <a:lnTo>
                      <a:pt x="32" y="53"/>
                    </a:lnTo>
                    <a:lnTo>
                      <a:pt x="32" y="46"/>
                    </a:lnTo>
                    <a:lnTo>
                      <a:pt x="32" y="46"/>
                    </a:lnTo>
                    <a:lnTo>
                      <a:pt x="29" y="46"/>
                    </a:lnTo>
                    <a:lnTo>
                      <a:pt x="26" y="47"/>
                    </a:lnTo>
                    <a:lnTo>
                      <a:pt x="26" y="47"/>
                    </a:lnTo>
                    <a:close/>
                    <a:moveTo>
                      <a:pt x="50" y="65"/>
                    </a:moveTo>
                    <a:lnTo>
                      <a:pt x="50" y="65"/>
                    </a:lnTo>
                    <a:lnTo>
                      <a:pt x="52" y="61"/>
                    </a:lnTo>
                    <a:lnTo>
                      <a:pt x="52" y="56"/>
                    </a:lnTo>
                    <a:lnTo>
                      <a:pt x="50" y="52"/>
                    </a:lnTo>
                    <a:lnTo>
                      <a:pt x="49" y="49"/>
                    </a:lnTo>
                    <a:lnTo>
                      <a:pt x="49" y="49"/>
                    </a:lnTo>
                    <a:lnTo>
                      <a:pt x="46" y="50"/>
                    </a:lnTo>
                    <a:lnTo>
                      <a:pt x="46" y="52"/>
                    </a:lnTo>
                    <a:lnTo>
                      <a:pt x="44" y="58"/>
                    </a:lnTo>
                    <a:lnTo>
                      <a:pt x="47" y="62"/>
                    </a:lnTo>
                    <a:lnTo>
                      <a:pt x="50" y="65"/>
                    </a:lnTo>
                    <a:lnTo>
                      <a:pt x="50" y="65"/>
                    </a:lnTo>
                    <a:close/>
                    <a:moveTo>
                      <a:pt x="107" y="69"/>
                    </a:moveTo>
                    <a:lnTo>
                      <a:pt x="107" y="69"/>
                    </a:lnTo>
                    <a:lnTo>
                      <a:pt x="108" y="64"/>
                    </a:lnTo>
                    <a:lnTo>
                      <a:pt x="108" y="59"/>
                    </a:lnTo>
                    <a:lnTo>
                      <a:pt x="107" y="53"/>
                    </a:lnTo>
                    <a:lnTo>
                      <a:pt x="105" y="49"/>
                    </a:lnTo>
                    <a:lnTo>
                      <a:pt x="105" y="49"/>
                    </a:lnTo>
                    <a:lnTo>
                      <a:pt x="107" y="59"/>
                    </a:lnTo>
                    <a:lnTo>
                      <a:pt x="107" y="69"/>
                    </a:lnTo>
                    <a:lnTo>
                      <a:pt x="107" y="69"/>
                    </a:lnTo>
                    <a:close/>
                    <a:moveTo>
                      <a:pt x="63" y="76"/>
                    </a:moveTo>
                    <a:lnTo>
                      <a:pt x="63" y="76"/>
                    </a:lnTo>
                    <a:lnTo>
                      <a:pt x="64" y="70"/>
                    </a:lnTo>
                    <a:lnTo>
                      <a:pt x="64" y="62"/>
                    </a:lnTo>
                    <a:lnTo>
                      <a:pt x="63" y="56"/>
                    </a:lnTo>
                    <a:lnTo>
                      <a:pt x="57" y="53"/>
                    </a:lnTo>
                    <a:lnTo>
                      <a:pt x="57" y="53"/>
                    </a:lnTo>
                    <a:lnTo>
                      <a:pt x="58" y="59"/>
                    </a:lnTo>
                    <a:lnTo>
                      <a:pt x="57" y="67"/>
                    </a:lnTo>
                    <a:lnTo>
                      <a:pt x="58" y="73"/>
                    </a:lnTo>
                    <a:lnTo>
                      <a:pt x="60" y="75"/>
                    </a:lnTo>
                    <a:lnTo>
                      <a:pt x="63" y="76"/>
                    </a:lnTo>
                    <a:lnTo>
                      <a:pt x="63" y="76"/>
                    </a:lnTo>
                    <a:close/>
                    <a:moveTo>
                      <a:pt x="89" y="55"/>
                    </a:moveTo>
                    <a:lnTo>
                      <a:pt x="89" y="55"/>
                    </a:lnTo>
                    <a:lnTo>
                      <a:pt x="89" y="61"/>
                    </a:lnTo>
                    <a:lnTo>
                      <a:pt x="89" y="67"/>
                    </a:lnTo>
                    <a:lnTo>
                      <a:pt x="87" y="78"/>
                    </a:lnTo>
                    <a:lnTo>
                      <a:pt x="87" y="78"/>
                    </a:lnTo>
                    <a:lnTo>
                      <a:pt x="89" y="76"/>
                    </a:lnTo>
                    <a:lnTo>
                      <a:pt x="90" y="73"/>
                    </a:lnTo>
                    <a:lnTo>
                      <a:pt x="92" y="67"/>
                    </a:lnTo>
                    <a:lnTo>
                      <a:pt x="90" y="61"/>
                    </a:lnTo>
                    <a:lnTo>
                      <a:pt x="89" y="55"/>
                    </a:lnTo>
                    <a:lnTo>
                      <a:pt x="89" y="55"/>
                    </a:lnTo>
                    <a:close/>
                    <a:moveTo>
                      <a:pt x="15" y="76"/>
                    </a:moveTo>
                    <a:lnTo>
                      <a:pt x="15" y="76"/>
                    </a:lnTo>
                    <a:lnTo>
                      <a:pt x="20" y="85"/>
                    </a:lnTo>
                    <a:lnTo>
                      <a:pt x="28" y="94"/>
                    </a:lnTo>
                    <a:lnTo>
                      <a:pt x="35" y="101"/>
                    </a:lnTo>
                    <a:lnTo>
                      <a:pt x="44" y="105"/>
                    </a:lnTo>
                    <a:lnTo>
                      <a:pt x="44" y="105"/>
                    </a:lnTo>
                    <a:lnTo>
                      <a:pt x="50" y="107"/>
                    </a:lnTo>
                    <a:lnTo>
                      <a:pt x="53" y="107"/>
                    </a:lnTo>
                    <a:lnTo>
                      <a:pt x="55" y="102"/>
                    </a:lnTo>
                    <a:lnTo>
                      <a:pt x="55" y="102"/>
                    </a:lnTo>
                    <a:lnTo>
                      <a:pt x="49" y="102"/>
                    </a:lnTo>
                    <a:lnTo>
                      <a:pt x="44" y="99"/>
                    </a:lnTo>
                    <a:lnTo>
                      <a:pt x="41" y="98"/>
                    </a:lnTo>
                    <a:lnTo>
                      <a:pt x="35" y="94"/>
                    </a:lnTo>
                    <a:lnTo>
                      <a:pt x="35" y="94"/>
                    </a:lnTo>
                    <a:lnTo>
                      <a:pt x="23" y="81"/>
                    </a:lnTo>
                    <a:lnTo>
                      <a:pt x="18" y="72"/>
                    </a:lnTo>
                    <a:lnTo>
                      <a:pt x="14" y="62"/>
                    </a:lnTo>
                    <a:lnTo>
                      <a:pt x="14" y="62"/>
                    </a:lnTo>
                    <a:lnTo>
                      <a:pt x="12" y="62"/>
                    </a:lnTo>
                    <a:lnTo>
                      <a:pt x="11" y="62"/>
                    </a:lnTo>
                    <a:lnTo>
                      <a:pt x="11" y="62"/>
                    </a:lnTo>
                    <a:lnTo>
                      <a:pt x="14" y="70"/>
                    </a:lnTo>
                    <a:lnTo>
                      <a:pt x="15" y="76"/>
                    </a:lnTo>
                    <a:lnTo>
                      <a:pt x="15" y="76"/>
                    </a:lnTo>
                    <a:close/>
                    <a:moveTo>
                      <a:pt x="70" y="105"/>
                    </a:moveTo>
                    <a:lnTo>
                      <a:pt x="70" y="105"/>
                    </a:lnTo>
                    <a:lnTo>
                      <a:pt x="72" y="105"/>
                    </a:lnTo>
                    <a:lnTo>
                      <a:pt x="72" y="108"/>
                    </a:lnTo>
                    <a:lnTo>
                      <a:pt x="72" y="108"/>
                    </a:lnTo>
                    <a:lnTo>
                      <a:pt x="84" y="104"/>
                    </a:lnTo>
                    <a:lnTo>
                      <a:pt x="95" y="96"/>
                    </a:lnTo>
                    <a:lnTo>
                      <a:pt x="99" y="91"/>
                    </a:lnTo>
                    <a:lnTo>
                      <a:pt x="104" y="87"/>
                    </a:lnTo>
                    <a:lnTo>
                      <a:pt x="105" y="82"/>
                    </a:lnTo>
                    <a:lnTo>
                      <a:pt x="107" y="76"/>
                    </a:lnTo>
                    <a:lnTo>
                      <a:pt x="107" y="76"/>
                    </a:lnTo>
                    <a:lnTo>
                      <a:pt x="110" y="75"/>
                    </a:lnTo>
                    <a:lnTo>
                      <a:pt x="110" y="75"/>
                    </a:lnTo>
                    <a:lnTo>
                      <a:pt x="108" y="75"/>
                    </a:lnTo>
                    <a:lnTo>
                      <a:pt x="108" y="73"/>
                    </a:lnTo>
                    <a:lnTo>
                      <a:pt x="108" y="73"/>
                    </a:lnTo>
                    <a:lnTo>
                      <a:pt x="107" y="72"/>
                    </a:lnTo>
                    <a:lnTo>
                      <a:pt x="107" y="72"/>
                    </a:lnTo>
                    <a:lnTo>
                      <a:pt x="102" y="76"/>
                    </a:lnTo>
                    <a:lnTo>
                      <a:pt x="98" y="81"/>
                    </a:lnTo>
                    <a:lnTo>
                      <a:pt x="90" y="91"/>
                    </a:lnTo>
                    <a:lnTo>
                      <a:pt x="87" y="96"/>
                    </a:lnTo>
                    <a:lnTo>
                      <a:pt x="82" y="99"/>
                    </a:lnTo>
                    <a:lnTo>
                      <a:pt x="76" y="102"/>
                    </a:lnTo>
                    <a:lnTo>
                      <a:pt x="70" y="105"/>
                    </a:lnTo>
                    <a:lnTo>
                      <a:pt x="70" y="105"/>
                    </a:lnTo>
                    <a:close/>
                    <a:moveTo>
                      <a:pt x="44" y="85"/>
                    </a:moveTo>
                    <a:lnTo>
                      <a:pt x="44" y="85"/>
                    </a:lnTo>
                    <a:lnTo>
                      <a:pt x="41" y="84"/>
                    </a:lnTo>
                    <a:lnTo>
                      <a:pt x="40" y="82"/>
                    </a:lnTo>
                    <a:lnTo>
                      <a:pt x="37" y="84"/>
                    </a:lnTo>
                    <a:lnTo>
                      <a:pt x="37" y="84"/>
                    </a:lnTo>
                    <a:lnTo>
                      <a:pt x="40" y="84"/>
                    </a:lnTo>
                    <a:lnTo>
                      <a:pt x="41" y="85"/>
                    </a:lnTo>
                    <a:lnTo>
                      <a:pt x="43" y="87"/>
                    </a:lnTo>
                    <a:lnTo>
                      <a:pt x="44" y="85"/>
                    </a:lnTo>
                    <a:lnTo>
                      <a:pt x="44" y="85"/>
                    </a:lnTo>
                    <a:close/>
                    <a:moveTo>
                      <a:pt x="70" y="98"/>
                    </a:moveTo>
                    <a:lnTo>
                      <a:pt x="70" y="98"/>
                    </a:lnTo>
                    <a:lnTo>
                      <a:pt x="53" y="98"/>
                    </a:lnTo>
                    <a:lnTo>
                      <a:pt x="53" y="98"/>
                    </a:lnTo>
                    <a:lnTo>
                      <a:pt x="61" y="99"/>
                    </a:lnTo>
                    <a:lnTo>
                      <a:pt x="66" y="99"/>
                    </a:lnTo>
                    <a:lnTo>
                      <a:pt x="70" y="98"/>
                    </a:lnTo>
                    <a:lnTo>
                      <a:pt x="70" y="98"/>
                    </a:lnTo>
                    <a:close/>
                    <a:moveTo>
                      <a:pt x="66" y="107"/>
                    </a:moveTo>
                    <a:lnTo>
                      <a:pt x="66" y="107"/>
                    </a:lnTo>
                    <a:lnTo>
                      <a:pt x="67" y="105"/>
                    </a:lnTo>
                    <a:lnTo>
                      <a:pt x="69" y="105"/>
                    </a:lnTo>
                    <a:lnTo>
                      <a:pt x="67" y="104"/>
                    </a:lnTo>
                    <a:lnTo>
                      <a:pt x="67" y="104"/>
                    </a:lnTo>
                    <a:lnTo>
                      <a:pt x="66" y="105"/>
                    </a:lnTo>
                    <a:lnTo>
                      <a:pt x="64" y="105"/>
                    </a:lnTo>
                    <a:lnTo>
                      <a:pt x="63" y="105"/>
                    </a:lnTo>
                    <a:lnTo>
                      <a:pt x="61" y="105"/>
                    </a:lnTo>
                    <a:lnTo>
                      <a:pt x="61" y="105"/>
                    </a:lnTo>
                    <a:lnTo>
                      <a:pt x="64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lnTo>
                      <a:pt x="66" y="107"/>
                    </a:lnTo>
                    <a:close/>
                    <a:moveTo>
                      <a:pt x="49" y="114"/>
                    </a:moveTo>
                    <a:lnTo>
                      <a:pt x="49" y="114"/>
                    </a:lnTo>
                    <a:lnTo>
                      <a:pt x="53" y="114"/>
                    </a:lnTo>
                    <a:lnTo>
                      <a:pt x="53" y="114"/>
                    </a:lnTo>
                    <a:lnTo>
                      <a:pt x="55" y="113"/>
                    </a:lnTo>
                    <a:lnTo>
                      <a:pt x="55" y="113"/>
                    </a:lnTo>
                    <a:lnTo>
                      <a:pt x="50" y="113"/>
                    </a:lnTo>
                    <a:lnTo>
                      <a:pt x="49" y="113"/>
                    </a:lnTo>
                    <a:lnTo>
                      <a:pt x="49" y="114"/>
                    </a:lnTo>
                    <a:lnTo>
                      <a:pt x="49" y="11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7087">
                <a:extLst>
                  <a:ext uri="{FF2B5EF4-FFF2-40B4-BE49-F238E27FC236}">
                    <a16:creationId xmlns:a16="http://schemas.microsoft.com/office/drawing/2014/main" id="{59180564-57DD-2D1D-882B-67164BE25E9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21488" y="4884738"/>
                <a:ext cx="136525" cy="134938"/>
              </a:xfrm>
              <a:custGeom>
                <a:avLst/>
                <a:gdLst/>
                <a:ahLst/>
                <a:cxnLst>
                  <a:cxn ang="0">
                    <a:pos x="51" y="4"/>
                  </a:cxn>
                  <a:cxn ang="0">
                    <a:pos x="47" y="6"/>
                  </a:cxn>
                  <a:cxn ang="0">
                    <a:pos x="70" y="17"/>
                  </a:cxn>
                  <a:cxn ang="0">
                    <a:pos x="86" y="49"/>
                  </a:cxn>
                  <a:cxn ang="0">
                    <a:pos x="81" y="72"/>
                  </a:cxn>
                  <a:cxn ang="0">
                    <a:pos x="72" y="81"/>
                  </a:cxn>
                  <a:cxn ang="0">
                    <a:pos x="58" y="85"/>
                  </a:cxn>
                  <a:cxn ang="0">
                    <a:pos x="54" y="84"/>
                  </a:cxn>
                  <a:cxn ang="0">
                    <a:pos x="18" y="81"/>
                  </a:cxn>
                  <a:cxn ang="0">
                    <a:pos x="11" y="75"/>
                  </a:cxn>
                  <a:cxn ang="0">
                    <a:pos x="5" y="65"/>
                  </a:cxn>
                  <a:cxn ang="0">
                    <a:pos x="2" y="41"/>
                  </a:cxn>
                  <a:cxn ang="0">
                    <a:pos x="12" y="24"/>
                  </a:cxn>
                  <a:cxn ang="0">
                    <a:pos x="26" y="11"/>
                  </a:cxn>
                  <a:cxn ang="0">
                    <a:pos x="40" y="0"/>
                  </a:cxn>
                  <a:cxn ang="0">
                    <a:pos x="47" y="0"/>
                  </a:cxn>
                  <a:cxn ang="0">
                    <a:pos x="23" y="20"/>
                  </a:cxn>
                  <a:cxn ang="0">
                    <a:pos x="32" y="14"/>
                  </a:cxn>
                  <a:cxn ang="0">
                    <a:pos x="23" y="20"/>
                  </a:cxn>
                  <a:cxn ang="0">
                    <a:pos x="43" y="17"/>
                  </a:cxn>
                  <a:cxn ang="0">
                    <a:pos x="57" y="20"/>
                  </a:cxn>
                  <a:cxn ang="0">
                    <a:pos x="52" y="15"/>
                  </a:cxn>
                  <a:cxn ang="0">
                    <a:pos x="43" y="17"/>
                  </a:cxn>
                  <a:cxn ang="0">
                    <a:pos x="26" y="52"/>
                  </a:cxn>
                  <a:cxn ang="0">
                    <a:pos x="35" y="29"/>
                  </a:cxn>
                  <a:cxn ang="0">
                    <a:pos x="35" y="21"/>
                  </a:cxn>
                  <a:cxn ang="0">
                    <a:pos x="23" y="33"/>
                  </a:cxn>
                  <a:cxn ang="0">
                    <a:pos x="25" y="52"/>
                  </a:cxn>
                  <a:cxn ang="0">
                    <a:pos x="72" y="38"/>
                  </a:cxn>
                  <a:cxn ang="0">
                    <a:pos x="75" y="49"/>
                  </a:cxn>
                  <a:cxn ang="0">
                    <a:pos x="76" y="43"/>
                  </a:cxn>
                  <a:cxn ang="0">
                    <a:pos x="64" y="26"/>
                  </a:cxn>
                  <a:cxn ang="0">
                    <a:pos x="72" y="38"/>
                  </a:cxn>
                  <a:cxn ang="0">
                    <a:pos x="61" y="52"/>
                  </a:cxn>
                  <a:cxn ang="0">
                    <a:pos x="57" y="38"/>
                  </a:cxn>
                  <a:cxn ang="0">
                    <a:pos x="55" y="41"/>
                  </a:cxn>
                  <a:cxn ang="0">
                    <a:pos x="58" y="50"/>
                  </a:cxn>
                  <a:cxn ang="0">
                    <a:pos x="60" y="73"/>
                  </a:cxn>
                  <a:cxn ang="0">
                    <a:pos x="49" y="67"/>
                  </a:cxn>
                  <a:cxn ang="0">
                    <a:pos x="38" y="55"/>
                  </a:cxn>
                  <a:cxn ang="0">
                    <a:pos x="35" y="38"/>
                  </a:cxn>
                  <a:cxn ang="0">
                    <a:pos x="32" y="52"/>
                  </a:cxn>
                  <a:cxn ang="0">
                    <a:pos x="41" y="72"/>
                  </a:cxn>
                  <a:cxn ang="0">
                    <a:pos x="60" y="73"/>
                  </a:cxn>
                  <a:cxn ang="0">
                    <a:pos x="28" y="76"/>
                  </a:cxn>
                  <a:cxn ang="0">
                    <a:pos x="8" y="44"/>
                  </a:cxn>
                  <a:cxn ang="0">
                    <a:pos x="6" y="55"/>
                  </a:cxn>
                  <a:cxn ang="0">
                    <a:pos x="14" y="70"/>
                  </a:cxn>
                  <a:cxn ang="0">
                    <a:pos x="28" y="76"/>
                  </a:cxn>
                  <a:cxn ang="0">
                    <a:pos x="55" y="64"/>
                  </a:cxn>
                  <a:cxn ang="0">
                    <a:pos x="60" y="58"/>
                  </a:cxn>
                  <a:cxn ang="0">
                    <a:pos x="52" y="61"/>
                  </a:cxn>
                </a:cxnLst>
                <a:rect l="0" t="0" r="r" b="b"/>
                <a:pathLst>
                  <a:path w="86" h="85">
                    <a:moveTo>
                      <a:pt x="51" y="3"/>
                    </a:moveTo>
                    <a:lnTo>
                      <a:pt x="51" y="3"/>
                    </a:lnTo>
                    <a:lnTo>
                      <a:pt x="51" y="4"/>
                    </a:lnTo>
                    <a:lnTo>
                      <a:pt x="49" y="4"/>
                    </a:lnTo>
                    <a:lnTo>
                      <a:pt x="47" y="6"/>
                    </a:lnTo>
                    <a:lnTo>
                      <a:pt x="47" y="6"/>
                    </a:lnTo>
                    <a:lnTo>
                      <a:pt x="54" y="7"/>
                    </a:lnTo>
                    <a:lnTo>
                      <a:pt x="60" y="9"/>
                    </a:lnTo>
                    <a:lnTo>
                      <a:pt x="70" y="17"/>
                    </a:lnTo>
                    <a:lnTo>
                      <a:pt x="78" y="26"/>
                    </a:lnTo>
                    <a:lnTo>
                      <a:pt x="84" y="36"/>
                    </a:lnTo>
                    <a:lnTo>
                      <a:pt x="86" y="49"/>
                    </a:lnTo>
                    <a:lnTo>
                      <a:pt x="86" y="61"/>
                    </a:lnTo>
                    <a:lnTo>
                      <a:pt x="84" y="65"/>
                    </a:lnTo>
                    <a:lnTo>
                      <a:pt x="81" y="72"/>
                    </a:lnTo>
                    <a:lnTo>
                      <a:pt x="76" y="76"/>
                    </a:lnTo>
                    <a:lnTo>
                      <a:pt x="72" y="81"/>
                    </a:lnTo>
                    <a:lnTo>
                      <a:pt x="72" y="81"/>
                    </a:lnTo>
                    <a:lnTo>
                      <a:pt x="66" y="82"/>
                    </a:lnTo>
                    <a:lnTo>
                      <a:pt x="58" y="85"/>
                    </a:lnTo>
                    <a:lnTo>
                      <a:pt x="58" y="85"/>
                    </a:lnTo>
                    <a:lnTo>
                      <a:pt x="55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43" y="84"/>
                    </a:lnTo>
                    <a:lnTo>
                      <a:pt x="31" y="84"/>
                    </a:lnTo>
                    <a:lnTo>
                      <a:pt x="18" y="81"/>
                    </a:lnTo>
                    <a:lnTo>
                      <a:pt x="14" y="78"/>
                    </a:lnTo>
                    <a:lnTo>
                      <a:pt x="11" y="75"/>
                    </a:lnTo>
                    <a:lnTo>
                      <a:pt x="11" y="75"/>
                    </a:lnTo>
                    <a:lnTo>
                      <a:pt x="9" y="72"/>
                    </a:lnTo>
                    <a:lnTo>
                      <a:pt x="9" y="72"/>
                    </a:lnTo>
                    <a:lnTo>
                      <a:pt x="5" y="65"/>
                    </a:lnTo>
                    <a:lnTo>
                      <a:pt x="2" y="58"/>
                    </a:lnTo>
                    <a:lnTo>
                      <a:pt x="0" y="50"/>
                    </a:lnTo>
                    <a:lnTo>
                      <a:pt x="2" y="41"/>
                    </a:lnTo>
                    <a:lnTo>
                      <a:pt x="2" y="41"/>
                    </a:lnTo>
                    <a:lnTo>
                      <a:pt x="6" y="33"/>
                    </a:lnTo>
                    <a:lnTo>
                      <a:pt x="12" y="24"/>
                    </a:lnTo>
                    <a:lnTo>
                      <a:pt x="18" y="17"/>
                    </a:lnTo>
                    <a:lnTo>
                      <a:pt x="26" y="11"/>
                    </a:lnTo>
                    <a:lnTo>
                      <a:pt x="26" y="11"/>
                    </a:lnTo>
                    <a:lnTo>
                      <a:pt x="32" y="3"/>
                    </a:lnTo>
                    <a:lnTo>
                      <a:pt x="32" y="3"/>
                    </a:lnTo>
                    <a:lnTo>
                      <a:pt x="40" y="0"/>
                    </a:lnTo>
                    <a:lnTo>
                      <a:pt x="44" y="0"/>
                    </a:lnTo>
                    <a:lnTo>
                      <a:pt x="44" y="0"/>
                    </a:lnTo>
                    <a:lnTo>
                      <a:pt x="47" y="0"/>
                    </a:lnTo>
                    <a:lnTo>
                      <a:pt x="51" y="3"/>
                    </a:lnTo>
                    <a:lnTo>
                      <a:pt x="51" y="3"/>
                    </a:lnTo>
                    <a:close/>
                    <a:moveTo>
                      <a:pt x="23" y="20"/>
                    </a:moveTo>
                    <a:lnTo>
                      <a:pt x="23" y="20"/>
                    </a:lnTo>
                    <a:lnTo>
                      <a:pt x="28" y="18"/>
                    </a:lnTo>
                    <a:lnTo>
                      <a:pt x="32" y="14"/>
                    </a:lnTo>
                    <a:lnTo>
                      <a:pt x="32" y="14"/>
                    </a:lnTo>
                    <a:lnTo>
                      <a:pt x="26" y="17"/>
                    </a:lnTo>
                    <a:lnTo>
                      <a:pt x="23" y="20"/>
                    </a:lnTo>
                    <a:lnTo>
                      <a:pt x="23" y="20"/>
                    </a:lnTo>
                    <a:close/>
                    <a:moveTo>
                      <a:pt x="43" y="17"/>
                    </a:moveTo>
                    <a:lnTo>
                      <a:pt x="43" y="17"/>
                    </a:lnTo>
                    <a:lnTo>
                      <a:pt x="47" y="17"/>
                    </a:lnTo>
                    <a:lnTo>
                      <a:pt x="52" y="20"/>
                    </a:lnTo>
                    <a:lnTo>
                      <a:pt x="57" y="20"/>
                    </a:lnTo>
                    <a:lnTo>
                      <a:pt x="61" y="20"/>
                    </a:lnTo>
                    <a:lnTo>
                      <a:pt x="61" y="20"/>
                    </a:lnTo>
                    <a:lnTo>
                      <a:pt x="52" y="15"/>
                    </a:lnTo>
                    <a:lnTo>
                      <a:pt x="47" y="15"/>
                    </a:lnTo>
                    <a:lnTo>
                      <a:pt x="43" y="17"/>
                    </a:lnTo>
                    <a:lnTo>
                      <a:pt x="43" y="17"/>
                    </a:lnTo>
                    <a:close/>
                    <a:moveTo>
                      <a:pt x="28" y="58"/>
                    </a:moveTo>
                    <a:lnTo>
                      <a:pt x="28" y="58"/>
                    </a:lnTo>
                    <a:lnTo>
                      <a:pt x="26" y="52"/>
                    </a:lnTo>
                    <a:lnTo>
                      <a:pt x="26" y="47"/>
                    </a:lnTo>
                    <a:lnTo>
                      <a:pt x="29" y="36"/>
                    </a:lnTo>
                    <a:lnTo>
                      <a:pt x="35" y="29"/>
                    </a:lnTo>
                    <a:lnTo>
                      <a:pt x="43" y="23"/>
                    </a:lnTo>
                    <a:lnTo>
                      <a:pt x="43" y="23"/>
                    </a:lnTo>
                    <a:lnTo>
                      <a:pt x="35" y="21"/>
                    </a:lnTo>
                    <a:lnTo>
                      <a:pt x="31" y="24"/>
                    </a:lnTo>
                    <a:lnTo>
                      <a:pt x="26" y="27"/>
                    </a:lnTo>
                    <a:lnTo>
                      <a:pt x="23" y="33"/>
                    </a:lnTo>
                    <a:lnTo>
                      <a:pt x="23" y="39"/>
                    </a:lnTo>
                    <a:lnTo>
                      <a:pt x="23" y="46"/>
                    </a:lnTo>
                    <a:lnTo>
                      <a:pt x="25" y="52"/>
                    </a:lnTo>
                    <a:lnTo>
                      <a:pt x="28" y="58"/>
                    </a:lnTo>
                    <a:lnTo>
                      <a:pt x="28" y="58"/>
                    </a:lnTo>
                    <a:close/>
                    <a:moveTo>
                      <a:pt x="72" y="38"/>
                    </a:moveTo>
                    <a:lnTo>
                      <a:pt x="72" y="38"/>
                    </a:lnTo>
                    <a:lnTo>
                      <a:pt x="73" y="44"/>
                    </a:lnTo>
                    <a:lnTo>
                      <a:pt x="75" y="49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6" y="43"/>
                    </a:lnTo>
                    <a:lnTo>
                      <a:pt x="73" y="35"/>
                    </a:lnTo>
                    <a:lnTo>
                      <a:pt x="70" y="30"/>
                    </a:lnTo>
                    <a:lnTo>
                      <a:pt x="64" y="26"/>
                    </a:lnTo>
                    <a:lnTo>
                      <a:pt x="64" y="26"/>
                    </a:lnTo>
                    <a:lnTo>
                      <a:pt x="67" y="32"/>
                    </a:lnTo>
                    <a:lnTo>
                      <a:pt x="72" y="38"/>
                    </a:lnTo>
                    <a:lnTo>
                      <a:pt x="72" y="38"/>
                    </a:lnTo>
                    <a:close/>
                    <a:moveTo>
                      <a:pt x="61" y="52"/>
                    </a:moveTo>
                    <a:lnTo>
                      <a:pt x="61" y="52"/>
                    </a:lnTo>
                    <a:lnTo>
                      <a:pt x="61" y="47"/>
                    </a:lnTo>
                    <a:lnTo>
                      <a:pt x="60" y="43"/>
                    </a:lnTo>
                    <a:lnTo>
                      <a:pt x="57" y="38"/>
                    </a:lnTo>
                    <a:lnTo>
                      <a:pt x="54" y="36"/>
                    </a:lnTo>
                    <a:lnTo>
                      <a:pt x="54" y="36"/>
                    </a:lnTo>
                    <a:lnTo>
                      <a:pt x="55" y="41"/>
                    </a:lnTo>
                    <a:lnTo>
                      <a:pt x="55" y="46"/>
                    </a:lnTo>
                    <a:lnTo>
                      <a:pt x="57" y="50"/>
                    </a:lnTo>
                    <a:lnTo>
                      <a:pt x="58" y="50"/>
                    </a:lnTo>
                    <a:lnTo>
                      <a:pt x="61" y="52"/>
                    </a:lnTo>
                    <a:lnTo>
                      <a:pt x="61" y="52"/>
                    </a:lnTo>
                    <a:close/>
                    <a:moveTo>
                      <a:pt x="60" y="73"/>
                    </a:moveTo>
                    <a:lnTo>
                      <a:pt x="60" y="73"/>
                    </a:lnTo>
                    <a:lnTo>
                      <a:pt x="54" y="70"/>
                    </a:lnTo>
                    <a:lnTo>
                      <a:pt x="49" y="67"/>
                    </a:lnTo>
                    <a:lnTo>
                      <a:pt x="44" y="64"/>
                    </a:lnTo>
                    <a:lnTo>
                      <a:pt x="41" y="59"/>
                    </a:lnTo>
                    <a:lnTo>
                      <a:pt x="38" y="55"/>
                    </a:lnTo>
                    <a:lnTo>
                      <a:pt x="37" y="50"/>
                    </a:lnTo>
                    <a:lnTo>
                      <a:pt x="35" y="44"/>
                    </a:lnTo>
                    <a:lnTo>
                      <a:pt x="35" y="38"/>
                    </a:lnTo>
                    <a:lnTo>
                      <a:pt x="35" y="38"/>
                    </a:lnTo>
                    <a:lnTo>
                      <a:pt x="32" y="44"/>
                    </a:lnTo>
                    <a:lnTo>
                      <a:pt x="32" y="52"/>
                    </a:lnTo>
                    <a:lnTo>
                      <a:pt x="34" y="59"/>
                    </a:lnTo>
                    <a:lnTo>
                      <a:pt x="37" y="65"/>
                    </a:lnTo>
                    <a:lnTo>
                      <a:pt x="41" y="72"/>
                    </a:lnTo>
                    <a:lnTo>
                      <a:pt x="46" y="75"/>
                    </a:lnTo>
                    <a:lnTo>
                      <a:pt x="52" y="76"/>
                    </a:lnTo>
                    <a:lnTo>
                      <a:pt x="60" y="73"/>
                    </a:lnTo>
                    <a:lnTo>
                      <a:pt x="60" y="73"/>
                    </a:lnTo>
                    <a:close/>
                    <a:moveTo>
                      <a:pt x="28" y="76"/>
                    </a:moveTo>
                    <a:lnTo>
                      <a:pt x="28" y="76"/>
                    </a:lnTo>
                    <a:lnTo>
                      <a:pt x="20" y="70"/>
                    </a:lnTo>
                    <a:lnTo>
                      <a:pt x="15" y="62"/>
                    </a:lnTo>
                    <a:lnTo>
                      <a:pt x="8" y="44"/>
                    </a:lnTo>
                    <a:lnTo>
                      <a:pt x="8" y="44"/>
                    </a:lnTo>
                    <a:lnTo>
                      <a:pt x="6" y="49"/>
                    </a:lnTo>
                    <a:lnTo>
                      <a:pt x="6" y="55"/>
                    </a:lnTo>
                    <a:lnTo>
                      <a:pt x="8" y="59"/>
                    </a:lnTo>
                    <a:lnTo>
                      <a:pt x="11" y="65"/>
                    </a:lnTo>
                    <a:lnTo>
                      <a:pt x="14" y="70"/>
                    </a:lnTo>
                    <a:lnTo>
                      <a:pt x="17" y="73"/>
                    </a:lnTo>
                    <a:lnTo>
                      <a:pt x="22" y="75"/>
                    </a:lnTo>
                    <a:lnTo>
                      <a:pt x="28" y="76"/>
                    </a:lnTo>
                    <a:lnTo>
                      <a:pt x="28" y="76"/>
                    </a:lnTo>
                    <a:close/>
                    <a:moveTo>
                      <a:pt x="55" y="64"/>
                    </a:moveTo>
                    <a:lnTo>
                      <a:pt x="55" y="64"/>
                    </a:lnTo>
                    <a:lnTo>
                      <a:pt x="58" y="62"/>
                    </a:lnTo>
                    <a:lnTo>
                      <a:pt x="60" y="58"/>
                    </a:lnTo>
                    <a:lnTo>
                      <a:pt x="60" y="58"/>
                    </a:lnTo>
                    <a:lnTo>
                      <a:pt x="57" y="56"/>
                    </a:lnTo>
                    <a:lnTo>
                      <a:pt x="54" y="58"/>
                    </a:lnTo>
                    <a:lnTo>
                      <a:pt x="52" y="61"/>
                    </a:lnTo>
                    <a:lnTo>
                      <a:pt x="55" y="64"/>
                    </a:lnTo>
                    <a:lnTo>
                      <a:pt x="55" y="64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F1908E7-68F5-10AD-A49D-6C831DF160B4}"/>
                </a:ext>
              </a:extLst>
            </p:cNvPr>
            <p:cNvSpPr txBox="1"/>
            <p:nvPr/>
          </p:nvSpPr>
          <p:spPr>
            <a:xfrm>
              <a:off x="1187624" y="195486"/>
              <a:ext cx="1224136" cy="499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迷你简卡通" pitchFamily="65" charset="-122"/>
                  <a:ea typeface="迷你简卡通" pitchFamily="65" charset="-122"/>
                </a:rPr>
                <a:t>参考资料</a:t>
              </a: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F2DF22B2-7A70-5CD4-5F7C-A00A3846CDBB}"/>
              </a:ext>
            </a:extLst>
          </p:cNvPr>
          <p:cNvSpPr txBox="1"/>
          <p:nvPr/>
        </p:nvSpPr>
        <p:spPr>
          <a:xfrm>
            <a:off x="551136" y="1419622"/>
            <a:ext cx="6397127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https://info.support.huawei.com/info-finder/encyclopedia/zh/ARP.html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https://blog.csdn.net/qq_45115098/article/details/108996532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https://www.zhihu.com/question/435158806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https://blog.csdn.net/wangzhen209/article/details/78249955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https://zhuanlan.zhihu.com/p/342492420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bg1"/>
                </a:solidFill>
              </a:rPr>
              <a:t>https://blog.csdn.net/m0_51737348/article/details/122708838</a:t>
            </a:r>
          </a:p>
        </p:txBody>
      </p:sp>
    </p:spTree>
    <p:extLst>
      <p:ext uri="{BB962C8B-B14F-4D97-AF65-F5344CB8AC3E}">
        <p14:creationId xmlns:p14="http://schemas.microsoft.com/office/powerpoint/2010/main" val="1393968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09" b="8841"/>
          <a:stretch/>
        </p:blipFill>
        <p:spPr>
          <a:xfrm>
            <a:off x="0" y="0"/>
            <a:ext cx="9165420" cy="5184576"/>
          </a:xfrm>
          <a:prstGeom prst="rect">
            <a:avLst/>
          </a:prstGeom>
        </p:spPr>
      </p:pic>
      <p:sp>
        <p:nvSpPr>
          <p:cNvPr id="16" name="Freeform 2517"/>
          <p:cNvSpPr>
            <a:spLocks noEditPoints="1"/>
          </p:cNvSpPr>
          <p:nvPr/>
        </p:nvSpPr>
        <p:spPr bwMode="auto">
          <a:xfrm>
            <a:off x="539552" y="431005"/>
            <a:ext cx="1282060" cy="1351681"/>
          </a:xfrm>
          <a:custGeom>
            <a:avLst/>
            <a:gdLst/>
            <a:ahLst/>
            <a:cxnLst>
              <a:cxn ang="0">
                <a:pos x="4" y="338"/>
              </a:cxn>
              <a:cxn ang="0">
                <a:pos x="53" y="356"/>
              </a:cxn>
              <a:cxn ang="0">
                <a:pos x="141" y="350"/>
              </a:cxn>
              <a:cxn ang="0">
                <a:pos x="181" y="446"/>
              </a:cxn>
              <a:cxn ang="0">
                <a:pos x="220" y="453"/>
              </a:cxn>
              <a:cxn ang="0">
                <a:pos x="254" y="403"/>
              </a:cxn>
              <a:cxn ang="0">
                <a:pos x="329" y="354"/>
              </a:cxn>
              <a:cxn ang="0">
                <a:pos x="395" y="347"/>
              </a:cxn>
              <a:cxn ang="0">
                <a:pos x="407" y="309"/>
              </a:cxn>
              <a:cxn ang="0">
                <a:pos x="341" y="228"/>
              </a:cxn>
              <a:cxn ang="0">
                <a:pos x="405" y="154"/>
              </a:cxn>
              <a:cxn ang="0">
                <a:pos x="401" y="113"/>
              </a:cxn>
              <a:cxn ang="0">
                <a:pos x="345" y="101"/>
              </a:cxn>
              <a:cxn ang="0">
                <a:pos x="259" y="71"/>
              </a:cxn>
              <a:cxn ang="0">
                <a:pos x="223" y="7"/>
              </a:cxn>
              <a:cxn ang="0">
                <a:pos x="188" y="6"/>
              </a:cxn>
              <a:cxn ang="0">
                <a:pos x="142" y="96"/>
              </a:cxn>
              <a:cxn ang="0">
                <a:pos x="51" y="101"/>
              </a:cxn>
              <a:cxn ang="0">
                <a:pos x="4" y="118"/>
              </a:cxn>
              <a:cxn ang="0">
                <a:pos x="19" y="179"/>
              </a:cxn>
              <a:cxn ang="0">
                <a:pos x="50" y="246"/>
              </a:cxn>
              <a:cxn ang="0">
                <a:pos x="255" y="369"/>
              </a:cxn>
              <a:cxn ang="0">
                <a:pos x="220" y="442"/>
              </a:cxn>
              <a:cxn ang="0">
                <a:pos x="189" y="440"/>
              </a:cxn>
              <a:cxn ang="0">
                <a:pos x="153" y="364"/>
              </a:cxn>
              <a:cxn ang="0">
                <a:pos x="233" y="325"/>
              </a:cxn>
              <a:cxn ang="0">
                <a:pos x="131" y="262"/>
              </a:cxn>
              <a:cxn ang="0">
                <a:pos x="130" y="195"/>
              </a:cxn>
              <a:cxn ang="0">
                <a:pos x="205" y="154"/>
              </a:cxn>
              <a:cxn ang="0">
                <a:pos x="271" y="267"/>
              </a:cxn>
              <a:cxn ang="0">
                <a:pos x="140" y="267"/>
              </a:cxn>
              <a:cxn ang="0">
                <a:pos x="146" y="130"/>
              </a:cxn>
              <a:cxn ang="0">
                <a:pos x="140" y="179"/>
              </a:cxn>
              <a:cxn ang="0">
                <a:pos x="270" y="179"/>
              </a:cxn>
              <a:cxn ang="0">
                <a:pos x="303" y="212"/>
              </a:cxn>
              <a:cxn ang="0">
                <a:pos x="280" y="207"/>
              </a:cxn>
              <a:cxn ang="0">
                <a:pos x="239" y="318"/>
              </a:cxn>
              <a:cxn ang="0">
                <a:pos x="195" y="308"/>
              </a:cxn>
              <a:cxn ang="0">
                <a:pos x="169" y="295"/>
              </a:cxn>
              <a:cxn ang="0">
                <a:pos x="393" y="339"/>
              </a:cxn>
              <a:cxn ang="0">
                <a:pos x="315" y="342"/>
              </a:cxn>
              <a:cxn ang="0">
                <a:pos x="279" y="272"/>
              </a:cxn>
              <a:cxn ang="0">
                <a:pos x="383" y="283"/>
              </a:cxn>
              <a:cxn ang="0">
                <a:pos x="336" y="111"/>
              </a:cxn>
              <a:cxn ang="0">
                <a:pos x="394" y="119"/>
              </a:cxn>
              <a:cxn ang="0">
                <a:pos x="390" y="164"/>
              </a:cxn>
              <a:cxn ang="0">
                <a:pos x="321" y="213"/>
              </a:cxn>
              <a:cxn ang="0">
                <a:pos x="318" y="114"/>
              </a:cxn>
              <a:cxn ang="0">
                <a:pos x="177" y="28"/>
              </a:cxn>
              <a:cxn ang="0">
                <a:pos x="207" y="9"/>
              </a:cxn>
              <a:cxn ang="0">
                <a:pos x="246" y="61"/>
              </a:cxn>
              <a:cxn ang="0">
                <a:pos x="258" y="122"/>
              </a:cxn>
              <a:cxn ang="0">
                <a:pos x="151" y="101"/>
              </a:cxn>
              <a:cxn ang="0">
                <a:pos x="12" y="150"/>
              </a:cxn>
              <a:cxn ang="0">
                <a:pos x="14" y="120"/>
              </a:cxn>
              <a:cxn ang="0">
                <a:pos x="101" y="117"/>
              </a:cxn>
              <a:cxn ang="0">
                <a:pos x="131" y="185"/>
              </a:cxn>
              <a:cxn ang="0">
                <a:pos x="134" y="302"/>
              </a:cxn>
              <a:cxn ang="0">
                <a:pos x="58" y="347"/>
              </a:cxn>
              <a:cxn ang="0">
                <a:pos x="7" y="324"/>
              </a:cxn>
              <a:cxn ang="0">
                <a:pos x="75" y="235"/>
              </a:cxn>
            </a:cxnLst>
            <a:rect l="0" t="0" r="r" b="b"/>
            <a:pathLst>
              <a:path w="409" h="457">
                <a:moveTo>
                  <a:pt x="3" y="306"/>
                </a:moveTo>
                <a:lnTo>
                  <a:pt x="3" y="306"/>
                </a:lnTo>
                <a:lnTo>
                  <a:pt x="1" y="315"/>
                </a:lnTo>
                <a:lnTo>
                  <a:pt x="0" y="320"/>
                </a:lnTo>
                <a:lnTo>
                  <a:pt x="0" y="325"/>
                </a:lnTo>
                <a:lnTo>
                  <a:pt x="1" y="329"/>
                </a:lnTo>
                <a:lnTo>
                  <a:pt x="2" y="334"/>
                </a:lnTo>
                <a:lnTo>
                  <a:pt x="4" y="338"/>
                </a:lnTo>
                <a:lnTo>
                  <a:pt x="7" y="342"/>
                </a:lnTo>
                <a:lnTo>
                  <a:pt x="7" y="342"/>
                </a:lnTo>
                <a:lnTo>
                  <a:pt x="11" y="346"/>
                </a:lnTo>
                <a:lnTo>
                  <a:pt x="16" y="350"/>
                </a:lnTo>
                <a:lnTo>
                  <a:pt x="22" y="352"/>
                </a:lnTo>
                <a:lnTo>
                  <a:pt x="29" y="354"/>
                </a:lnTo>
                <a:lnTo>
                  <a:pt x="41" y="355"/>
                </a:lnTo>
                <a:lnTo>
                  <a:pt x="53" y="356"/>
                </a:lnTo>
                <a:lnTo>
                  <a:pt x="53" y="356"/>
                </a:lnTo>
                <a:lnTo>
                  <a:pt x="75" y="355"/>
                </a:lnTo>
                <a:lnTo>
                  <a:pt x="96" y="351"/>
                </a:lnTo>
                <a:lnTo>
                  <a:pt x="118" y="347"/>
                </a:lnTo>
                <a:lnTo>
                  <a:pt x="139" y="340"/>
                </a:lnTo>
                <a:lnTo>
                  <a:pt x="139" y="340"/>
                </a:lnTo>
                <a:lnTo>
                  <a:pt x="141" y="350"/>
                </a:lnTo>
                <a:lnTo>
                  <a:pt x="141" y="350"/>
                </a:lnTo>
                <a:lnTo>
                  <a:pt x="145" y="372"/>
                </a:lnTo>
                <a:lnTo>
                  <a:pt x="152" y="393"/>
                </a:lnTo>
                <a:lnTo>
                  <a:pt x="159" y="413"/>
                </a:lnTo>
                <a:lnTo>
                  <a:pt x="164" y="423"/>
                </a:lnTo>
                <a:lnTo>
                  <a:pt x="170" y="432"/>
                </a:lnTo>
                <a:lnTo>
                  <a:pt x="170" y="432"/>
                </a:lnTo>
                <a:lnTo>
                  <a:pt x="177" y="442"/>
                </a:lnTo>
                <a:lnTo>
                  <a:pt x="181" y="446"/>
                </a:lnTo>
                <a:lnTo>
                  <a:pt x="185" y="451"/>
                </a:lnTo>
                <a:lnTo>
                  <a:pt x="191" y="454"/>
                </a:lnTo>
                <a:lnTo>
                  <a:pt x="197" y="456"/>
                </a:lnTo>
                <a:lnTo>
                  <a:pt x="202" y="457"/>
                </a:lnTo>
                <a:lnTo>
                  <a:pt x="208" y="457"/>
                </a:lnTo>
                <a:lnTo>
                  <a:pt x="208" y="457"/>
                </a:lnTo>
                <a:lnTo>
                  <a:pt x="215" y="456"/>
                </a:lnTo>
                <a:lnTo>
                  <a:pt x="220" y="453"/>
                </a:lnTo>
                <a:lnTo>
                  <a:pt x="226" y="449"/>
                </a:lnTo>
                <a:lnTo>
                  <a:pt x="230" y="444"/>
                </a:lnTo>
                <a:lnTo>
                  <a:pt x="235" y="439"/>
                </a:lnTo>
                <a:lnTo>
                  <a:pt x="238" y="433"/>
                </a:lnTo>
                <a:lnTo>
                  <a:pt x="245" y="423"/>
                </a:lnTo>
                <a:lnTo>
                  <a:pt x="245" y="423"/>
                </a:lnTo>
                <a:lnTo>
                  <a:pt x="249" y="413"/>
                </a:lnTo>
                <a:lnTo>
                  <a:pt x="254" y="403"/>
                </a:lnTo>
                <a:lnTo>
                  <a:pt x="261" y="382"/>
                </a:lnTo>
                <a:lnTo>
                  <a:pt x="266" y="360"/>
                </a:lnTo>
                <a:lnTo>
                  <a:pt x="271" y="339"/>
                </a:lnTo>
                <a:lnTo>
                  <a:pt x="271" y="339"/>
                </a:lnTo>
                <a:lnTo>
                  <a:pt x="286" y="344"/>
                </a:lnTo>
                <a:lnTo>
                  <a:pt x="286" y="344"/>
                </a:lnTo>
                <a:lnTo>
                  <a:pt x="307" y="349"/>
                </a:lnTo>
                <a:lnTo>
                  <a:pt x="329" y="354"/>
                </a:lnTo>
                <a:lnTo>
                  <a:pt x="340" y="355"/>
                </a:lnTo>
                <a:lnTo>
                  <a:pt x="352" y="356"/>
                </a:lnTo>
                <a:lnTo>
                  <a:pt x="363" y="356"/>
                </a:lnTo>
                <a:lnTo>
                  <a:pt x="374" y="355"/>
                </a:lnTo>
                <a:lnTo>
                  <a:pt x="374" y="355"/>
                </a:lnTo>
                <a:lnTo>
                  <a:pt x="385" y="352"/>
                </a:lnTo>
                <a:lnTo>
                  <a:pt x="390" y="350"/>
                </a:lnTo>
                <a:lnTo>
                  <a:pt x="395" y="347"/>
                </a:lnTo>
                <a:lnTo>
                  <a:pt x="400" y="344"/>
                </a:lnTo>
                <a:lnTo>
                  <a:pt x="403" y="340"/>
                </a:lnTo>
                <a:lnTo>
                  <a:pt x="406" y="335"/>
                </a:lnTo>
                <a:lnTo>
                  <a:pt x="408" y="330"/>
                </a:lnTo>
                <a:lnTo>
                  <a:pt x="408" y="330"/>
                </a:lnTo>
                <a:lnTo>
                  <a:pt x="409" y="323"/>
                </a:lnTo>
                <a:lnTo>
                  <a:pt x="409" y="316"/>
                </a:lnTo>
                <a:lnTo>
                  <a:pt x="407" y="309"/>
                </a:lnTo>
                <a:lnTo>
                  <a:pt x="404" y="303"/>
                </a:lnTo>
                <a:lnTo>
                  <a:pt x="397" y="290"/>
                </a:lnTo>
                <a:lnTo>
                  <a:pt x="390" y="278"/>
                </a:lnTo>
                <a:lnTo>
                  <a:pt x="390" y="278"/>
                </a:lnTo>
                <a:lnTo>
                  <a:pt x="379" y="265"/>
                </a:lnTo>
                <a:lnTo>
                  <a:pt x="367" y="252"/>
                </a:lnTo>
                <a:lnTo>
                  <a:pt x="355" y="240"/>
                </a:lnTo>
                <a:lnTo>
                  <a:pt x="341" y="228"/>
                </a:lnTo>
                <a:lnTo>
                  <a:pt x="341" y="228"/>
                </a:lnTo>
                <a:lnTo>
                  <a:pt x="358" y="214"/>
                </a:lnTo>
                <a:lnTo>
                  <a:pt x="373" y="198"/>
                </a:lnTo>
                <a:lnTo>
                  <a:pt x="387" y="182"/>
                </a:lnTo>
                <a:lnTo>
                  <a:pt x="394" y="173"/>
                </a:lnTo>
                <a:lnTo>
                  <a:pt x="399" y="164"/>
                </a:lnTo>
                <a:lnTo>
                  <a:pt x="399" y="164"/>
                </a:lnTo>
                <a:lnTo>
                  <a:pt x="405" y="154"/>
                </a:lnTo>
                <a:lnTo>
                  <a:pt x="407" y="148"/>
                </a:lnTo>
                <a:lnTo>
                  <a:pt x="408" y="142"/>
                </a:lnTo>
                <a:lnTo>
                  <a:pt x="409" y="136"/>
                </a:lnTo>
                <a:lnTo>
                  <a:pt x="408" y="131"/>
                </a:lnTo>
                <a:lnTo>
                  <a:pt x="407" y="125"/>
                </a:lnTo>
                <a:lnTo>
                  <a:pt x="405" y="118"/>
                </a:lnTo>
                <a:lnTo>
                  <a:pt x="405" y="118"/>
                </a:lnTo>
                <a:lnTo>
                  <a:pt x="401" y="113"/>
                </a:lnTo>
                <a:lnTo>
                  <a:pt x="395" y="109"/>
                </a:lnTo>
                <a:lnTo>
                  <a:pt x="390" y="106"/>
                </a:lnTo>
                <a:lnTo>
                  <a:pt x="383" y="104"/>
                </a:lnTo>
                <a:lnTo>
                  <a:pt x="376" y="102"/>
                </a:lnTo>
                <a:lnTo>
                  <a:pt x="369" y="102"/>
                </a:lnTo>
                <a:lnTo>
                  <a:pt x="356" y="101"/>
                </a:lnTo>
                <a:lnTo>
                  <a:pt x="356" y="101"/>
                </a:lnTo>
                <a:lnTo>
                  <a:pt x="345" y="101"/>
                </a:lnTo>
                <a:lnTo>
                  <a:pt x="334" y="102"/>
                </a:lnTo>
                <a:lnTo>
                  <a:pt x="313" y="106"/>
                </a:lnTo>
                <a:lnTo>
                  <a:pt x="292" y="111"/>
                </a:lnTo>
                <a:lnTo>
                  <a:pt x="271" y="118"/>
                </a:lnTo>
                <a:lnTo>
                  <a:pt x="271" y="118"/>
                </a:lnTo>
                <a:lnTo>
                  <a:pt x="264" y="90"/>
                </a:lnTo>
                <a:lnTo>
                  <a:pt x="264" y="90"/>
                </a:lnTo>
                <a:lnTo>
                  <a:pt x="259" y="71"/>
                </a:lnTo>
                <a:lnTo>
                  <a:pt x="253" y="53"/>
                </a:lnTo>
                <a:lnTo>
                  <a:pt x="249" y="42"/>
                </a:lnTo>
                <a:lnTo>
                  <a:pt x="245" y="34"/>
                </a:lnTo>
                <a:lnTo>
                  <a:pt x="240" y="25"/>
                </a:lnTo>
                <a:lnTo>
                  <a:pt x="234" y="17"/>
                </a:lnTo>
                <a:lnTo>
                  <a:pt x="234" y="17"/>
                </a:lnTo>
                <a:lnTo>
                  <a:pt x="227" y="10"/>
                </a:lnTo>
                <a:lnTo>
                  <a:pt x="223" y="7"/>
                </a:lnTo>
                <a:lnTo>
                  <a:pt x="218" y="4"/>
                </a:lnTo>
                <a:lnTo>
                  <a:pt x="214" y="2"/>
                </a:lnTo>
                <a:lnTo>
                  <a:pt x="209" y="1"/>
                </a:lnTo>
                <a:lnTo>
                  <a:pt x="204" y="0"/>
                </a:lnTo>
                <a:lnTo>
                  <a:pt x="199" y="1"/>
                </a:lnTo>
                <a:lnTo>
                  <a:pt x="199" y="1"/>
                </a:lnTo>
                <a:lnTo>
                  <a:pt x="193" y="3"/>
                </a:lnTo>
                <a:lnTo>
                  <a:pt x="188" y="6"/>
                </a:lnTo>
                <a:lnTo>
                  <a:pt x="182" y="9"/>
                </a:lnTo>
                <a:lnTo>
                  <a:pt x="177" y="14"/>
                </a:lnTo>
                <a:lnTo>
                  <a:pt x="170" y="24"/>
                </a:lnTo>
                <a:lnTo>
                  <a:pt x="164" y="34"/>
                </a:lnTo>
                <a:lnTo>
                  <a:pt x="164" y="34"/>
                </a:lnTo>
                <a:lnTo>
                  <a:pt x="155" y="55"/>
                </a:lnTo>
                <a:lnTo>
                  <a:pt x="148" y="75"/>
                </a:lnTo>
                <a:lnTo>
                  <a:pt x="142" y="96"/>
                </a:lnTo>
                <a:lnTo>
                  <a:pt x="137" y="118"/>
                </a:lnTo>
                <a:lnTo>
                  <a:pt x="137" y="118"/>
                </a:lnTo>
                <a:lnTo>
                  <a:pt x="118" y="112"/>
                </a:lnTo>
                <a:lnTo>
                  <a:pt x="97" y="107"/>
                </a:lnTo>
                <a:lnTo>
                  <a:pt x="97" y="107"/>
                </a:lnTo>
                <a:lnTo>
                  <a:pt x="79" y="103"/>
                </a:lnTo>
                <a:lnTo>
                  <a:pt x="60" y="101"/>
                </a:lnTo>
                <a:lnTo>
                  <a:pt x="51" y="101"/>
                </a:lnTo>
                <a:lnTo>
                  <a:pt x="41" y="101"/>
                </a:lnTo>
                <a:lnTo>
                  <a:pt x="32" y="103"/>
                </a:lnTo>
                <a:lnTo>
                  <a:pt x="22" y="105"/>
                </a:lnTo>
                <a:lnTo>
                  <a:pt x="22" y="105"/>
                </a:lnTo>
                <a:lnTo>
                  <a:pt x="16" y="108"/>
                </a:lnTo>
                <a:lnTo>
                  <a:pt x="11" y="111"/>
                </a:lnTo>
                <a:lnTo>
                  <a:pt x="7" y="114"/>
                </a:lnTo>
                <a:lnTo>
                  <a:pt x="4" y="118"/>
                </a:lnTo>
                <a:lnTo>
                  <a:pt x="2" y="123"/>
                </a:lnTo>
                <a:lnTo>
                  <a:pt x="1" y="129"/>
                </a:lnTo>
                <a:lnTo>
                  <a:pt x="1" y="134"/>
                </a:lnTo>
                <a:lnTo>
                  <a:pt x="1" y="139"/>
                </a:lnTo>
                <a:lnTo>
                  <a:pt x="3" y="149"/>
                </a:lnTo>
                <a:lnTo>
                  <a:pt x="7" y="160"/>
                </a:lnTo>
                <a:lnTo>
                  <a:pt x="13" y="170"/>
                </a:lnTo>
                <a:lnTo>
                  <a:pt x="19" y="179"/>
                </a:lnTo>
                <a:lnTo>
                  <a:pt x="19" y="179"/>
                </a:lnTo>
                <a:lnTo>
                  <a:pt x="31" y="192"/>
                </a:lnTo>
                <a:lnTo>
                  <a:pt x="42" y="206"/>
                </a:lnTo>
                <a:lnTo>
                  <a:pt x="55" y="218"/>
                </a:lnTo>
                <a:lnTo>
                  <a:pt x="68" y="230"/>
                </a:lnTo>
                <a:lnTo>
                  <a:pt x="68" y="230"/>
                </a:lnTo>
                <a:lnTo>
                  <a:pt x="50" y="246"/>
                </a:lnTo>
                <a:lnTo>
                  <a:pt x="50" y="246"/>
                </a:lnTo>
                <a:lnTo>
                  <a:pt x="36" y="259"/>
                </a:lnTo>
                <a:lnTo>
                  <a:pt x="23" y="273"/>
                </a:lnTo>
                <a:lnTo>
                  <a:pt x="17" y="280"/>
                </a:lnTo>
                <a:lnTo>
                  <a:pt x="12" y="289"/>
                </a:lnTo>
                <a:lnTo>
                  <a:pt x="7" y="297"/>
                </a:lnTo>
                <a:lnTo>
                  <a:pt x="3" y="306"/>
                </a:lnTo>
                <a:lnTo>
                  <a:pt x="3" y="306"/>
                </a:lnTo>
                <a:close/>
                <a:moveTo>
                  <a:pt x="255" y="369"/>
                </a:moveTo>
                <a:lnTo>
                  <a:pt x="255" y="369"/>
                </a:lnTo>
                <a:lnTo>
                  <a:pt x="249" y="389"/>
                </a:lnTo>
                <a:lnTo>
                  <a:pt x="246" y="398"/>
                </a:lnTo>
                <a:lnTo>
                  <a:pt x="242" y="408"/>
                </a:lnTo>
                <a:lnTo>
                  <a:pt x="238" y="417"/>
                </a:lnTo>
                <a:lnTo>
                  <a:pt x="233" y="426"/>
                </a:lnTo>
                <a:lnTo>
                  <a:pt x="227" y="434"/>
                </a:lnTo>
                <a:lnTo>
                  <a:pt x="220" y="442"/>
                </a:lnTo>
                <a:lnTo>
                  <a:pt x="220" y="442"/>
                </a:lnTo>
                <a:lnTo>
                  <a:pt x="217" y="444"/>
                </a:lnTo>
                <a:lnTo>
                  <a:pt x="213" y="446"/>
                </a:lnTo>
                <a:lnTo>
                  <a:pt x="210" y="447"/>
                </a:lnTo>
                <a:lnTo>
                  <a:pt x="207" y="449"/>
                </a:lnTo>
                <a:lnTo>
                  <a:pt x="200" y="447"/>
                </a:lnTo>
                <a:lnTo>
                  <a:pt x="194" y="444"/>
                </a:lnTo>
                <a:lnTo>
                  <a:pt x="189" y="440"/>
                </a:lnTo>
                <a:lnTo>
                  <a:pt x="183" y="435"/>
                </a:lnTo>
                <a:lnTo>
                  <a:pt x="178" y="429"/>
                </a:lnTo>
                <a:lnTo>
                  <a:pt x="174" y="423"/>
                </a:lnTo>
                <a:lnTo>
                  <a:pt x="174" y="423"/>
                </a:lnTo>
                <a:lnTo>
                  <a:pt x="169" y="414"/>
                </a:lnTo>
                <a:lnTo>
                  <a:pt x="165" y="405"/>
                </a:lnTo>
                <a:lnTo>
                  <a:pt x="158" y="385"/>
                </a:lnTo>
                <a:lnTo>
                  <a:pt x="153" y="364"/>
                </a:lnTo>
                <a:lnTo>
                  <a:pt x="148" y="343"/>
                </a:lnTo>
                <a:lnTo>
                  <a:pt x="148" y="343"/>
                </a:lnTo>
                <a:lnTo>
                  <a:pt x="147" y="337"/>
                </a:lnTo>
                <a:lnTo>
                  <a:pt x="147" y="337"/>
                </a:lnTo>
                <a:lnTo>
                  <a:pt x="176" y="326"/>
                </a:lnTo>
                <a:lnTo>
                  <a:pt x="205" y="313"/>
                </a:lnTo>
                <a:lnTo>
                  <a:pt x="205" y="313"/>
                </a:lnTo>
                <a:lnTo>
                  <a:pt x="233" y="325"/>
                </a:lnTo>
                <a:lnTo>
                  <a:pt x="262" y="336"/>
                </a:lnTo>
                <a:lnTo>
                  <a:pt x="262" y="336"/>
                </a:lnTo>
                <a:lnTo>
                  <a:pt x="255" y="369"/>
                </a:lnTo>
                <a:lnTo>
                  <a:pt x="255" y="369"/>
                </a:lnTo>
                <a:close/>
                <a:moveTo>
                  <a:pt x="130" y="229"/>
                </a:moveTo>
                <a:lnTo>
                  <a:pt x="130" y="229"/>
                </a:lnTo>
                <a:lnTo>
                  <a:pt x="131" y="262"/>
                </a:lnTo>
                <a:lnTo>
                  <a:pt x="131" y="262"/>
                </a:lnTo>
                <a:lnTo>
                  <a:pt x="107" y="246"/>
                </a:lnTo>
                <a:lnTo>
                  <a:pt x="83" y="229"/>
                </a:lnTo>
                <a:lnTo>
                  <a:pt x="83" y="229"/>
                </a:lnTo>
                <a:lnTo>
                  <a:pt x="88" y="225"/>
                </a:lnTo>
                <a:lnTo>
                  <a:pt x="88" y="225"/>
                </a:lnTo>
                <a:lnTo>
                  <a:pt x="109" y="210"/>
                </a:lnTo>
                <a:lnTo>
                  <a:pt x="130" y="195"/>
                </a:lnTo>
                <a:lnTo>
                  <a:pt x="130" y="195"/>
                </a:lnTo>
                <a:lnTo>
                  <a:pt x="130" y="229"/>
                </a:lnTo>
                <a:lnTo>
                  <a:pt x="130" y="229"/>
                </a:lnTo>
                <a:close/>
                <a:moveTo>
                  <a:pt x="138" y="229"/>
                </a:moveTo>
                <a:lnTo>
                  <a:pt x="138" y="229"/>
                </a:lnTo>
                <a:lnTo>
                  <a:pt x="140" y="189"/>
                </a:lnTo>
                <a:lnTo>
                  <a:pt x="140" y="189"/>
                </a:lnTo>
                <a:lnTo>
                  <a:pt x="171" y="170"/>
                </a:lnTo>
                <a:lnTo>
                  <a:pt x="205" y="154"/>
                </a:lnTo>
                <a:lnTo>
                  <a:pt x="205" y="154"/>
                </a:lnTo>
                <a:lnTo>
                  <a:pt x="238" y="170"/>
                </a:lnTo>
                <a:lnTo>
                  <a:pt x="271" y="189"/>
                </a:lnTo>
                <a:lnTo>
                  <a:pt x="271" y="189"/>
                </a:lnTo>
                <a:lnTo>
                  <a:pt x="272" y="209"/>
                </a:lnTo>
                <a:lnTo>
                  <a:pt x="272" y="228"/>
                </a:lnTo>
                <a:lnTo>
                  <a:pt x="272" y="248"/>
                </a:lnTo>
                <a:lnTo>
                  <a:pt x="271" y="267"/>
                </a:lnTo>
                <a:lnTo>
                  <a:pt x="271" y="267"/>
                </a:lnTo>
                <a:lnTo>
                  <a:pt x="236" y="288"/>
                </a:lnTo>
                <a:lnTo>
                  <a:pt x="236" y="288"/>
                </a:lnTo>
                <a:lnTo>
                  <a:pt x="205" y="303"/>
                </a:lnTo>
                <a:lnTo>
                  <a:pt x="205" y="303"/>
                </a:lnTo>
                <a:lnTo>
                  <a:pt x="173" y="288"/>
                </a:lnTo>
                <a:lnTo>
                  <a:pt x="173" y="288"/>
                </a:lnTo>
                <a:lnTo>
                  <a:pt x="140" y="267"/>
                </a:lnTo>
                <a:lnTo>
                  <a:pt x="140" y="267"/>
                </a:lnTo>
                <a:lnTo>
                  <a:pt x="138" y="229"/>
                </a:lnTo>
                <a:lnTo>
                  <a:pt x="138" y="229"/>
                </a:lnTo>
                <a:close/>
                <a:moveTo>
                  <a:pt x="140" y="179"/>
                </a:moveTo>
                <a:lnTo>
                  <a:pt x="140" y="179"/>
                </a:lnTo>
                <a:lnTo>
                  <a:pt x="142" y="155"/>
                </a:lnTo>
                <a:lnTo>
                  <a:pt x="146" y="130"/>
                </a:lnTo>
                <a:lnTo>
                  <a:pt x="146" y="130"/>
                </a:lnTo>
                <a:lnTo>
                  <a:pt x="170" y="139"/>
                </a:lnTo>
                <a:lnTo>
                  <a:pt x="195" y="150"/>
                </a:lnTo>
                <a:lnTo>
                  <a:pt x="195" y="150"/>
                </a:lnTo>
                <a:lnTo>
                  <a:pt x="167" y="163"/>
                </a:lnTo>
                <a:lnTo>
                  <a:pt x="141" y="178"/>
                </a:lnTo>
                <a:lnTo>
                  <a:pt x="141" y="178"/>
                </a:lnTo>
                <a:lnTo>
                  <a:pt x="140" y="179"/>
                </a:lnTo>
                <a:lnTo>
                  <a:pt x="140" y="179"/>
                </a:lnTo>
                <a:close/>
                <a:moveTo>
                  <a:pt x="214" y="149"/>
                </a:moveTo>
                <a:lnTo>
                  <a:pt x="214" y="149"/>
                </a:lnTo>
                <a:lnTo>
                  <a:pt x="238" y="139"/>
                </a:lnTo>
                <a:lnTo>
                  <a:pt x="263" y="130"/>
                </a:lnTo>
                <a:lnTo>
                  <a:pt x="263" y="130"/>
                </a:lnTo>
                <a:lnTo>
                  <a:pt x="268" y="154"/>
                </a:lnTo>
                <a:lnTo>
                  <a:pt x="270" y="179"/>
                </a:lnTo>
                <a:lnTo>
                  <a:pt x="270" y="179"/>
                </a:lnTo>
                <a:lnTo>
                  <a:pt x="241" y="163"/>
                </a:lnTo>
                <a:lnTo>
                  <a:pt x="214" y="149"/>
                </a:lnTo>
                <a:lnTo>
                  <a:pt x="214" y="149"/>
                </a:lnTo>
                <a:close/>
                <a:moveTo>
                  <a:pt x="280" y="207"/>
                </a:moveTo>
                <a:lnTo>
                  <a:pt x="280" y="207"/>
                </a:lnTo>
                <a:lnTo>
                  <a:pt x="279" y="194"/>
                </a:lnTo>
                <a:lnTo>
                  <a:pt x="279" y="194"/>
                </a:lnTo>
                <a:lnTo>
                  <a:pt x="303" y="212"/>
                </a:lnTo>
                <a:lnTo>
                  <a:pt x="327" y="229"/>
                </a:lnTo>
                <a:lnTo>
                  <a:pt x="327" y="229"/>
                </a:lnTo>
                <a:lnTo>
                  <a:pt x="303" y="246"/>
                </a:lnTo>
                <a:lnTo>
                  <a:pt x="279" y="262"/>
                </a:lnTo>
                <a:lnTo>
                  <a:pt x="279" y="262"/>
                </a:lnTo>
                <a:lnTo>
                  <a:pt x="280" y="235"/>
                </a:lnTo>
                <a:lnTo>
                  <a:pt x="280" y="207"/>
                </a:lnTo>
                <a:lnTo>
                  <a:pt x="280" y="207"/>
                </a:lnTo>
                <a:close/>
                <a:moveTo>
                  <a:pt x="240" y="295"/>
                </a:moveTo>
                <a:lnTo>
                  <a:pt x="240" y="295"/>
                </a:lnTo>
                <a:lnTo>
                  <a:pt x="270" y="277"/>
                </a:lnTo>
                <a:lnTo>
                  <a:pt x="270" y="277"/>
                </a:lnTo>
                <a:lnTo>
                  <a:pt x="268" y="303"/>
                </a:lnTo>
                <a:lnTo>
                  <a:pt x="263" y="327"/>
                </a:lnTo>
                <a:lnTo>
                  <a:pt x="263" y="327"/>
                </a:lnTo>
                <a:lnTo>
                  <a:pt x="239" y="318"/>
                </a:lnTo>
                <a:lnTo>
                  <a:pt x="215" y="308"/>
                </a:lnTo>
                <a:lnTo>
                  <a:pt x="215" y="308"/>
                </a:lnTo>
                <a:lnTo>
                  <a:pt x="240" y="295"/>
                </a:lnTo>
                <a:lnTo>
                  <a:pt x="240" y="295"/>
                </a:lnTo>
                <a:close/>
                <a:moveTo>
                  <a:pt x="169" y="295"/>
                </a:moveTo>
                <a:lnTo>
                  <a:pt x="169" y="295"/>
                </a:lnTo>
                <a:lnTo>
                  <a:pt x="195" y="308"/>
                </a:lnTo>
                <a:lnTo>
                  <a:pt x="195" y="308"/>
                </a:lnTo>
                <a:lnTo>
                  <a:pt x="170" y="318"/>
                </a:lnTo>
                <a:lnTo>
                  <a:pt x="146" y="327"/>
                </a:lnTo>
                <a:lnTo>
                  <a:pt x="146" y="327"/>
                </a:lnTo>
                <a:lnTo>
                  <a:pt x="142" y="303"/>
                </a:lnTo>
                <a:lnTo>
                  <a:pt x="140" y="278"/>
                </a:lnTo>
                <a:lnTo>
                  <a:pt x="140" y="278"/>
                </a:lnTo>
                <a:lnTo>
                  <a:pt x="169" y="295"/>
                </a:lnTo>
                <a:lnTo>
                  <a:pt x="169" y="295"/>
                </a:lnTo>
                <a:close/>
                <a:moveTo>
                  <a:pt x="400" y="319"/>
                </a:moveTo>
                <a:lnTo>
                  <a:pt x="400" y="319"/>
                </a:lnTo>
                <a:lnTo>
                  <a:pt x="400" y="323"/>
                </a:lnTo>
                <a:lnTo>
                  <a:pt x="400" y="327"/>
                </a:lnTo>
                <a:lnTo>
                  <a:pt x="399" y="330"/>
                </a:lnTo>
                <a:lnTo>
                  <a:pt x="398" y="333"/>
                </a:lnTo>
                <a:lnTo>
                  <a:pt x="395" y="336"/>
                </a:lnTo>
                <a:lnTo>
                  <a:pt x="393" y="339"/>
                </a:lnTo>
                <a:lnTo>
                  <a:pt x="386" y="342"/>
                </a:lnTo>
                <a:lnTo>
                  <a:pt x="379" y="345"/>
                </a:lnTo>
                <a:lnTo>
                  <a:pt x="371" y="346"/>
                </a:lnTo>
                <a:lnTo>
                  <a:pt x="356" y="347"/>
                </a:lnTo>
                <a:lnTo>
                  <a:pt x="356" y="347"/>
                </a:lnTo>
                <a:lnTo>
                  <a:pt x="345" y="347"/>
                </a:lnTo>
                <a:lnTo>
                  <a:pt x="335" y="346"/>
                </a:lnTo>
                <a:lnTo>
                  <a:pt x="315" y="342"/>
                </a:lnTo>
                <a:lnTo>
                  <a:pt x="295" y="337"/>
                </a:lnTo>
                <a:lnTo>
                  <a:pt x="275" y="331"/>
                </a:lnTo>
                <a:lnTo>
                  <a:pt x="275" y="331"/>
                </a:lnTo>
                <a:lnTo>
                  <a:pt x="272" y="330"/>
                </a:lnTo>
                <a:lnTo>
                  <a:pt x="272" y="330"/>
                </a:lnTo>
                <a:lnTo>
                  <a:pt x="276" y="302"/>
                </a:lnTo>
                <a:lnTo>
                  <a:pt x="279" y="272"/>
                </a:lnTo>
                <a:lnTo>
                  <a:pt x="279" y="272"/>
                </a:lnTo>
                <a:lnTo>
                  <a:pt x="306" y="254"/>
                </a:lnTo>
                <a:lnTo>
                  <a:pt x="333" y="234"/>
                </a:lnTo>
                <a:lnTo>
                  <a:pt x="333" y="234"/>
                </a:lnTo>
                <a:lnTo>
                  <a:pt x="357" y="255"/>
                </a:lnTo>
                <a:lnTo>
                  <a:pt x="357" y="255"/>
                </a:lnTo>
                <a:lnTo>
                  <a:pt x="370" y="268"/>
                </a:lnTo>
                <a:lnTo>
                  <a:pt x="377" y="275"/>
                </a:lnTo>
                <a:lnTo>
                  <a:pt x="383" y="283"/>
                </a:lnTo>
                <a:lnTo>
                  <a:pt x="389" y="292"/>
                </a:lnTo>
                <a:lnTo>
                  <a:pt x="394" y="301"/>
                </a:lnTo>
                <a:lnTo>
                  <a:pt x="397" y="309"/>
                </a:lnTo>
                <a:lnTo>
                  <a:pt x="400" y="319"/>
                </a:lnTo>
                <a:lnTo>
                  <a:pt x="400" y="319"/>
                </a:lnTo>
                <a:close/>
                <a:moveTo>
                  <a:pt x="318" y="114"/>
                </a:moveTo>
                <a:lnTo>
                  <a:pt x="318" y="114"/>
                </a:lnTo>
                <a:lnTo>
                  <a:pt x="336" y="111"/>
                </a:lnTo>
                <a:lnTo>
                  <a:pt x="346" y="110"/>
                </a:lnTo>
                <a:lnTo>
                  <a:pt x="358" y="109"/>
                </a:lnTo>
                <a:lnTo>
                  <a:pt x="368" y="109"/>
                </a:lnTo>
                <a:lnTo>
                  <a:pt x="378" y="111"/>
                </a:lnTo>
                <a:lnTo>
                  <a:pt x="387" y="114"/>
                </a:lnTo>
                <a:lnTo>
                  <a:pt x="391" y="117"/>
                </a:lnTo>
                <a:lnTo>
                  <a:pt x="394" y="119"/>
                </a:lnTo>
                <a:lnTo>
                  <a:pt x="394" y="119"/>
                </a:lnTo>
                <a:lnTo>
                  <a:pt x="397" y="122"/>
                </a:lnTo>
                <a:lnTo>
                  <a:pt x="399" y="127"/>
                </a:lnTo>
                <a:lnTo>
                  <a:pt x="400" y="130"/>
                </a:lnTo>
                <a:lnTo>
                  <a:pt x="401" y="134"/>
                </a:lnTo>
                <a:lnTo>
                  <a:pt x="400" y="141"/>
                </a:lnTo>
                <a:lnTo>
                  <a:pt x="398" y="149"/>
                </a:lnTo>
                <a:lnTo>
                  <a:pt x="394" y="157"/>
                </a:lnTo>
                <a:lnTo>
                  <a:pt x="390" y="164"/>
                </a:lnTo>
                <a:lnTo>
                  <a:pt x="381" y="176"/>
                </a:lnTo>
                <a:lnTo>
                  <a:pt x="381" y="176"/>
                </a:lnTo>
                <a:lnTo>
                  <a:pt x="371" y="188"/>
                </a:lnTo>
                <a:lnTo>
                  <a:pt x="360" y="200"/>
                </a:lnTo>
                <a:lnTo>
                  <a:pt x="347" y="212"/>
                </a:lnTo>
                <a:lnTo>
                  <a:pt x="335" y="223"/>
                </a:lnTo>
                <a:lnTo>
                  <a:pt x="335" y="223"/>
                </a:lnTo>
                <a:lnTo>
                  <a:pt x="321" y="213"/>
                </a:lnTo>
                <a:lnTo>
                  <a:pt x="307" y="202"/>
                </a:lnTo>
                <a:lnTo>
                  <a:pt x="279" y="184"/>
                </a:lnTo>
                <a:lnTo>
                  <a:pt x="279" y="184"/>
                </a:lnTo>
                <a:lnTo>
                  <a:pt x="276" y="155"/>
                </a:lnTo>
                <a:lnTo>
                  <a:pt x="272" y="127"/>
                </a:lnTo>
                <a:lnTo>
                  <a:pt x="272" y="127"/>
                </a:lnTo>
                <a:lnTo>
                  <a:pt x="295" y="120"/>
                </a:lnTo>
                <a:lnTo>
                  <a:pt x="318" y="114"/>
                </a:lnTo>
                <a:lnTo>
                  <a:pt x="318" y="114"/>
                </a:lnTo>
                <a:close/>
                <a:moveTo>
                  <a:pt x="151" y="101"/>
                </a:moveTo>
                <a:lnTo>
                  <a:pt x="151" y="101"/>
                </a:lnTo>
                <a:lnTo>
                  <a:pt x="156" y="80"/>
                </a:lnTo>
                <a:lnTo>
                  <a:pt x="163" y="59"/>
                </a:lnTo>
                <a:lnTo>
                  <a:pt x="167" y="48"/>
                </a:lnTo>
                <a:lnTo>
                  <a:pt x="172" y="38"/>
                </a:lnTo>
                <a:lnTo>
                  <a:pt x="177" y="28"/>
                </a:lnTo>
                <a:lnTo>
                  <a:pt x="184" y="20"/>
                </a:lnTo>
                <a:lnTo>
                  <a:pt x="184" y="20"/>
                </a:lnTo>
                <a:lnTo>
                  <a:pt x="189" y="16"/>
                </a:lnTo>
                <a:lnTo>
                  <a:pt x="193" y="13"/>
                </a:lnTo>
                <a:lnTo>
                  <a:pt x="196" y="11"/>
                </a:lnTo>
                <a:lnTo>
                  <a:pt x="200" y="9"/>
                </a:lnTo>
                <a:lnTo>
                  <a:pt x="204" y="8"/>
                </a:lnTo>
                <a:lnTo>
                  <a:pt x="207" y="9"/>
                </a:lnTo>
                <a:lnTo>
                  <a:pt x="211" y="9"/>
                </a:lnTo>
                <a:lnTo>
                  <a:pt x="214" y="11"/>
                </a:lnTo>
                <a:lnTo>
                  <a:pt x="220" y="15"/>
                </a:lnTo>
                <a:lnTo>
                  <a:pt x="226" y="22"/>
                </a:lnTo>
                <a:lnTo>
                  <a:pt x="232" y="30"/>
                </a:lnTo>
                <a:lnTo>
                  <a:pt x="237" y="40"/>
                </a:lnTo>
                <a:lnTo>
                  <a:pt x="241" y="51"/>
                </a:lnTo>
                <a:lnTo>
                  <a:pt x="246" y="61"/>
                </a:lnTo>
                <a:lnTo>
                  <a:pt x="253" y="83"/>
                </a:lnTo>
                <a:lnTo>
                  <a:pt x="258" y="101"/>
                </a:lnTo>
                <a:lnTo>
                  <a:pt x="260" y="113"/>
                </a:lnTo>
                <a:lnTo>
                  <a:pt x="260" y="113"/>
                </a:lnTo>
                <a:lnTo>
                  <a:pt x="262" y="121"/>
                </a:lnTo>
                <a:lnTo>
                  <a:pt x="262" y="121"/>
                </a:lnTo>
                <a:lnTo>
                  <a:pt x="258" y="122"/>
                </a:lnTo>
                <a:lnTo>
                  <a:pt x="258" y="122"/>
                </a:lnTo>
                <a:lnTo>
                  <a:pt x="231" y="133"/>
                </a:lnTo>
                <a:lnTo>
                  <a:pt x="205" y="145"/>
                </a:lnTo>
                <a:lnTo>
                  <a:pt x="205" y="145"/>
                </a:lnTo>
                <a:lnTo>
                  <a:pt x="176" y="133"/>
                </a:lnTo>
                <a:lnTo>
                  <a:pt x="147" y="121"/>
                </a:lnTo>
                <a:lnTo>
                  <a:pt x="147" y="121"/>
                </a:lnTo>
                <a:lnTo>
                  <a:pt x="151" y="101"/>
                </a:lnTo>
                <a:lnTo>
                  <a:pt x="151" y="101"/>
                </a:lnTo>
                <a:close/>
                <a:moveTo>
                  <a:pt x="68" y="217"/>
                </a:moveTo>
                <a:lnTo>
                  <a:pt x="68" y="217"/>
                </a:lnTo>
                <a:lnTo>
                  <a:pt x="52" y="202"/>
                </a:lnTo>
                <a:lnTo>
                  <a:pt x="36" y="186"/>
                </a:lnTo>
                <a:lnTo>
                  <a:pt x="29" y="177"/>
                </a:lnTo>
                <a:lnTo>
                  <a:pt x="22" y="169"/>
                </a:lnTo>
                <a:lnTo>
                  <a:pt x="16" y="159"/>
                </a:lnTo>
                <a:lnTo>
                  <a:pt x="12" y="150"/>
                </a:lnTo>
                <a:lnTo>
                  <a:pt x="12" y="150"/>
                </a:lnTo>
                <a:lnTo>
                  <a:pt x="10" y="144"/>
                </a:lnTo>
                <a:lnTo>
                  <a:pt x="9" y="139"/>
                </a:lnTo>
                <a:lnTo>
                  <a:pt x="8" y="134"/>
                </a:lnTo>
                <a:lnTo>
                  <a:pt x="9" y="130"/>
                </a:lnTo>
                <a:lnTo>
                  <a:pt x="10" y="127"/>
                </a:lnTo>
                <a:lnTo>
                  <a:pt x="11" y="122"/>
                </a:lnTo>
                <a:lnTo>
                  <a:pt x="14" y="120"/>
                </a:lnTo>
                <a:lnTo>
                  <a:pt x="16" y="117"/>
                </a:lnTo>
                <a:lnTo>
                  <a:pt x="25" y="114"/>
                </a:lnTo>
                <a:lnTo>
                  <a:pt x="33" y="112"/>
                </a:lnTo>
                <a:lnTo>
                  <a:pt x="44" y="111"/>
                </a:lnTo>
                <a:lnTo>
                  <a:pt x="55" y="111"/>
                </a:lnTo>
                <a:lnTo>
                  <a:pt x="66" y="112"/>
                </a:lnTo>
                <a:lnTo>
                  <a:pt x="78" y="113"/>
                </a:lnTo>
                <a:lnTo>
                  <a:pt x="101" y="117"/>
                </a:lnTo>
                <a:lnTo>
                  <a:pt x="122" y="122"/>
                </a:lnTo>
                <a:lnTo>
                  <a:pt x="134" y="127"/>
                </a:lnTo>
                <a:lnTo>
                  <a:pt x="134" y="127"/>
                </a:lnTo>
                <a:lnTo>
                  <a:pt x="136" y="127"/>
                </a:lnTo>
                <a:lnTo>
                  <a:pt x="136" y="127"/>
                </a:lnTo>
                <a:lnTo>
                  <a:pt x="133" y="156"/>
                </a:lnTo>
                <a:lnTo>
                  <a:pt x="131" y="185"/>
                </a:lnTo>
                <a:lnTo>
                  <a:pt x="131" y="185"/>
                </a:lnTo>
                <a:lnTo>
                  <a:pt x="102" y="203"/>
                </a:lnTo>
                <a:lnTo>
                  <a:pt x="76" y="223"/>
                </a:lnTo>
                <a:lnTo>
                  <a:pt x="76" y="223"/>
                </a:lnTo>
                <a:lnTo>
                  <a:pt x="68" y="217"/>
                </a:lnTo>
                <a:lnTo>
                  <a:pt x="68" y="217"/>
                </a:lnTo>
                <a:close/>
                <a:moveTo>
                  <a:pt x="131" y="273"/>
                </a:moveTo>
                <a:lnTo>
                  <a:pt x="131" y="273"/>
                </a:lnTo>
                <a:lnTo>
                  <a:pt x="134" y="302"/>
                </a:lnTo>
                <a:lnTo>
                  <a:pt x="137" y="330"/>
                </a:lnTo>
                <a:lnTo>
                  <a:pt x="137" y="330"/>
                </a:lnTo>
                <a:lnTo>
                  <a:pt x="113" y="338"/>
                </a:lnTo>
                <a:lnTo>
                  <a:pt x="113" y="338"/>
                </a:lnTo>
                <a:lnTo>
                  <a:pt x="91" y="343"/>
                </a:lnTo>
                <a:lnTo>
                  <a:pt x="80" y="345"/>
                </a:lnTo>
                <a:lnTo>
                  <a:pt x="69" y="347"/>
                </a:lnTo>
                <a:lnTo>
                  <a:pt x="58" y="347"/>
                </a:lnTo>
                <a:lnTo>
                  <a:pt x="47" y="347"/>
                </a:lnTo>
                <a:lnTo>
                  <a:pt x="36" y="346"/>
                </a:lnTo>
                <a:lnTo>
                  <a:pt x="26" y="343"/>
                </a:lnTo>
                <a:lnTo>
                  <a:pt x="26" y="343"/>
                </a:lnTo>
                <a:lnTo>
                  <a:pt x="17" y="340"/>
                </a:lnTo>
                <a:lnTo>
                  <a:pt x="11" y="335"/>
                </a:lnTo>
                <a:lnTo>
                  <a:pt x="8" y="330"/>
                </a:lnTo>
                <a:lnTo>
                  <a:pt x="7" y="324"/>
                </a:lnTo>
                <a:lnTo>
                  <a:pt x="8" y="317"/>
                </a:lnTo>
                <a:lnTo>
                  <a:pt x="11" y="309"/>
                </a:lnTo>
                <a:lnTo>
                  <a:pt x="14" y="302"/>
                </a:lnTo>
                <a:lnTo>
                  <a:pt x="19" y="294"/>
                </a:lnTo>
                <a:lnTo>
                  <a:pt x="33" y="277"/>
                </a:lnTo>
                <a:lnTo>
                  <a:pt x="48" y="261"/>
                </a:lnTo>
                <a:lnTo>
                  <a:pt x="62" y="247"/>
                </a:lnTo>
                <a:lnTo>
                  <a:pt x="75" y="235"/>
                </a:lnTo>
                <a:lnTo>
                  <a:pt x="75" y="235"/>
                </a:lnTo>
                <a:lnTo>
                  <a:pt x="89" y="245"/>
                </a:lnTo>
                <a:lnTo>
                  <a:pt x="102" y="255"/>
                </a:lnTo>
                <a:lnTo>
                  <a:pt x="131" y="273"/>
                </a:lnTo>
                <a:lnTo>
                  <a:pt x="131" y="273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" name="Freeform 2523"/>
          <p:cNvSpPr>
            <a:spLocks noEditPoints="1"/>
          </p:cNvSpPr>
          <p:nvPr/>
        </p:nvSpPr>
        <p:spPr bwMode="auto">
          <a:xfrm>
            <a:off x="1782680" y="4013083"/>
            <a:ext cx="474663" cy="846138"/>
          </a:xfrm>
          <a:custGeom>
            <a:avLst/>
            <a:gdLst/>
            <a:ahLst/>
            <a:cxnLst>
              <a:cxn ang="0">
                <a:pos x="176" y="1"/>
              </a:cxn>
              <a:cxn ang="0">
                <a:pos x="82" y="20"/>
              </a:cxn>
              <a:cxn ang="0">
                <a:pos x="13" y="102"/>
              </a:cxn>
              <a:cxn ang="0">
                <a:pos x="20" y="256"/>
              </a:cxn>
              <a:cxn ang="0">
                <a:pos x="105" y="379"/>
              </a:cxn>
              <a:cxn ang="0">
                <a:pos x="113" y="464"/>
              </a:cxn>
              <a:cxn ang="0">
                <a:pos x="147" y="532"/>
              </a:cxn>
              <a:cxn ang="0">
                <a:pos x="187" y="505"/>
              </a:cxn>
              <a:cxn ang="0">
                <a:pos x="208" y="367"/>
              </a:cxn>
              <a:cxn ang="0">
                <a:pos x="287" y="225"/>
              </a:cxn>
              <a:cxn ang="0">
                <a:pos x="295" y="112"/>
              </a:cxn>
              <a:cxn ang="0">
                <a:pos x="157" y="524"/>
              </a:cxn>
              <a:cxn ang="0">
                <a:pos x="141" y="506"/>
              </a:cxn>
              <a:cxn ang="0">
                <a:pos x="164" y="522"/>
              </a:cxn>
              <a:cxn ang="0">
                <a:pos x="142" y="497"/>
              </a:cxn>
              <a:cxn ang="0">
                <a:pos x="180" y="484"/>
              </a:cxn>
              <a:cxn ang="0">
                <a:pos x="180" y="475"/>
              </a:cxn>
              <a:cxn ang="0">
                <a:pos x="183" y="476"/>
              </a:cxn>
              <a:cxn ang="0">
                <a:pos x="111" y="212"/>
              </a:cxn>
              <a:cxn ang="0">
                <a:pos x="142" y="198"/>
              </a:cxn>
              <a:cxn ang="0">
                <a:pos x="186" y="202"/>
              </a:cxn>
              <a:cxn ang="0">
                <a:pos x="185" y="236"/>
              </a:cxn>
              <a:cxn ang="0">
                <a:pos x="169" y="412"/>
              </a:cxn>
              <a:cxn ang="0">
                <a:pos x="149" y="358"/>
              </a:cxn>
              <a:cxn ang="0">
                <a:pos x="115" y="157"/>
              </a:cxn>
              <a:cxn ang="0">
                <a:pos x="168" y="156"/>
              </a:cxn>
              <a:cxn ang="0">
                <a:pos x="168" y="171"/>
              </a:cxn>
              <a:cxn ang="0">
                <a:pos x="275" y="231"/>
              </a:cxn>
              <a:cxn ang="0">
                <a:pos x="206" y="346"/>
              </a:cxn>
              <a:cxn ang="0">
                <a:pos x="182" y="447"/>
              </a:cxn>
              <a:cxn ang="0">
                <a:pos x="190" y="255"/>
              </a:cxn>
              <a:cxn ang="0">
                <a:pos x="222" y="218"/>
              </a:cxn>
              <a:cxn ang="0">
                <a:pos x="214" y="201"/>
              </a:cxn>
              <a:cxn ang="0">
                <a:pos x="211" y="195"/>
              </a:cxn>
              <a:cxn ang="0">
                <a:pos x="220" y="162"/>
              </a:cxn>
              <a:cxn ang="0">
                <a:pos x="183" y="193"/>
              </a:cxn>
              <a:cxn ang="0">
                <a:pos x="181" y="151"/>
              </a:cxn>
              <a:cxn ang="0">
                <a:pos x="159" y="156"/>
              </a:cxn>
              <a:cxn ang="0">
                <a:pos x="151" y="190"/>
              </a:cxn>
              <a:cxn ang="0">
                <a:pos x="127" y="155"/>
              </a:cxn>
              <a:cxn ang="0">
                <a:pos x="103" y="153"/>
              </a:cxn>
              <a:cxn ang="0">
                <a:pos x="119" y="184"/>
              </a:cxn>
              <a:cxn ang="0">
                <a:pos x="79" y="169"/>
              </a:cxn>
              <a:cxn ang="0">
                <a:pos x="62" y="186"/>
              </a:cxn>
              <a:cxn ang="0">
                <a:pos x="100" y="210"/>
              </a:cxn>
              <a:cxn ang="0">
                <a:pos x="141" y="364"/>
              </a:cxn>
              <a:cxn ang="0">
                <a:pos x="125" y="448"/>
              </a:cxn>
              <a:cxn ang="0">
                <a:pos x="87" y="332"/>
              </a:cxn>
              <a:cxn ang="0">
                <a:pos x="13" y="212"/>
              </a:cxn>
              <a:cxn ang="0">
                <a:pos x="27" y="91"/>
              </a:cxn>
              <a:cxn ang="0">
                <a:pos x="108" y="19"/>
              </a:cxn>
              <a:cxn ang="0">
                <a:pos x="229" y="27"/>
              </a:cxn>
              <a:cxn ang="0">
                <a:pos x="289" y="133"/>
              </a:cxn>
              <a:cxn ang="0">
                <a:pos x="212" y="212"/>
              </a:cxn>
              <a:cxn ang="0">
                <a:pos x="200" y="187"/>
              </a:cxn>
              <a:cxn ang="0">
                <a:pos x="212" y="181"/>
              </a:cxn>
              <a:cxn ang="0">
                <a:pos x="83" y="192"/>
              </a:cxn>
              <a:cxn ang="0">
                <a:pos x="79" y="180"/>
              </a:cxn>
            </a:cxnLst>
            <a:rect l="0" t="0" r="r" b="b"/>
            <a:pathLst>
              <a:path w="299" h="533">
                <a:moveTo>
                  <a:pt x="254" y="35"/>
                </a:moveTo>
                <a:lnTo>
                  <a:pt x="254" y="35"/>
                </a:lnTo>
                <a:lnTo>
                  <a:pt x="246" y="28"/>
                </a:lnTo>
                <a:lnTo>
                  <a:pt x="237" y="22"/>
                </a:lnTo>
                <a:lnTo>
                  <a:pt x="228" y="17"/>
                </a:lnTo>
                <a:lnTo>
                  <a:pt x="219" y="11"/>
                </a:lnTo>
                <a:lnTo>
                  <a:pt x="209" y="8"/>
                </a:lnTo>
                <a:lnTo>
                  <a:pt x="198" y="5"/>
                </a:lnTo>
                <a:lnTo>
                  <a:pt x="187" y="2"/>
                </a:lnTo>
                <a:lnTo>
                  <a:pt x="176" y="1"/>
                </a:lnTo>
                <a:lnTo>
                  <a:pt x="166" y="0"/>
                </a:lnTo>
                <a:lnTo>
                  <a:pt x="155" y="0"/>
                </a:lnTo>
                <a:lnTo>
                  <a:pt x="144" y="1"/>
                </a:lnTo>
                <a:lnTo>
                  <a:pt x="133" y="2"/>
                </a:lnTo>
                <a:lnTo>
                  <a:pt x="123" y="4"/>
                </a:lnTo>
                <a:lnTo>
                  <a:pt x="111" y="7"/>
                </a:lnTo>
                <a:lnTo>
                  <a:pt x="101" y="10"/>
                </a:lnTo>
                <a:lnTo>
                  <a:pt x="92" y="14"/>
                </a:lnTo>
                <a:lnTo>
                  <a:pt x="92" y="14"/>
                </a:lnTo>
                <a:lnTo>
                  <a:pt x="82" y="20"/>
                </a:lnTo>
                <a:lnTo>
                  <a:pt x="73" y="26"/>
                </a:lnTo>
                <a:lnTo>
                  <a:pt x="64" y="32"/>
                </a:lnTo>
                <a:lnTo>
                  <a:pt x="56" y="39"/>
                </a:lnTo>
                <a:lnTo>
                  <a:pt x="48" y="47"/>
                </a:lnTo>
                <a:lnTo>
                  <a:pt x="41" y="55"/>
                </a:lnTo>
                <a:lnTo>
                  <a:pt x="35" y="63"/>
                </a:lnTo>
                <a:lnTo>
                  <a:pt x="28" y="72"/>
                </a:lnTo>
                <a:lnTo>
                  <a:pt x="22" y="82"/>
                </a:lnTo>
                <a:lnTo>
                  <a:pt x="18" y="91"/>
                </a:lnTo>
                <a:lnTo>
                  <a:pt x="13" y="102"/>
                </a:lnTo>
                <a:lnTo>
                  <a:pt x="10" y="112"/>
                </a:lnTo>
                <a:lnTo>
                  <a:pt x="4" y="133"/>
                </a:lnTo>
                <a:lnTo>
                  <a:pt x="1" y="154"/>
                </a:lnTo>
                <a:lnTo>
                  <a:pt x="1" y="154"/>
                </a:lnTo>
                <a:lnTo>
                  <a:pt x="0" y="172"/>
                </a:lnTo>
                <a:lnTo>
                  <a:pt x="1" y="190"/>
                </a:lnTo>
                <a:lnTo>
                  <a:pt x="4" y="207"/>
                </a:lnTo>
                <a:lnTo>
                  <a:pt x="8" y="224"/>
                </a:lnTo>
                <a:lnTo>
                  <a:pt x="13" y="240"/>
                </a:lnTo>
                <a:lnTo>
                  <a:pt x="20" y="256"/>
                </a:lnTo>
                <a:lnTo>
                  <a:pt x="28" y="272"/>
                </a:lnTo>
                <a:lnTo>
                  <a:pt x="39" y="286"/>
                </a:lnTo>
                <a:lnTo>
                  <a:pt x="39" y="286"/>
                </a:lnTo>
                <a:lnTo>
                  <a:pt x="53" y="304"/>
                </a:lnTo>
                <a:lnTo>
                  <a:pt x="67" y="321"/>
                </a:lnTo>
                <a:lnTo>
                  <a:pt x="81" y="340"/>
                </a:lnTo>
                <a:lnTo>
                  <a:pt x="94" y="358"/>
                </a:lnTo>
                <a:lnTo>
                  <a:pt x="94" y="358"/>
                </a:lnTo>
                <a:lnTo>
                  <a:pt x="100" y="368"/>
                </a:lnTo>
                <a:lnTo>
                  <a:pt x="105" y="379"/>
                </a:lnTo>
                <a:lnTo>
                  <a:pt x="109" y="390"/>
                </a:lnTo>
                <a:lnTo>
                  <a:pt x="111" y="401"/>
                </a:lnTo>
                <a:lnTo>
                  <a:pt x="113" y="413"/>
                </a:lnTo>
                <a:lnTo>
                  <a:pt x="115" y="425"/>
                </a:lnTo>
                <a:lnTo>
                  <a:pt x="116" y="449"/>
                </a:lnTo>
                <a:lnTo>
                  <a:pt x="116" y="449"/>
                </a:lnTo>
                <a:lnTo>
                  <a:pt x="115" y="450"/>
                </a:lnTo>
                <a:lnTo>
                  <a:pt x="113" y="453"/>
                </a:lnTo>
                <a:lnTo>
                  <a:pt x="113" y="453"/>
                </a:lnTo>
                <a:lnTo>
                  <a:pt x="113" y="464"/>
                </a:lnTo>
                <a:lnTo>
                  <a:pt x="115" y="477"/>
                </a:lnTo>
                <a:lnTo>
                  <a:pt x="116" y="490"/>
                </a:lnTo>
                <a:lnTo>
                  <a:pt x="119" y="504"/>
                </a:lnTo>
                <a:lnTo>
                  <a:pt x="122" y="510"/>
                </a:lnTo>
                <a:lnTo>
                  <a:pt x="124" y="515"/>
                </a:lnTo>
                <a:lnTo>
                  <a:pt x="128" y="520"/>
                </a:lnTo>
                <a:lnTo>
                  <a:pt x="131" y="524"/>
                </a:lnTo>
                <a:lnTo>
                  <a:pt x="136" y="528"/>
                </a:lnTo>
                <a:lnTo>
                  <a:pt x="141" y="531"/>
                </a:lnTo>
                <a:lnTo>
                  <a:pt x="147" y="532"/>
                </a:lnTo>
                <a:lnTo>
                  <a:pt x="154" y="533"/>
                </a:lnTo>
                <a:lnTo>
                  <a:pt x="154" y="533"/>
                </a:lnTo>
                <a:lnTo>
                  <a:pt x="161" y="533"/>
                </a:lnTo>
                <a:lnTo>
                  <a:pt x="166" y="531"/>
                </a:lnTo>
                <a:lnTo>
                  <a:pt x="172" y="529"/>
                </a:lnTo>
                <a:lnTo>
                  <a:pt x="176" y="525"/>
                </a:lnTo>
                <a:lnTo>
                  <a:pt x="180" y="521"/>
                </a:lnTo>
                <a:lnTo>
                  <a:pt x="183" y="516"/>
                </a:lnTo>
                <a:lnTo>
                  <a:pt x="185" y="511"/>
                </a:lnTo>
                <a:lnTo>
                  <a:pt x="187" y="505"/>
                </a:lnTo>
                <a:lnTo>
                  <a:pt x="190" y="491"/>
                </a:lnTo>
                <a:lnTo>
                  <a:pt x="191" y="477"/>
                </a:lnTo>
                <a:lnTo>
                  <a:pt x="191" y="453"/>
                </a:lnTo>
                <a:lnTo>
                  <a:pt x="191" y="453"/>
                </a:lnTo>
                <a:lnTo>
                  <a:pt x="192" y="450"/>
                </a:lnTo>
                <a:lnTo>
                  <a:pt x="192" y="450"/>
                </a:lnTo>
                <a:lnTo>
                  <a:pt x="197" y="416"/>
                </a:lnTo>
                <a:lnTo>
                  <a:pt x="200" y="399"/>
                </a:lnTo>
                <a:lnTo>
                  <a:pt x="204" y="383"/>
                </a:lnTo>
                <a:lnTo>
                  <a:pt x="208" y="367"/>
                </a:lnTo>
                <a:lnTo>
                  <a:pt x="214" y="352"/>
                </a:lnTo>
                <a:lnTo>
                  <a:pt x="221" y="336"/>
                </a:lnTo>
                <a:lnTo>
                  <a:pt x="230" y="321"/>
                </a:lnTo>
                <a:lnTo>
                  <a:pt x="230" y="321"/>
                </a:lnTo>
                <a:lnTo>
                  <a:pt x="245" y="298"/>
                </a:lnTo>
                <a:lnTo>
                  <a:pt x="261" y="275"/>
                </a:lnTo>
                <a:lnTo>
                  <a:pt x="268" y="264"/>
                </a:lnTo>
                <a:lnTo>
                  <a:pt x="275" y="251"/>
                </a:lnTo>
                <a:lnTo>
                  <a:pt x="282" y="238"/>
                </a:lnTo>
                <a:lnTo>
                  <a:pt x="287" y="225"/>
                </a:lnTo>
                <a:lnTo>
                  <a:pt x="287" y="225"/>
                </a:lnTo>
                <a:lnTo>
                  <a:pt x="291" y="214"/>
                </a:lnTo>
                <a:lnTo>
                  <a:pt x="293" y="202"/>
                </a:lnTo>
                <a:lnTo>
                  <a:pt x="296" y="189"/>
                </a:lnTo>
                <a:lnTo>
                  <a:pt x="297" y="176"/>
                </a:lnTo>
                <a:lnTo>
                  <a:pt x="298" y="163"/>
                </a:lnTo>
                <a:lnTo>
                  <a:pt x="299" y="150"/>
                </a:lnTo>
                <a:lnTo>
                  <a:pt x="298" y="138"/>
                </a:lnTo>
                <a:lnTo>
                  <a:pt x="297" y="125"/>
                </a:lnTo>
                <a:lnTo>
                  <a:pt x="295" y="112"/>
                </a:lnTo>
                <a:lnTo>
                  <a:pt x="292" y="100"/>
                </a:lnTo>
                <a:lnTo>
                  <a:pt x="288" y="87"/>
                </a:lnTo>
                <a:lnTo>
                  <a:pt x="284" y="76"/>
                </a:lnTo>
                <a:lnTo>
                  <a:pt x="278" y="65"/>
                </a:lnTo>
                <a:lnTo>
                  <a:pt x="270" y="54"/>
                </a:lnTo>
                <a:lnTo>
                  <a:pt x="263" y="44"/>
                </a:lnTo>
                <a:lnTo>
                  <a:pt x="254" y="35"/>
                </a:lnTo>
                <a:lnTo>
                  <a:pt x="254" y="35"/>
                </a:lnTo>
                <a:close/>
                <a:moveTo>
                  <a:pt x="157" y="524"/>
                </a:moveTo>
                <a:lnTo>
                  <a:pt x="157" y="524"/>
                </a:lnTo>
                <a:lnTo>
                  <a:pt x="152" y="524"/>
                </a:lnTo>
                <a:lnTo>
                  <a:pt x="147" y="524"/>
                </a:lnTo>
                <a:lnTo>
                  <a:pt x="143" y="522"/>
                </a:lnTo>
                <a:lnTo>
                  <a:pt x="140" y="520"/>
                </a:lnTo>
                <a:lnTo>
                  <a:pt x="136" y="517"/>
                </a:lnTo>
                <a:lnTo>
                  <a:pt x="134" y="514"/>
                </a:lnTo>
                <a:lnTo>
                  <a:pt x="129" y="506"/>
                </a:lnTo>
                <a:lnTo>
                  <a:pt x="129" y="506"/>
                </a:lnTo>
                <a:lnTo>
                  <a:pt x="135" y="506"/>
                </a:lnTo>
                <a:lnTo>
                  <a:pt x="141" y="506"/>
                </a:lnTo>
                <a:lnTo>
                  <a:pt x="153" y="506"/>
                </a:lnTo>
                <a:lnTo>
                  <a:pt x="165" y="505"/>
                </a:lnTo>
                <a:lnTo>
                  <a:pt x="171" y="506"/>
                </a:lnTo>
                <a:lnTo>
                  <a:pt x="177" y="507"/>
                </a:lnTo>
                <a:lnTo>
                  <a:pt x="177" y="507"/>
                </a:lnTo>
                <a:lnTo>
                  <a:pt x="178" y="507"/>
                </a:lnTo>
                <a:lnTo>
                  <a:pt x="178" y="507"/>
                </a:lnTo>
                <a:lnTo>
                  <a:pt x="174" y="513"/>
                </a:lnTo>
                <a:lnTo>
                  <a:pt x="170" y="519"/>
                </a:lnTo>
                <a:lnTo>
                  <a:pt x="164" y="522"/>
                </a:lnTo>
                <a:lnTo>
                  <a:pt x="157" y="524"/>
                </a:lnTo>
                <a:lnTo>
                  <a:pt x="157" y="524"/>
                </a:lnTo>
                <a:close/>
                <a:moveTo>
                  <a:pt x="180" y="498"/>
                </a:moveTo>
                <a:lnTo>
                  <a:pt x="180" y="498"/>
                </a:lnTo>
                <a:lnTo>
                  <a:pt x="179" y="498"/>
                </a:lnTo>
                <a:lnTo>
                  <a:pt x="179" y="498"/>
                </a:lnTo>
                <a:lnTo>
                  <a:pt x="173" y="496"/>
                </a:lnTo>
                <a:lnTo>
                  <a:pt x="167" y="496"/>
                </a:lnTo>
                <a:lnTo>
                  <a:pt x="154" y="496"/>
                </a:lnTo>
                <a:lnTo>
                  <a:pt x="142" y="497"/>
                </a:lnTo>
                <a:lnTo>
                  <a:pt x="136" y="497"/>
                </a:lnTo>
                <a:lnTo>
                  <a:pt x="130" y="496"/>
                </a:lnTo>
                <a:lnTo>
                  <a:pt x="130" y="496"/>
                </a:lnTo>
                <a:lnTo>
                  <a:pt x="128" y="496"/>
                </a:lnTo>
                <a:lnTo>
                  <a:pt x="127" y="497"/>
                </a:lnTo>
                <a:lnTo>
                  <a:pt x="127" y="497"/>
                </a:lnTo>
                <a:lnTo>
                  <a:pt x="124" y="482"/>
                </a:lnTo>
                <a:lnTo>
                  <a:pt x="124" y="482"/>
                </a:lnTo>
                <a:lnTo>
                  <a:pt x="152" y="483"/>
                </a:lnTo>
                <a:lnTo>
                  <a:pt x="180" y="484"/>
                </a:lnTo>
                <a:lnTo>
                  <a:pt x="180" y="484"/>
                </a:lnTo>
                <a:lnTo>
                  <a:pt x="182" y="484"/>
                </a:lnTo>
                <a:lnTo>
                  <a:pt x="182" y="484"/>
                </a:lnTo>
                <a:lnTo>
                  <a:pt x="181" y="491"/>
                </a:lnTo>
                <a:lnTo>
                  <a:pt x="180" y="498"/>
                </a:lnTo>
                <a:lnTo>
                  <a:pt x="180" y="498"/>
                </a:lnTo>
                <a:close/>
                <a:moveTo>
                  <a:pt x="183" y="476"/>
                </a:moveTo>
                <a:lnTo>
                  <a:pt x="183" y="476"/>
                </a:lnTo>
                <a:lnTo>
                  <a:pt x="180" y="475"/>
                </a:lnTo>
                <a:lnTo>
                  <a:pt x="180" y="475"/>
                </a:lnTo>
                <a:lnTo>
                  <a:pt x="152" y="474"/>
                </a:lnTo>
                <a:lnTo>
                  <a:pt x="123" y="473"/>
                </a:lnTo>
                <a:lnTo>
                  <a:pt x="123" y="473"/>
                </a:lnTo>
                <a:lnTo>
                  <a:pt x="123" y="457"/>
                </a:lnTo>
                <a:lnTo>
                  <a:pt x="123" y="457"/>
                </a:lnTo>
                <a:lnTo>
                  <a:pt x="138" y="457"/>
                </a:lnTo>
                <a:lnTo>
                  <a:pt x="153" y="457"/>
                </a:lnTo>
                <a:lnTo>
                  <a:pt x="183" y="456"/>
                </a:lnTo>
                <a:lnTo>
                  <a:pt x="183" y="456"/>
                </a:lnTo>
                <a:lnTo>
                  <a:pt x="183" y="476"/>
                </a:lnTo>
                <a:lnTo>
                  <a:pt x="183" y="476"/>
                </a:lnTo>
                <a:close/>
                <a:moveTo>
                  <a:pt x="146" y="327"/>
                </a:moveTo>
                <a:lnTo>
                  <a:pt x="146" y="327"/>
                </a:lnTo>
                <a:lnTo>
                  <a:pt x="141" y="298"/>
                </a:lnTo>
                <a:lnTo>
                  <a:pt x="134" y="269"/>
                </a:lnTo>
                <a:lnTo>
                  <a:pt x="130" y="253"/>
                </a:lnTo>
                <a:lnTo>
                  <a:pt x="125" y="239"/>
                </a:lnTo>
                <a:lnTo>
                  <a:pt x="119" y="225"/>
                </a:lnTo>
                <a:lnTo>
                  <a:pt x="111" y="212"/>
                </a:lnTo>
                <a:lnTo>
                  <a:pt x="111" y="212"/>
                </a:lnTo>
                <a:lnTo>
                  <a:pt x="107" y="204"/>
                </a:lnTo>
                <a:lnTo>
                  <a:pt x="107" y="204"/>
                </a:lnTo>
                <a:lnTo>
                  <a:pt x="112" y="202"/>
                </a:lnTo>
                <a:lnTo>
                  <a:pt x="118" y="198"/>
                </a:lnTo>
                <a:lnTo>
                  <a:pt x="123" y="194"/>
                </a:lnTo>
                <a:lnTo>
                  <a:pt x="126" y="189"/>
                </a:lnTo>
                <a:lnTo>
                  <a:pt x="126" y="189"/>
                </a:lnTo>
                <a:lnTo>
                  <a:pt x="134" y="195"/>
                </a:lnTo>
                <a:lnTo>
                  <a:pt x="138" y="197"/>
                </a:lnTo>
                <a:lnTo>
                  <a:pt x="142" y="198"/>
                </a:lnTo>
                <a:lnTo>
                  <a:pt x="142" y="198"/>
                </a:lnTo>
                <a:lnTo>
                  <a:pt x="148" y="199"/>
                </a:lnTo>
                <a:lnTo>
                  <a:pt x="154" y="197"/>
                </a:lnTo>
                <a:lnTo>
                  <a:pt x="160" y="195"/>
                </a:lnTo>
                <a:lnTo>
                  <a:pt x="165" y="191"/>
                </a:lnTo>
                <a:lnTo>
                  <a:pt x="165" y="191"/>
                </a:lnTo>
                <a:lnTo>
                  <a:pt x="169" y="195"/>
                </a:lnTo>
                <a:lnTo>
                  <a:pt x="174" y="199"/>
                </a:lnTo>
                <a:lnTo>
                  <a:pt x="180" y="201"/>
                </a:lnTo>
                <a:lnTo>
                  <a:pt x="186" y="202"/>
                </a:lnTo>
                <a:lnTo>
                  <a:pt x="186" y="202"/>
                </a:lnTo>
                <a:lnTo>
                  <a:pt x="186" y="208"/>
                </a:lnTo>
                <a:lnTo>
                  <a:pt x="186" y="208"/>
                </a:lnTo>
                <a:lnTo>
                  <a:pt x="187" y="210"/>
                </a:lnTo>
                <a:lnTo>
                  <a:pt x="189" y="213"/>
                </a:lnTo>
                <a:lnTo>
                  <a:pt x="193" y="217"/>
                </a:lnTo>
                <a:lnTo>
                  <a:pt x="193" y="217"/>
                </a:lnTo>
                <a:lnTo>
                  <a:pt x="190" y="223"/>
                </a:lnTo>
                <a:lnTo>
                  <a:pt x="187" y="229"/>
                </a:lnTo>
                <a:lnTo>
                  <a:pt x="185" y="236"/>
                </a:lnTo>
                <a:lnTo>
                  <a:pt x="183" y="243"/>
                </a:lnTo>
                <a:lnTo>
                  <a:pt x="183" y="243"/>
                </a:lnTo>
                <a:lnTo>
                  <a:pt x="180" y="260"/>
                </a:lnTo>
                <a:lnTo>
                  <a:pt x="178" y="276"/>
                </a:lnTo>
                <a:lnTo>
                  <a:pt x="177" y="292"/>
                </a:lnTo>
                <a:lnTo>
                  <a:pt x="176" y="308"/>
                </a:lnTo>
                <a:lnTo>
                  <a:pt x="176" y="308"/>
                </a:lnTo>
                <a:lnTo>
                  <a:pt x="174" y="343"/>
                </a:lnTo>
                <a:lnTo>
                  <a:pt x="172" y="378"/>
                </a:lnTo>
                <a:lnTo>
                  <a:pt x="169" y="412"/>
                </a:lnTo>
                <a:lnTo>
                  <a:pt x="168" y="447"/>
                </a:lnTo>
                <a:lnTo>
                  <a:pt x="168" y="447"/>
                </a:lnTo>
                <a:lnTo>
                  <a:pt x="142" y="448"/>
                </a:lnTo>
                <a:lnTo>
                  <a:pt x="142" y="448"/>
                </a:lnTo>
                <a:lnTo>
                  <a:pt x="145" y="434"/>
                </a:lnTo>
                <a:lnTo>
                  <a:pt x="147" y="418"/>
                </a:lnTo>
                <a:lnTo>
                  <a:pt x="149" y="403"/>
                </a:lnTo>
                <a:lnTo>
                  <a:pt x="150" y="388"/>
                </a:lnTo>
                <a:lnTo>
                  <a:pt x="150" y="373"/>
                </a:lnTo>
                <a:lnTo>
                  <a:pt x="149" y="358"/>
                </a:lnTo>
                <a:lnTo>
                  <a:pt x="148" y="343"/>
                </a:lnTo>
                <a:lnTo>
                  <a:pt x="146" y="327"/>
                </a:lnTo>
                <a:lnTo>
                  <a:pt x="146" y="327"/>
                </a:lnTo>
                <a:close/>
                <a:moveTo>
                  <a:pt x="117" y="167"/>
                </a:moveTo>
                <a:lnTo>
                  <a:pt x="117" y="167"/>
                </a:lnTo>
                <a:lnTo>
                  <a:pt x="113" y="163"/>
                </a:lnTo>
                <a:lnTo>
                  <a:pt x="113" y="163"/>
                </a:lnTo>
                <a:lnTo>
                  <a:pt x="112" y="161"/>
                </a:lnTo>
                <a:lnTo>
                  <a:pt x="112" y="159"/>
                </a:lnTo>
                <a:lnTo>
                  <a:pt x="115" y="157"/>
                </a:lnTo>
                <a:lnTo>
                  <a:pt x="118" y="156"/>
                </a:lnTo>
                <a:lnTo>
                  <a:pt x="118" y="156"/>
                </a:lnTo>
                <a:lnTo>
                  <a:pt x="120" y="160"/>
                </a:lnTo>
                <a:lnTo>
                  <a:pt x="121" y="164"/>
                </a:lnTo>
                <a:lnTo>
                  <a:pt x="121" y="164"/>
                </a:lnTo>
                <a:lnTo>
                  <a:pt x="122" y="172"/>
                </a:lnTo>
                <a:lnTo>
                  <a:pt x="122" y="172"/>
                </a:lnTo>
                <a:lnTo>
                  <a:pt x="117" y="167"/>
                </a:lnTo>
                <a:lnTo>
                  <a:pt x="117" y="167"/>
                </a:lnTo>
                <a:close/>
                <a:moveTo>
                  <a:pt x="168" y="156"/>
                </a:moveTo>
                <a:lnTo>
                  <a:pt x="168" y="156"/>
                </a:lnTo>
                <a:lnTo>
                  <a:pt x="169" y="154"/>
                </a:lnTo>
                <a:lnTo>
                  <a:pt x="170" y="153"/>
                </a:lnTo>
                <a:lnTo>
                  <a:pt x="171" y="153"/>
                </a:lnTo>
                <a:lnTo>
                  <a:pt x="171" y="154"/>
                </a:lnTo>
                <a:lnTo>
                  <a:pt x="172" y="157"/>
                </a:lnTo>
                <a:lnTo>
                  <a:pt x="172" y="160"/>
                </a:lnTo>
                <a:lnTo>
                  <a:pt x="172" y="160"/>
                </a:lnTo>
                <a:lnTo>
                  <a:pt x="170" y="165"/>
                </a:lnTo>
                <a:lnTo>
                  <a:pt x="168" y="171"/>
                </a:lnTo>
                <a:lnTo>
                  <a:pt x="168" y="171"/>
                </a:lnTo>
                <a:lnTo>
                  <a:pt x="166" y="175"/>
                </a:lnTo>
                <a:lnTo>
                  <a:pt x="166" y="175"/>
                </a:lnTo>
                <a:lnTo>
                  <a:pt x="165" y="171"/>
                </a:lnTo>
                <a:lnTo>
                  <a:pt x="165" y="171"/>
                </a:lnTo>
                <a:lnTo>
                  <a:pt x="165" y="167"/>
                </a:lnTo>
                <a:lnTo>
                  <a:pt x="166" y="163"/>
                </a:lnTo>
                <a:lnTo>
                  <a:pt x="168" y="156"/>
                </a:lnTo>
                <a:lnTo>
                  <a:pt x="168" y="156"/>
                </a:lnTo>
                <a:close/>
                <a:moveTo>
                  <a:pt x="275" y="231"/>
                </a:moveTo>
                <a:lnTo>
                  <a:pt x="275" y="231"/>
                </a:lnTo>
                <a:lnTo>
                  <a:pt x="269" y="245"/>
                </a:lnTo>
                <a:lnTo>
                  <a:pt x="262" y="259"/>
                </a:lnTo>
                <a:lnTo>
                  <a:pt x="254" y="271"/>
                </a:lnTo>
                <a:lnTo>
                  <a:pt x="246" y="284"/>
                </a:lnTo>
                <a:lnTo>
                  <a:pt x="228" y="308"/>
                </a:lnTo>
                <a:lnTo>
                  <a:pt x="220" y="320"/>
                </a:lnTo>
                <a:lnTo>
                  <a:pt x="212" y="333"/>
                </a:lnTo>
                <a:lnTo>
                  <a:pt x="212" y="333"/>
                </a:lnTo>
                <a:lnTo>
                  <a:pt x="206" y="346"/>
                </a:lnTo>
                <a:lnTo>
                  <a:pt x="201" y="359"/>
                </a:lnTo>
                <a:lnTo>
                  <a:pt x="197" y="372"/>
                </a:lnTo>
                <a:lnTo>
                  <a:pt x="192" y="386"/>
                </a:lnTo>
                <a:lnTo>
                  <a:pt x="188" y="414"/>
                </a:lnTo>
                <a:lnTo>
                  <a:pt x="185" y="442"/>
                </a:lnTo>
                <a:lnTo>
                  <a:pt x="185" y="442"/>
                </a:lnTo>
                <a:lnTo>
                  <a:pt x="183" y="444"/>
                </a:lnTo>
                <a:lnTo>
                  <a:pt x="182" y="446"/>
                </a:lnTo>
                <a:lnTo>
                  <a:pt x="182" y="446"/>
                </a:lnTo>
                <a:lnTo>
                  <a:pt x="182" y="447"/>
                </a:lnTo>
                <a:lnTo>
                  <a:pt x="182" y="447"/>
                </a:lnTo>
                <a:lnTo>
                  <a:pt x="177" y="447"/>
                </a:lnTo>
                <a:lnTo>
                  <a:pt x="177" y="447"/>
                </a:lnTo>
                <a:lnTo>
                  <a:pt x="178" y="415"/>
                </a:lnTo>
                <a:lnTo>
                  <a:pt x="180" y="383"/>
                </a:lnTo>
                <a:lnTo>
                  <a:pt x="184" y="319"/>
                </a:lnTo>
                <a:lnTo>
                  <a:pt x="184" y="319"/>
                </a:lnTo>
                <a:lnTo>
                  <a:pt x="186" y="287"/>
                </a:lnTo>
                <a:lnTo>
                  <a:pt x="188" y="271"/>
                </a:lnTo>
                <a:lnTo>
                  <a:pt x="190" y="255"/>
                </a:lnTo>
                <a:lnTo>
                  <a:pt x="190" y="255"/>
                </a:lnTo>
                <a:lnTo>
                  <a:pt x="192" y="245"/>
                </a:lnTo>
                <a:lnTo>
                  <a:pt x="194" y="236"/>
                </a:lnTo>
                <a:lnTo>
                  <a:pt x="198" y="228"/>
                </a:lnTo>
                <a:lnTo>
                  <a:pt x="203" y="221"/>
                </a:lnTo>
                <a:lnTo>
                  <a:pt x="203" y="221"/>
                </a:lnTo>
                <a:lnTo>
                  <a:pt x="210" y="221"/>
                </a:lnTo>
                <a:lnTo>
                  <a:pt x="217" y="221"/>
                </a:lnTo>
                <a:lnTo>
                  <a:pt x="220" y="219"/>
                </a:lnTo>
                <a:lnTo>
                  <a:pt x="222" y="218"/>
                </a:lnTo>
                <a:lnTo>
                  <a:pt x="224" y="215"/>
                </a:lnTo>
                <a:lnTo>
                  <a:pt x="225" y="212"/>
                </a:lnTo>
                <a:lnTo>
                  <a:pt x="225" y="212"/>
                </a:lnTo>
                <a:lnTo>
                  <a:pt x="225" y="208"/>
                </a:lnTo>
                <a:lnTo>
                  <a:pt x="225" y="204"/>
                </a:lnTo>
                <a:lnTo>
                  <a:pt x="223" y="201"/>
                </a:lnTo>
                <a:lnTo>
                  <a:pt x="221" y="200"/>
                </a:lnTo>
                <a:lnTo>
                  <a:pt x="219" y="200"/>
                </a:lnTo>
                <a:lnTo>
                  <a:pt x="219" y="200"/>
                </a:lnTo>
                <a:lnTo>
                  <a:pt x="214" y="201"/>
                </a:lnTo>
                <a:lnTo>
                  <a:pt x="209" y="203"/>
                </a:lnTo>
                <a:lnTo>
                  <a:pt x="204" y="207"/>
                </a:lnTo>
                <a:lnTo>
                  <a:pt x="200" y="210"/>
                </a:lnTo>
                <a:lnTo>
                  <a:pt x="200" y="210"/>
                </a:lnTo>
                <a:lnTo>
                  <a:pt x="198" y="209"/>
                </a:lnTo>
                <a:lnTo>
                  <a:pt x="197" y="207"/>
                </a:lnTo>
                <a:lnTo>
                  <a:pt x="196" y="202"/>
                </a:lnTo>
                <a:lnTo>
                  <a:pt x="196" y="202"/>
                </a:lnTo>
                <a:lnTo>
                  <a:pt x="204" y="199"/>
                </a:lnTo>
                <a:lnTo>
                  <a:pt x="211" y="195"/>
                </a:lnTo>
                <a:lnTo>
                  <a:pt x="217" y="189"/>
                </a:lnTo>
                <a:lnTo>
                  <a:pt x="221" y="182"/>
                </a:lnTo>
                <a:lnTo>
                  <a:pt x="221" y="182"/>
                </a:lnTo>
                <a:lnTo>
                  <a:pt x="223" y="176"/>
                </a:lnTo>
                <a:lnTo>
                  <a:pt x="224" y="171"/>
                </a:lnTo>
                <a:lnTo>
                  <a:pt x="224" y="168"/>
                </a:lnTo>
                <a:lnTo>
                  <a:pt x="224" y="165"/>
                </a:lnTo>
                <a:lnTo>
                  <a:pt x="222" y="163"/>
                </a:lnTo>
                <a:lnTo>
                  <a:pt x="220" y="162"/>
                </a:lnTo>
                <a:lnTo>
                  <a:pt x="220" y="162"/>
                </a:lnTo>
                <a:lnTo>
                  <a:pt x="214" y="161"/>
                </a:lnTo>
                <a:lnTo>
                  <a:pt x="209" y="162"/>
                </a:lnTo>
                <a:lnTo>
                  <a:pt x="205" y="165"/>
                </a:lnTo>
                <a:lnTo>
                  <a:pt x="200" y="169"/>
                </a:lnTo>
                <a:lnTo>
                  <a:pt x="197" y="174"/>
                </a:lnTo>
                <a:lnTo>
                  <a:pt x="192" y="181"/>
                </a:lnTo>
                <a:lnTo>
                  <a:pt x="190" y="187"/>
                </a:lnTo>
                <a:lnTo>
                  <a:pt x="188" y="194"/>
                </a:lnTo>
                <a:lnTo>
                  <a:pt x="188" y="194"/>
                </a:lnTo>
                <a:lnTo>
                  <a:pt x="183" y="193"/>
                </a:lnTo>
                <a:lnTo>
                  <a:pt x="179" y="191"/>
                </a:lnTo>
                <a:lnTo>
                  <a:pt x="174" y="189"/>
                </a:lnTo>
                <a:lnTo>
                  <a:pt x="171" y="185"/>
                </a:lnTo>
                <a:lnTo>
                  <a:pt x="171" y="185"/>
                </a:lnTo>
                <a:lnTo>
                  <a:pt x="175" y="179"/>
                </a:lnTo>
                <a:lnTo>
                  <a:pt x="179" y="170"/>
                </a:lnTo>
                <a:lnTo>
                  <a:pt x="181" y="163"/>
                </a:lnTo>
                <a:lnTo>
                  <a:pt x="182" y="156"/>
                </a:lnTo>
                <a:lnTo>
                  <a:pt x="182" y="156"/>
                </a:lnTo>
                <a:lnTo>
                  <a:pt x="181" y="151"/>
                </a:lnTo>
                <a:lnTo>
                  <a:pt x="179" y="147"/>
                </a:lnTo>
                <a:lnTo>
                  <a:pt x="178" y="145"/>
                </a:lnTo>
                <a:lnTo>
                  <a:pt x="176" y="143"/>
                </a:lnTo>
                <a:lnTo>
                  <a:pt x="174" y="142"/>
                </a:lnTo>
                <a:lnTo>
                  <a:pt x="172" y="142"/>
                </a:lnTo>
                <a:lnTo>
                  <a:pt x="172" y="142"/>
                </a:lnTo>
                <a:lnTo>
                  <a:pt x="167" y="144"/>
                </a:lnTo>
                <a:lnTo>
                  <a:pt x="163" y="147"/>
                </a:lnTo>
                <a:lnTo>
                  <a:pt x="160" y="151"/>
                </a:lnTo>
                <a:lnTo>
                  <a:pt x="159" y="156"/>
                </a:lnTo>
                <a:lnTo>
                  <a:pt x="159" y="156"/>
                </a:lnTo>
                <a:lnTo>
                  <a:pt x="157" y="163"/>
                </a:lnTo>
                <a:lnTo>
                  <a:pt x="157" y="170"/>
                </a:lnTo>
                <a:lnTo>
                  <a:pt x="158" y="178"/>
                </a:lnTo>
                <a:lnTo>
                  <a:pt x="160" y="184"/>
                </a:lnTo>
                <a:lnTo>
                  <a:pt x="160" y="184"/>
                </a:lnTo>
                <a:lnTo>
                  <a:pt x="158" y="186"/>
                </a:lnTo>
                <a:lnTo>
                  <a:pt x="158" y="186"/>
                </a:lnTo>
                <a:lnTo>
                  <a:pt x="155" y="189"/>
                </a:lnTo>
                <a:lnTo>
                  <a:pt x="151" y="190"/>
                </a:lnTo>
                <a:lnTo>
                  <a:pt x="148" y="190"/>
                </a:lnTo>
                <a:lnTo>
                  <a:pt x="144" y="189"/>
                </a:lnTo>
                <a:lnTo>
                  <a:pt x="137" y="186"/>
                </a:lnTo>
                <a:lnTo>
                  <a:pt x="129" y="180"/>
                </a:lnTo>
                <a:lnTo>
                  <a:pt x="129" y="180"/>
                </a:lnTo>
                <a:lnTo>
                  <a:pt x="130" y="173"/>
                </a:lnTo>
                <a:lnTo>
                  <a:pt x="130" y="167"/>
                </a:lnTo>
                <a:lnTo>
                  <a:pt x="130" y="167"/>
                </a:lnTo>
                <a:lnTo>
                  <a:pt x="129" y="161"/>
                </a:lnTo>
                <a:lnTo>
                  <a:pt x="127" y="155"/>
                </a:lnTo>
                <a:lnTo>
                  <a:pt x="124" y="150"/>
                </a:lnTo>
                <a:lnTo>
                  <a:pt x="120" y="146"/>
                </a:lnTo>
                <a:lnTo>
                  <a:pt x="120" y="146"/>
                </a:lnTo>
                <a:lnTo>
                  <a:pt x="118" y="145"/>
                </a:lnTo>
                <a:lnTo>
                  <a:pt x="115" y="144"/>
                </a:lnTo>
                <a:lnTo>
                  <a:pt x="109" y="146"/>
                </a:lnTo>
                <a:lnTo>
                  <a:pt x="105" y="149"/>
                </a:lnTo>
                <a:lnTo>
                  <a:pt x="103" y="151"/>
                </a:lnTo>
                <a:lnTo>
                  <a:pt x="103" y="153"/>
                </a:lnTo>
                <a:lnTo>
                  <a:pt x="103" y="153"/>
                </a:lnTo>
                <a:lnTo>
                  <a:pt x="102" y="156"/>
                </a:lnTo>
                <a:lnTo>
                  <a:pt x="103" y="159"/>
                </a:lnTo>
                <a:lnTo>
                  <a:pt x="105" y="165"/>
                </a:lnTo>
                <a:lnTo>
                  <a:pt x="108" y="171"/>
                </a:lnTo>
                <a:lnTo>
                  <a:pt x="112" y="176"/>
                </a:lnTo>
                <a:lnTo>
                  <a:pt x="112" y="176"/>
                </a:lnTo>
                <a:lnTo>
                  <a:pt x="120" y="184"/>
                </a:lnTo>
                <a:lnTo>
                  <a:pt x="120" y="184"/>
                </a:lnTo>
                <a:lnTo>
                  <a:pt x="119" y="184"/>
                </a:lnTo>
                <a:lnTo>
                  <a:pt x="119" y="184"/>
                </a:lnTo>
                <a:lnTo>
                  <a:pt x="116" y="189"/>
                </a:lnTo>
                <a:lnTo>
                  <a:pt x="112" y="192"/>
                </a:lnTo>
                <a:lnTo>
                  <a:pt x="107" y="195"/>
                </a:lnTo>
                <a:lnTo>
                  <a:pt x="102" y="196"/>
                </a:lnTo>
                <a:lnTo>
                  <a:pt x="102" y="196"/>
                </a:lnTo>
                <a:lnTo>
                  <a:pt x="96" y="185"/>
                </a:lnTo>
                <a:lnTo>
                  <a:pt x="92" y="180"/>
                </a:lnTo>
                <a:lnTo>
                  <a:pt x="88" y="175"/>
                </a:lnTo>
                <a:lnTo>
                  <a:pt x="83" y="171"/>
                </a:lnTo>
                <a:lnTo>
                  <a:pt x="79" y="169"/>
                </a:lnTo>
                <a:lnTo>
                  <a:pt x="74" y="168"/>
                </a:lnTo>
                <a:lnTo>
                  <a:pt x="69" y="168"/>
                </a:lnTo>
                <a:lnTo>
                  <a:pt x="69" y="168"/>
                </a:lnTo>
                <a:lnTo>
                  <a:pt x="67" y="169"/>
                </a:lnTo>
                <a:lnTo>
                  <a:pt x="65" y="171"/>
                </a:lnTo>
                <a:lnTo>
                  <a:pt x="62" y="175"/>
                </a:lnTo>
                <a:lnTo>
                  <a:pt x="61" y="181"/>
                </a:lnTo>
                <a:lnTo>
                  <a:pt x="61" y="183"/>
                </a:lnTo>
                <a:lnTo>
                  <a:pt x="62" y="186"/>
                </a:lnTo>
                <a:lnTo>
                  <a:pt x="62" y="186"/>
                </a:lnTo>
                <a:lnTo>
                  <a:pt x="64" y="190"/>
                </a:lnTo>
                <a:lnTo>
                  <a:pt x="67" y="193"/>
                </a:lnTo>
                <a:lnTo>
                  <a:pt x="74" y="198"/>
                </a:lnTo>
                <a:lnTo>
                  <a:pt x="82" y="201"/>
                </a:lnTo>
                <a:lnTo>
                  <a:pt x="90" y="204"/>
                </a:lnTo>
                <a:lnTo>
                  <a:pt x="90" y="204"/>
                </a:lnTo>
                <a:lnTo>
                  <a:pt x="97" y="205"/>
                </a:lnTo>
                <a:lnTo>
                  <a:pt x="97" y="205"/>
                </a:lnTo>
                <a:lnTo>
                  <a:pt x="100" y="210"/>
                </a:lnTo>
                <a:lnTo>
                  <a:pt x="100" y="210"/>
                </a:lnTo>
                <a:lnTo>
                  <a:pt x="106" y="222"/>
                </a:lnTo>
                <a:lnTo>
                  <a:pt x="112" y="235"/>
                </a:lnTo>
                <a:lnTo>
                  <a:pt x="118" y="247"/>
                </a:lnTo>
                <a:lnTo>
                  <a:pt x="122" y="262"/>
                </a:lnTo>
                <a:lnTo>
                  <a:pt x="129" y="288"/>
                </a:lnTo>
                <a:lnTo>
                  <a:pt x="135" y="315"/>
                </a:lnTo>
                <a:lnTo>
                  <a:pt x="135" y="315"/>
                </a:lnTo>
                <a:lnTo>
                  <a:pt x="138" y="331"/>
                </a:lnTo>
                <a:lnTo>
                  <a:pt x="140" y="348"/>
                </a:lnTo>
                <a:lnTo>
                  <a:pt x="141" y="364"/>
                </a:lnTo>
                <a:lnTo>
                  <a:pt x="141" y="381"/>
                </a:lnTo>
                <a:lnTo>
                  <a:pt x="140" y="397"/>
                </a:lnTo>
                <a:lnTo>
                  <a:pt x="139" y="413"/>
                </a:lnTo>
                <a:lnTo>
                  <a:pt x="137" y="430"/>
                </a:lnTo>
                <a:lnTo>
                  <a:pt x="133" y="446"/>
                </a:lnTo>
                <a:lnTo>
                  <a:pt x="133" y="446"/>
                </a:lnTo>
                <a:lnTo>
                  <a:pt x="133" y="448"/>
                </a:lnTo>
                <a:lnTo>
                  <a:pt x="133" y="448"/>
                </a:lnTo>
                <a:lnTo>
                  <a:pt x="125" y="448"/>
                </a:lnTo>
                <a:lnTo>
                  <a:pt x="125" y="448"/>
                </a:lnTo>
                <a:lnTo>
                  <a:pt x="125" y="434"/>
                </a:lnTo>
                <a:lnTo>
                  <a:pt x="124" y="421"/>
                </a:lnTo>
                <a:lnTo>
                  <a:pt x="122" y="407"/>
                </a:lnTo>
                <a:lnTo>
                  <a:pt x="119" y="394"/>
                </a:lnTo>
                <a:lnTo>
                  <a:pt x="115" y="381"/>
                </a:lnTo>
                <a:lnTo>
                  <a:pt x="109" y="369"/>
                </a:lnTo>
                <a:lnTo>
                  <a:pt x="103" y="357"/>
                </a:lnTo>
                <a:lnTo>
                  <a:pt x="96" y="345"/>
                </a:lnTo>
                <a:lnTo>
                  <a:pt x="96" y="345"/>
                </a:lnTo>
                <a:lnTo>
                  <a:pt x="87" y="332"/>
                </a:lnTo>
                <a:lnTo>
                  <a:pt x="78" y="320"/>
                </a:lnTo>
                <a:lnTo>
                  <a:pt x="59" y="297"/>
                </a:lnTo>
                <a:lnTo>
                  <a:pt x="49" y="285"/>
                </a:lnTo>
                <a:lnTo>
                  <a:pt x="41" y="273"/>
                </a:lnTo>
                <a:lnTo>
                  <a:pt x="32" y="260"/>
                </a:lnTo>
                <a:lnTo>
                  <a:pt x="25" y="246"/>
                </a:lnTo>
                <a:lnTo>
                  <a:pt x="25" y="246"/>
                </a:lnTo>
                <a:lnTo>
                  <a:pt x="20" y="235"/>
                </a:lnTo>
                <a:lnTo>
                  <a:pt x="16" y="223"/>
                </a:lnTo>
                <a:lnTo>
                  <a:pt x="13" y="212"/>
                </a:lnTo>
                <a:lnTo>
                  <a:pt x="11" y="200"/>
                </a:lnTo>
                <a:lnTo>
                  <a:pt x="9" y="188"/>
                </a:lnTo>
                <a:lnTo>
                  <a:pt x="9" y="174"/>
                </a:lnTo>
                <a:lnTo>
                  <a:pt x="9" y="162"/>
                </a:lnTo>
                <a:lnTo>
                  <a:pt x="10" y="150"/>
                </a:lnTo>
                <a:lnTo>
                  <a:pt x="12" y="138"/>
                </a:lnTo>
                <a:lnTo>
                  <a:pt x="15" y="126"/>
                </a:lnTo>
                <a:lnTo>
                  <a:pt x="18" y="114"/>
                </a:lnTo>
                <a:lnTo>
                  <a:pt x="22" y="103"/>
                </a:lnTo>
                <a:lnTo>
                  <a:pt x="27" y="91"/>
                </a:lnTo>
                <a:lnTo>
                  <a:pt x="34" y="80"/>
                </a:lnTo>
                <a:lnTo>
                  <a:pt x="41" y="70"/>
                </a:lnTo>
                <a:lnTo>
                  <a:pt x="48" y="60"/>
                </a:lnTo>
                <a:lnTo>
                  <a:pt x="48" y="60"/>
                </a:lnTo>
                <a:lnTo>
                  <a:pt x="56" y="51"/>
                </a:lnTo>
                <a:lnTo>
                  <a:pt x="65" y="43"/>
                </a:lnTo>
                <a:lnTo>
                  <a:pt x="75" y="35"/>
                </a:lnTo>
                <a:lnTo>
                  <a:pt x="85" y="29"/>
                </a:lnTo>
                <a:lnTo>
                  <a:pt x="96" y="23"/>
                </a:lnTo>
                <a:lnTo>
                  <a:pt x="108" y="19"/>
                </a:lnTo>
                <a:lnTo>
                  <a:pt x="120" y="14"/>
                </a:lnTo>
                <a:lnTo>
                  <a:pt x="132" y="11"/>
                </a:lnTo>
                <a:lnTo>
                  <a:pt x="144" y="10"/>
                </a:lnTo>
                <a:lnTo>
                  <a:pt x="156" y="9"/>
                </a:lnTo>
                <a:lnTo>
                  <a:pt x="169" y="9"/>
                </a:lnTo>
                <a:lnTo>
                  <a:pt x="181" y="11"/>
                </a:lnTo>
                <a:lnTo>
                  <a:pt x="193" y="13"/>
                </a:lnTo>
                <a:lnTo>
                  <a:pt x="206" y="17"/>
                </a:lnTo>
                <a:lnTo>
                  <a:pt x="217" y="22"/>
                </a:lnTo>
                <a:lnTo>
                  <a:pt x="229" y="27"/>
                </a:lnTo>
                <a:lnTo>
                  <a:pt x="229" y="27"/>
                </a:lnTo>
                <a:lnTo>
                  <a:pt x="241" y="35"/>
                </a:lnTo>
                <a:lnTo>
                  <a:pt x="251" y="44"/>
                </a:lnTo>
                <a:lnTo>
                  <a:pt x="260" y="54"/>
                </a:lnTo>
                <a:lnTo>
                  <a:pt x="268" y="66"/>
                </a:lnTo>
                <a:lnTo>
                  <a:pt x="274" y="78"/>
                </a:lnTo>
                <a:lnTo>
                  <a:pt x="280" y="91"/>
                </a:lnTo>
                <a:lnTo>
                  <a:pt x="284" y="105"/>
                </a:lnTo>
                <a:lnTo>
                  <a:pt x="287" y="119"/>
                </a:lnTo>
                <a:lnTo>
                  <a:pt x="289" y="133"/>
                </a:lnTo>
                <a:lnTo>
                  <a:pt x="290" y="148"/>
                </a:lnTo>
                <a:lnTo>
                  <a:pt x="289" y="162"/>
                </a:lnTo>
                <a:lnTo>
                  <a:pt x="288" y="176"/>
                </a:lnTo>
                <a:lnTo>
                  <a:pt x="286" y="192"/>
                </a:lnTo>
                <a:lnTo>
                  <a:pt x="283" y="205"/>
                </a:lnTo>
                <a:lnTo>
                  <a:pt x="280" y="219"/>
                </a:lnTo>
                <a:lnTo>
                  <a:pt x="275" y="231"/>
                </a:lnTo>
                <a:lnTo>
                  <a:pt x="275" y="231"/>
                </a:lnTo>
                <a:close/>
                <a:moveTo>
                  <a:pt x="212" y="212"/>
                </a:moveTo>
                <a:lnTo>
                  <a:pt x="212" y="212"/>
                </a:lnTo>
                <a:lnTo>
                  <a:pt x="213" y="211"/>
                </a:lnTo>
                <a:lnTo>
                  <a:pt x="213" y="211"/>
                </a:lnTo>
                <a:lnTo>
                  <a:pt x="215" y="210"/>
                </a:lnTo>
                <a:lnTo>
                  <a:pt x="216" y="210"/>
                </a:lnTo>
                <a:lnTo>
                  <a:pt x="215" y="211"/>
                </a:lnTo>
                <a:lnTo>
                  <a:pt x="212" y="212"/>
                </a:lnTo>
                <a:lnTo>
                  <a:pt x="212" y="212"/>
                </a:lnTo>
                <a:close/>
                <a:moveTo>
                  <a:pt x="197" y="192"/>
                </a:moveTo>
                <a:lnTo>
                  <a:pt x="197" y="192"/>
                </a:lnTo>
                <a:lnTo>
                  <a:pt x="200" y="187"/>
                </a:lnTo>
                <a:lnTo>
                  <a:pt x="203" y="182"/>
                </a:lnTo>
                <a:lnTo>
                  <a:pt x="210" y="173"/>
                </a:lnTo>
                <a:lnTo>
                  <a:pt x="210" y="173"/>
                </a:lnTo>
                <a:lnTo>
                  <a:pt x="212" y="172"/>
                </a:lnTo>
                <a:lnTo>
                  <a:pt x="214" y="171"/>
                </a:lnTo>
                <a:lnTo>
                  <a:pt x="214" y="172"/>
                </a:lnTo>
                <a:lnTo>
                  <a:pt x="214" y="173"/>
                </a:lnTo>
                <a:lnTo>
                  <a:pt x="213" y="178"/>
                </a:lnTo>
                <a:lnTo>
                  <a:pt x="212" y="181"/>
                </a:lnTo>
                <a:lnTo>
                  <a:pt x="212" y="181"/>
                </a:lnTo>
                <a:lnTo>
                  <a:pt x="209" y="185"/>
                </a:lnTo>
                <a:lnTo>
                  <a:pt x="206" y="188"/>
                </a:lnTo>
                <a:lnTo>
                  <a:pt x="202" y="190"/>
                </a:lnTo>
                <a:lnTo>
                  <a:pt x="197" y="192"/>
                </a:lnTo>
                <a:lnTo>
                  <a:pt x="197" y="192"/>
                </a:lnTo>
                <a:close/>
                <a:moveTo>
                  <a:pt x="92" y="195"/>
                </a:moveTo>
                <a:lnTo>
                  <a:pt x="92" y="195"/>
                </a:lnTo>
                <a:lnTo>
                  <a:pt x="89" y="195"/>
                </a:lnTo>
                <a:lnTo>
                  <a:pt x="89" y="195"/>
                </a:lnTo>
                <a:lnTo>
                  <a:pt x="83" y="192"/>
                </a:lnTo>
                <a:lnTo>
                  <a:pt x="78" y="190"/>
                </a:lnTo>
                <a:lnTo>
                  <a:pt x="78" y="190"/>
                </a:lnTo>
                <a:lnTo>
                  <a:pt x="75" y="188"/>
                </a:lnTo>
                <a:lnTo>
                  <a:pt x="75" y="188"/>
                </a:lnTo>
                <a:lnTo>
                  <a:pt x="72" y="186"/>
                </a:lnTo>
                <a:lnTo>
                  <a:pt x="71" y="184"/>
                </a:lnTo>
                <a:lnTo>
                  <a:pt x="71" y="181"/>
                </a:lnTo>
                <a:lnTo>
                  <a:pt x="73" y="178"/>
                </a:lnTo>
                <a:lnTo>
                  <a:pt x="73" y="178"/>
                </a:lnTo>
                <a:lnTo>
                  <a:pt x="79" y="180"/>
                </a:lnTo>
                <a:lnTo>
                  <a:pt x="84" y="184"/>
                </a:lnTo>
                <a:lnTo>
                  <a:pt x="88" y="189"/>
                </a:lnTo>
                <a:lnTo>
                  <a:pt x="92" y="195"/>
                </a:lnTo>
                <a:lnTo>
                  <a:pt x="92" y="19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" name="Freeform 2526"/>
          <p:cNvSpPr>
            <a:spLocks noEditPoints="1"/>
          </p:cNvSpPr>
          <p:nvPr/>
        </p:nvSpPr>
        <p:spPr bwMode="auto">
          <a:xfrm>
            <a:off x="7733619" y="3438905"/>
            <a:ext cx="1052206" cy="443061"/>
          </a:xfrm>
          <a:custGeom>
            <a:avLst/>
            <a:gdLst/>
            <a:ahLst/>
            <a:cxnLst>
              <a:cxn ang="0">
                <a:pos x="29" y="29"/>
              </a:cxn>
              <a:cxn ang="0">
                <a:pos x="13" y="54"/>
              </a:cxn>
              <a:cxn ang="0">
                <a:pos x="209" y="112"/>
              </a:cxn>
              <a:cxn ang="0">
                <a:pos x="531" y="229"/>
              </a:cxn>
              <a:cxn ang="0">
                <a:pos x="291" y="63"/>
              </a:cxn>
              <a:cxn ang="0">
                <a:pos x="457" y="201"/>
              </a:cxn>
              <a:cxn ang="0">
                <a:pos x="452" y="217"/>
              </a:cxn>
              <a:cxn ang="0">
                <a:pos x="445" y="215"/>
              </a:cxn>
              <a:cxn ang="0">
                <a:pos x="427" y="172"/>
              </a:cxn>
              <a:cxn ang="0">
                <a:pos x="410" y="159"/>
              </a:cxn>
              <a:cxn ang="0">
                <a:pos x="393" y="131"/>
              </a:cxn>
              <a:cxn ang="0">
                <a:pos x="386" y="148"/>
              </a:cxn>
              <a:cxn ang="0">
                <a:pos x="391" y="193"/>
              </a:cxn>
              <a:cxn ang="0">
                <a:pos x="374" y="187"/>
              </a:cxn>
              <a:cxn ang="0">
                <a:pos x="365" y="180"/>
              </a:cxn>
              <a:cxn ang="0">
                <a:pos x="338" y="122"/>
              </a:cxn>
              <a:cxn ang="0">
                <a:pos x="318" y="93"/>
              </a:cxn>
              <a:cxn ang="0">
                <a:pos x="302" y="88"/>
              </a:cxn>
              <a:cxn ang="0">
                <a:pos x="289" y="83"/>
              </a:cxn>
              <a:cxn ang="0">
                <a:pos x="288" y="126"/>
              </a:cxn>
              <a:cxn ang="0">
                <a:pos x="270" y="117"/>
              </a:cxn>
              <a:cxn ang="0">
                <a:pos x="253" y="105"/>
              </a:cxn>
              <a:cxn ang="0">
                <a:pos x="224" y="67"/>
              </a:cxn>
              <a:cxn ang="0">
                <a:pos x="223" y="103"/>
              </a:cxn>
              <a:cxn ang="0">
                <a:pos x="197" y="63"/>
              </a:cxn>
              <a:cxn ang="0">
                <a:pos x="183" y="62"/>
              </a:cxn>
              <a:cxn ang="0">
                <a:pos x="171" y="67"/>
              </a:cxn>
              <a:cxn ang="0">
                <a:pos x="518" y="208"/>
              </a:cxn>
              <a:cxn ang="0">
                <a:pos x="505" y="191"/>
              </a:cxn>
              <a:cxn ang="0">
                <a:pos x="502" y="198"/>
              </a:cxn>
              <a:cxn ang="0">
                <a:pos x="490" y="180"/>
              </a:cxn>
              <a:cxn ang="0">
                <a:pos x="481" y="173"/>
              </a:cxn>
              <a:cxn ang="0">
                <a:pos x="469" y="159"/>
              </a:cxn>
              <a:cxn ang="0">
                <a:pos x="457" y="150"/>
              </a:cxn>
              <a:cxn ang="0">
                <a:pos x="435" y="160"/>
              </a:cxn>
              <a:cxn ang="0">
                <a:pos x="358" y="142"/>
              </a:cxn>
              <a:cxn ang="0">
                <a:pos x="170" y="72"/>
              </a:cxn>
              <a:cxn ang="0">
                <a:pos x="183" y="81"/>
              </a:cxn>
              <a:cxn ang="0">
                <a:pos x="193" y="75"/>
              </a:cxn>
              <a:cxn ang="0">
                <a:pos x="99" y="41"/>
              </a:cxn>
              <a:cxn ang="0">
                <a:pos x="99" y="65"/>
              </a:cxn>
              <a:cxn ang="0">
                <a:pos x="58" y="30"/>
              </a:cxn>
              <a:cxn ang="0">
                <a:pos x="117" y="81"/>
              </a:cxn>
              <a:cxn ang="0">
                <a:pos x="152" y="57"/>
              </a:cxn>
              <a:cxn ang="0">
                <a:pos x="76" y="15"/>
              </a:cxn>
              <a:cxn ang="0">
                <a:pos x="110" y="19"/>
              </a:cxn>
              <a:cxn ang="0">
                <a:pos x="412" y="213"/>
              </a:cxn>
              <a:cxn ang="0">
                <a:pos x="228" y="112"/>
              </a:cxn>
              <a:cxn ang="0">
                <a:pos x="243" y="111"/>
              </a:cxn>
              <a:cxn ang="0">
                <a:pos x="256" y="96"/>
              </a:cxn>
              <a:cxn ang="0">
                <a:pos x="273" y="106"/>
              </a:cxn>
              <a:cxn ang="0">
                <a:pos x="289" y="118"/>
              </a:cxn>
              <a:cxn ang="0">
                <a:pos x="319" y="147"/>
              </a:cxn>
              <a:cxn ang="0">
                <a:pos x="332" y="137"/>
              </a:cxn>
              <a:cxn ang="0">
                <a:pos x="368" y="185"/>
              </a:cxn>
              <a:cxn ang="0">
                <a:pos x="365" y="127"/>
              </a:cxn>
              <a:cxn ang="0">
                <a:pos x="407" y="200"/>
              </a:cxn>
              <a:cxn ang="0">
                <a:pos x="433" y="192"/>
              </a:cxn>
              <a:cxn ang="0">
                <a:pos x="463" y="218"/>
              </a:cxn>
              <a:cxn ang="0">
                <a:pos x="487" y="222"/>
              </a:cxn>
              <a:cxn ang="0">
                <a:pos x="508" y="229"/>
              </a:cxn>
              <a:cxn ang="0">
                <a:pos x="508" y="243"/>
              </a:cxn>
            </a:cxnLst>
            <a:rect l="0" t="0" r="r" b="b"/>
            <a:pathLst>
              <a:path w="531" h="251">
                <a:moveTo>
                  <a:pt x="176" y="47"/>
                </a:moveTo>
                <a:lnTo>
                  <a:pt x="176" y="47"/>
                </a:lnTo>
                <a:lnTo>
                  <a:pt x="163" y="47"/>
                </a:lnTo>
                <a:lnTo>
                  <a:pt x="148" y="48"/>
                </a:lnTo>
                <a:lnTo>
                  <a:pt x="148" y="48"/>
                </a:lnTo>
                <a:lnTo>
                  <a:pt x="141" y="39"/>
                </a:lnTo>
                <a:lnTo>
                  <a:pt x="134" y="30"/>
                </a:lnTo>
                <a:lnTo>
                  <a:pt x="126" y="22"/>
                </a:lnTo>
                <a:lnTo>
                  <a:pt x="118" y="14"/>
                </a:lnTo>
                <a:lnTo>
                  <a:pt x="109" y="8"/>
                </a:lnTo>
                <a:lnTo>
                  <a:pt x="99" y="4"/>
                </a:lnTo>
                <a:lnTo>
                  <a:pt x="89" y="1"/>
                </a:lnTo>
                <a:lnTo>
                  <a:pt x="77" y="0"/>
                </a:lnTo>
                <a:lnTo>
                  <a:pt x="77" y="0"/>
                </a:lnTo>
                <a:lnTo>
                  <a:pt x="72" y="0"/>
                </a:lnTo>
                <a:lnTo>
                  <a:pt x="66" y="1"/>
                </a:lnTo>
                <a:lnTo>
                  <a:pt x="58" y="4"/>
                </a:lnTo>
                <a:lnTo>
                  <a:pt x="50" y="9"/>
                </a:lnTo>
                <a:lnTo>
                  <a:pt x="43" y="15"/>
                </a:lnTo>
                <a:lnTo>
                  <a:pt x="29" y="29"/>
                </a:lnTo>
                <a:lnTo>
                  <a:pt x="21" y="34"/>
                </a:lnTo>
                <a:lnTo>
                  <a:pt x="13" y="38"/>
                </a:lnTo>
                <a:lnTo>
                  <a:pt x="13" y="38"/>
                </a:lnTo>
                <a:lnTo>
                  <a:pt x="12" y="38"/>
                </a:lnTo>
                <a:lnTo>
                  <a:pt x="12" y="38"/>
                </a:lnTo>
                <a:lnTo>
                  <a:pt x="10" y="38"/>
                </a:lnTo>
                <a:lnTo>
                  <a:pt x="8" y="39"/>
                </a:lnTo>
                <a:lnTo>
                  <a:pt x="8" y="39"/>
                </a:lnTo>
                <a:lnTo>
                  <a:pt x="5" y="39"/>
                </a:lnTo>
                <a:lnTo>
                  <a:pt x="5" y="39"/>
                </a:lnTo>
                <a:lnTo>
                  <a:pt x="3" y="39"/>
                </a:lnTo>
                <a:lnTo>
                  <a:pt x="3" y="39"/>
                </a:lnTo>
                <a:lnTo>
                  <a:pt x="2" y="40"/>
                </a:lnTo>
                <a:lnTo>
                  <a:pt x="1" y="41"/>
                </a:lnTo>
                <a:lnTo>
                  <a:pt x="0" y="44"/>
                </a:lnTo>
                <a:lnTo>
                  <a:pt x="0" y="44"/>
                </a:lnTo>
                <a:lnTo>
                  <a:pt x="1" y="46"/>
                </a:lnTo>
                <a:lnTo>
                  <a:pt x="3" y="48"/>
                </a:lnTo>
                <a:lnTo>
                  <a:pt x="3" y="48"/>
                </a:lnTo>
                <a:lnTo>
                  <a:pt x="13" y="54"/>
                </a:lnTo>
                <a:lnTo>
                  <a:pt x="23" y="62"/>
                </a:lnTo>
                <a:lnTo>
                  <a:pt x="41" y="79"/>
                </a:lnTo>
                <a:lnTo>
                  <a:pt x="50" y="87"/>
                </a:lnTo>
                <a:lnTo>
                  <a:pt x="59" y="95"/>
                </a:lnTo>
                <a:lnTo>
                  <a:pt x="71" y="101"/>
                </a:lnTo>
                <a:lnTo>
                  <a:pt x="77" y="104"/>
                </a:lnTo>
                <a:lnTo>
                  <a:pt x="83" y="106"/>
                </a:lnTo>
                <a:lnTo>
                  <a:pt x="83" y="106"/>
                </a:lnTo>
                <a:lnTo>
                  <a:pt x="91" y="107"/>
                </a:lnTo>
                <a:lnTo>
                  <a:pt x="101" y="107"/>
                </a:lnTo>
                <a:lnTo>
                  <a:pt x="110" y="105"/>
                </a:lnTo>
                <a:lnTo>
                  <a:pt x="120" y="101"/>
                </a:lnTo>
                <a:lnTo>
                  <a:pt x="128" y="97"/>
                </a:lnTo>
                <a:lnTo>
                  <a:pt x="136" y="91"/>
                </a:lnTo>
                <a:lnTo>
                  <a:pt x="143" y="85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147" y="78"/>
                </a:lnTo>
                <a:lnTo>
                  <a:pt x="209" y="112"/>
                </a:lnTo>
                <a:lnTo>
                  <a:pt x="270" y="147"/>
                </a:lnTo>
                <a:lnTo>
                  <a:pt x="332" y="181"/>
                </a:lnTo>
                <a:lnTo>
                  <a:pt x="362" y="198"/>
                </a:lnTo>
                <a:lnTo>
                  <a:pt x="395" y="213"/>
                </a:lnTo>
                <a:lnTo>
                  <a:pt x="395" y="213"/>
                </a:lnTo>
                <a:lnTo>
                  <a:pt x="432" y="232"/>
                </a:lnTo>
                <a:lnTo>
                  <a:pt x="451" y="240"/>
                </a:lnTo>
                <a:lnTo>
                  <a:pt x="470" y="247"/>
                </a:lnTo>
                <a:lnTo>
                  <a:pt x="470" y="247"/>
                </a:lnTo>
                <a:lnTo>
                  <a:pt x="486" y="250"/>
                </a:lnTo>
                <a:lnTo>
                  <a:pt x="494" y="251"/>
                </a:lnTo>
                <a:lnTo>
                  <a:pt x="502" y="251"/>
                </a:lnTo>
                <a:lnTo>
                  <a:pt x="510" y="250"/>
                </a:lnTo>
                <a:lnTo>
                  <a:pt x="517" y="248"/>
                </a:lnTo>
                <a:lnTo>
                  <a:pt x="523" y="244"/>
                </a:lnTo>
                <a:lnTo>
                  <a:pt x="526" y="241"/>
                </a:lnTo>
                <a:lnTo>
                  <a:pt x="528" y="237"/>
                </a:lnTo>
                <a:lnTo>
                  <a:pt x="528" y="237"/>
                </a:lnTo>
                <a:lnTo>
                  <a:pt x="530" y="233"/>
                </a:lnTo>
                <a:lnTo>
                  <a:pt x="531" y="229"/>
                </a:lnTo>
                <a:lnTo>
                  <a:pt x="531" y="225"/>
                </a:lnTo>
                <a:lnTo>
                  <a:pt x="531" y="221"/>
                </a:lnTo>
                <a:lnTo>
                  <a:pt x="529" y="213"/>
                </a:lnTo>
                <a:lnTo>
                  <a:pt x="526" y="205"/>
                </a:lnTo>
                <a:lnTo>
                  <a:pt x="521" y="198"/>
                </a:lnTo>
                <a:lnTo>
                  <a:pt x="516" y="191"/>
                </a:lnTo>
                <a:lnTo>
                  <a:pt x="505" y="177"/>
                </a:lnTo>
                <a:lnTo>
                  <a:pt x="505" y="177"/>
                </a:lnTo>
                <a:lnTo>
                  <a:pt x="494" y="166"/>
                </a:lnTo>
                <a:lnTo>
                  <a:pt x="482" y="156"/>
                </a:lnTo>
                <a:lnTo>
                  <a:pt x="468" y="146"/>
                </a:lnTo>
                <a:lnTo>
                  <a:pt x="455" y="137"/>
                </a:lnTo>
                <a:lnTo>
                  <a:pt x="441" y="129"/>
                </a:lnTo>
                <a:lnTo>
                  <a:pt x="427" y="121"/>
                </a:lnTo>
                <a:lnTo>
                  <a:pt x="399" y="106"/>
                </a:lnTo>
                <a:lnTo>
                  <a:pt x="399" y="106"/>
                </a:lnTo>
                <a:lnTo>
                  <a:pt x="372" y="93"/>
                </a:lnTo>
                <a:lnTo>
                  <a:pt x="346" y="82"/>
                </a:lnTo>
                <a:lnTo>
                  <a:pt x="319" y="72"/>
                </a:lnTo>
                <a:lnTo>
                  <a:pt x="291" y="63"/>
                </a:lnTo>
                <a:lnTo>
                  <a:pt x="263" y="56"/>
                </a:lnTo>
                <a:lnTo>
                  <a:pt x="235" y="51"/>
                </a:lnTo>
                <a:lnTo>
                  <a:pt x="205" y="48"/>
                </a:lnTo>
                <a:lnTo>
                  <a:pt x="176" y="47"/>
                </a:lnTo>
                <a:lnTo>
                  <a:pt x="176" y="47"/>
                </a:lnTo>
                <a:close/>
                <a:moveTo>
                  <a:pt x="359" y="97"/>
                </a:moveTo>
                <a:lnTo>
                  <a:pt x="359" y="97"/>
                </a:lnTo>
                <a:lnTo>
                  <a:pt x="383" y="109"/>
                </a:lnTo>
                <a:lnTo>
                  <a:pt x="408" y="121"/>
                </a:lnTo>
                <a:lnTo>
                  <a:pt x="432" y="134"/>
                </a:lnTo>
                <a:lnTo>
                  <a:pt x="455" y="149"/>
                </a:lnTo>
                <a:lnTo>
                  <a:pt x="455" y="149"/>
                </a:lnTo>
                <a:lnTo>
                  <a:pt x="460" y="178"/>
                </a:lnTo>
                <a:lnTo>
                  <a:pt x="462" y="193"/>
                </a:lnTo>
                <a:lnTo>
                  <a:pt x="463" y="208"/>
                </a:lnTo>
                <a:lnTo>
                  <a:pt x="463" y="208"/>
                </a:lnTo>
                <a:lnTo>
                  <a:pt x="463" y="210"/>
                </a:lnTo>
                <a:lnTo>
                  <a:pt x="462" y="210"/>
                </a:lnTo>
                <a:lnTo>
                  <a:pt x="460" y="207"/>
                </a:lnTo>
                <a:lnTo>
                  <a:pt x="457" y="201"/>
                </a:lnTo>
                <a:lnTo>
                  <a:pt x="457" y="201"/>
                </a:lnTo>
                <a:lnTo>
                  <a:pt x="454" y="192"/>
                </a:lnTo>
                <a:lnTo>
                  <a:pt x="452" y="182"/>
                </a:lnTo>
                <a:lnTo>
                  <a:pt x="452" y="182"/>
                </a:lnTo>
                <a:lnTo>
                  <a:pt x="446" y="154"/>
                </a:lnTo>
                <a:lnTo>
                  <a:pt x="446" y="154"/>
                </a:lnTo>
                <a:lnTo>
                  <a:pt x="446" y="153"/>
                </a:lnTo>
                <a:lnTo>
                  <a:pt x="445" y="153"/>
                </a:lnTo>
                <a:lnTo>
                  <a:pt x="444" y="154"/>
                </a:lnTo>
                <a:lnTo>
                  <a:pt x="444" y="154"/>
                </a:lnTo>
                <a:lnTo>
                  <a:pt x="444" y="154"/>
                </a:lnTo>
                <a:lnTo>
                  <a:pt x="450" y="188"/>
                </a:lnTo>
                <a:lnTo>
                  <a:pt x="450" y="188"/>
                </a:lnTo>
                <a:lnTo>
                  <a:pt x="453" y="208"/>
                </a:lnTo>
                <a:lnTo>
                  <a:pt x="453" y="208"/>
                </a:lnTo>
                <a:lnTo>
                  <a:pt x="454" y="217"/>
                </a:lnTo>
                <a:lnTo>
                  <a:pt x="454" y="220"/>
                </a:lnTo>
                <a:lnTo>
                  <a:pt x="453" y="220"/>
                </a:lnTo>
                <a:lnTo>
                  <a:pt x="452" y="217"/>
                </a:lnTo>
                <a:lnTo>
                  <a:pt x="452" y="217"/>
                </a:lnTo>
                <a:lnTo>
                  <a:pt x="446" y="204"/>
                </a:lnTo>
                <a:lnTo>
                  <a:pt x="446" y="204"/>
                </a:lnTo>
                <a:lnTo>
                  <a:pt x="446" y="190"/>
                </a:lnTo>
                <a:lnTo>
                  <a:pt x="443" y="176"/>
                </a:lnTo>
                <a:lnTo>
                  <a:pt x="439" y="162"/>
                </a:lnTo>
                <a:lnTo>
                  <a:pt x="437" y="156"/>
                </a:lnTo>
                <a:lnTo>
                  <a:pt x="433" y="151"/>
                </a:lnTo>
                <a:lnTo>
                  <a:pt x="433" y="151"/>
                </a:lnTo>
                <a:lnTo>
                  <a:pt x="432" y="150"/>
                </a:lnTo>
                <a:lnTo>
                  <a:pt x="431" y="152"/>
                </a:lnTo>
                <a:lnTo>
                  <a:pt x="431" y="152"/>
                </a:lnTo>
                <a:lnTo>
                  <a:pt x="434" y="164"/>
                </a:lnTo>
                <a:lnTo>
                  <a:pt x="436" y="177"/>
                </a:lnTo>
                <a:lnTo>
                  <a:pt x="440" y="191"/>
                </a:lnTo>
                <a:lnTo>
                  <a:pt x="444" y="203"/>
                </a:lnTo>
                <a:lnTo>
                  <a:pt x="444" y="203"/>
                </a:lnTo>
                <a:lnTo>
                  <a:pt x="444" y="208"/>
                </a:lnTo>
                <a:lnTo>
                  <a:pt x="444" y="208"/>
                </a:lnTo>
                <a:lnTo>
                  <a:pt x="445" y="215"/>
                </a:lnTo>
                <a:lnTo>
                  <a:pt x="445" y="215"/>
                </a:lnTo>
                <a:lnTo>
                  <a:pt x="444" y="215"/>
                </a:lnTo>
                <a:lnTo>
                  <a:pt x="442" y="210"/>
                </a:lnTo>
                <a:lnTo>
                  <a:pt x="442" y="210"/>
                </a:lnTo>
                <a:lnTo>
                  <a:pt x="435" y="194"/>
                </a:lnTo>
                <a:lnTo>
                  <a:pt x="430" y="176"/>
                </a:lnTo>
                <a:lnTo>
                  <a:pt x="430" y="176"/>
                </a:lnTo>
                <a:lnTo>
                  <a:pt x="427" y="164"/>
                </a:lnTo>
                <a:lnTo>
                  <a:pt x="427" y="164"/>
                </a:lnTo>
                <a:lnTo>
                  <a:pt x="420" y="140"/>
                </a:lnTo>
                <a:lnTo>
                  <a:pt x="420" y="140"/>
                </a:lnTo>
                <a:lnTo>
                  <a:pt x="420" y="139"/>
                </a:lnTo>
                <a:lnTo>
                  <a:pt x="419" y="139"/>
                </a:lnTo>
                <a:lnTo>
                  <a:pt x="418" y="140"/>
                </a:lnTo>
                <a:lnTo>
                  <a:pt x="418" y="140"/>
                </a:lnTo>
                <a:lnTo>
                  <a:pt x="418" y="140"/>
                </a:lnTo>
                <a:lnTo>
                  <a:pt x="419" y="146"/>
                </a:lnTo>
                <a:lnTo>
                  <a:pt x="419" y="146"/>
                </a:lnTo>
                <a:lnTo>
                  <a:pt x="420" y="147"/>
                </a:lnTo>
                <a:lnTo>
                  <a:pt x="420" y="147"/>
                </a:lnTo>
                <a:lnTo>
                  <a:pt x="427" y="172"/>
                </a:lnTo>
                <a:lnTo>
                  <a:pt x="429" y="186"/>
                </a:lnTo>
                <a:lnTo>
                  <a:pt x="431" y="199"/>
                </a:lnTo>
                <a:lnTo>
                  <a:pt x="431" y="199"/>
                </a:lnTo>
                <a:lnTo>
                  <a:pt x="431" y="201"/>
                </a:lnTo>
                <a:lnTo>
                  <a:pt x="430" y="201"/>
                </a:lnTo>
                <a:lnTo>
                  <a:pt x="427" y="198"/>
                </a:lnTo>
                <a:lnTo>
                  <a:pt x="422" y="190"/>
                </a:lnTo>
                <a:lnTo>
                  <a:pt x="422" y="190"/>
                </a:lnTo>
                <a:lnTo>
                  <a:pt x="420" y="185"/>
                </a:lnTo>
                <a:lnTo>
                  <a:pt x="420" y="185"/>
                </a:lnTo>
                <a:lnTo>
                  <a:pt x="417" y="171"/>
                </a:lnTo>
                <a:lnTo>
                  <a:pt x="414" y="157"/>
                </a:lnTo>
                <a:lnTo>
                  <a:pt x="407" y="131"/>
                </a:lnTo>
                <a:lnTo>
                  <a:pt x="407" y="131"/>
                </a:lnTo>
                <a:lnTo>
                  <a:pt x="406" y="130"/>
                </a:lnTo>
                <a:lnTo>
                  <a:pt x="406" y="130"/>
                </a:lnTo>
                <a:lnTo>
                  <a:pt x="405" y="131"/>
                </a:lnTo>
                <a:lnTo>
                  <a:pt x="405" y="132"/>
                </a:lnTo>
                <a:lnTo>
                  <a:pt x="405" y="132"/>
                </a:lnTo>
                <a:lnTo>
                  <a:pt x="410" y="159"/>
                </a:lnTo>
                <a:lnTo>
                  <a:pt x="413" y="172"/>
                </a:lnTo>
                <a:lnTo>
                  <a:pt x="418" y="186"/>
                </a:lnTo>
                <a:lnTo>
                  <a:pt x="418" y="18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8" y="196"/>
                </a:lnTo>
                <a:lnTo>
                  <a:pt x="416" y="193"/>
                </a:lnTo>
                <a:lnTo>
                  <a:pt x="412" y="185"/>
                </a:lnTo>
                <a:lnTo>
                  <a:pt x="412" y="185"/>
                </a:lnTo>
                <a:lnTo>
                  <a:pt x="408" y="175"/>
                </a:lnTo>
                <a:lnTo>
                  <a:pt x="405" y="166"/>
                </a:lnTo>
                <a:lnTo>
                  <a:pt x="405" y="166"/>
                </a:lnTo>
                <a:lnTo>
                  <a:pt x="405" y="165"/>
                </a:lnTo>
                <a:lnTo>
                  <a:pt x="405" y="165"/>
                </a:lnTo>
                <a:lnTo>
                  <a:pt x="399" y="146"/>
                </a:lnTo>
                <a:lnTo>
                  <a:pt x="399" y="146"/>
                </a:lnTo>
                <a:lnTo>
                  <a:pt x="393" y="131"/>
                </a:lnTo>
                <a:lnTo>
                  <a:pt x="393" y="131"/>
                </a:lnTo>
                <a:lnTo>
                  <a:pt x="393" y="131"/>
                </a:lnTo>
                <a:lnTo>
                  <a:pt x="391" y="131"/>
                </a:lnTo>
                <a:lnTo>
                  <a:pt x="390" y="131"/>
                </a:lnTo>
                <a:lnTo>
                  <a:pt x="390" y="132"/>
                </a:lnTo>
                <a:lnTo>
                  <a:pt x="390" y="132"/>
                </a:lnTo>
                <a:lnTo>
                  <a:pt x="397" y="148"/>
                </a:lnTo>
                <a:lnTo>
                  <a:pt x="402" y="164"/>
                </a:lnTo>
                <a:lnTo>
                  <a:pt x="402" y="164"/>
                </a:lnTo>
                <a:lnTo>
                  <a:pt x="404" y="174"/>
                </a:lnTo>
                <a:lnTo>
                  <a:pt x="406" y="186"/>
                </a:lnTo>
                <a:lnTo>
                  <a:pt x="406" y="186"/>
                </a:lnTo>
                <a:lnTo>
                  <a:pt x="406" y="192"/>
                </a:lnTo>
                <a:lnTo>
                  <a:pt x="406" y="195"/>
                </a:lnTo>
                <a:lnTo>
                  <a:pt x="406" y="196"/>
                </a:lnTo>
                <a:lnTo>
                  <a:pt x="405" y="195"/>
                </a:lnTo>
                <a:lnTo>
                  <a:pt x="401" y="188"/>
                </a:lnTo>
                <a:lnTo>
                  <a:pt x="401" y="188"/>
                </a:lnTo>
                <a:lnTo>
                  <a:pt x="396" y="177"/>
                </a:lnTo>
                <a:lnTo>
                  <a:pt x="391" y="167"/>
                </a:lnTo>
                <a:lnTo>
                  <a:pt x="391" y="167"/>
                </a:lnTo>
                <a:lnTo>
                  <a:pt x="386" y="148"/>
                </a:lnTo>
                <a:lnTo>
                  <a:pt x="380" y="131"/>
                </a:lnTo>
                <a:lnTo>
                  <a:pt x="380" y="131"/>
                </a:lnTo>
                <a:lnTo>
                  <a:pt x="380" y="128"/>
                </a:lnTo>
                <a:lnTo>
                  <a:pt x="379" y="127"/>
                </a:lnTo>
                <a:lnTo>
                  <a:pt x="379" y="127"/>
                </a:lnTo>
                <a:lnTo>
                  <a:pt x="377" y="122"/>
                </a:lnTo>
                <a:lnTo>
                  <a:pt x="377" y="122"/>
                </a:lnTo>
                <a:lnTo>
                  <a:pt x="377" y="122"/>
                </a:lnTo>
                <a:lnTo>
                  <a:pt x="376" y="122"/>
                </a:lnTo>
                <a:lnTo>
                  <a:pt x="375" y="122"/>
                </a:lnTo>
                <a:lnTo>
                  <a:pt x="375" y="123"/>
                </a:lnTo>
                <a:lnTo>
                  <a:pt x="375" y="123"/>
                </a:lnTo>
                <a:lnTo>
                  <a:pt x="381" y="144"/>
                </a:lnTo>
                <a:lnTo>
                  <a:pt x="388" y="164"/>
                </a:lnTo>
                <a:lnTo>
                  <a:pt x="388" y="164"/>
                </a:lnTo>
                <a:lnTo>
                  <a:pt x="390" y="173"/>
                </a:lnTo>
                <a:lnTo>
                  <a:pt x="390" y="173"/>
                </a:lnTo>
                <a:lnTo>
                  <a:pt x="391" y="182"/>
                </a:lnTo>
                <a:lnTo>
                  <a:pt x="391" y="193"/>
                </a:lnTo>
                <a:lnTo>
                  <a:pt x="391" y="193"/>
                </a:lnTo>
                <a:lnTo>
                  <a:pt x="390" y="190"/>
                </a:lnTo>
                <a:lnTo>
                  <a:pt x="388" y="186"/>
                </a:lnTo>
                <a:lnTo>
                  <a:pt x="385" y="177"/>
                </a:lnTo>
                <a:lnTo>
                  <a:pt x="385" y="177"/>
                </a:lnTo>
                <a:lnTo>
                  <a:pt x="378" y="159"/>
                </a:lnTo>
                <a:lnTo>
                  <a:pt x="372" y="140"/>
                </a:lnTo>
                <a:lnTo>
                  <a:pt x="365" y="122"/>
                </a:lnTo>
                <a:lnTo>
                  <a:pt x="361" y="113"/>
                </a:lnTo>
                <a:lnTo>
                  <a:pt x="356" y="104"/>
                </a:lnTo>
                <a:lnTo>
                  <a:pt x="356" y="104"/>
                </a:lnTo>
                <a:lnTo>
                  <a:pt x="355" y="104"/>
                </a:lnTo>
                <a:lnTo>
                  <a:pt x="354" y="105"/>
                </a:lnTo>
                <a:lnTo>
                  <a:pt x="354" y="105"/>
                </a:lnTo>
                <a:lnTo>
                  <a:pt x="356" y="115"/>
                </a:lnTo>
                <a:lnTo>
                  <a:pt x="359" y="125"/>
                </a:lnTo>
                <a:lnTo>
                  <a:pt x="365" y="145"/>
                </a:lnTo>
                <a:lnTo>
                  <a:pt x="371" y="165"/>
                </a:lnTo>
                <a:lnTo>
                  <a:pt x="373" y="175"/>
                </a:lnTo>
                <a:lnTo>
                  <a:pt x="374" y="187"/>
                </a:lnTo>
                <a:lnTo>
                  <a:pt x="374" y="187"/>
                </a:lnTo>
                <a:lnTo>
                  <a:pt x="373" y="181"/>
                </a:lnTo>
                <a:lnTo>
                  <a:pt x="371" y="176"/>
                </a:lnTo>
                <a:lnTo>
                  <a:pt x="367" y="166"/>
                </a:lnTo>
                <a:lnTo>
                  <a:pt x="367" y="166"/>
                </a:lnTo>
                <a:lnTo>
                  <a:pt x="361" y="144"/>
                </a:lnTo>
                <a:lnTo>
                  <a:pt x="361" y="144"/>
                </a:lnTo>
                <a:lnTo>
                  <a:pt x="355" y="125"/>
                </a:lnTo>
                <a:lnTo>
                  <a:pt x="351" y="116"/>
                </a:lnTo>
                <a:lnTo>
                  <a:pt x="346" y="107"/>
                </a:lnTo>
                <a:lnTo>
                  <a:pt x="346" y="107"/>
                </a:lnTo>
                <a:lnTo>
                  <a:pt x="345" y="107"/>
                </a:lnTo>
                <a:lnTo>
                  <a:pt x="344" y="107"/>
                </a:lnTo>
                <a:lnTo>
                  <a:pt x="344" y="108"/>
                </a:lnTo>
                <a:lnTo>
                  <a:pt x="344" y="108"/>
                </a:lnTo>
                <a:lnTo>
                  <a:pt x="356" y="142"/>
                </a:lnTo>
                <a:lnTo>
                  <a:pt x="361" y="159"/>
                </a:lnTo>
                <a:lnTo>
                  <a:pt x="365" y="176"/>
                </a:lnTo>
                <a:lnTo>
                  <a:pt x="365" y="176"/>
                </a:lnTo>
                <a:lnTo>
                  <a:pt x="365" y="179"/>
                </a:lnTo>
                <a:lnTo>
                  <a:pt x="365" y="180"/>
                </a:lnTo>
                <a:lnTo>
                  <a:pt x="364" y="180"/>
                </a:lnTo>
                <a:lnTo>
                  <a:pt x="363" y="178"/>
                </a:lnTo>
                <a:lnTo>
                  <a:pt x="359" y="172"/>
                </a:lnTo>
                <a:lnTo>
                  <a:pt x="359" y="172"/>
                </a:lnTo>
                <a:lnTo>
                  <a:pt x="356" y="164"/>
                </a:lnTo>
                <a:lnTo>
                  <a:pt x="353" y="156"/>
                </a:lnTo>
                <a:lnTo>
                  <a:pt x="353" y="156"/>
                </a:lnTo>
                <a:lnTo>
                  <a:pt x="347" y="139"/>
                </a:lnTo>
                <a:lnTo>
                  <a:pt x="340" y="122"/>
                </a:lnTo>
                <a:lnTo>
                  <a:pt x="340" y="122"/>
                </a:lnTo>
                <a:lnTo>
                  <a:pt x="336" y="113"/>
                </a:lnTo>
                <a:lnTo>
                  <a:pt x="332" y="104"/>
                </a:lnTo>
                <a:lnTo>
                  <a:pt x="332" y="104"/>
                </a:lnTo>
                <a:lnTo>
                  <a:pt x="331" y="103"/>
                </a:lnTo>
                <a:lnTo>
                  <a:pt x="331" y="103"/>
                </a:lnTo>
                <a:lnTo>
                  <a:pt x="330" y="104"/>
                </a:lnTo>
                <a:lnTo>
                  <a:pt x="330" y="105"/>
                </a:lnTo>
                <a:lnTo>
                  <a:pt x="330" y="105"/>
                </a:lnTo>
                <a:lnTo>
                  <a:pt x="338" y="122"/>
                </a:lnTo>
                <a:lnTo>
                  <a:pt x="338" y="122"/>
                </a:lnTo>
                <a:lnTo>
                  <a:pt x="339" y="126"/>
                </a:lnTo>
                <a:lnTo>
                  <a:pt x="339" y="126"/>
                </a:lnTo>
                <a:lnTo>
                  <a:pt x="343" y="138"/>
                </a:lnTo>
                <a:lnTo>
                  <a:pt x="345" y="150"/>
                </a:lnTo>
                <a:lnTo>
                  <a:pt x="345" y="150"/>
                </a:lnTo>
                <a:lnTo>
                  <a:pt x="346" y="158"/>
                </a:lnTo>
                <a:lnTo>
                  <a:pt x="346" y="163"/>
                </a:lnTo>
                <a:lnTo>
                  <a:pt x="347" y="166"/>
                </a:lnTo>
                <a:lnTo>
                  <a:pt x="347" y="166"/>
                </a:lnTo>
                <a:lnTo>
                  <a:pt x="342" y="158"/>
                </a:lnTo>
                <a:lnTo>
                  <a:pt x="338" y="149"/>
                </a:lnTo>
                <a:lnTo>
                  <a:pt x="332" y="131"/>
                </a:lnTo>
                <a:lnTo>
                  <a:pt x="326" y="112"/>
                </a:lnTo>
                <a:lnTo>
                  <a:pt x="320" y="93"/>
                </a:lnTo>
                <a:lnTo>
                  <a:pt x="320" y="93"/>
                </a:lnTo>
                <a:lnTo>
                  <a:pt x="319" y="92"/>
                </a:lnTo>
                <a:lnTo>
                  <a:pt x="319" y="92"/>
                </a:lnTo>
                <a:lnTo>
                  <a:pt x="318" y="92"/>
                </a:lnTo>
                <a:lnTo>
                  <a:pt x="318" y="93"/>
                </a:lnTo>
                <a:lnTo>
                  <a:pt x="318" y="93"/>
                </a:lnTo>
                <a:lnTo>
                  <a:pt x="322" y="110"/>
                </a:lnTo>
                <a:lnTo>
                  <a:pt x="327" y="126"/>
                </a:lnTo>
                <a:lnTo>
                  <a:pt x="327" y="126"/>
                </a:lnTo>
                <a:lnTo>
                  <a:pt x="333" y="149"/>
                </a:lnTo>
                <a:lnTo>
                  <a:pt x="333" y="149"/>
                </a:lnTo>
                <a:lnTo>
                  <a:pt x="334" y="153"/>
                </a:lnTo>
                <a:lnTo>
                  <a:pt x="334" y="157"/>
                </a:lnTo>
                <a:lnTo>
                  <a:pt x="333" y="157"/>
                </a:lnTo>
                <a:lnTo>
                  <a:pt x="332" y="157"/>
                </a:lnTo>
                <a:lnTo>
                  <a:pt x="329" y="154"/>
                </a:lnTo>
                <a:lnTo>
                  <a:pt x="329" y="154"/>
                </a:lnTo>
                <a:lnTo>
                  <a:pt x="325" y="146"/>
                </a:lnTo>
                <a:lnTo>
                  <a:pt x="321" y="139"/>
                </a:lnTo>
                <a:lnTo>
                  <a:pt x="316" y="122"/>
                </a:lnTo>
                <a:lnTo>
                  <a:pt x="310" y="105"/>
                </a:lnTo>
                <a:lnTo>
                  <a:pt x="307" y="96"/>
                </a:lnTo>
                <a:lnTo>
                  <a:pt x="303" y="89"/>
                </a:lnTo>
                <a:lnTo>
                  <a:pt x="303" y="89"/>
                </a:lnTo>
                <a:lnTo>
                  <a:pt x="302" y="88"/>
                </a:lnTo>
                <a:lnTo>
                  <a:pt x="302" y="88"/>
                </a:lnTo>
                <a:lnTo>
                  <a:pt x="301" y="90"/>
                </a:lnTo>
                <a:lnTo>
                  <a:pt x="301" y="90"/>
                </a:lnTo>
                <a:lnTo>
                  <a:pt x="309" y="122"/>
                </a:lnTo>
                <a:lnTo>
                  <a:pt x="309" y="122"/>
                </a:lnTo>
                <a:lnTo>
                  <a:pt x="314" y="138"/>
                </a:lnTo>
                <a:lnTo>
                  <a:pt x="314" y="138"/>
                </a:lnTo>
                <a:lnTo>
                  <a:pt x="316" y="143"/>
                </a:lnTo>
                <a:lnTo>
                  <a:pt x="314" y="140"/>
                </a:lnTo>
                <a:lnTo>
                  <a:pt x="314" y="140"/>
                </a:lnTo>
                <a:lnTo>
                  <a:pt x="309" y="133"/>
                </a:lnTo>
                <a:lnTo>
                  <a:pt x="306" y="127"/>
                </a:lnTo>
                <a:lnTo>
                  <a:pt x="300" y="113"/>
                </a:lnTo>
                <a:lnTo>
                  <a:pt x="296" y="97"/>
                </a:lnTo>
                <a:lnTo>
                  <a:pt x="291" y="83"/>
                </a:lnTo>
                <a:lnTo>
                  <a:pt x="291" y="83"/>
                </a:lnTo>
                <a:lnTo>
                  <a:pt x="291" y="82"/>
                </a:lnTo>
                <a:lnTo>
                  <a:pt x="290" y="82"/>
                </a:lnTo>
                <a:lnTo>
                  <a:pt x="289" y="83"/>
                </a:lnTo>
                <a:lnTo>
                  <a:pt x="289" y="83"/>
                </a:lnTo>
                <a:lnTo>
                  <a:pt x="289" y="83"/>
                </a:lnTo>
                <a:lnTo>
                  <a:pt x="293" y="98"/>
                </a:lnTo>
                <a:lnTo>
                  <a:pt x="297" y="114"/>
                </a:lnTo>
                <a:lnTo>
                  <a:pt x="300" y="129"/>
                </a:lnTo>
                <a:lnTo>
                  <a:pt x="302" y="144"/>
                </a:lnTo>
                <a:lnTo>
                  <a:pt x="302" y="144"/>
                </a:lnTo>
                <a:lnTo>
                  <a:pt x="300" y="138"/>
                </a:lnTo>
                <a:lnTo>
                  <a:pt x="296" y="131"/>
                </a:lnTo>
                <a:lnTo>
                  <a:pt x="296" y="131"/>
                </a:lnTo>
                <a:lnTo>
                  <a:pt x="289" y="113"/>
                </a:lnTo>
                <a:lnTo>
                  <a:pt x="289" y="113"/>
                </a:lnTo>
                <a:lnTo>
                  <a:pt x="284" y="98"/>
                </a:lnTo>
                <a:lnTo>
                  <a:pt x="278" y="85"/>
                </a:lnTo>
                <a:lnTo>
                  <a:pt x="278" y="85"/>
                </a:lnTo>
                <a:lnTo>
                  <a:pt x="277" y="85"/>
                </a:lnTo>
                <a:lnTo>
                  <a:pt x="276" y="86"/>
                </a:lnTo>
                <a:lnTo>
                  <a:pt x="276" y="86"/>
                </a:lnTo>
                <a:lnTo>
                  <a:pt x="277" y="93"/>
                </a:lnTo>
                <a:lnTo>
                  <a:pt x="278" y="99"/>
                </a:lnTo>
                <a:lnTo>
                  <a:pt x="283" y="113"/>
                </a:lnTo>
                <a:lnTo>
                  <a:pt x="288" y="126"/>
                </a:lnTo>
                <a:lnTo>
                  <a:pt x="291" y="139"/>
                </a:lnTo>
                <a:lnTo>
                  <a:pt x="291" y="139"/>
                </a:lnTo>
                <a:lnTo>
                  <a:pt x="292" y="143"/>
                </a:lnTo>
                <a:lnTo>
                  <a:pt x="292" y="143"/>
                </a:lnTo>
                <a:lnTo>
                  <a:pt x="291" y="143"/>
                </a:lnTo>
                <a:lnTo>
                  <a:pt x="289" y="138"/>
                </a:lnTo>
                <a:lnTo>
                  <a:pt x="289" y="138"/>
                </a:lnTo>
                <a:lnTo>
                  <a:pt x="284" y="128"/>
                </a:lnTo>
                <a:lnTo>
                  <a:pt x="279" y="117"/>
                </a:lnTo>
                <a:lnTo>
                  <a:pt x="279" y="117"/>
                </a:lnTo>
                <a:lnTo>
                  <a:pt x="273" y="98"/>
                </a:lnTo>
                <a:lnTo>
                  <a:pt x="266" y="81"/>
                </a:lnTo>
                <a:lnTo>
                  <a:pt x="266" y="81"/>
                </a:lnTo>
                <a:lnTo>
                  <a:pt x="265" y="81"/>
                </a:lnTo>
                <a:lnTo>
                  <a:pt x="264" y="82"/>
                </a:lnTo>
                <a:lnTo>
                  <a:pt x="264" y="82"/>
                </a:lnTo>
                <a:lnTo>
                  <a:pt x="265" y="92"/>
                </a:lnTo>
                <a:lnTo>
                  <a:pt x="268" y="104"/>
                </a:lnTo>
                <a:lnTo>
                  <a:pt x="268" y="104"/>
                </a:lnTo>
                <a:lnTo>
                  <a:pt x="270" y="117"/>
                </a:lnTo>
                <a:lnTo>
                  <a:pt x="272" y="125"/>
                </a:lnTo>
                <a:lnTo>
                  <a:pt x="274" y="129"/>
                </a:lnTo>
                <a:lnTo>
                  <a:pt x="274" y="129"/>
                </a:lnTo>
                <a:lnTo>
                  <a:pt x="270" y="123"/>
                </a:lnTo>
                <a:lnTo>
                  <a:pt x="266" y="117"/>
                </a:lnTo>
                <a:lnTo>
                  <a:pt x="260" y="103"/>
                </a:lnTo>
                <a:lnTo>
                  <a:pt x="254" y="87"/>
                </a:lnTo>
                <a:lnTo>
                  <a:pt x="248" y="73"/>
                </a:lnTo>
                <a:lnTo>
                  <a:pt x="248" y="73"/>
                </a:lnTo>
                <a:lnTo>
                  <a:pt x="247" y="73"/>
                </a:lnTo>
                <a:lnTo>
                  <a:pt x="247" y="73"/>
                </a:lnTo>
                <a:lnTo>
                  <a:pt x="246" y="74"/>
                </a:lnTo>
                <a:lnTo>
                  <a:pt x="246" y="74"/>
                </a:lnTo>
                <a:lnTo>
                  <a:pt x="254" y="97"/>
                </a:lnTo>
                <a:lnTo>
                  <a:pt x="254" y="97"/>
                </a:lnTo>
                <a:lnTo>
                  <a:pt x="256" y="108"/>
                </a:lnTo>
                <a:lnTo>
                  <a:pt x="258" y="113"/>
                </a:lnTo>
                <a:lnTo>
                  <a:pt x="260" y="117"/>
                </a:lnTo>
                <a:lnTo>
                  <a:pt x="260" y="117"/>
                </a:lnTo>
                <a:lnTo>
                  <a:pt x="253" y="105"/>
                </a:lnTo>
                <a:lnTo>
                  <a:pt x="247" y="91"/>
                </a:lnTo>
                <a:lnTo>
                  <a:pt x="236" y="66"/>
                </a:lnTo>
                <a:lnTo>
                  <a:pt x="236" y="66"/>
                </a:lnTo>
                <a:lnTo>
                  <a:pt x="235" y="65"/>
                </a:lnTo>
                <a:lnTo>
                  <a:pt x="234" y="65"/>
                </a:lnTo>
                <a:lnTo>
                  <a:pt x="234" y="65"/>
                </a:lnTo>
                <a:lnTo>
                  <a:pt x="234" y="66"/>
                </a:lnTo>
                <a:lnTo>
                  <a:pt x="234" y="66"/>
                </a:lnTo>
                <a:lnTo>
                  <a:pt x="242" y="92"/>
                </a:lnTo>
                <a:lnTo>
                  <a:pt x="246" y="106"/>
                </a:lnTo>
                <a:lnTo>
                  <a:pt x="250" y="119"/>
                </a:lnTo>
                <a:lnTo>
                  <a:pt x="250" y="119"/>
                </a:lnTo>
                <a:lnTo>
                  <a:pt x="248" y="114"/>
                </a:lnTo>
                <a:lnTo>
                  <a:pt x="245" y="108"/>
                </a:lnTo>
                <a:lnTo>
                  <a:pt x="239" y="96"/>
                </a:lnTo>
                <a:lnTo>
                  <a:pt x="239" y="96"/>
                </a:lnTo>
                <a:lnTo>
                  <a:pt x="226" y="67"/>
                </a:lnTo>
                <a:lnTo>
                  <a:pt x="226" y="67"/>
                </a:lnTo>
                <a:lnTo>
                  <a:pt x="225" y="67"/>
                </a:lnTo>
                <a:lnTo>
                  <a:pt x="224" y="67"/>
                </a:lnTo>
                <a:lnTo>
                  <a:pt x="224" y="67"/>
                </a:lnTo>
                <a:lnTo>
                  <a:pt x="224" y="68"/>
                </a:lnTo>
                <a:lnTo>
                  <a:pt x="224" y="68"/>
                </a:lnTo>
                <a:lnTo>
                  <a:pt x="232" y="89"/>
                </a:lnTo>
                <a:lnTo>
                  <a:pt x="238" y="110"/>
                </a:lnTo>
                <a:lnTo>
                  <a:pt x="238" y="110"/>
                </a:lnTo>
                <a:lnTo>
                  <a:pt x="235" y="100"/>
                </a:lnTo>
                <a:lnTo>
                  <a:pt x="231" y="90"/>
                </a:lnTo>
                <a:lnTo>
                  <a:pt x="224" y="80"/>
                </a:lnTo>
                <a:lnTo>
                  <a:pt x="219" y="71"/>
                </a:lnTo>
                <a:lnTo>
                  <a:pt x="219" y="71"/>
                </a:lnTo>
                <a:lnTo>
                  <a:pt x="217" y="71"/>
                </a:lnTo>
                <a:lnTo>
                  <a:pt x="217" y="72"/>
                </a:lnTo>
                <a:lnTo>
                  <a:pt x="217" y="72"/>
                </a:lnTo>
                <a:lnTo>
                  <a:pt x="220" y="90"/>
                </a:lnTo>
                <a:lnTo>
                  <a:pt x="222" y="99"/>
                </a:lnTo>
                <a:lnTo>
                  <a:pt x="224" y="104"/>
                </a:lnTo>
                <a:lnTo>
                  <a:pt x="226" y="107"/>
                </a:lnTo>
                <a:lnTo>
                  <a:pt x="226" y="107"/>
                </a:lnTo>
                <a:lnTo>
                  <a:pt x="223" y="103"/>
                </a:lnTo>
                <a:lnTo>
                  <a:pt x="220" y="97"/>
                </a:lnTo>
                <a:lnTo>
                  <a:pt x="216" y="87"/>
                </a:lnTo>
                <a:lnTo>
                  <a:pt x="212" y="77"/>
                </a:lnTo>
                <a:lnTo>
                  <a:pt x="209" y="72"/>
                </a:lnTo>
                <a:lnTo>
                  <a:pt x="206" y="68"/>
                </a:lnTo>
                <a:lnTo>
                  <a:pt x="206" y="68"/>
                </a:lnTo>
                <a:lnTo>
                  <a:pt x="205" y="68"/>
                </a:lnTo>
                <a:lnTo>
                  <a:pt x="205" y="68"/>
                </a:lnTo>
                <a:lnTo>
                  <a:pt x="204" y="69"/>
                </a:lnTo>
                <a:lnTo>
                  <a:pt x="204" y="69"/>
                </a:lnTo>
                <a:lnTo>
                  <a:pt x="210" y="87"/>
                </a:lnTo>
                <a:lnTo>
                  <a:pt x="210" y="87"/>
                </a:lnTo>
                <a:lnTo>
                  <a:pt x="214" y="97"/>
                </a:lnTo>
                <a:lnTo>
                  <a:pt x="215" y="101"/>
                </a:lnTo>
                <a:lnTo>
                  <a:pt x="213" y="97"/>
                </a:lnTo>
                <a:lnTo>
                  <a:pt x="213" y="97"/>
                </a:lnTo>
                <a:lnTo>
                  <a:pt x="206" y="79"/>
                </a:lnTo>
                <a:lnTo>
                  <a:pt x="202" y="71"/>
                </a:lnTo>
                <a:lnTo>
                  <a:pt x="197" y="63"/>
                </a:lnTo>
                <a:lnTo>
                  <a:pt x="197" y="63"/>
                </a:lnTo>
                <a:lnTo>
                  <a:pt x="196" y="62"/>
                </a:lnTo>
                <a:lnTo>
                  <a:pt x="195" y="63"/>
                </a:lnTo>
                <a:lnTo>
                  <a:pt x="195" y="63"/>
                </a:lnTo>
                <a:lnTo>
                  <a:pt x="198" y="75"/>
                </a:lnTo>
                <a:lnTo>
                  <a:pt x="202" y="86"/>
                </a:lnTo>
                <a:lnTo>
                  <a:pt x="202" y="86"/>
                </a:lnTo>
                <a:lnTo>
                  <a:pt x="197" y="74"/>
                </a:lnTo>
                <a:lnTo>
                  <a:pt x="191" y="63"/>
                </a:lnTo>
                <a:lnTo>
                  <a:pt x="191" y="63"/>
                </a:lnTo>
                <a:lnTo>
                  <a:pt x="190" y="63"/>
                </a:lnTo>
                <a:lnTo>
                  <a:pt x="189" y="64"/>
                </a:lnTo>
                <a:lnTo>
                  <a:pt x="189" y="64"/>
                </a:lnTo>
                <a:lnTo>
                  <a:pt x="191" y="74"/>
                </a:lnTo>
                <a:lnTo>
                  <a:pt x="192" y="84"/>
                </a:lnTo>
                <a:lnTo>
                  <a:pt x="192" y="84"/>
                </a:lnTo>
                <a:lnTo>
                  <a:pt x="191" y="79"/>
                </a:lnTo>
                <a:lnTo>
                  <a:pt x="189" y="73"/>
                </a:lnTo>
                <a:lnTo>
                  <a:pt x="184" y="63"/>
                </a:lnTo>
                <a:lnTo>
                  <a:pt x="184" y="63"/>
                </a:lnTo>
                <a:lnTo>
                  <a:pt x="183" y="62"/>
                </a:lnTo>
                <a:lnTo>
                  <a:pt x="182" y="63"/>
                </a:lnTo>
                <a:lnTo>
                  <a:pt x="182" y="63"/>
                </a:lnTo>
                <a:lnTo>
                  <a:pt x="182" y="68"/>
                </a:lnTo>
                <a:lnTo>
                  <a:pt x="182" y="68"/>
                </a:lnTo>
                <a:lnTo>
                  <a:pt x="181" y="65"/>
                </a:lnTo>
                <a:lnTo>
                  <a:pt x="181" y="65"/>
                </a:lnTo>
                <a:lnTo>
                  <a:pt x="180" y="64"/>
                </a:lnTo>
                <a:lnTo>
                  <a:pt x="179" y="64"/>
                </a:lnTo>
                <a:lnTo>
                  <a:pt x="179" y="64"/>
                </a:lnTo>
                <a:lnTo>
                  <a:pt x="177" y="69"/>
                </a:lnTo>
                <a:lnTo>
                  <a:pt x="177" y="69"/>
                </a:lnTo>
                <a:lnTo>
                  <a:pt x="176" y="68"/>
                </a:lnTo>
                <a:lnTo>
                  <a:pt x="175" y="69"/>
                </a:lnTo>
                <a:lnTo>
                  <a:pt x="175" y="69"/>
                </a:lnTo>
                <a:lnTo>
                  <a:pt x="174" y="72"/>
                </a:lnTo>
                <a:lnTo>
                  <a:pt x="173" y="73"/>
                </a:lnTo>
                <a:lnTo>
                  <a:pt x="172" y="71"/>
                </a:lnTo>
                <a:lnTo>
                  <a:pt x="171" y="68"/>
                </a:lnTo>
                <a:lnTo>
                  <a:pt x="171" y="68"/>
                </a:lnTo>
                <a:lnTo>
                  <a:pt x="171" y="67"/>
                </a:lnTo>
                <a:lnTo>
                  <a:pt x="171" y="67"/>
                </a:lnTo>
                <a:lnTo>
                  <a:pt x="172" y="62"/>
                </a:lnTo>
                <a:lnTo>
                  <a:pt x="171" y="56"/>
                </a:lnTo>
                <a:lnTo>
                  <a:pt x="171" y="56"/>
                </a:lnTo>
                <a:lnTo>
                  <a:pt x="195" y="56"/>
                </a:lnTo>
                <a:lnTo>
                  <a:pt x="219" y="58"/>
                </a:lnTo>
                <a:lnTo>
                  <a:pt x="243" y="61"/>
                </a:lnTo>
                <a:lnTo>
                  <a:pt x="267" y="66"/>
                </a:lnTo>
                <a:lnTo>
                  <a:pt x="290" y="72"/>
                </a:lnTo>
                <a:lnTo>
                  <a:pt x="314" y="79"/>
                </a:lnTo>
                <a:lnTo>
                  <a:pt x="336" y="87"/>
                </a:lnTo>
                <a:lnTo>
                  <a:pt x="359" y="97"/>
                </a:lnTo>
                <a:lnTo>
                  <a:pt x="359" y="97"/>
                </a:lnTo>
                <a:close/>
                <a:moveTo>
                  <a:pt x="522" y="222"/>
                </a:moveTo>
                <a:lnTo>
                  <a:pt x="522" y="222"/>
                </a:lnTo>
                <a:lnTo>
                  <a:pt x="522" y="226"/>
                </a:lnTo>
                <a:lnTo>
                  <a:pt x="521" y="231"/>
                </a:lnTo>
                <a:lnTo>
                  <a:pt x="521" y="231"/>
                </a:lnTo>
                <a:lnTo>
                  <a:pt x="520" y="219"/>
                </a:lnTo>
                <a:lnTo>
                  <a:pt x="518" y="208"/>
                </a:lnTo>
                <a:lnTo>
                  <a:pt x="518" y="208"/>
                </a:lnTo>
                <a:lnTo>
                  <a:pt x="520" y="213"/>
                </a:lnTo>
                <a:lnTo>
                  <a:pt x="520" y="213"/>
                </a:lnTo>
                <a:lnTo>
                  <a:pt x="522" y="222"/>
                </a:lnTo>
                <a:lnTo>
                  <a:pt x="522" y="222"/>
                </a:lnTo>
                <a:close/>
                <a:moveTo>
                  <a:pt x="515" y="205"/>
                </a:moveTo>
                <a:lnTo>
                  <a:pt x="515" y="205"/>
                </a:lnTo>
                <a:lnTo>
                  <a:pt x="515" y="205"/>
                </a:lnTo>
                <a:lnTo>
                  <a:pt x="515" y="205"/>
                </a:lnTo>
                <a:lnTo>
                  <a:pt x="514" y="203"/>
                </a:lnTo>
                <a:lnTo>
                  <a:pt x="514" y="203"/>
                </a:lnTo>
                <a:lnTo>
                  <a:pt x="515" y="205"/>
                </a:lnTo>
                <a:lnTo>
                  <a:pt x="515" y="205"/>
                </a:lnTo>
                <a:close/>
                <a:moveTo>
                  <a:pt x="464" y="155"/>
                </a:moveTo>
                <a:lnTo>
                  <a:pt x="464" y="155"/>
                </a:lnTo>
                <a:lnTo>
                  <a:pt x="476" y="163"/>
                </a:lnTo>
                <a:lnTo>
                  <a:pt x="486" y="172"/>
                </a:lnTo>
                <a:lnTo>
                  <a:pt x="496" y="181"/>
                </a:lnTo>
                <a:lnTo>
                  <a:pt x="505" y="191"/>
                </a:lnTo>
                <a:lnTo>
                  <a:pt x="505" y="191"/>
                </a:lnTo>
                <a:lnTo>
                  <a:pt x="509" y="197"/>
                </a:lnTo>
                <a:lnTo>
                  <a:pt x="509" y="197"/>
                </a:lnTo>
                <a:lnTo>
                  <a:pt x="513" y="213"/>
                </a:lnTo>
                <a:lnTo>
                  <a:pt x="513" y="213"/>
                </a:lnTo>
                <a:lnTo>
                  <a:pt x="512" y="222"/>
                </a:lnTo>
                <a:lnTo>
                  <a:pt x="513" y="230"/>
                </a:lnTo>
                <a:lnTo>
                  <a:pt x="513" y="230"/>
                </a:lnTo>
                <a:lnTo>
                  <a:pt x="509" y="221"/>
                </a:lnTo>
                <a:lnTo>
                  <a:pt x="507" y="211"/>
                </a:lnTo>
                <a:lnTo>
                  <a:pt x="504" y="191"/>
                </a:lnTo>
                <a:lnTo>
                  <a:pt x="504" y="191"/>
                </a:lnTo>
                <a:lnTo>
                  <a:pt x="504" y="190"/>
                </a:lnTo>
                <a:lnTo>
                  <a:pt x="503" y="190"/>
                </a:lnTo>
                <a:lnTo>
                  <a:pt x="502" y="191"/>
                </a:lnTo>
                <a:lnTo>
                  <a:pt x="502" y="191"/>
                </a:lnTo>
                <a:lnTo>
                  <a:pt x="502" y="191"/>
                </a:lnTo>
                <a:lnTo>
                  <a:pt x="502" y="196"/>
                </a:lnTo>
                <a:lnTo>
                  <a:pt x="502" y="196"/>
                </a:lnTo>
                <a:lnTo>
                  <a:pt x="502" y="198"/>
                </a:lnTo>
                <a:lnTo>
                  <a:pt x="502" y="198"/>
                </a:lnTo>
                <a:lnTo>
                  <a:pt x="504" y="212"/>
                </a:lnTo>
                <a:lnTo>
                  <a:pt x="504" y="212"/>
                </a:lnTo>
                <a:lnTo>
                  <a:pt x="505" y="219"/>
                </a:lnTo>
                <a:lnTo>
                  <a:pt x="506" y="228"/>
                </a:lnTo>
                <a:lnTo>
                  <a:pt x="506" y="231"/>
                </a:lnTo>
                <a:lnTo>
                  <a:pt x="505" y="232"/>
                </a:lnTo>
                <a:lnTo>
                  <a:pt x="504" y="231"/>
                </a:lnTo>
                <a:lnTo>
                  <a:pt x="502" y="227"/>
                </a:lnTo>
                <a:lnTo>
                  <a:pt x="502" y="227"/>
                </a:lnTo>
                <a:lnTo>
                  <a:pt x="500" y="223"/>
                </a:lnTo>
                <a:lnTo>
                  <a:pt x="500" y="223"/>
                </a:lnTo>
                <a:lnTo>
                  <a:pt x="500" y="212"/>
                </a:lnTo>
                <a:lnTo>
                  <a:pt x="499" y="201"/>
                </a:lnTo>
                <a:lnTo>
                  <a:pt x="496" y="191"/>
                </a:lnTo>
                <a:lnTo>
                  <a:pt x="492" y="180"/>
                </a:lnTo>
                <a:lnTo>
                  <a:pt x="492" y="180"/>
                </a:lnTo>
                <a:lnTo>
                  <a:pt x="491" y="179"/>
                </a:lnTo>
                <a:lnTo>
                  <a:pt x="490" y="179"/>
                </a:lnTo>
                <a:lnTo>
                  <a:pt x="490" y="180"/>
                </a:lnTo>
                <a:lnTo>
                  <a:pt x="490" y="180"/>
                </a:lnTo>
                <a:lnTo>
                  <a:pt x="490" y="180"/>
                </a:lnTo>
                <a:lnTo>
                  <a:pt x="492" y="192"/>
                </a:lnTo>
                <a:lnTo>
                  <a:pt x="493" y="202"/>
                </a:lnTo>
                <a:lnTo>
                  <a:pt x="495" y="213"/>
                </a:lnTo>
                <a:lnTo>
                  <a:pt x="498" y="223"/>
                </a:lnTo>
                <a:lnTo>
                  <a:pt x="498" y="223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7" y="230"/>
                </a:lnTo>
                <a:lnTo>
                  <a:pt x="495" y="226"/>
                </a:lnTo>
                <a:lnTo>
                  <a:pt x="492" y="220"/>
                </a:lnTo>
                <a:lnTo>
                  <a:pt x="492" y="220"/>
                </a:lnTo>
                <a:lnTo>
                  <a:pt x="489" y="208"/>
                </a:lnTo>
                <a:lnTo>
                  <a:pt x="486" y="196"/>
                </a:lnTo>
                <a:lnTo>
                  <a:pt x="486" y="196"/>
                </a:lnTo>
                <a:lnTo>
                  <a:pt x="485" y="185"/>
                </a:lnTo>
                <a:lnTo>
                  <a:pt x="482" y="173"/>
                </a:lnTo>
                <a:lnTo>
                  <a:pt x="482" y="173"/>
                </a:lnTo>
                <a:lnTo>
                  <a:pt x="481" y="173"/>
                </a:lnTo>
                <a:lnTo>
                  <a:pt x="481" y="173"/>
                </a:lnTo>
                <a:lnTo>
                  <a:pt x="480" y="173"/>
                </a:lnTo>
                <a:lnTo>
                  <a:pt x="480" y="174"/>
                </a:lnTo>
                <a:lnTo>
                  <a:pt x="480" y="174"/>
                </a:lnTo>
                <a:lnTo>
                  <a:pt x="482" y="187"/>
                </a:lnTo>
                <a:lnTo>
                  <a:pt x="485" y="198"/>
                </a:lnTo>
                <a:lnTo>
                  <a:pt x="485" y="198"/>
                </a:lnTo>
                <a:lnTo>
                  <a:pt x="485" y="212"/>
                </a:lnTo>
                <a:lnTo>
                  <a:pt x="485" y="212"/>
                </a:lnTo>
                <a:lnTo>
                  <a:pt x="485" y="215"/>
                </a:lnTo>
                <a:lnTo>
                  <a:pt x="485" y="215"/>
                </a:lnTo>
                <a:lnTo>
                  <a:pt x="483" y="211"/>
                </a:lnTo>
                <a:lnTo>
                  <a:pt x="479" y="199"/>
                </a:lnTo>
                <a:lnTo>
                  <a:pt x="479" y="199"/>
                </a:lnTo>
                <a:lnTo>
                  <a:pt x="477" y="191"/>
                </a:lnTo>
                <a:lnTo>
                  <a:pt x="477" y="191"/>
                </a:lnTo>
                <a:lnTo>
                  <a:pt x="474" y="175"/>
                </a:lnTo>
                <a:lnTo>
                  <a:pt x="469" y="160"/>
                </a:lnTo>
                <a:lnTo>
                  <a:pt x="469" y="160"/>
                </a:lnTo>
                <a:lnTo>
                  <a:pt x="469" y="159"/>
                </a:lnTo>
                <a:lnTo>
                  <a:pt x="468" y="159"/>
                </a:lnTo>
                <a:lnTo>
                  <a:pt x="467" y="160"/>
                </a:lnTo>
                <a:lnTo>
                  <a:pt x="467" y="161"/>
                </a:lnTo>
                <a:lnTo>
                  <a:pt x="467" y="161"/>
                </a:lnTo>
                <a:lnTo>
                  <a:pt x="470" y="176"/>
                </a:lnTo>
                <a:lnTo>
                  <a:pt x="475" y="192"/>
                </a:lnTo>
                <a:lnTo>
                  <a:pt x="475" y="192"/>
                </a:lnTo>
                <a:lnTo>
                  <a:pt x="475" y="194"/>
                </a:lnTo>
                <a:lnTo>
                  <a:pt x="475" y="194"/>
                </a:lnTo>
                <a:lnTo>
                  <a:pt x="475" y="205"/>
                </a:lnTo>
                <a:lnTo>
                  <a:pt x="475" y="210"/>
                </a:lnTo>
                <a:lnTo>
                  <a:pt x="474" y="212"/>
                </a:lnTo>
                <a:lnTo>
                  <a:pt x="474" y="212"/>
                </a:lnTo>
                <a:lnTo>
                  <a:pt x="470" y="207"/>
                </a:lnTo>
                <a:lnTo>
                  <a:pt x="468" y="202"/>
                </a:lnTo>
                <a:lnTo>
                  <a:pt x="465" y="191"/>
                </a:lnTo>
                <a:lnTo>
                  <a:pt x="465" y="191"/>
                </a:lnTo>
                <a:lnTo>
                  <a:pt x="461" y="170"/>
                </a:lnTo>
                <a:lnTo>
                  <a:pt x="457" y="150"/>
                </a:lnTo>
                <a:lnTo>
                  <a:pt x="457" y="150"/>
                </a:lnTo>
                <a:lnTo>
                  <a:pt x="464" y="155"/>
                </a:lnTo>
                <a:lnTo>
                  <a:pt x="464" y="155"/>
                </a:lnTo>
                <a:close/>
                <a:moveTo>
                  <a:pt x="498" y="214"/>
                </a:moveTo>
                <a:lnTo>
                  <a:pt x="498" y="214"/>
                </a:lnTo>
                <a:lnTo>
                  <a:pt x="495" y="197"/>
                </a:lnTo>
                <a:lnTo>
                  <a:pt x="495" y="197"/>
                </a:lnTo>
                <a:lnTo>
                  <a:pt x="494" y="192"/>
                </a:lnTo>
                <a:lnTo>
                  <a:pt x="494" y="192"/>
                </a:lnTo>
                <a:lnTo>
                  <a:pt x="497" y="203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lnTo>
                  <a:pt x="498" y="214"/>
                </a:lnTo>
                <a:close/>
                <a:moveTo>
                  <a:pt x="443" y="194"/>
                </a:moveTo>
                <a:lnTo>
                  <a:pt x="443" y="194"/>
                </a:lnTo>
                <a:lnTo>
                  <a:pt x="440" y="185"/>
                </a:lnTo>
                <a:lnTo>
                  <a:pt x="440" y="185"/>
                </a:lnTo>
                <a:lnTo>
                  <a:pt x="437" y="172"/>
                </a:lnTo>
                <a:lnTo>
                  <a:pt x="435" y="160"/>
                </a:lnTo>
                <a:lnTo>
                  <a:pt x="435" y="160"/>
                </a:lnTo>
                <a:lnTo>
                  <a:pt x="434" y="156"/>
                </a:lnTo>
                <a:lnTo>
                  <a:pt x="435" y="157"/>
                </a:lnTo>
                <a:lnTo>
                  <a:pt x="437" y="162"/>
                </a:lnTo>
                <a:lnTo>
                  <a:pt x="437" y="162"/>
                </a:lnTo>
                <a:lnTo>
                  <a:pt x="439" y="170"/>
                </a:lnTo>
                <a:lnTo>
                  <a:pt x="441" y="177"/>
                </a:lnTo>
                <a:lnTo>
                  <a:pt x="443" y="193"/>
                </a:lnTo>
                <a:lnTo>
                  <a:pt x="443" y="193"/>
                </a:lnTo>
                <a:lnTo>
                  <a:pt x="443" y="194"/>
                </a:lnTo>
                <a:lnTo>
                  <a:pt x="443" y="194"/>
                </a:lnTo>
                <a:close/>
                <a:moveTo>
                  <a:pt x="358" y="142"/>
                </a:moveTo>
                <a:lnTo>
                  <a:pt x="358" y="142"/>
                </a:lnTo>
                <a:lnTo>
                  <a:pt x="352" y="126"/>
                </a:lnTo>
                <a:lnTo>
                  <a:pt x="349" y="118"/>
                </a:lnTo>
                <a:lnTo>
                  <a:pt x="346" y="112"/>
                </a:lnTo>
                <a:lnTo>
                  <a:pt x="346" y="112"/>
                </a:lnTo>
                <a:lnTo>
                  <a:pt x="350" y="119"/>
                </a:lnTo>
                <a:lnTo>
                  <a:pt x="353" y="127"/>
                </a:lnTo>
                <a:lnTo>
                  <a:pt x="358" y="142"/>
                </a:lnTo>
                <a:lnTo>
                  <a:pt x="358" y="142"/>
                </a:lnTo>
                <a:close/>
                <a:moveTo>
                  <a:pt x="206" y="100"/>
                </a:moveTo>
                <a:lnTo>
                  <a:pt x="206" y="100"/>
                </a:lnTo>
                <a:lnTo>
                  <a:pt x="205" y="92"/>
                </a:lnTo>
                <a:lnTo>
                  <a:pt x="204" y="85"/>
                </a:lnTo>
                <a:lnTo>
                  <a:pt x="199" y="70"/>
                </a:lnTo>
                <a:lnTo>
                  <a:pt x="199" y="70"/>
                </a:lnTo>
                <a:lnTo>
                  <a:pt x="198" y="68"/>
                </a:lnTo>
                <a:lnTo>
                  <a:pt x="199" y="68"/>
                </a:lnTo>
                <a:lnTo>
                  <a:pt x="201" y="73"/>
                </a:lnTo>
                <a:lnTo>
                  <a:pt x="206" y="84"/>
                </a:lnTo>
                <a:lnTo>
                  <a:pt x="206" y="84"/>
                </a:lnTo>
                <a:lnTo>
                  <a:pt x="210" y="95"/>
                </a:lnTo>
                <a:lnTo>
                  <a:pt x="214" y="106"/>
                </a:lnTo>
                <a:lnTo>
                  <a:pt x="214" y="106"/>
                </a:lnTo>
                <a:lnTo>
                  <a:pt x="206" y="100"/>
                </a:lnTo>
                <a:lnTo>
                  <a:pt x="206" y="100"/>
                </a:lnTo>
                <a:close/>
                <a:moveTo>
                  <a:pt x="167" y="78"/>
                </a:moveTo>
                <a:lnTo>
                  <a:pt x="167" y="78"/>
                </a:lnTo>
                <a:lnTo>
                  <a:pt x="170" y="72"/>
                </a:lnTo>
                <a:lnTo>
                  <a:pt x="170" y="72"/>
                </a:lnTo>
                <a:lnTo>
                  <a:pt x="171" y="74"/>
                </a:lnTo>
                <a:lnTo>
                  <a:pt x="172" y="76"/>
                </a:lnTo>
                <a:lnTo>
                  <a:pt x="172" y="76"/>
                </a:lnTo>
                <a:lnTo>
                  <a:pt x="173" y="77"/>
                </a:lnTo>
                <a:lnTo>
                  <a:pt x="174" y="76"/>
                </a:lnTo>
                <a:lnTo>
                  <a:pt x="174" y="76"/>
                </a:lnTo>
                <a:lnTo>
                  <a:pt x="176" y="74"/>
                </a:lnTo>
                <a:lnTo>
                  <a:pt x="176" y="75"/>
                </a:lnTo>
                <a:lnTo>
                  <a:pt x="177" y="82"/>
                </a:lnTo>
                <a:lnTo>
                  <a:pt x="177" y="82"/>
                </a:lnTo>
                <a:lnTo>
                  <a:pt x="178" y="83"/>
                </a:lnTo>
                <a:lnTo>
                  <a:pt x="178" y="82"/>
                </a:lnTo>
                <a:lnTo>
                  <a:pt x="179" y="82"/>
                </a:lnTo>
                <a:lnTo>
                  <a:pt x="179" y="82"/>
                </a:lnTo>
                <a:lnTo>
                  <a:pt x="180" y="75"/>
                </a:lnTo>
                <a:lnTo>
                  <a:pt x="180" y="69"/>
                </a:lnTo>
                <a:lnTo>
                  <a:pt x="180" y="69"/>
                </a:lnTo>
                <a:lnTo>
                  <a:pt x="183" y="79"/>
                </a:lnTo>
                <a:lnTo>
                  <a:pt x="183" y="79"/>
                </a:lnTo>
                <a:lnTo>
                  <a:pt x="183" y="81"/>
                </a:lnTo>
                <a:lnTo>
                  <a:pt x="183" y="81"/>
                </a:lnTo>
                <a:lnTo>
                  <a:pt x="185" y="85"/>
                </a:lnTo>
                <a:lnTo>
                  <a:pt x="185" y="85"/>
                </a:lnTo>
                <a:lnTo>
                  <a:pt x="186" y="86"/>
                </a:lnTo>
                <a:lnTo>
                  <a:pt x="187" y="86"/>
                </a:lnTo>
                <a:lnTo>
                  <a:pt x="187" y="85"/>
                </a:lnTo>
                <a:lnTo>
                  <a:pt x="187" y="84"/>
                </a:lnTo>
                <a:lnTo>
                  <a:pt x="187" y="84"/>
                </a:lnTo>
                <a:lnTo>
                  <a:pt x="184" y="73"/>
                </a:lnTo>
                <a:lnTo>
                  <a:pt x="184" y="69"/>
                </a:lnTo>
                <a:lnTo>
                  <a:pt x="185" y="72"/>
                </a:lnTo>
                <a:lnTo>
                  <a:pt x="185" y="72"/>
                </a:lnTo>
                <a:lnTo>
                  <a:pt x="188" y="80"/>
                </a:lnTo>
                <a:lnTo>
                  <a:pt x="193" y="88"/>
                </a:lnTo>
                <a:lnTo>
                  <a:pt x="193" y="88"/>
                </a:lnTo>
                <a:lnTo>
                  <a:pt x="194" y="88"/>
                </a:lnTo>
                <a:lnTo>
                  <a:pt x="195" y="87"/>
                </a:lnTo>
                <a:lnTo>
                  <a:pt x="195" y="87"/>
                </a:lnTo>
                <a:lnTo>
                  <a:pt x="193" y="75"/>
                </a:lnTo>
                <a:lnTo>
                  <a:pt x="193" y="75"/>
                </a:lnTo>
                <a:lnTo>
                  <a:pt x="191" y="69"/>
                </a:lnTo>
                <a:lnTo>
                  <a:pt x="191" y="68"/>
                </a:lnTo>
                <a:lnTo>
                  <a:pt x="191" y="68"/>
                </a:lnTo>
                <a:lnTo>
                  <a:pt x="194" y="72"/>
                </a:lnTo>
                <a:lnTo>
                  <a:pt x="194" y="72"/>
                </a:lnTo>
                <a:lnTo>
                  <a:pt x="197" y="79"/>
                </a:lnTo>
                <a:lnTo>
                  <a:pt x="199" y="85"/>
                </a:lnTo>
                <a:lnTo>
                  <a:pt x="203" y="98"/>
                </a:lnTo>
                <a:lnTo>
                  <a:pt x="203" y="98"/>
                </a:lnTo>
                <a:lnTo>
                  <a:pt x="167" y="78"/>
                </a:lnTo>
                <a:lnTo>
                  <a:pt x="167" y="78"/>
                </a:lnTo>
                <a:close/>
                <a:moveTo>
                  <a:pt x="30" y="46"/>
                </a:moveTo>
                <a:lnTo>
                  <a:pt x="30" y="46"/>
                </a:lnTo>
                <a:lnTo>
                  <a:pt x="42" y="44"/>
                </a:lnTo>
                <a:lnTo>
                  <a:pt x="54" y="42"/>
                </a:lnTo>
                <a:lnTo>
                  <a:pt x="67" y="40"/>
                </a:lnTo>
                <a:lnTo>
                  <a:pt x="80" y="39"/>
                </a:lnTo>
                <a:lnTo>
                  <a:pt x="80" y="39"/>
                </a:lnTo>
                <a:lnTo>
                  <a:pt x="90" y="40"/>
                </a:lnTo>
                <a:lnTo>
                  <a:pt x="99" y="41"/>
                </a:lnTo>
                <a:lnTo>
                  <a:pt x="108" y="44"/>
                </a:lnTo>
                <a:lnTo>
                  <a:pt x="116" y="48"/>
                </a:lnTo>
                <a:lnTo>
                  <a:pt x="116" y="48"/>
                </a:lnTo>
                <a:lnTo>
                  <a:pt x="129" y="58"/>
                </a:lnTo>
                <a:lnTo>
                  <a:pt x="135" y="62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2" y="65"/>
                </a:lnTo>
                <a:lnTo>
                  <a:pt x="140" y="66"/>
                </a:lnTo>
                <a:lnTo>
                  <a:pt x="139" y="67"/>
                </a:lnTo>
                <a:lnTo>
                  <a:pt x="139" y="67"/>
                </a:lnTo>
                <a:lnTo>
                  <a:pt x="136" y="69"/>
                </a:lnTo>
                <a:lnTo>
                  <a:pt x="133" y="71"/>
                </a:lnTo>
                <a:lnTo>
                  <a:pt x="130" y="72"/>
                </a:lnTo>
                <a:lnTo>
                  <a:pt x="127" y="73"/>
                </a:lnTo>
                <a:lnTo>
                  <a:pt x="120" y="73"/>
                </a:lnTo>
                <a:lnTo>
                  <a:pt x="113" y="71"/>
                </a:lnTo>
                <a:lnTo>
                  <a:pt x="106" y="68"/>
                </a:lnTo>
                <a:lnTo>
                  <a:pt x="99" y="65"/>
                </a:lnTo>
                <a:lnTo>
                  <a:pt x="87" y="59"/>
                </a:lnTo>
                <a:lnTo>
                  <a:pt x="87" y="59"/>
                </a:lnTo>
                <a:lnTo>
                  <a:pt x="72" y="55"/>
                </a:lnTo>
                <a:lnTo>
                  <a:pt x="57" y="53"/>
                </a:lnTo>
                <a:lnTo>
                  <a:pt x="43" y="50"/>
                </a:lnTo>
                <a:lnTo>
                  <a:pt x="28" y="47"/>
                </a:lnTo>
                <a:lnTo>
                  <a:pt x="28" y="47"/>
                </a:lnTo>
                <a:lnTo>
                  <a:pt x="30" y="46"/>
                </a:lnTo>
                <a:lnTo>
                  <a:pt x="30" y="46"/>
                </a:lnTo>
                <a:close/>
                <a:moveTo>
                  <a:pt x="114" y="37"/>
                </a:moveTo>
                <a:lnTo>
                  <a:pt x="114" y="37"/>
                </a:lnTo>
                <a:lnTo>
                  <a:pt x="106" y="33"/>
                </a:lnTo>
                <a:lnTo>
                  <a:pt x="98" y="32"/>
                </a:lnTo>
                <a:lnTo>
                  <a:pt x="82" y="31"/>
                </a:lnTo>
                <a:lnTo>
                  <a:pt x="82" y="31"/>
                </a:lnTo>
                <a:lnTo>
                  <a:pt x="74" y="30"/>
                </a:lnTo>
                <a:lnTo>
                  <a:pt x="66" y="31"/>
                </a:lnTo>
                <a:lnTo>
                  <a:pt x="52" y="34"/>
                </a:lnTo>
                <a:lnTo>
                  <a:pt x="52" y="34"/>
                </a:lnTo>
                <a:lnTo>
                  <a:pt x="58" y="30"/>
                </a:lnTo>
                <a:lnTo>
                  <a:pt x="65" y="27"/>
                </a:lnTo>
                <a:lnTo>
                  <a:pt x="65" y="27"/>
                </a:lnTo>
                <a:lnTo>
                  <a:pt x="73" y="25"/>
                </a:lnTo>
                <a:lnTo>
                  <a:pt x="79" y="24"/>
                </a:lnTo>
                <a:lnTo>
                  <a:pt x="86" y="25"/>
                </a:lnTo>
                <a:lnTo>
                  <a:pt x="93" y="26"/>
                </a:lnTo>
                <a:lnTo>
                  <a:pt x="99" y="28"/>
                </a:lnTo>
                <a:lnTo>
                  <a:pt x="105" y="31"/>
                </a:lnTo>
                <a:lnTo>
                  <a:pt x="117" y="39"/>
                </a:lnTo>
                <a:lnTo>
                  <a:pt x="117" y="39"/>
                </a:lnTo>
                <a:lnTo>
                  <a:pt x="114" y="37"/>
                </a:lnTo>
                <a:lnTo>
                  <a:pt x="114" y="37"/>
                </a:lnTo>
                <a:close/>
                <a:moveTo>
                  <a:pt x="38" y="58"/>
                </a:moveTo>
                <a:lnTo>
                  <a:pt x="38" y="58"/>
                </a:lnTo>
                <a:lnTo>
                  <a:pt x="67" y="64"/>
                </a:lnTo>
                <a:lnTo>
                  <a:pt x="82" y="68"/>
                </a:lnTo>
                <a:lnTo>
                  <a:pt x="96" y="73"/>
                </a:lnTo>
                <a:lnTo>
                  <a:pt x="96" y="73"/>
                </a:lnTo>
                <a:lnTo>
                  <a:pt x="110" y="79"/>
                </a:lnTo>
                <a:lnTo>
                  <a:pt x="117" y="81"/>
                </a:lnTo>
                <a:lnTo>
                  <a:pt x="125" y="82"/>
                </a:lnTo>
                <a:lnTo>
                  <a:pt x="125" y="82"/>
                </a:lnTo>
                <a:lnTo>
                  <a:pt x="119" y="84"/>
                </a:lnTo>
                <a:lnTo>
                  <a:pt x="114" y="86"/>
                </a:lnTo>
                <a:lnTo>
                  <a:pt x="108" y="88"/>
                </a:lnTo>
                <a:lnTo>
                  <a:pt x="102" y="88"/>
                </a:lnTo>
                <a:lnTo>
                  <a:pt x="96" y="88"/>
                </a:lnTo>
                <a:lnTo>
                  <a:pt x="90" y="88"/>
                </a:lnTo>
                <a:lnTo>
                  <a:pt x="84" y="87"/>
                </a:lnTo>
                <a:lnTo>
                  <a:pt x="78" y="85"/>
                </a:lnTo>
                <a:lnTo>
                  <a:pt x="78" y="85"/>
                </a:lnTo>
                <a:lnTo>
                  <a:pt x="66" y="80"/>
                </a:lnTo>
                <a:lnTo>
                  <a:pt x="56" y="74"/>
                </a:lnTo>
                <a:lnTo>
                  <a:pt x="38" y="58"/>
                </a:lnTo>
                <a:lnTo>
                  <a:pt x="38" y="58"/>
                </a:lnTo>
                <a:close/>
                <a:moveTo>
                  <a:pt x="152" y="70"/>
                </a:moveTo>
                <a:lnTo>
                  <a:pt x="152" y="70"/>
                </a:lnTo>
                <a:lnTo>
                  <a:pt x="152" y="70"/>
                </a:lnTo>
                <a:lnTo>
                  <a:pt x="152" y="70"/>
                </a:lnTo>
                <a:lnTo>
                  <a:pt x="152" y="57"/>
                </a:lnTo>
                <a:lnTo>
                  <a:pt x="152" y="57"/>
                </a:lnTo>
                <a:lnTo>
                  <a:pt x="162" y="56"/>
                </a:lnTo>
                <a:lnTo>
                  <a:pt x="162" y="56"/>
                </a:lnTo>
                <a:lnTo>
                  <a:pt x="162" y="57"/>
                </a:lnTo>
                <a:lnTo>
                  <a:pt x="162" y="57"/>
                </a:lnTo>
                <a:lnTo>
                  <a:pt x="163" y="62"/>
                </a:lnTo>
                <a:lnTo>
                  <a:pt x="163" y="66"/>
                </a:lnTo>
                <a:lnTo>
                  <a:pt x="161" y="70"/>
                </a:lnTo>
                <a:lnTo>
                  <a:pt x="159" y="74"/>
                </a:lnTo>
                <a:lnTo>
                  <a:pt x="159" y="74"/>
                </a:lnTo>
                <a:lnTo>
                  <a:pt x="152" y="70"/>
                </a:lnTo>
                <a:lnTo>
                  <a:pt x="152" y="70"/>
                </a:lnTo>
                <a:close/>
                <a:moveTo>
                  <a:pt x="125" y="34"/>
                </a:moveTo>
                <a:lnTo>
                  <a:pt x="125" y="34"/>
                </a:lnTo>
                <a:lnTo>
                  <a:pt x="116" y="28"/>
                </a:lnTo>
                <a:lnTo>
                  <a:pt x="106" y="23"/>
                </a:lnTo>
                <a:lnTo>
                  <a:pt x="95" y="18"/>
                </a:lnTo>
                <a:lnTo>
                  <a:pt x="84" y="16"/>
                </a:lnTo>
                <a:lnTo>
                  <a:pt x="84" y="16"/>
                </a:lnTo>
                <a:lnTo>
                  <a:pt x="76" y="15"/>
                </a:lnTo>
                <a:lnTo>
                  <a:pt x="69" y="16"/>
                </a:lnTo>
                <a:lnTo>
                  <a:pt x="61" y="18"/>
                </a:lnTo>
                <a:lnTo>
                  <a:pt x="54" y="20"/>
                </a:lnTo>
                <a:lnTo>
                  <a:pt x="54" y="20"/>
                </a:lnTo>
                <a:lnTo>
                  <a:pt x="50" y="24"/>
                </a:lnTo>
                <a:lnTo>
                  <a:pt x="46" y="27"/>
                </a:lnTo>
                <a:lnTo>
                  <a:pt x="37" y="34"/>
                </a:lnTo>
                <a:lnTo>
                  <a:pt x="37" y="34"/>
                </a:lnTo>
                <a:lnTo>
                  <a:pt x="47" y="25"/>
                </a:lnTo>
                <a:lnTo>
                  <a:pt x="56" y="16"/>
                </a:lnTo>
                <a:lnTo>
                  <a:pt x="56" y="16"/>
                </a:lnTo>
                <a:lnTo>
                  <a:pt x="61" y="13"/>
                </a:lnTo>
                <a:lnTo>
                  <a:pt x="66" y="10"/>
                </a:lnTo>
                <a:lnTo>
                  <a:pt x="71" y="9"/>
                </a:lnTo>
                <a:lnTo>
                  <a:pt x="76" y="8"/>
                </a:lnTo>
                <a:lnTo>
                  <a:pt x="80" y="8"/>
                </a:lnTo>
                <a:lnTo>
                  <a:pt x="85" y="8"/>
                </a:lnTo>
                <a:lnTo>
                  <a:pt x="94" y="10"/>
                </a:lnTo>
                <a:lnTo>
                  <a:pt x="102" y="14"/>
                </a:lnTo>
                <a:lnTo>
                  <a:pt x="110" y="19"/>
                </a:lnTo>
                <a:lnTo>
                  <a:pt x="118" y="27"/>
                </a:lnTo>
                <a:lnTo>
                  <a:pt x="125" y="34"/>
                </a:lnTo>
                <a:lnTo>
                  <a:pt x="125" y="34"/>
                </a:lnTo>
                <a:close/>
                <a:moveTo>
                  <a:pt x="50" y="78"/>
                </a:moveTo>
                <a:lnTo>
                  <a:pt x="50" y="78"/>
                </a:lnTo>
                <a:lnTo>
                  <a:pt x="57" y="83"/>
                </a:lnTo>
                <a:lnTo>
                  <a:pt x="64" y="88"/>
                </a:lnTo>
                <a:lnTo>
                  <a:pt x="73" y="92"/>
                </a:lnTo>
                <a:lnTo>
                  <a:pt x="81" y="95"/>
                </a:lnTo>
                <a:lnTo>
                  <a:pt x="81" y="95"/>
                </a:lnTo>
                <a:lnTo>
                  <a:pt x="75" y="93"/>
                </a:lnTo>
                <a:lnTo>
                  <a:pt x="70" y="91"/>
                </a:lnTo>
                <a:lnTo>
                  <a:pt x="70" y="91"/>
                </a:lnTo>
                <a:lnTo>
                  <a:pt x="59" y="85"/>
                </a:lnTo>
                <a:lnTo>
                  <a:pt x="50" y="78"/>
                </a:lnTo>
                <a:lnTo>
                  <a:pt x="50" y="78"/>
                </a:lnTo>
                <a:close/>
                <a:moveTo>
                  <a:pt x="452" y="231"/>
                </a:moveTo>
                <a:lnTo>
                  <a:pt x="452" y="231"/>
                </a:lnTo>
                <a:lnTo>
                  <a:pt x="432" y="222"/>
                </a:lnTo>
                <a:lnTo>
                  <a:pt x="412" y="213"/>
                </a:lnTo>
                <a:lnTo>
                  <a:pt x="372" y="193"/>
                </a:lnTo>
                <a:lnTo>
                  <a:pt x="372" y="193"/>
                </a:lnTo>
                <a:lnTo>
                  <a:pt x="333" y="173"/>
                </a:lnTo>
                <a:lnTo>
                  <a:pt x="294" y="151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7" y="107"/>
                </a:lnTo>
                <a:lnTo>
                  <a:pt x="213" y="88"/>
                </a:lnTo>
                <a:lnTo>
                  <a:pt x="211" y="80"/>
                </a:lnTo>
                <a:lnTo>
                  <a:pt x="207" y="73"/>
                </a:lnTo>
                <a:lnTo>
                  <a:pt x="207" y="73"/>
                </a:lnTo>
                <a:lnTo>
                  <a:pt x="210" y="77"/>
                </a:lnTo>
                <a:lnTo>
                  <a:pt x="212" y="82"/>
                </a:lnTo>
                <a:lnTo>
                  <a:pt x="217" y="92"/>
                </a:lnTo>
                <a:lnTo>
                  <a:pt x="221" y="101"/>
                </a:lnTo>
                <a:lnTo>
                  <a:pt x="224" y="107"/>
                </a:lnTo>
                <a:lnTo>
                  <a:pt x="227" y="111"/>
                </a:lnTo>
                <a:lnTo>
                  <a:pt x="227" y="111"/>
                </a:lnTo>
                <a:lnTo>
                  <a:pt x="228" y="112"/>
                </a:lnTo>
                <a:lnTo>
                  <a:pt x="229" y="110"/>
                </a:lnTo>
                <a:lnTo>
                  <a:pt x="229" y="110"/>
                </a:lnTo>
                <a:lnTo>
                  <a:pt x="223" y="91"/>
                </a:lnTo>
                <a:lnTo>
                  <a:pt x="223" y="91"/>
                </a:lnTo>
                <a:lnTo>
                  <a:pt x="220" y="78"/>
                </a:lnTo>
                <a:lnTo>
                  <a:pt x="219" y="77"/>
                </a:lnTo>
                <a:lnTo>
                  <a:pt x="220" y="77"/>
                </a:lnTo>
                <a:lnTo>
                  <a:pt x="224" y="85"/>
                </a:lnTo>
                <a:lnTo>
                  <a:pt x="224" y="85"/>
                </a:lnTo>
                <a:lnTo>
                  <a:pt x="232" y="100"/>
                </a:lnTo>
                <a:lnTo>
                  <a:pt x="236" y="108"/>
                </a:lnTo>
                <a:lnTo>
                  <a:pt x="240" y="115"/>
                </a:lnTo>
                <a:lnTo>
                  <a:pt x="240" y="115"/>
                </a:lnTo>
                <a:lnTo>
                  <a:pt x="240" y="116"/>
                </a:lnTo>
                <a:lnTo>
                  <a:pt x="241" y="116"/>
                </a:lnTo>
                <a:lnTo>
                  <a:pt x="241" y="114"/>
                </a:lnTo>
                <a:lnTo>
                  <a:pt x="241" y="114"/>
                </a:lnTo>
                <a:lnTo>
                  <a:pt x="236" y="95"/>
                </a:lnTo>
                <a:lnTo>
                  <a:pt x="236" y="95"/>
                </a:lnTo>
                <a:lnTo>
                  <a:pt x="243" y="111"/>
                </a:lnTo>
                <a:lnTo>
                  <a:pt x="251" y="125"/>
                </a:lnTo>
                <a:lnTo>
                  <a:pt x="251" y="125"/>
                </a:lnTo>
                <a:lnTo>
                  <a:pt x="252" y="125"/>
                </a:lnTo>
                <a:lnTo>
                  <a:pt x="253" y="124"/>
                </a:lnTo>
                <a:lnTo>
                  <a:pt x="253" y="124"/>
                </a:lnTo>
                <a:lnTo>
                  <a:pt x="250" y="111"/>
                </a:lnTo>
                <a:lnTo>
                  <a:pt x="246" y="96"/>
                </a:lnTo>
                <a:lnTo>
                  <a:pt x="237" y="70"/>
                </a:lnTo>
                <a:lnTo>
                  <a:pt x="237" y="70"/>
                </a:lnTo>
                <a:lnTo>
                  <a:pt x="241" y="83"/>
                </a:lnTo>
                <a:lnTo>
                  <a:pt x="247" y="96"/>
                </a:lnTo>
                <a:lnTo>
                  <a:pt x="253" y="110"/>
                </a:lnTo>
                <a:lnTo>
                  <a:pt x="261" y="122"/>
                </a:lnTo>
                <a:lnTo>
                  <a:pt x="261" y="122"/>
                </a:lnTo>
                <a:lnTo>
                  <a:pt x="261" y="122"/>
                </a:lnTo>
                <a:lnTo>
                  <a:pt x="262" y="122"/>
                </a:lnTo>
                <a:lnTo>
                  <a:pt x="263" y="121"/>
                </a:lnTo>
                <a:lnTo>
                  <a:pt x="263" y="121"/>
                </a:lnTo>
                <a:lnTo>
                  <a:pt x="259" y="109"/>
                </a:lnTo>
                <a:lnTo>
                  <a:pt x="256" y="96"/>
                </a:lnTo>
                <a:lnTo>
                  <a:pt x="256" y="96"/>
                </a:lnTo>
                <a:lnTo>
                  <a:pt x="254" y="93"/>
                </a:lnTo>
                <a:lnTo>
                  <a:pt x="254" y="93"/>
                </a:lnTo>
                <a:lnTo>
                  <a:pt x="263" y="114"/>
                </a:lnTo>
                <a:lnTo>
                  <a:pt x="269" y="124"/>
                </a:lnTo>
                <a:lnTo>
                  <a:pt x="275" y="134"/>
                </a:lnTo>
                <a:lnTo>
                  <a:pt x="275" y="134"/>
                </a:lnTo>
                <a:lnTo>
                  <a:pt x="277" y="134"/>
                </a:lnTo>
                <a:lnTo>
                  <a:pt x="277" y="133"/>
                </a:lnTo>
                <a:lnTo>
                  <a:pt x="277" y="133"/>
                </a:lnTo>
                <a:lnTo>
                  <a:pt x="275" y="122"/>
                </a:lnTo>
                <a:lnTo>
                  <a:pt x="272" y="112"/>
                </a:lnTo>
                <a:lnTo>
                  <a:pt x="272" y="112"/>
                </a:lnTo>
                <a:lnTo>
                  <a:pt x="269" y="98"/>
                </a:lnTo>
                <a:lnTo>
                  <a:pt x="269" y="98"/>
                </a:lnTo>
                <a:lnTo>
                  <a:pt x="266" y="89"/>
                </a:lnTo>
                <a:lnTo>
                  <a:pt x="266" y="86"/>
                </a:lnTo>
                <a:lnTo>
                  <a:pt x="268" y="90"/>
                </a:lnTo>
                <a:lnTo>
                  <a:pt x="268" y="90"/>
                </a:lnTo>
                <a:lnTo>
                  <a:pt x="273" y="106"/>
                </a:lnTo>
                <a:lnTo>
                  <a:pt x="279" y="120"/>
                </a:lnTo>
                <a:lnTo>
                  <a:pt x="284" y="134"/>
                </a:lnTo>
                <a:lnTo>
                  <a:pt x="288" y="141"/>
                </a:lnTo>
                <a:lnTo>
                  <a:pt x="292" y="148"/>
                </a:lnTo>
                <a:lnTo>
                  <a:pt x="292" y="148"/>
                </a:lnTo>
                <a:lnTo>
                  <a:pt x="293" y="148"/>
                </a:lnTo>
                <a:lnTo>
                  <a:pt x="294" y="147"/>
                </a:lnTo>
                <a:lnTo>
                  <a:pt x="294" y="147"/>
                </a:lnTo>
                <a:lnTo>
                  <a:pt x="293" y="140"/>
                </a:lnTo>
                <a:lnTo>
                  <a:pt x="292" y="134"/>
                </a:lnTo>
                <a:lnTo>
                  <a:pt x="288" y="122"/>
                </a:lnTo>
                <a:lnTo>
                  <a:pt x="284" y="110"/>
                </a:lnTo>
                <a:lnTo>
                  <a:pt x="280" y="96"/>
                </a:lnTo>
                <a:lnTo>
                  <a:pt x="280" y="96"/>
                </a:lnTo>
                <a:lnTo>
                  <a:pt x="278" y="89"/>
                </a:lnTo>
                <a:lnTo>
                  <a:pt x="278" y="89"/>
                </a:lnTo>
                <a:lnTo>
                  <a:pt x="279" y="90"/>
                </a:lnTo>
                <a:lnTo>
                  <a:pt x="282" y="99"/>
                </a:lnTo>
                <a:lnTo>
                  <a:pt x="282" y="99"/>
                </a:lnTo>
                <a:lnTo>
                  <a:pt x="289" y="118"/>
                </a:lnTo>
                <a:lnTo>
                  <a:pt x="289" y="118"/>
                </a:lnTo>
                <a:lnTo>
                  <a:pt x="295" y="134"/>
                </a:lnTo>
                <a:lnTo>
                  <a:pt x="298" y="141"/>
                </a:lnTo>
                <a:lnTo>
                  <a:pt x="302" y="149"/>
                </a:lnTo>
                <a:lnTo>
                  <a:pt x="302" y="149"/>
                </a:lnTo>
                <a:lnTo>
                  <a:pt x="304" y="149"/>
                </a:lnTo>
                <a:lnTo>
                  <a:pt x="304" y="148"/>
                </a:lnTo>
                <a:lnTo>
                  <a:pt x="304" y="148"/>
                </a:lnTo>
                <a:lnTo>
                  <a:pt x="304" y="140"/>
                </a:lnTo>
                <a:lnTo>
                  <a:pt x="303" y="132"/>
                </a:lnTo>
                <a:lnTo>
                  <a:pt x="300" y="116"/>
                </a:lnTo>
                <a:lnTo>
                  <a:pt x="300" y="116"/>
                </a:lnTo>
                <a:lnTo>
                  <a:pt x="307" y="133"/>
                </a:lnTo>
                <a:lnTo>
                  <a:pt x="312" y="141"/>
                </a:lnTo>
                <a:lnTo>
                  <a:pt x="317" y="148"/>
                </a:lnTo>
                <a:lnTo>
                  <a:pt x="317" y="148"/>
                </a:lnTo>
                <a:lnTo>
                  <a:pt x="318" y="149"/>
                </a:lnTo>
                <a:lnTo>
                  <a:pt x="318" y="149"/>
                </a:lnTo>
                <a:lnTo>
                  <a:pt x="319" y="147"/>
                </a:lnTo>
                <a:lnTo>
                  <a:pt x="319" y="147"/>
                </a:lnTo>
                <a:lnTo>
                  <a:pt x="308" y="111"/>
                </a:lnTo>
                <a:lnTo>
                  <a:pt x="308" y="111"/>
                </a:lnTo>
                <a:lnTo>
                  <a:pt x="306" y="99"/>
                </a:lnTo>
                <a:lnTo>
                  <a:pt x="306" y="99"/>
                </a:lnTo>
                <a:lnTo>
                  <a:pt x="305" y="98"/>
                </a:lnTo>
                <a:lnTo>
                  <a:pt x="305" y="98"/>
                </a:lnTo>
                <a:lnTo>
                  <a:pt x="310" y="112"/>
                </a:lnTo>
                <a:lnTo>
                  <a:pt x="310" y="112"/>
                </a:lnTo>
                <a:lnTo>
                  <a:pt x="315" y="126"/>
                </a:lnTo>
                <a:lnTo>
                  <a:pt x="320" y="140"/>
                </a:lnTo>
                <a:lnTo>
                  <a:pt x="323" y="146"/>
                </a:lnTo>
                <a:lnTo>
                  <a:pt x="326" y="152"/>
                </a:lnTo>
                <a:lnTo>
                  <a:pt x="330" y="158"/>
                </a:lnTo>
                <a:lnTo>
                  <a:pt x="335" y="163"/>
                </a:lnTo>
                <a:lnTo>
                  <a:pt x="335" y="163"/>
                </a:lnTo>
                <a:lnTo>
                  <a:pt x="336" y="164"/>
                </a:lnTo>
                <a:lnTo>
                  <a:pt x="337" y="163"/>
                </a:lnTo>
                <a:lnTo>
                  <a:pt x="337" y="163"/>
                </a:lnTo>
                <a:lnTo>
                  <a:pt x="335" y="149"/>
                </a:lnTo>
                <a:lnTo>
                  <a:pt x="332" y="137"/>
                </a:lnTo>
                <a:lnTo>
                  <a:pt x="332" y="137"/>
                </a:lnTo>
                <a:lnTo>
                  <a:pt x="339" y="154"/>
                </a:lnTo>
                <a:lnTo>
                  <a:pt x="343" y="162"/>
                </a:lnTo>
                <a:lnTo>
                  <a:pt x="348" y="170"/>
                </a:lnTo>
                <a:lnTo>
                  <a:pt x="348" y="170"/>
                </a:lnTo>
                <a:lnTo>
                  <a:pt x="349" y="171"/>
                </a:lnTo>
                <a:lnTo>
                  <a:pt x="350" y="170"/>
                </a:lnTo>
                <a:lnTo>
                  <a:pt x="350" y="170"/>
                </a:lnTo>
                <a:lnTo>
                  <a:pt x="348" y="155"/>
                </a:lnTo>
                <a:lnTo>
                  <a:pt x="346" y="141"/>
                </a:lnTo>
                <a:lnTo>
                  <a:pt x="346" y="141"/>
                </a:lnTo>
                <a:lnTo>
                  <a:pt x="350" y="153"/>
                </a:lnTo>
                <a:lnTo>
                  <a:pt x="350" y="153"/>
                </a:lnTo>
                <a:lnTo>
                  <a:pt x="353" y="161"/>
                </a:lnTo>
                <a:lnTo>
                  <a:pt x="356" y="170"/>
                </a:lnTo>
                <a:lnTo>
                  <a:pt x="360" y="178"/>
                </a:lnTo>
                <a:lnTo>
                  <a:pt x="366" y="186"/>
                </a:lnTo>
                <a:lnTo>
                  <a:pt x="366" y="186"/>
                </a:lnTo>
                <a:lnTo>
                  <a:pt x="367" y="186"/>
                </a:lnTo>
                <a:lnTo>
                  <a:pt x="368" y="185"/>
                </a:lnTo>
                <a:lnTo>
                  <a:pt x="368" y="185"/>
                </a:lnTo>
                <a:lnTo>
                  <a:pt x="367" y="176"/>
                </a:lnTo>
                <a:lnTo>
                  <a:pt x="366" y="168"/>
                </a:lnTo>
                <a:lnTo>
                  <a:pt x="366" y="168"/>
                </a:lnTo>
                <a:lnTo>
                  <a:pt x="370" y="179"/>
                </a:lnTo>
                <a:lnTo>
                  <a:pt x="374" y="191"/>
                </a:lnTo>
                <a:lnTo>
                  <a:pt x="374" y="191"/>
                </a:lnTo>
                <a:lnTo>
                  <a:pt x="375" y="192"/>
                </a:lnTo>
                <a:lnTo>
                  <a:pt x="376" y="192"/>
                </a:lnTo>
                <a:lnTo>
                  <a:pt x="376" y="191"/>
                </a:lnTo>
                <a:lnTo>
                  <a:pt x="376" y="191"/>
                </a:lnTo>
                <a:lnTo>
                  <a:pt x="376" y="179"/>
                </a:lnTo>
                <a:lnTo>
                  <a:pt x="374" y="169"/>
                </a:lnTo>
                <a:lnTo>
                  <a:pt x="369" y="149"/>
                </a:lnTo>
                <a:lnTo>
                  <a:pt x="362" y="129"/>
                </a:lnTo>
                <a:lnTo>
                  <a:pt x="357" y="109"/>
                </a:lnTo>
                <a:lnTo>
                  <a:pt x="357" y="109"/>
                </a:lnTo>
                <a:lnTo>
                  <a:pt x="358" y="113"/>
                </a:lnTo>
                <a:lnTo>
                  <a:pt x="360" y="118"/>
                </a:lnTo>
                <a:lnTo>
                  <a:pt x="365" y="127"/>
                </a:lnTo>
                <a:lnTo>
                  <a:pt x="365" y="127"/>
                </a:lnTo>
                <a:lnTo>
                  <a:pt x="369" y="139"/>
                </a:lnTo>
                <a:lnTo>
                  <a:pt x="373" y="150"/>
                </a:lnTo>
                <a:lnTo>
                  <a:pt x="373" y="150"/>
                </a:lnTo>
                <a:lnTo>
                  <a:pt x="381" y="173"/>
                </a:lnTo>
                <a:lnTo>
                  <a:pt x="385" y="186"/>
                </a:lnTo>
                <a:lnTo>
                  <a:pt x="390" y="197"/>
                </a:lnTo>
                <a:lnTo>
                  <a:pt x="390" y="197"/>
                </a:lnTo>
                <a:lnTo>
                  <a:pt x="391" y="198"/>
                </a:lnTo>
                <a:lnTo>
                  <a:pt x="393" y="197"/>
                </a:lnTo>
                <a:lnTo>
                  <a:pt x="393" y="197"/>
                </a:lnTo>
                <a:lnTo>
                  <a:pt x="394" y="187"/>
                </a:lnTo>
                <a:lnTo>
                  <a:pt x="394" y="177"/>
                </a:lnTo>
                <a:lnTo>
                  <a:pt x="394" y="177"/>
                </a:lnTo>
                <a:lnTo>
                  <a:pt x="399" y="190"/>
                </a:lnTo>
                <a:lnTo>
                  <a:pt x="405" y="201"/>
                </a:lnTo>
                <a:lnTo>
                  <a:pt x="405" y="201"/>
                </a:lnTo>
                <a:lnTo>
                  <a:pt x="406" y="201"/>
                </a:lnTo>
                <a:lnTo>
                  <a:pt x="407" y="200"/>
                </a:lnTo>
                <a:lnTo>
                  <a:pt x="407" y="200"/>
                </a:lnTo>
                <a:lnTo>
                  <a:pt x="408" y="191"/>
                </a:lnTo>
                <a:lnTo>
                  <a:pt x="408" y="180"/>
                </a:lnTo>
                <a:lnTo>
                  <a:pt x="408" y="180"/>
                </a:lnTo>
                <a:lnTo>
                  <a:pt x="412" y="191"/>
                </a:lnTo>
                <a:lnTo>
                  <a:pt x="419" y="201"/>
                </a:lnTo>
                <a:lnTo>
                  <a:pt x="419" y="201"/>
                </a:lnTo>
                <a:lnTo>
                  <a:pt x="420" y="201"/>
                </a:lnTo>
                <a:lnTo>
                  <a:pt x="421" y="200"/>
                </a:lnTo>
                <a:lnTo>
                  <a:pt x="421" y="200"/>
                </a:lnTo>
                <a:lnTo>
                  <a:pt x="420" y="192"/>
                </a:lnTo>
                <a:lnTo>
                  <a:pt x="420" y="192"/>
                </a:lnTo>
                <a:lnTo>
                  <a:pt x="425" y="200"/>
                </a:lnTo>
                <a:lnTo>
                  <a:pt x="431" y="207"/>
                </a:lnTo>
                <a:lnTo>
                  <a:pt x="431" y="207"/>
                </a:lnTo>
                <a:lnTo>
                  <a:pt x="432" y="207"/>
                </a:lnTo>
                <a:lnTo>
                  <a:pt x="432" y="206"/>
                </a:lnTo>
                <a:lnTo>
                  <a:pt x="432" y="206"/>
                </a:lnTo>
                <a:lnTo>
                  <a:pt x="433" y="199"/>
                </a:lnTo>
                <a:lnTo>
                  <a:pt x="433" y="192"/>
                </a:lnTo>
                <a:lnTo>
                  <a:pt x="433" y="192"/>
                </a:lnTo>
                <a:lnTo>
                  <a:pt x="438" y="206"/>
                </a:lnTo>
                <a:lnTo>
                  <a:pt x="444" y="220"/>
                </a:lnTo>
                <a:lnTo>
                  <a:pt x="444" y="220"/>
                </a:lnTo>
                <a:lnTo>
                  <a:pt x="445" y="220"/>
                </a:lnTo>
                <a:lnTo>
                  <a:pt x="446" y="220"/>
                </a:lnTo>
                <a:lnTo>
                  <a:pt x="446" y="219"/>
                </a:lnTo>
                <a:lnTo>
                  <a:pt x="446" y="219"/>
                </a:lnTo>
                <a:lnTo>
                  <a:pt x="447" y="210"/>
                </a:lnTo>
                <a:lnTo>
                  <a:pt x="447" y="210"/>
                </a:lnTo>
                <a:lnTo>
                  <a:pt x="454" y="226"/>
                </a:lnTo>
                <a:lnTo>
                  <a:pt x="454" y="226"/>
                </a:lnTo>
                <a:lnTo>
                  <a:pt x="455" y="227"/>
                </a:lnTo>
                <a:lnTo>
                  <a:pt x="455" y="227"/>
                </a:lnTo>
                <a:lnTo>
                  <a:pt x="456" y="225"/>
                </a:lnTo>
                <a:lnTo>
                  <a:pt x="456" y="225"/>
                </a:lnTo>
                <a:lnTo>
                  <a:pt x="456" y="213"/>
                </a:lnTo>
                <a:lnTo>
                  <a:pt x="454" y="200"/>
                </a:lnTo>
                <a:lnTo>
                  <a:pt x="454" y="200"/>
                </a:lnTo>
                <a:lnTo>
                  <a:pt x="458" y="209"/>
                </a:lnTo>
                <a:lnTo>
                  <a:pt x="463" y="218"/>
                </a:lnTo>
                <a:lnTo>
                  <a:pt x="463" y="218"/>
                </a:lnTo>
                <a:lnTo>
                  <a:pt x="464" y="219"/>
                </a:lnTo>
                <a:lnTo>
                  <a:pt x="464" y="218"/>
                </a:lnTo>
                <a:lnTo>
                  <a:pt x="464" y="218"/>
                </a:lnTo>
                <a:lnTo>
                  <a:pt x="465" y="208"/>
                </a:lnTo>
                <a:lnTo>
                  <a:pt x="464" y="199"/>
                </a:lnTo>
                <a:lnTo>
                  <a:pt x="464" y="199"/>
                </a:lnTo>
                <a:lnTo>
                  <a:pt x="469" y="209"/>
                </a:lnTo>
                <a:lnTo>
                  <a:pt x="472" y="213"/>
                </a:lnTo>
                <a:lnTo>
                  <a:pt x="476" y="217"/>
                </a:lnTo>
                <a:lnTo>
                  <a:pt x="476" y="217"/>
                </a:lnTo>
                <a:lnTo>
                  <a:pt x="477" y="217"/>
                </a:lnTo>
                <a:lnTo>
                  <a:pt x="478" y="216"/>
                </a:lnTo>
                <a:lnTo>
                  <a:pt x="478" y="216"/>
                </a:lnTo>
                <a:lnTo>
                  <a:pt x="477" y="202"/>
                </a:lnTo>
                <a:lnTo>
                  <a:pt x="477" y="202"/>
                </a:lnTo>
                <a:lnTo>
                  <a:pt x="481" y="211"/>
                </a:lnTo>
                <a:lnTo>
                  <a:pt x="485" y="221"/>
                </a:lnTo>
                <a:lnTo>
                  <a:pt x="485" y="221"/>
                </a:lnTo>
                <a:lnTo>
                  <a:pt x="487" y="222"/>
                </a:lnTo>
                <a:lnTo>
                  <a:pt x="487" y="221"/>
                </a:lnTo>
                <a:lnTo>
                  <a:pt x="487" y="221"/>
                </a:lnTo>
                <a:lnTo>
                  <a:pt x="487" y="212"/>
                </a:lnTo>
                <a:lnTo>
                  <a:pt x="487" y="212"/>
                </a:lnTo>
                <a:lnTo>
                  <a:pt x="491" y="224"/>
                </a:lnTo>
                <a:lnTo>
                  <a:pt x="494" y="229"/>
                </a:lnTo>
                <a:lnTo>
                  <a:pt x="497" y="235"/>
                </a:lnTo>
                <a:lnTo>
                  <a:pt x="497" y="235"/>
                </a:lnTo>
                <a:lnTo>
                  <a:pt x="498" y="235"/>
                </a:lnTo>
                <a:lnTo>
                  <a:pt x="499" y="234"/>
                </a:lnTo>
                <a:lnTo>
                  <a:pt x="499" y="234"/>
                </a:lnTo>
                <a:lnTo>
                  <a:pt x="500" y="228"/>
                </a:lnTo>
                <a:lnTo>
                  <a:pt x="500" y="228"/>
                </a:lnTo>
                <a:lnTo>
                  <a:pt x="502" y="233"/>
                </a:lnTo>
                <a:lnTo>
                  <a:pt x="506" y="238"/>
                </a:lnTo>
                <a:lnTo>
                  <a:pt x="506" y="238"/>
                </a:lnTo>
                <a:lnTo>
                  <a:pt x="507" y="238"/>
                </a:lnTo>
                <a:lnTo>
                  <a:pt x="508" y="237"/>
                </a:lnTo>
                <a:lnTo>
                  <a:pt x="508" y="237"/>
                </a:lnTo>
                <a:lnTo>
                  <a:pt x="508" y="229"/>
                </a:lnTo>
                <a:lnTo>
                  <a:pt x="508" y="221"/>
                </a:lnTo>
                <a:lnTo>
                  <a:pt x="508" y="221"/>
                </a:lnTo>
                <a:lnTo>
                  <a:pt x="510" y="228"/>
                </a:lnTo>
                <a:lnTo>
                  <a:pt x="512" y="234"/>
                </a:lnTo>
                <a:lnTo>
                  <a:pt x="512" y="234"/>
                </a:lnTo>
                <a:lnTo>
                  <a:pt x="513" y="235"/>
                </a:lnTo>
                <a:lnTo>
                  <a:pt x="514" y="234"/>
                </a:lnTo>
                <a:lnTo>
                  <a:pt x="514" y="234"/>
                </a:lnTo>
                <a:lnTo>
                  <a:pt x="515" y="223"/>
                </a:lnTo>
                <a:lnTo>
                  <a:pt x="515" y="212"/>
                </a:lnTo>
                <a:lnTo>
                  <a:pt x="515" y="212"/>
                </a:lnTo>
                <a:lnTo>
                  <a:pt x="519" y="232"/>
                </a:lnTo>
                <a:lnTo>
                  <a:pt x="519" y="232"/>
                </a:lnTo>
                <a:lnTo>
                  <a:pt x="520" y="233"/>
                </a:lnTo>
                <a:lnTo>
                  <a:pt x="521" y="233"/>
                </a:lnTo>
                <a:lnTo>
                  <a:pt x="521" y="233"/>
                </a:lnTo>
                <a:lnTo>
                  <a:pt x="518" y="237"/>
                </a:lnTo>
                <a:lnTo>
                  <a:pt x="515" y="239"/>
                </a:lnTo>
                <a:lnTo>
                  <a:pt x="512" y="241"/>
                </a:lnTo>
                <a:lnTo>
                  <a:pt x="508" y="243"/>
                </a:lnTo>
                <a:lnTo>
                  <a:pt x="503" y="243"/>
                </a:lnTo>
                <a:lnTo>
                  <a:pt x="498" y="243"/>
                </a:lnTo>
                <a:lnTo>
                  <a:pt x="488" y="242"/>
                </a:lnTo>
                <a:lnTo>
                  <a:pt x="478" y="240"/>
                </a:lnTo>
                <a:lnTo>
                  <a:pt x="467" y="237"/>
                </a:lnTo>
                <a:lnTo>
                  <a:pt x="452" y="231"/>
                </a:lnTo>
                <a:lnTo>
                  <a:pt x="452" y="23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" name="Freeform 2527"/>
          <p:cNvSpPr>
            <a:spLocks noEditPoints="1"/>
          </p:cNvSpPr>
          <p:nvPr/>
        </p:nvSpPr>
        <p:spPr bwMode="auto">
          <a:xfrm>
            <a:off x="8554640" y="4268556"/>
            <a:ext cx="374650" cy="896938"/>
          </a:xfrm>
          <a:custGeom>
            <a:avLst/>
            <a:gdLst/>
            <a:ahLst/>
            <a:cxnLst>
              <a:cxn ang="0">
                <a:pos x="155" y="198"/>
              </a:cxn>
              <a:cxn ang="0">
                <a:pos x="79" y="0"/>
              </a:cxn>
              <a:cxn ang="0">
                <a:pos x="0" y="36"/>
              </a:cxn>
              <a:cxn ang="0">
                <a:pos x="148" y="471"/>
              </a:cxn>
              <a:cxn ang="0">
                <a:pos x="231" y="562"/>
              </a:cxn>
              <a:cxn ang="0">
                <a:pos x="95" y="42"/>
              </a:cxn>
              <a:cxn ang="0">
                <a:pos x="218" y="420"/>
              </a:cxn>
              <a:cxn ang="0">
                <a:pos x="67" y="12"/>
              </a:cxn>
              <a:cxn ang="0">
                <a:pos x="200" y="428"/>
              </a:cxn>
              <a:cxn ang="0">
                <a:pos x="149" y="346"/>
              </a:cxn>
              <a:cxn ang="0">
                <a:pos x="159" y="372"/>
              </a:cxn>
              <a:cxn ang="0">
                <a:pos x="166" y="394"/>
              </a:cxn>
              <a:cxn ang="0">
                <a:pos x="171" y="413"/>
              </a:cxn>
              <a:cxn ang="0">
                <a:pos x="176" y="425"/>
              </a:cxn>
              <a:cxn ang="0">
                <a:pos x="191" y="416"/>
              </a:cxn>
              <a:cxn ang="0">
                <a:pos x="182" y="405"/>
              </a:cxn>
              <a:cxn ang="0">
                <a:pos x="178" y="383"/>
              </a:cxn>
              <a:cxn ang="0">
                <a:pos x="171" y="360"/>
              </a:cxn>
              <a:cxn ang="0">
                <a:pos x="162" y="338"/>
              </a:cxn>
              <a:cxn ang="0">
                <a:pos x="154" y="306"/>
              </a:cxn>
              <a:cxn ang="0">
                <a:pos x="147" y="282"/>
              </a:cxn>
              <a:cxn ang="0">
                <a:pos x="133" y="275"/>
              </a:cxn>
              <a:cxn ang="0">
                <a:pos x="128" y="246"/>
              </a:cxn>
              <a:cxn ang="0">
                <a:pos x="124" y="214"/>
              </a:cxn>
              <a:cxn ang="0">
                <a:pos x="116" y="195"/>
              </a:cxn>
              <a:cxn ang="0">
                <a:pos x="103" y="185"/>
              </a:cxn>
              <a:cxn ang="0">
                <a:pos x="94" y="166"/>
              </a:cxn>
              <a:cxn ang="0">
                <a:pos x="90" y="137"/>
              </a:cxn>
              <a:cxn ang="0">
                <a:pos x="88" y="109"/>
              </a:cxn>
              <a:cxn ang="0">
                <a:pos x="71" y="104"/>
              </a:cxn>
              <a:cxn ang="0">
                <a:pos x="64" y="89"/>
              </a:cxn>
              <a:cxn ang="0">
                <a:pos x="62" y="64"/>
              </a:cxn>
              <a:cxn ang="0">
                <a:pos x="56" y="44"/>
              </a:cxn>
              <a:cxn ang="0">
                <a:pos x="54" y="21"/>
              </a:cxn>
              <a:cxn ang="0">
                <a:pos x="37" y="28"/>
              </a:cxn>
              <a:cxn ang="0">
                <a:pos x="52" y="25"/>
              </a:cxn>
              <a:cxn ang="0">
                <a:pos x="51" y="49"/>
              </a:cxn>
              <a:cxn ang="0">
                <a:pos x="61" y="57"/>
              </a:cxn>
              <a:cxn ang="0">
                <a:pos x="60" y="94"/>
              </a:cxn>
              <a:cxn ang="0">
                <a:pos x="67" y="103"/>
              </a:cxn>
              <a:cxn ang="0">
                <a:pos x="75" y="124"/>
              </a:cxn>
              <a:cxn ang="0">
                <a:pos x="90" y="130"/>
              </a:cxn>
              <a:cxn ang="0">
                <a:pos x="96" y="147"/>
              </a:cxn>
              <a:cxn ang="0">
                <a:pos x="102" y="168"/>
              </a:cxn>
              <a:cxn ang="0">
                <a:pos x="107" y="198"/>
              </a:cxn>
              <a:cxn ang="0">
                <a:pos x="114" y="226"/>
              </a:cxn>
              <a:cxn ang="0">
                <a:pos x="126" y="236"/>
              </a:cxn>
              <a:cxn ang="0">
                <a:pos x="130" y="264"/>
              </a:cxn>
              <a:cxn ang="0">
                <a:pos x="135" y="299"/>
              </a:cxn>
              <a:cxn ang="0">
                <a:pos x="110" y="235"/>
              </a:cxn>
              <a:cxn ang="0">
                <a:pos x="148" y="343"/>
              </a:cxn>
              <a:cxn ang="0">
                <a:pos x="148" y="343"/>
              </a:cxn>
              <a:cxn ang="0">
                <a:pos x="29" y="36"/>
              </a:cxn>
              <a:cxn ang="0">
                <a:pos x="165" y="436"/>
              </a:cxn>
              <a:cxn ang="0">
                <a:pos x="152" y="461"/>
              </a:cxn>
              <a:cxn ang="0">
                <a:pos x="170" y="453"/>
              </a:cxn>
              <a:cxn ang="0">
                <a:pos x="181" y="472"/>
              </a:cxn>
              <a:cxn ang="0">
                <a:pos x="196" y="435"/>
              </a:cxn>
              <a:cxn ang="0">
                <a:pos x="215" y="444"/>
              </a:cxn>
              <a:cxn ang="0">
                <a:pos x="203" y="522"/>
              </a:cxn>
            </a:cxnLst>
            <a:rect l="0" t="0" r="r" b="b"/>
            <a:pathLst>
              <a:path w="236" h="565">
                <a:moveTo>
                  <a:pt x="234" y="432"/>
                </a:moveTo>
                <a:lnTo>
                  <a:pt x="234" y="432"/>
                </a:lnTo>
                <a:lnTo>
                  <a:pt x="234" y="430"/>
                </a:lnTo>
                <a:lnTo>
                  <a:pt x="234" y="430"/>
                </a:lnTo>
                <a:lnTo>
                  <a:pt x="233" y="427"/>
                </a:lnTo>
                <a:lnTo>
                  <a:pt x="233" y="427"/>
                </a:lnTo>
                <a:lnTo>
                  <a:pt x="233" y="426"/>
                </a:lnTo>
                <a:lnTo>
                  <a:pt x="233" y="426"/>
                </a:lnTo>
                <a:lnTo>
                  <a:pt x="216" y="370"/>
                </a:lnTo>
                <a:lnTo>
                  <a:pt x="208" y="342"/>
                </a:lnTo>
                <a:lnTo>
                  <a:pt x="199" y="313"/>
                </a:lnTo>
                <a:lnTo>
                  <a:pt x="199" y="313"/>
                </a:lnTo>
                <a:lnTo>
                  <a:pt x="176" y="256"/>
                </a:lnTo>
                <a:lnTo>
                  <a:pt x="155" y="198"/>
                </a:lnTo>
                <a:lnTo>
                  <a:pt x="155" y="198"/>
                </a:lnTo>
                <a:lnTo>
                  <a:pt x="117" y="87"/>
                </a:lnTo>
                <a:lnTo>
                  <a:pt x="117" y="87"/>
                </a:lnTo>
                <a:lnTo>
                  <a:pt x="111" y="65"/>
                </a:lnTo>
                <a:lnTo>
                  <a:pt x="105" y="44"/>
                </a:lnTo>
                <a:lnTo>
                  <a:pt x="100" y="34"/>
                </a:lnTo>
                <a:lnTo>
                  <a:pt x="96" y="24"/>
                </a:lnTo>
                <a:lnTo>
                  <a:pt x="91" y="14"/>
                </a:lnTo>
                <a:lnTo>
                  <a:pt x="85" y="5"/>
                </a:lnTo>
                <a:lnTo>
                  <a:pt x="85" y="5"/>
                </a:lnTo>
                <a:lnTo>
                  <a:pt x="85" y="3"/>
                </a:lnTo>
                <a:lnTo>
                  <a:pt x="84" y="1"/>
                </a:lnTo>
                <a:lnTo>
                  <a:pt x="82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9" y="0"/>
                </a:lnTo>
                <a:lnTo>
                  <a:pt x="77" y="1"/>
                </a:lnTo>
                <a:lnTo>
                  <a:pt x="77" y="1"/>
                </a:lnTo>
                <a:lnTo>
                  <a:pt x="58" y="6"/>
                </a:lnTo>
                <a:lnTo>
                  <a:pt x="39" y="10"/>
                </a:lnTo>
                <a:lnTo>
                  <a:pt x="29" y="13"/>
                </a:lnTo>
                <a:lnTo>
                  <a:pt x="19" y="17"/>
                </a:lnTo>
                <a:lnTo>
                  <a:pt x="10" y="21"/>
                </a:lnTo>
                <a:lnTo>
                  <a:pt x="2" y="27"/>
                </a:lnTo>
                <a:lnTo>
                  <a:pt x="2" y="27"/>
                </a:lnTo>
                <a:lnTo>
                  <a:pt x="1" y="30"/>
                </a:lnTo>
                <a:lnTo>
                  <a:pt x="1" y="32"/>
                </a:lnTo>
                <a:lnTo>
                  <a:pt x="1" y="32"/>
                </a:lnTo>
                <a:lnTo>
                  <a:pt x="0" y="34"/>
                </a:lnTo>
                <a:lnTo>
                  <a:pt x="0" y="36"/>
                </a:lnTo>
                <a:lnTo>
                  <a:pt x="0" y="36"/>
                </a:lnTo>
                <a:lnTo>
                  <a:pt x="69" y="251"/>
                </a:lnTo>
                <a:lnTo>
                  <a:pt x="69" y="251"/>
                </a:lnTo>
                <a:lnTo>
                  <a:pt x="105" y="360"/>
                </a:lnTo>
                <a:lnTo>
                  <a:pt x="105" y="360"/>
                </a:lnTo>
                <a:lnTo>
                  <a:pt x="115" y="385"/>
                </a:lnTo>
                <a:lnTo>
                  <a:pt x="124" y="411"/>
                </a:lnTo>
                <a:lnTo>
                  <a:pt x="134" y="436"/>
                </a:lnTo>
                <a:lnTo>
                  <a:pt x="143" y="462"/>
                </a:lnTo>
                <a:lnTo>
                  <a:pt x="143" y="462"/>
                </a:lnTo>
                <a:lnTo>
                  <a:pt x="143" y="463"/>
                </a:lnTo>
                <a:lnTo>
                  <a:pt x="143" y="463"/>
                </a:lnTo>
                <a:lnTo>
                  <a:pt x="144" y="464"/>
                </a:lnTo>
                <a:lnTo>
                  <a:pt x="144" y="464"/>
                </a:lnTo>
                <a:lnTo>
                  <a:pt x="148" y="471"/>
                </a:lnTo>
                <a:lnTo>
                  <a:pt x="153" y="477"/>
                </a:lnTo>
                <a:lnTo>
                  <a:pt x="163" y="488"/>
                </a:lnTo>
                <a:lnTo>
                  <a:pt x="173" y="499"/>
                </a:lnTo>
                <a:lnTo>
                  <a:pt x="183" y="510"/>
                </a:lnTo>
                <a:lnTo>
                  <a:pt x="183" y="510"/>
                </a:lnTo>
                <a:lnTo>
                  <a:pt x="194" y="523"/>
                </a:lnTo>
                <a:lnTo>
                  <a:pt x="203" y="537"/>
                </a:lnTo>
                <a:lnTo>
                  <a:pt x="213" y="550"/>
                </a:lnTo>
                <a:lnTo>
                  <a:pt x="224" y="564"/>
                </a:lnTo>
                <a:lnTo>
                  <a:pt x="224" y="564"/>
                </a:lnTo>
                <a:lnTo>
                  <a:pt x="226" y="565"/>
                </a:lnTo>
                <a:lnTo>
                  <a:pt x="228" y="565"/>
                </a:lnTo>
                <a:lnTo>
                  <a:pt x="230" y="564"/>
                </a:lnTo>
                <a:lnTo>
                  <a:pt x="231" y="562"/>
                </a:lnTo>
                <a:lnTo>
                  <a:pt x="231" y="562"/>
                </a:lnTo>
                <a:lnTo>
                  <a:pt x="232" y="559"/>
                </a:lnTo>
                <a:lnTo>
                  <a:pt x="232" y="559"/>
                </a:lnTo>
                <a:lnTo>
                  <a:pt x="235" y="543"/>
                </a:lnTo>
                <a:lnTo>
                  <a:pt x="236" y="527"/>
                </a:lnTo>
                <a:lnTo>
                  <a:pt x="236" y="511"/>
                </a:lnTo>
                <a:lnTo>
                  <a:pt x="235" y="496"/>
                </a:lnTo>
                <a:lnTo>
                  <a:pt x="233" y="464"/>
                </a:lnTo>
                <a:lnTo>
                  <a:pt x="233" y="448"/>
                </a:lnTo>
                <a:lnTo>
                  <a:pt x="234" y="432"/>
                </a:lnTo>
                <a:lnTo>
                  <a:pt x="234" y="432"/>
                </a:lnTo>
                <a:close/>
                <a:moveTo>
                  <a:pt x="77" y="10"/>
                </a:moveTo>
                <a:lnTo>
                  <a:pt x="77" y="10"/>
                </a:lnTo>
                <a:lnTo>
                  <a:pt x="84" y="20"/>
                </a:lnTo>
                <a:lnTo>
                  <a:pt x="90" y="31"/>
                </a:lnTo>
                <a:lnTo>
                  <a:pt x="95" y="42"/>
                </a:lnTo>
                <a:lnTo>
                  <a:pt x="99" y="55"/>
                </a:lnTo>
                <a:lnTo>
                  <a:pt x="107" y="81"/>
                </a:lnTo>
                <a:lnTo>
                  <a:pt x="113" y="104"/>
                </a:lnTo>
                <a:lnTo>
                  <a:pt x="113" y="104"/>
                </a:lnTo>
                <a:lnTo>
                  <a:pt x="132" y="158"/>
                </a:lnTo>
                <a:lnTo>
                  <a:pt x="151" y="211"/>
                </a:lnTo>
                <a:lnTo>
                  <a:pt x="151" y="211"/>
                </a:lnTo>
                <a:lnTo>
                  <a:pt x="171" y="267"/>
                </a:lnTo>
                <a:lnTo>
                  <a:pt x="192" y="322"/>
                </a:lnTo>
                <a:lnTo>
                  <a:pt x="192" y="322"/>
                </a:lnTo>
                <a:lnTo>
                  <a:pt x="200" y="346"/>
                </a:lnTo>
                <a:lnTo>
                  <a:pt x="207" y="370"/>
                </a:lnTo>
                <a:lnTo>
                  <a:pt x="222" y="419"/>
                </a:lnTo>
                <a:lnTo>
                  <a:pt x="222" y="419"/>
                </a:lnTo>
                <a:lnTo>
                  <a:pt x="218" y="420"/>
                </a:lnTo>
                <a:lnTo>
                  <a:pt x="214" y="423"/>
                </a:lnTo>
                <a:lnTo>
                  <a:pt x="214" y="423"/>
                </a:lnTo>
                <a:lnTo>
                  <a:pt x="210" y="429"/>
                </a:lnTo>
                <a:lnTo>
                  <a:pt x="210" y="429"/>
                </a:lnTo>
                <a:lnTo>
                  <a:pt x="201" y="407"/>
                </a:lnTo>
                <a:lnTo>
                  <a:pt x="192" y="384"/>
                </a:lnTo>
                <a:lnTo>
                  <a:pt x="182" y="362"/>
                </a:lnTo>
                <a:lnTo>
                  <a:pt x="178" y="350"/>
                </a:lnTo>
                <a:lnTo>
                  <a:pt x="174" y="339"/>
                </a:lnTo>
                <a:lnTo>
                  <a:pt x="174" y="339"/>
                </a:lnTo>
                <a:lnTo>
                  <a:pt x="158" y="283"/>
                </a:lnTo>
                <a:lnTo>
                  <a:pt x="141" y="228"/>
                </a:lnTo>
                <a:lnTo>
                  <a:pt x="141" y="228"/>
                </a:lnTo>
                <a:lnTo>
                  <a:pt x="103" y="120"/>
                </a:lnTo>
                <a:lnTo>
                  <a:pt x="67" y="12"/>
                </a:lnTo>
                <a:lnTo>
                  <a:pt x="67" y="12"/>
                </a:lnTo>
                <a:lnTo>
                  <a:pt x="77" y="10"/>
                </a:lnTo>
                <a:lnTo>
                  <a:pt x="77" y="10"/>
                </a:lnTo>
                <a:close/>
                <a:moveTo>
                  <a:pt x="59" y="14"/>
                </a:moveTo>
                <a:lnTo>
                  <a:pt x="59" y="14"/>
                </a:lnTo>
                <a:lnTo>
                  <a:pt x="95" y="122"/>
                </a:lnTo>
                <a:lnTo>
                  <a:pt x="132" y="230"/>
                </a:lnTo>
                <a:lnTo>
                  <a:pt x="132" y="230"/>
                </a:lnTo>
                <a:lnTo>
                  <a:pt x="150" y="286"/>
                </a:lnTo>
                <a:lnTo>
                  <a:pt x="166" y="341"/>
                </a:lnTo>
                <a:lnTo>
                  <a:pt x="166" y="341"/>
                </a:lnTo>
                <a:lnTo>
                  <a:pt x="173" y="363"/>
                </a:lnTo>
                <a:lnTo>
                  <a:pt x="182" y="384"/>
                </a:lnTo>
                <a:lnTo>
                  <a:pt x="192" y="406"/>
                </a:lnTo>
                <a:lnTo>
                  <a:pt x="200" y="428"/>
                </a:lnTo>
                <a:lnTo>
                  <a:pt x="200" y="428"/>
                </a:lnTo>
                <a:lnTo>
                  <a:pt x="197" y="426"/>
                </a:lnTo>
                <a:lnTo>
                  <a:pt x="193" y="425"/>
                </a:lnTo>
                <a:lnTo>
                  <a:pt x="189" y="424"/>
                </a:lnTo>
                <a:lnTo>
                  <a:pt x="184" y="425"/>
                </a:lnTo>
                <a:lnTo>
                  <a:pt x="184" y="425"/>
                </a:lnTo>
                <a:lnTo>
                  <a:pt x="180" y="427"/>
                </a:lnTo>
                <a:lnTo>
                  <a:pt x="178" y="429"/>
                </a:lnTo>
                <a:lnTo>
                  <a:pt x="176" y="432"/>
                </a:lnTo>
                <a:lnTo>
                  <a:pt x="174" y="435"/>
                </a:lnTo>
                <a:lnTo>
                  <a:pt x="174" y="435"/>
                </a:lnTo>
                <a:lnTo>
                  <a:pt x="162" y="390"/>
                </a:lnTo>
                <a:lnTo>
                  <a:pt x="156" y="368"/>
                </a:lnTo>
                <a:lnTo>
                  <a:pt x="149" y="346"/>
                </a:lnTo>
                <a:lnTo>
                  <a:pt x="149" y="346"/>
                </a:lnTo>
                <a:lnTo>
                  <a:pt x="150" y="345"/>
                </a:lnTo>
                <a:lnTo>
                  <a:pt x="150" y="345"/>
                </a:lnTo>
                <a:lnTo>
                  <a:pt x="157" y="334"/>
                </a:lnTo>
                <a:lnTo>
                  <a:pt x="157" y="334"/>
                </a:lnTo>
                <a:lnTo>
                  <a:pt x="159" y="336"/>
                </a:lnTo>
                <a:lnTo>
                  <a:pt x="160" y="338"/>
                </a:lnTo>
                <a:lnTo>
                  <a:pt x="160" y="340"/>
                </a:lnTo>
                <a:lnTo>
                  <a:pt x="160" y="343"/>
                </a:lnTo>
                <a:lnTo>
                  <a:pt x="160" y="343"/>
                </a:lnTo>
                <a:lnTo>
                  <a:pt x="159" y="354"/>
                </a:lnTo>
                <a:lnTo>
                  <a:pt x="159" y="354"/>
                </a:lnTo>
                <a:lnTo>
                  <a:pt x="158" y="363"/>
                </a:lnTo>
                <a:lnTo>
                  <a:pt x="158" y="368"/>
                </a:lnTo>
                <a:lnTo>
                  <a:pt x="159" y="372"/>
                </a:lnTo>
                <a:lnTo>
                  <a:pt x="159" y="372"/>
                </a:lnTo>
                <a:lnTo>
                  <a:pt x="160" y="373"/>
                </a:lnTo>
                <a:lnTo>
                  <a:pt x="161" y="373"/>
                </a:lnTo>
                <a:lnTo>
                  <a:pt x="161" y="373"/>
                </a:lnTo>
                <a:lnTo>
                  <a:pt x="165" y="366"/>
                </a:lnTo>
                <a:lnTo>
                  <a:pt x="165" y="366"/>
                </a:lnTo>
                <a:lnTo>
                  <a:pt x="168" y="363"/>
                </a:lnTo>
                <a:lnTo>
                  <a:pt x="168" y="364"/>
                </a:lnTo>
                <a:lnTo>
                  <a:pt x="168" y="365"/>
                </a:lnTo>
                <a:lnTo>
                  <a:pt x="167" y="371"/>
                </a:lnTo>
                <a:lnTo>
                  <a:pt x="167" y="371"/>
                </a:lnTo>
                <a:lnTo>
                  <a:pt x="165" y="382"/>
                </a:lnTo>
                <a:lnTo>
                  <a:pt x="164" y="393"/>
                </a:lnTo>
                <a:lnTo>
                  <a:pt x="164" y="393"/>
                </a:lnTo>
                <a:lnTo>
                  <a:pt x="165" y="394"/>
                </a:lnTo>
                <a:lnTo>
                  <a:pt x="166" y="394"/>
                </a:lnTo>
                <a:lnTo>
                  <a:pt x="166" y="394"/>
                </a:lnTo>
                <a:lnTo>
                  <a:pt x="169" y="391"/>
                </a:lnTo>
                <a:lnTo>
                  <a:pt x="171" y="388"/>
                </a:lnTo>
                <a:lnTo>
                  <a:pt x="171" y="388"/>
                </a:lnTo>
                <a:lnTo>
                  <a:pt x="174" y="381"/>
                </a:lnTo>
                <a:lnTo>
                  <a:pt x="175" y="379"/>
                </a:lnTo>
                <a:lnTo>
                  <a:pt x="176" y="379"/>
                </a:lnTo>
                <a:lnTo>
                  <a:pt x="176" y="381"/>
                </a:lnTo>
                <a:lnTo>
                  <a:pt x="176" y="381"/>
                </a:lnTo>
                <a:lnTo>
                  <a:pt x="176" y="389"/>
                </a:lnTo>
                <a:lnTo>
                  <a:pt x="174" y="397"/>
                </a:lnTo>
                <a:lnTo>
                  <a:pt x="171" y="405"/>
                </a:lnTo>
                <a:lnTo>
                  <a:pt x="170" y="412"/>
                </a:lnTo>
                <a:lnTo>
                  <a:pt x="170" y="412"/>
                </a:lnTo>
                <a:lnTo>
                  <a:pt x="171" y="413"/>
                </a:lnTo>
                <a:lnTo>
                  <a:pt x="172" y="413"/>
                </a:lnTo>
                <a:lnTo>
                  <a:pt x="172" y="413"/>
                </a:lnTo>
                <a:lnTo>
                  <a:pt x="178" y="405"/>
                </a:lnTo>
                <a:lnTo>
                  <a:pt x="178" y="405"/>
                </a:lnTo>
                <a:lnTo>
                  <a:pt x="180" y="401"/>
                </a:lnTo>
                <a:lnTo>
                  <a:pt x="181" y="401"/>
                </a:lnTo>
                <a:lnTo>
                  <a:pt x="181" y="401"/>
                </a:lnTo>
                <a:lnTo>
                  <a:pt x="180" y="404"/>
                </a:lnTo>
                <a:lnTo>
                  <a:pt x="180" y="404"/>
                </a:lnTo>
                <a:lnTo>
                  <a:pt x="177" y="414"/>
                </a:lnTo>
                <a:lnTo>
                  <a:pt x="174" y="424"/>
                </a:lnTo>
                <a:lnTo>
                  <a:pt x="174" y="424"/>
                </a:lnTo>
                <a:lnTo>
                  <a:pt x="174" y="425"/>
                </a:lnTo>
                <a:lnTo>
                  <a:pt x="176" y="425"/>
                </a:lnTo>
                <a:lnTo>
                  <a:pt x="176" y="425"/>
                </a:lnTo>
                <a:lnTo>
                  <a:pt x="179" y="423"/>
                </a:lnTo>
                <a:lnTo>
                  <a:pt x="181" y="420"/>
                </a:lnTo>
                <a:lnTo>
                  <a:pt x="181" y="420"/>
                </a:lnTo>
                <a:lnTo>
                  <a:pt x="186" y="414"/>
                </a:lnTo>
                <a:lnTo>
                  <a:pt x="182" y="420"/>
                </a:lnTo>
                <a:lnTo>
                  <a:pt x="182" y="420"/>
                </a:lnTo>
                <a:lnTo>
                  <a:pt x="182" y="421"/>
                </a:lnTo>
                <a:lnTo>
                  <a:pt x="183" y="421"/>
                </a:lnTo>
                <a:lnTo>
                  <a:pt x="183" y="421"/>
                </a:lnTo>
                <a:lnTo>
                  <a:pt x="188" y="420"/>
                </a:lnTo>
                <a:lnTo>
                  <a:pt x="191" y="418"/>
                </a:lnTo>
                <a:lnTo>
                  <a:pt x="191" y="418"/>
                </a:lnTo>
                <a:lnTo>
                  <a:pt x="191" y="417"/>
                </a:lnTo>
                <a:lnTo>
                  <a:pt x="191" y="416"/>
                </a:lnTo>
                <a:lnTo>
                  <a:pt x="191" y="416"/>
                </a:lnTo>
                <a:lnTo>
                  <a:pt x="190" y="416"/>
                </a:lnTo>
                <a:lnTo>
                  <a:pt x="190" y="416"/>
                </a:lnTo>
                <a:lnTo>
                  <a:pt x="187" y="417"/>
                </a:lnTo>
                <a:lnTo>
                  <a:pt x="187" y="415"/>
                </a:lnTo>
                <a:lnTo>
                  <a:pt x="190" y="408"/>
                </a:lnTo>
                <a:lnTo>
                  <a:pt x="190" y="408"/>
                </a:lnTo>
                <a:lnTo>
                  <a:pt x="190" y="407"/>
                </a:lnTo>
                <a:lnTo>
                  <a:pt x="188" y="407"/>
                </a:lnTo>
                <a:lnTo>
                  <a:pt x="188" y="407"/>
                </a:lnTo>
                <a:lnTo>
                  <a:pt x="180" y="418"/>
                </a:lnTo>
                <a:lnTo>
                  <a:pt x="178" y="420"/>
                </a:lnTo>
                <a:lnTo>
                  <a:pt x="178" y="420"/>
                </a:lnTo>
                <a:lnTo>
                  <a:pt x="180" y="413"/>
                </a:lnTo>
                <a:lnTo>
                  <a:pt x="180" y="413"/>
                </a:lnTo>
                <a:lnTo>
                  <a:pt x="182" y="405"/>
                </a:lnTo>
                <a:lnTo>
                  <a:pt x="184" y="396"/>
                </a:lnTo>
                <a:lnTo>
                  <a:pt x="184" y="396"/>
                </a:lnTo>
                <a:lnTo>
                  <a:pt x="183" y="394"/>
                </a:lnTo>
                <a:lnTo>
                  <a:pt x="183" y="394"/>
                </a:lnTo>
                <a:lnTo>
                  <a:pt x="182" y="396"/>
                </a:lnTo>
                <a:lnTo>
                  <a:pt x="182" y="396"/>
                </a:lnTo>
                <a:lnTo>
                  <a:pt x="176" y="404"/>
                </a:lnTo>
                <a:lnTo>
                  <a:pt x="173" y="408"/>
                </a:lnTo>
                <a:lnTo>
                  <a:pt x="173" y="407"/>
                </a:lnTo>
                <a:lnTo>
                  <a:pt x="173" y="405"/>
                </a:lnTo>
                <a:lnTo>
                  <a:pt x="173" y="405"/>
                </a:lnTo>
                <a:lnTo>
                  <a:pt x="176" y="393"/>
                </a:lnTo>
                <a:lnTo>
                  <a:pt x="176" y="393"/>
                </a:lnTo>
                <a:lnTo>
                  <a:pt x="177" y="388"/>
                </a:lnTo>
                <a:lnTo>
                  <a:pt x="178" y="383"/>
                </a:lnTo>
                <a:lnTo>
                  <a:pt x="178" y="379"/>
                </a:lnTo>
                <a:lnTo>
                  <a:pt x="177" y="374"/>
                </a:lnTo>
                <a:lnTo>
                  <a:pt x="177" y="374"/>
                </a:lnTo>
                <a:lnTo>
                  <a:pt x="176" y="373"/>
                </a:lnTo>
                <a:lnTo>
                  <a:pt x="175" y="374"/>
                </a:lnTo>
                <a:lnTo>
                  <a:pt x="175" y="374"/>
                </a:lnTo>
                <a:lnTo>
                  <a:pt x="170" y="384"/>
                </a:lnTo>
                <a:lnTo>
                  <a:pt x="170" y="384"/>
                </a:lnTo>
                <a:lnTo>
                  <a:pt x="167" y="390"/>
                </a:lnTo>
                <a:lnTo>
                  <a:pt x="166" y="390"/>
                </a:lnTo>
                <a:lnTo>
                  <a:pt x="166" y="389"/>
                </a:lnTo>
                <a:lnTo>
                  <a:pt x="167" y="380"/>
                </a:lnTo>
                <a:lnTo>
                  <a:pt x="167" y="380"/>
                </a:lnTo>
                <a:lnTo>
                  <a:pt x="169" y="370"/>
                </a:lnTo>
                <a:lnTo>
                  <a:pt x="171" y="360"/>
                </a:lnTo>
                <a:lnTo>
                  <a:pt x="171" y="360"/>
                </a:lnTo>
                <a:lnTo>
                  <a:pt x="170" y="359"/>
                </a:lnTo>
                <a:lnTo>
                  <a:pt x="169" y="359"/>
                </a:lnTo>
                <a:lnTo>
                  <a:pt x="169" y="359"/>
                </a:lnTo>
                <a:lnTo>
                  <a:pt x="164" y="365"/>
                </a:lnTo>
                <a:lnTo>
                  <a:pt x="161" y="367"/>
                </a:lnTo>
                <a:lnTo>
                  <a:pt x="160" y="367"/>
                </a:lnTo>
                <a:lnTo>
                  <a:pt x="160" y="365"/>
                </a:lnTo>
                <a:lnTo>
                  <a:pt x="160" y="365"/>
                </a:lnTo>
                <a:lnTo>
                  <a:pt x="160" y="361"/>
                </a:lnTo>
                <a:lnTo>
                  <a:pt x="161" y="356"/>
                </a:lnTo>
                <a:lnTo>
                  <a:pt x="162" y="347"/>
                </a:lnTo>
                <a:lnTo>
                  <a:pt x="162" y="347"/>
                </a:lnTo>
                <a:lnTo>
                  <a:pt x="163" y="342"/>
                </a:lnTo>
                <a:lnTo>
                  <a:pt x="162" y="338"/>
                </a:lnTo>
                <a:lnTo>
                  <a:pt x="161" y="333"/>
                </a:lnTo>
                <a:lnTo>
                  <a:pt x="159" y="329"/>
                </a:lnTo>
                <a:lnTo>
                  <a:pt x="159" y="329"/>
                </a:lnTo>
                <a:lnTo>
                  <a:pt x="158" y="329"/>
                </a:lnTo>
                <a:lnTo>
                  <a:pt x="157" y="329"/>
                </a:lnTo>
                <a:lnTo>
                  <a:pt x="157" y="329"/>
                </a:lnTo>
                <a:lnTo>
                  <a:pt x="151" y="339"/>
                </a:lnTo>
                <a:lnTo>
                  <a:pt x="150" y="339"/>
                </a:lnTo>
                <a:lnTo>
                  <a:pt x="150" y="338"/>
                </a:lnTo>
                <a:lnTo>
                  <a:pt x="151" y="329"/>
                </a:lnTo>
                <a:lnTo>
                  <a:pt x="151" y="329"/>
                </a:lnTo>
                <a:lnTo>
                  <a:pt x="153" y="318"/>
                </a:lnTo>
                <a:lnTo>
                  <a:pt x="154" y="312"/>
                </a:lnTo>
                <a:lnTo>
                  <a:pt x="154" y="306"/>
                </a:lnTo>
                <a:lnTo>
                  <a:pt x="154" y="306"/>
                </a:lnTo>
                <a:lnTo>
                  <a:pt x="153" y="305"/>
                </a:lnTo>
                <a:lnTo>
                  <a:pt x="152" y="305"/>
                </a:lnTo>
                <a:lnTo>
                  <a:pt x="152" y="305"/>
                </a:lnTo>
                <a:lnTo>
                  <a:pt x="147" y="312"/>
                </a:lnTo>
                <a:lnTo>
                  <a:pt x="147" y="312"/>
                </a:lnTo>
                <a:lnTo>
                  <a:pt x="145" y="316"/>
                </a:lnTo>
                <a:lnTo>
                  <a:pt x="144" y="316"/>
                </a:lnTo>
                <a:lnTo>
                  <a:pt x="143" y="315"/>
                </a:lnTo>
                <a:lnTo>
                  <a:pt x="143" y="313"/>
                </a:lnTo>
                <a:lnTo>
                  <a:pt x="145" y="305"/>
                </a:lnTo>
                <a:lnTo>
                  <a:pt x="145" y="305"/>
                </a:lnTo>
                <a:lnTo>
                  <a:pt x="147" y="294"/>
                </a:lnTo>
                <a:lnTo>
                  <a:pt x="147" y="288"/>
                </a:lnTo>
                <a:lnTo>
                  <a:pt x="147" y="282"/>
                </a:lnTo>
                <a:lnTo>
                  <a:pt x="147" y="282"/>
                </a:lnTo>
                <a:lnTo>
                  <a:pt x="146" y="281"/>
                </a:lnTo>
                <a:lnTo>
                  <a:pt x="145" y="282"/>
                </a:lnTo>
                <a:lnTo>
                  <a:pt x="145" y="282"/>
                </a:lnTo>
                <a:lnTo>
                  <a:pt x="140" y="290"/>
                </a:lnTo>
                <a:lnTo>
                  <a:pt x="139" y="291"/>
                </a:lnTo>
                <a:lnTo>
                  <a:pt x="139" y="291"/>
                </a:lnTo>
                <a:lnTo>
                  <a:pt x="139" y="285"/>
                </a:lnTo>
                <a:lnTo>
                  <a:pt x="139" y="285"/>
                </a:lnTo>
                <a:lnTo>
                  <a:pt x="141" y="275"/>
                </a:lnTo>
                <a:lnTo>
                  <a:pt x="142" y="266"/>
                </a:lnTo>
                <a:lnTo>
                  <a:pt x="142" y="266"/>
                </a:lnTo>
                <a:lnTo>
                  <a:pt x="141" y="265"/>
                </a:lnTo>
                <a:lnTo>
                  <a:pt x="140" y="265"/>
                </a:lnTo>
                <a:lnTo>
                  <a:pt x="140" y="265"/>
                </a:lnTo>
                <a:lnTo>
                  <a:pt x="133" y="275"/>
                </a:lnTo>
                <a:lnTo>
                  <a:pt x="133" y="275"/>
                </a:lnTo>
                <a:lnTo>
                  <a:pt x="134" y="263"/>
                </a:lnTo>
                <a:lnTo>
                  <a:pt x="134" y="263"/>
                </a:lnTo>
                <a:lnTo>
                  <a:pt x="135" y="255"/>
                </a:lnTo>
                <a:lnTo>
                  <a:pt x="134" y="246"/>
                </a:lnTo>
                <a:lnTo>
                  <a:pt x="134" y="246"/>
                </a:lnTo>
                <a:lnTo>
                  <a:pt x="134" y="246"/>
                </a:lnTo>
                <a:lnTo>
                  <a:pt x="133" y="246"/>
                </a:lnTo>
                <a:lnTo>
                  <a:pt x="132" y="247"/>
                </a:lnTo>
                <a:lnTo>
                  <a:pt x="132" y="247"/>
                </a:lnTo>
                <a:lnTo>
                  <a:pt x="130" y="252"/>
                </a:lnTo>
                <a:lnTo>
                  <a:pt x="129" y="253"/>
                </a:lnTo>
                <a:lnTo>
                  <a:pt x="128" y="253"/>
                </a:lnTo>
                <a:lnTo>
                  <a:pt x="128" y="250"/>
                </a:lnTo>
                <a:lnTo>
                  <a:pt x="128" y="246"/>
                </a:lnTo>
                <a:lnTo>
                  <a:pt x="128" y="246"/>
                </a:lnTo>
                <a:lnTo>
                  <a:pt x="131" y="230"/>
                </a:lnTo>
                <a:lnTo>
                  <a:pt x="131" y="230"/>
                </a:lnTo>
                <a:lnTo>
                  <a:pt x="130" y="229"/>
                </a:lnTo>
                <a:lnTo>
                  <a:pt x="129" y="229"/>
                </a:lnTo>
                <a:lnTo>
                  <a:pt x="129" y="229"/>
                </a:lnTo>
                <a:lnTo>
                  <a:pt x="124" y="236"/>
                </a:lnTo>
                <a:lnTo>
                  <a:pt x="124" y="236"/>
                </a:lnTo>
                <a:lnTo>
                  <a:pt x="121" y="239"/>
                </a:lnTo>
                <a:lnTo>
                  <a:pt x="121" y="239"/>
                </a:lnTo>
                <a:lnTo>
                  <a:pt x="120" y="238"/>
                </a:lnTo>
                <a:lnTo>
                  <a:pt x="122" y="230"/>
                </a:lnTo>
                <a:lnTo>
                  <a:pt x="122" y="230"/>
                </a:lnTo>
                <a:lnTo>
                  <a:pt x="123" y="222"/>
                </a:lnTo>
                <a:lnTo>
                  <a:pt x="124" y="214"/>
                </a:lnTo>
                <a:lnTo>
                  <a:pt x="124" y="214"/>
                </a:lnTo>
                <a:lnTo>
                  <a:pt x="123" y="213"/>
                </a:lnTo>
                <a:lnTo>
                  <a:pt x="122" y="213"/>
                </a:lnTo>
                <a:lnTo>
                  <a:pt x="122" y="213"/>
                </a:lnTo>
                <a:lnTo>
                  <a:pt x="116" y="221"/>
                </a:lnTo>
                <a:lnTo>
                  <a:pt x="116" y="221"/>
                </a:lnTo>
                <a:lnTo>
                  <a:pt x="116" y="216"/>
                </a:lnTo>
                <a:lnTo>
                  <a:pt x="117" y="210"/>
                </a:lnTo>
                <a:lnTo>
                  <a:pt x="117" y="210"/>
                </a:lnTo>
                <a:lnTo>
                  <a:pt x="118" y="203"/>
                </a:lnTo>
                <a:lnTo>
                  <a:pt x="118" y="196"/>
                </a:lnTo>
                <a:lnTo>
                  <a:pt x="118" y="196"/>
                </a:lnTo>
                <a:lnTo>
                  <a:pt x="117" y="195"/>
                </a:lnTo>
                <a:lnTo>
                  <a:pt x="116" y="195"/>
                </a:lnTo>
                <a:lnTo>
                  <a:pt x="116" y="195"/>
                </a:lnTo>
                <a:lnTo>
                  <a:pt x="111" y="202"/>
                </a:lnTo>
                <a:lnTo>
                  <a:pt x="109" y="203"/>
                </a:lnTo>
                <a:lnTo>
                  <a:pt x="108" y="203"/>
                </a:lnTo>
                <a:lnTo>
                  <a:pt x="108" y="202"/>
                </a:lnTo>
                <a:lnTo>
                  <a:pt x="109" y="199"/>
                </a:lnTo>
                <a:lnTo>
                  <a:pt x="109" y="199"/>
                </a:lnTo>
                <a:lnTo>
                  <a:pt x="111" y="188"/>
                </a:lnTo>
                <a:lnTo>
                  <a:pt x="112" y="183"/>
                </a:lnTo>
                <a:lnTo>
                  <a:pt x="112" y="178"/>
                </a:lnTo>
                <a:lnTo>
                  <a:pt x="112" y="178"/>
                </a:lnTo>
                <a:lnTo>
                  <a:pt x="111" y="177"/>
                </a:lnTo>
                <a:lnTo>
                  <a:pt x="110" y="177"/>
                </a:lnTo>
                <a:lnTo>
                  <a:pt x="110" y="177"/>
                </a:lnTo>
                <a:lnTo>
                  <a:pt x="103" y="185"/>
                </a:lnTo>
                <a:lnTo>
                  <a:pt x="103" y="185"/>
                </a:lnTo>
                <a:lnTo>
                  <a:pt x="102" y="186"/>
                </a:lnTo>
                <a:lnTo>
                  <a:pt x="101" y="186"/>
                </a:lnTo>
                <a:lnTo>
                  <a:pt x="101" y="184"/>
                </a:lnTo>
                <a:lnTo>
                  <a:pt x="102" y="178"/>
                </a:lnTo>
                <a:lnTo>
                  <a:pt x="102" y="178"/>
                </a:lnTo>
                <a:lnTo>
                  <a:pt x="106" y="167"/>
                </a:lnTo>
                <a:lnTo>
                  <a:pt x="106" y="162"/>
                </a:lnTo>
                <a:lnTo>
                  <a:pt x="105" y="157"/>
                </a:lnTo>
                <a:lnTo>
                  <a:pt x="105" y="157"/>
                </a:lnTo>
                <a:lnTo>
                  <a:pt x="103" y="156"/>
                </a:lnTo>
                <a:lnTo>
                  <a:pt x="102" y="157"/>
                </a:lnTo>
                <a:lnTo>
                  <a:pt x="102" y="157"/>
                </a:lnTo>
                <a:lnTo>
                  <a:pt x="94" y="169"/>
                </a:lnTo>
                <a:lnTo>
                  <a:pt x="94" y="169"/>
                </a:lnTo>
                <a:lnTo>
                  <a:pt x="94" y="166"/>
                </a:lnTo>
                <a:lnTo>
                  <a:pt x="95" y="162"/>
                </a:lnTo>
                <a:lnTo>
                  <a:pt x="97" y="156"/>
                </a:lnTo>
                <a:lnTo>
                  <a:pt x="97" y="156"/>
                </a:lnTo>
                <a:lnTo>
                  <a:pt x="99" y="146"/>
                </a:lnTo>
                <a:lnTo>
                  <a:pt x="99" y="141"/>
                </a:lnTo>
                <a:lnTo>
                  <a:pt x="98" y="137"/>
                </a:lnTo>
                <a:lnTo>
                  <a:pt x="98" y="137"/>
                </a:lnTo>
                <a:lnTo>
                  <a:pt x="97" y="136"/>
                </a:lnTo>
                <a:lnTo>
                  <a:pt x="96" y="136"/>
                </a:lnTo>
                <a:lnTo>
                  <a:pt x="96" y="136"/>
                </a:lnTo>
                <a:lnTo>
                  <a:pt x="91" y="142"/>
                </a:lnTo>
                <a:lnTo>
                  <a:pt x="87" y="148"/>
                </a:lnTo>
                <a:lnTo>
                  <a:pt x="87" y="148"/>
                </a:lnTo>
                <a:lnTo>
                  <a:pt x="88" y="143"/>
                </a:lnTo>
                <a:lnTo>
                  <a:pt x="90" y="137"/>
                </a:lnTo>
                <a:lnTo>
                  <a:pt x="92" y="132"/>
                </a:lnTo>
                <a:lnTo>
                  <a:pt x="93" y="127"/>
                </a:lnTo>
                <a:lnTo>
                  <a:pt x="93" y="127"/>
                </a:lnTo>
                <a:lnTo>
                  <a:pt x="93" y="126"/>
                </a:lnTo>
                <a:lnTo>
                  <a:pt x="91" y="126"/>
                </a:lnTo>
                <a:lnTo>
                  <a:pt x="91" y="126"/>
                </a:lnTo>
                <a:lnTo>
                  <a:pt x="86" y="133"/>
                </a:lnTo>
                <a:lnTo>
                  <a:pt x="85" y="134"/>
                </a:lnTo>
                <a:lnTo>
                  <a:pt x="84" y="134"/>
                </a:lnTo>
                <a:lnTo>
                  <a:pt x="85" y="129"/>
                </a:lnTo>
                <a:lnTo>
                  <a:pt x="85" y="129"/>
                </a:lnTo>
                <a:lnTo>
                  <a:pt x="88" y="119"/>
                </a:lnTo>
                <a:lnTo>
                  <a:pt x="89" y="109"/>
                </a:lnTo>
                <a:lnTo>
                  <a:pt x="89" y="109"/>
                </a:lnTo>
                <a:lnTo>
                  <a:pt x="88" y="109"/>
                </a:lnTo>
                <a:lnTo>
                  <a:pt x="87" y="109"/>
                </a:lnTo>
                <a:lnTo>
                  <a:pt x="87" y="109"/>
                </a:lnTo>
                <a:lnTo>
                  <a:pt x="82" y="115"/>
                </a:lnTo>
                <a:lnTo>
                  <a:pt x="78" y="118"/>
                </a:lnTo>
                <a:lnTo>
                  <a:pt x="77" y="117"/>
                </a:lnTo>
                <a:lnTo>
                  <a:pt x="77" y="115"/>
                </a:lnTo>
                <a:lnTo>
                  <a:pt x="77" y="115"/>
                </a:lnTo>
                <a:lnTo>
                  <a:pt x="79" y="105"/>
                </a:lnTo>
                <a:lnTo>
                  <a:pt x="81" y="101"/>
                </a:lnTo>
                <a:lnTo>
                  <a:pt x="81" y="95"/>
                </a:lnTo>
                <a:lnTo>
                  <a:pt x="81" y="95"/>
                </a:lnTo>
                <a:lnTo>
                  <a:pt x="81" y="94"/>
                </a:lnTo>
                <a:lnTo>
                  <a:pt x="80" y="94"/>
                </a:lnTo>
                <a:lnTo>
                  <a:pt x="80" y="94"/>
                </a:lnTo>
                <a:lnTo>
                  <a:pt x="71" y="104"/>
                </a:lnTo>
                <a:lnTo>
                  <a:pt x="70" y="105"/>
                </a:lnTo>
                <a:lnTo>
                  <a:pt x="69" y="105"/>
                </a:lnTo>
                <a:lnTo>
                  <a:pt x="69" y="104"/>
                </a:lnTo>
                <a:lnTo>
                  <a:pt x="70" y="100"/>
                </a:lnTo>
                <a:lnTo>
                  <a:pt x="70" y="100"/>
                </a:lnTo>
                <a:lnTo>
                  <a:pt x="74" y="90"/>
                </a:lnTo>
                <a:lnTo>
                  <a:pt x="75" y="86"/>
                </a:lnTo>
                <a:lnTo>
                  <a:pt x="75" y="80"/>
                </a:lnTo>
                <a:lnTo>
                  <a:pt x="75" y="80"/>
                </a:lnTo>
                <a:lnTo>
                  <a:pt x="74" y="80"/>
                </a:lnTo>
                <a:lnTo>
                  <a:pt x="73" y="80"/>
                </a:lnTo>
                <a:lnTo>
                  <a:pt x="73" y="80"/>
                </a:lnTo>
                <a:lnTo>
                  <a:pt x="67" y="87"/>
                </a:lnTo>
                <a:lnTo>
                  <a:pt x="65" y="89"/>
                </a:lnTo>
                <a:lnTo>
                  <a:pt x="64" y="89"/>
                </a:lnTo>
                <a:lnTo>
                  <a:pt x="64" y="88"/>
                </a:lnTo>
                <a:lnTo>
                  <a:pt x="64" y="85"/>
                </a:lnTo>
                <a:lnTo>
                  <a:pt x="64" y="85"/>
                </a:lnTo>
                <a:lnTo>
                  <a:pt x="67" y="74"/>
                </a:lnTo>
                <a:lnTo>
                  <a:pt x="69" y="67"/>
                </a:lnTo>
                <a:lnTo>
                  <a:pt x="69" y="62"/>
                </a:lnTo>
                <a:lnTo>
                  <a:pt x="69" y="62"/>
                </a:lnTo>
                <a:lnTo>
                  <a:pt x="69" y="61"/>
                </a:lnTo>
                <a:lnTo>
                  <a:pt x="68" y="61"/>
                </a:lnTo>
                <a:lnTo>
                  <a:pt x="67" y="61"/>
                </a:lnTo>
                <a:lnTo>
                  <a:pt x="67" y="61"/>
                </a:lnTo>
                <a:lnTo>
                  <a:pt x="64" y="66"/>
                </a:lnTo>
                <a:lnTo>
                  <a:pt x="62" y="67"/>
                </a:lnTo>
                <a:lnTo>
                  <a:pt x="62" y="66"/>
                </a:lnTo>
                <a:lnTo>
                  <a:pt x="62" y="64"/>
                </a:lnTo>
                <a:lnTo>
                  <a:pt x="65" y="53"/>
                </a:lnTo>
                <a:lnTo>
                  <a:pt x="65" y="53"/>
                </a:lnTo>
                <a:lnTo>
                  <a:pt x="64" y="51"/>
                </a:lnTo>
                <a:lnTo>
                  <a:pt x="63" y="52"/>
                </a:lnTo>
                <a:lnTo>
                  <a:pt x="63" y="52"/>
                </a:lnTo>
                <a:lnTo>
                  <a:pt x="60" y="55"/>
                </a:lnTo>
                <a:lnTo>
                  <a:pt x="58" y="56"/>
                </a:lnTo>
                <a:lnTo>
                  <a:pt x="57" y="55"/>
                </a:lnTo>
                <a:lnTo>
                  <a:pt x="58" y="53"/>
                </a:lnTo>
                <a:lnTo>
                  <a:pt x="61" y="42"/>
                </a:lnTo>
                <a:lnTo>
                  <a:pt x="61" y="42"/>
                </a:lnTo>
                <a:lnTo>
                  <a:pt x="61" y="40"/>
                </a:lnTo>
                <a:lnTo>
                  <a:pt x="59" y="41"/>
                </a:lnTo>
                <a:lnTo>
                  <a:pt x="59" y="41"/>
                </a:lnTo>
                <a:lnTo>
                  <a:pt x="56" y="44"/>
                </a:lnTo>
                <a:lnTo>
                  <a:pt x="55" y="45"/>
                </a:lnTo>
                <a:lnTo>
                  <a:pt x="55" y="44"/>
                </a:lnTo>
                <a:lnTo>
                  <a:pt x="55" y="42"/>
                </a:lnTo>
                <a:lnTo>
                  <a:pt x="60" y="28"/>
                </a:lnTo>
                <a:lnTo>
                  <a:pt x="60" y="28"/>
                </a:lnTo>
                <a:lnTo>
                  <a:pt x="59" y="27"/>
                </a:lnTo>
                <a:lnTo>
                  <a:pt x="58" y="27"/>
                </a:lnTo>
                <a:lnTo>
                  <a:pt x="58" y="27"/>
                </a:lnTo>
                <a:lnTo>
                  <a:pt x="55" y="28"/>
                </a:lnTo>
                <a:lnTo>
                  <a:pt x="53" y="30"/>
                </a:lnTo>
                <a:lnTo>
                  <a:pt x="48" y="36"/>
                </a:lnTo>
                <a:lnTo>
                  <a:pt x="48" y="36"/>
                </a:lnTo>
                <a:lnTo>
                  <a:pt x="52" y="29"/>
                </a:lnTo>
                <a:lnTo>
                  <a:pt x="54" y="25"/>
                </a:lnTo>
                <a:lnTo>
                  <a:pt x="54" y="21"/>
                </a:lnTo>
                <a:lnTo>
                  <a:pt x="54" y="21"/>
                </a:lnTo>
                <a:lnTo>
                  <a:pt x="54" y="20"/>
                </a:lnTo>
                <a:lnTo>
                  <a:pt x="53" y="20"/>
                </a:lnTo>
                <a:lnTo>
                  <a:pt x="53" y="20"/>
                </a:lnTo>
                <a:lnTo>
                  <a:pt x="47" y="27"/>
                </a:lnTo>
                <a:lnTo>
                  <a:pt x="44" y="29"/>
                </a:lnTo>
                <a:lnTo>
                  <a:pt x="43" y="29"/>
                </a:lnTo>
                <a:lnTo>
                  <a:pt x="43" y="27"/>
                </a:lnTo>
                <a:lnTo>
                  <a:pt x="43" y="27"/>
                </a:lnTo>
                <a:lnTo>
                  <a:pt x="43" y="27"/>
                </a:lnTo>
                <a:lnTo>
                  <a:pt x="42" y="26"/>
                </a:lnTo>
                <a:lnTo>
                  <a:pt x="42" y="26"/>
                </a:lnTo>
                <a:lnTo>
                  <a:pt x="39" y="27"/>
                </a:lnTo>
                <a:lnTo>
                  <a:pt x="37" y="28"/>
                </a:lnTo>
                <a:lnTo>
                  <a:pt x="37" y="28"/>
                </a:lnTo>
                <a:lnTo>
                  <a:pt x="37" y="29"/>
                </a:lnTo>
                <a:lnTo>
                  <a:pt x="37" y="29"/>
                </a:lnTo>
                <a:lnTo>
                  <a:pt x="37" y="30"/>
                </a:lnTo>
                <a:lnTo>
                  <a:pt x="38" y="30"/>
                </a:lnTo>
                <a:lnTo>
                  <a:pt x="38" y="30"/>
                </a:lnTo>
                <a:lnTo>
                  <a:pt x="40" y="30"/>
                </a:lnTo>
                <a:lnTo>
                  <a:pt x="40" y="30"/>
                </a:lnTo>
                <a:lnTo>
                  <a:pt x="41" y="31"/>
                </a:lnTo>
                <a:lnTo>
                  <a:pt x="42" y="32"/>
                </a:lnTo>
                <a:lnTo>
                  <a:pt x="42" y="32"/>
                </a:lnTo>
                <a:lnTo>
                  <a:pt x="45" y="30"/>
                </a:lnTo>
                <a:lnTo>
                  <a:pt x="48" y="27"/>
                </a:lnTo>
                <a:lnTo>
                  <a:pt x="48" y="27"/>
                </a:lnTo>
                <a:lnTo>
                  <a:pt x="51" y="25"/>
                </a:lnTo>
                <a:lnTo>
                  <a:pt x="52" y="25"/>
                </a:lnTo>
                <a:lnTo>
                  <a:pt x="52" y="27"/>
                </a:lnTo>
                <a:lnTo>
                  <a:pt x="51" y="29"/>
                </a:lnTo>
                <a:lnTo>
                  <a:pt x="46" y="39"/>
                </a:lnTo>
                <a:lnTo>
                  <a:pt x="46" y="39"/>
                </a:lnTo>
                <a:lnTo>
                  <a:pt x="47" y="40"/>
                </a:lnTo>
                <a:lnTo>
                  <a:pt x="47" y="41"/>
                </a:lnTo>
                <a:lnTo>
                  <a:pt x="48" y="40"/>
                </a:lnTo>
                <a:lnTo>
                  <a:pt x="48" y="40"/>
                </a:lnTo>
                <a:lnTo>
                  <a:pt x="53" y="35"/>
                </a:lnTo>
                <a:lnTo>
                  <a:pt x="57" y="32"/>
                </a:lnTo>
                <a:lnTo>
                  <a:pt x="57" y="32"/>
                </a:lnTo>
                <a:lnTo>
                  <a:pt x="54" y="40"/>
                </a:lnTo>
                <a:lnTo>
                  <a:pt x="51" y="48"/>
                </a:lnTo>
                <a:lnTo>
                  <a:pt x="51" y="48"/>
                </a:lnTo>
                <a:lnTo>
                  <a:pt x="51" y="49"/>
                </a:lnTo>
                <a:lnTo>
                  <a:pt x="52" y="50"/>
                </a:lnTo>
                <a:lnTo>
                  <a:pt x="52" y="50"/>
                </a:lnTo>
                <a:lnTo>
                  <a:pt x="56" y="48"/>
                </a:lnTo>
                <a:lnTo>
                  <a:pt x="59" y="45"/>
                </a:lnTo>
                <a:lnTo>
                  <a:pt x="59" y="45"/>
                </a:lnTo>
                <a:lnTo>
                  <a:pt x="57" y="48"/>
                </a:lnTo>
                <a:lnTo>
                  <a:pt x="56" y="52"/>
                </a:lnTo>
                <a:lnTo>
                  <a:pt x="53" y="60"/>
                </a:lnTo>
                <a:lnTo>
                  <a:pt x="53" y="60"/>
                </a:lnTo>
                <a:lnTo>
                  <a:pt x="53" y="61"/>
                </a:lnTo>
                <a:lnTo>
                  <a:pt x="54" y="61"/>
                </a:lnTo>
                <a:lnTo>
                  <a:pt x="54" y="61"/>
                </a:lnTo>
                <a:lnTo>
                  <a:pt x="58" y="59"/>
                </a:lnTo>
                <a:lnTo>
                  <a:pt x="61" y="57"/>
                </a:lnTo>
                <a:lnTo>
                  <a:pt x="61" y="57"/>
                </a:lnTo>
                <a:lnTo>
                  <a:pt x="60" y="59"/>
                </a:lnTo>
                <a:lnTo>
                  <a:pt x="59" y="63"/>
                </a:lnTo>
                <a:lnTo>
                  <a:pt x="58" y="70"/>
                </a:lnTo>
                <a:lnTo>
                  <a:pt x="58" y="70"/>
                </a:lnTo>
                <a:lnTo>
                  <a:pt x="58" y="73"/>
                </a:lnTo>
                <a:lnTo>
                  <a:pt x="60" y="73"/>
                </a:lnTo>
                <a:lnTo>
                  <a:pt x="60" y="73"/>
                </a:lnTo>
                <a:lnTo>
                  <a:pt x="63" y="69"/>
                </a:lnTo>
                <a:lnTo>
                  <a:pt x="65" y="67"/>
                </a:lnTo>
                <a:lnTo>
                  <a:pt x="66" y="66"/>
                </a:lnTo>
                <a:lnTo>
                  <a:pt x="66" y="66"/>
                </a:lnTo>
                <a:lnTo>
                  <a:pt x="66" y="70"/>
                </a:lnTo>
                <a:lnTo>
                  <a:pt x="66" y="70"/>
                </a:lnTo>
                <a:lnTo>
                  <a:pt x="63" y="82"/>
                </a:lnTo>
                <a:lnTo>
                  <a:pt x="60" y="94"/>
                </a:lnTo>
                <a:lnTo>
                  <a:pt x="60" y="94"/>
                </a:lnTo>
                <a:lnTo>
                  <a:pt x="61" y="95"/>
                </a:lnTo>
                <a:lnTo>
                  <a:pt x="62" y="95"/>
                </a:lnTo>
                <a:lnTo>
                  <a:pt x="62" y="95"/>
                </a:lnTo>
                <a:lnTo>
                  <a:pt x="65" y="93"/>
                </a:lnTo>
                <a:lnTo>
                  <a:pt x="68" y="90"/>
                </a:lnTo>
                <a:lnTo>
                  <a:pt x="68" y="90"/>
                </a:lnTo>
                <a:lnTo>
                  <a:pt x="70" y="86"/>
                </a:lnTo>
                <a:lnTo>
                  <a:pt x="72" y="84"/>
                </a:lnTo>
                <a:lnTo>
                  <a:pt x="73" y="84"/>
                </a:lnTo>
                <a:lnTo>
                  <a:pt x="73" y="86"/>
                </a:lnTo>
                <a:lnTo>
                  <a:pt x="73" y="86"/>
                </a:lnTo>
                <a:lnTo>
                  <a:pt x="72" y="92"/>
                </a:lnTo>
                <a:lnTo>
                  <a:pt x="69" y="97"/>
                </a:lnTo>
                <a:lnTo>
                  <a:pt x="67" y="103"/>
                </a:lnTo>
                <a:lnTo>
                  <a:pt x="65" y="109"/>
                </a:lnTo>
                <a:lnTo>
                  <a:pt x="65" y="109"/>
                </a:lnTo>
                <a:lnTo>
                  <a:pt x="66" y="110"/>
                </a:lnTo>
                <a:lnTo>
                  <a:pt x="67" y="110"/>
                </a:lnTo>
                <a:lnTo>
                  <a:pt x="67" y="110"/>
                </a:lnTo>
                <a:lnTo>
                  <a:pt x="74" y="105"/>
                </a:lnTo>
                <a:lnTo>
                  <a:pt x="77" y="102"/>
                </a:lnTo>
                <a:lnTo>
                  <a:pt x="79" y="99"/>
                </a:lnTo>
                <a:lnTo>
                  <a:pt x="79" y="99"/>
                </a:lnTo>
                <a:lnTo>
                  <a:pt x="78" y="105"/>
                </a:lnTo>
                <a:lnTo>
                  <a:pt x="76" y="111"/>
                </a:lnTo>
                <a:lnTo>
                  <a:pt x="75" y="117"/>
                </a:lnTo>
                <a:lnTo>
                  <a:pt x="74" y="123"/>
                </a:lnTo>
                <a:lnTo>
                  <a:pt x="74" y="123"/>
                </a:lnTo>
                <a:lnTo>
                  <a:pt x="75" y="124"/>
                </a:lnTo>
                <a:lnTo>
                  <a:pt x="76" y="124"/>
                </a:lnTo>
                <a:lnTo>
                  <a:pt x="76" y="124"/>
                </a:lnTo>
                <a:lnTo>
                  <a:pt x="79" y="122"/>
                </a:lnTo>
                <a:lnTo>
                  <a:pt x="82" y="119"/>
                </a:lnTo>
                <a:lnTo>
                  <a:pt x="86" y="113"/>
                </a:lnTo>
                <a:lnTo>
                  <a:pt x="86" y="113"/>
                </a:lnTo>
                <a:lnTo>
                  <a:pt x="86" y="118"/>
                </a:lnTo>
                <a:lnTo>
                  <a:pt x="85" y="124"/>
                </a:lnTo>
                <a:lnTo>
                  <a:pt x="85" y="124"/>
                </a:lnTo>
                <a:lnTo>
                  <a:pt x="81" y="137"/>
                </a:lnTo>
                <a:lnTo>
                  <a:pt x="81" y="137"/>
                </a:lnTo>
                <a:lnTo>
                  <a:pt x="81" y="138"/>
                </a:lnTo>
                <a:lnTo>
                  <a:pt x="83" y="138"/>
                </a:lnTo>
                <a:lnTo>
                  <a:pt x="83" y="138"/>
                </a:lnTo>
                <a:lnTo>
                  <a:pt x="90" y="130"/>
                </a:lnTo>
                <a:lnTo>
                  <a:pt x="90" y="130"/>
                </a:lnTo>
                <a:lnTo>
                  <a:pt x="89" y="136"/>
                </a:lnTo>
                <a:lnTo>
                  <a:pt x="87" y="141"/>
                </a:lnTo>
                <a:lnTo>
                  <a:pt x="85" y="146"/>
                </a:lnTo>
                <a:lnTo>
                  <a:pt x="84" y="153"/>
                </a:lnTo>
                <a:lnTo>
                  <a:pt x="84" y="153"/>
                </a:lnTo>
                <a:lnTo>
                  <a:pt x="84" y="154"/>
                </a:lnTo>
                <a:lnTo>
                  <a:pt x="86" y="154"/>
                </a:lnTo>
                <a:lnTo>
                  <a:pt x="86" y="154"/>
                </a:lnTo>
                <a:lnTo>
                  <a:pt x="89" y="151"/>
                </a:lnTo>
                <a:lnTo>
                  <a:pt x="91" y="148"/>
                </a:lnTo>
                <a:lnTo>
                  <a:pt x="91" y="148"/>
                </a:lnTo>
                <a:lnTo>
                  <a:pt x="94" y="146"/>
                </a:lnTo>
                <a:lnTo>
                  <a:pt x="95" y="145"/>
                </a:lnTo>
                <a:lnTo>
                  <a:pt x="96" y="147"/>
                </a:lnTo>
                <a:lnTo>
                  <a:pt x="96" y="151"/>
                </a:lnTo>
                <a:lnTo>
                  <a:pt x="96" y="151"/>
                </a:lnTo>
                <a:lnTo>
                  <a:pt x="93" y="162"/>
                </a:lnTo>
                <a:lnTo>
                  <a:pt x="92" y="167"/>
                </a:lnTo>
                <a:lnTo>
                  <a:pt x="92" y="173"/>
                </a:lnTo>
                <a:lnTo>
                  <a:pt x="92" y="173"/>
                </a:lnTo>
                <a:lnTo>
                  <a:pt x="93" y="174"/>
                </a:lnTo>
                <a:lnTo>
                  <a:pt x="94" y="174"/>
                </a:lnTo>
                <a:lnTo>
                  <a:pt x="94" y="174"/>
                </a:lnTo>
                <a:lnTo>
                  <a:pt x="100" y="165"/>
                </a:lnTo>
                <a:lnTo>
                  <a:pt x="101" y="163"/>
                </a:lnTo>
                <a:lnTo>
                  <a:pt x="102" y="163"/>
                </a:lnTo>
                <a:lnTo>
                  <a:pt x="103" y="165"/>
                </a:lnTo>
                <a:lnTo>
                  <a:pt x="102" y="168"/>
                </a:lnTo>
                <a:lnTo>
                  <a:pt x="102" y="168"/>
                </a:lnTo>
                <a:lnTo>
                  <a:pt x="100" y="179"/>
                </a:lnTo>
                <a:lnTo>
                  <a:pt x="97" y="189"/>
                </a:lnTo>
                <a:lnTo>
                  <a:pt x="97" y="189"/>
                </a:lnTo>
                <a:lnTo>
                  <a:pt x="98" y="190"/>
                </a:lnTo>
                <a:lnTo>
                  <a:pt x="99" y="190"/>
                </a:lnTo>
                <a:lnTo>
                  <a:pt x="99" y="190"/>
                </a:lnTo>
                <a:lnTo>
                  <a:pt x="103" y="187"/>
                </a:lnTo>
                <a:lnTo>
                  <a:pt x="107" y="184"/>
                </a:lnTo>
                <a:lnTo>
                  <a:pt x="108" y="182"/>
                </a:lnTo>
                <a:lnTo>
                  <a:pt x="109" y="182"/>
                </a:lnTo>
                <a:lnTo>
                  <a:pt x="110" y="183"/>
                </a:lnTo>
                <a:lnTo>
                  <a:pt x="110" y="186"/>
                </a:lnTo>
                <a:lnTo>
                  <a:pt x="110" y="186"/>
                </a:lnTo>
                <a:lnTo>
                  <a:pt x="109" y="192"/>
                </a:lnTo>
                <a:lnTo>
                  <a:pt x="107" y="198"/>
                </a:lnTo>
                <a:lnTo>
                  <a:pt x="106" y="204"/>
                </a:lnTo>
                <a:lnTo>
                  <a:pt x="105" y="210"/>
                </a:lnTo>
                <a:lnTo>
                  <a:pt x="105" y="210"/>
                </a:lnTo>
                <a:lnTo>
                  <a:pt x="106" y="211"/>
                </a:lnTo>
                <a:lnTo>
                  <a:pt x="107" y="211"/>
                </a:lnTo>
                <a:lnTo>
                  <a:pt x="107" y="211"/>
                </a:lnTo>
                <a:lnTo>
                  <a:pt x="112" y="206"/>
                </a:lnTo>
                <a:lnTo>
                  <a:pt x="115" y="204"/>
                </a:lnTo>
                <a:lnTo>
                  <a:pt x="115" y="204"/>
                </a:lnTo>
                <a:lnTo>
                  <a:pt x="116" y="205"/>
                </a:lnTo>
                <a:lnTo>
                  <a:pt x="116" y="205"/>
                </a:lnTo>
                <a:lnTo>
                  <a:pt x="114" y="215"/>
                </a:lnTo>
                <a:lnTo>
                  <a:pt x="113" y="225"/>
                </a:lnTo>
                <a:lnTo>
                  <a:pt x="113" y="225"/>
                </a:lnTo>
                <a:lnTo>
                  <a:pt x="114" y="226"/>
                </a:lnTo>
                <a:lnTo>
                  <a:pt x="115" y="225"/>
                </a:lnTo>
                <a:lnTo>
                  <a:pt x="115" y="225"/>
                </a:lnTo>
                <a:lnTo>
                  <a:pt x="118" y="222"/>
                </a:lnTo>
                <a:lnTo>
                  <a:pt x="120" y="220"/>
                </a:lnTo>
                <a:lnTo>
                  <a:pt x="121" y="220"/>
                </a:lnTo>
                <a:lnTo>
                  <a:pt x="121" y="221"/>
                </a:lnTo>
                <a:lnTo>
                  <a:pt x="121" y="226"/>
                </a:lnTo>
                <a:lnTo>
                  <a:pt x="121" y="226"/>
                </a:lnTo>
                <a:lnTo>
                  <a:pt x="119" y="235"/>
                </a:lnTo>
                <a:lnTo>
                  <a:pt x="119" y="244"/>
                </a:lnTo>
                <a:lnTo>
                  <a:pt x="119" y="244"/>
                </a:lnTo>
                <a:lnTo>
                  <a:pt x="119" y="245"/>
                </a:lnTo>
                <a:lnTo>
                  <a:pt x="121" y="244"/>
                </a:lnTo>
                <a:lnTo>
                  <a:pt x="121" y="244"/>
                </a:lnTo>
                <a:lnTo>
                  <a:pt x="126" y="236"/>
                </a:lnTo>
                <a:lnTo>
                  <a:pt x="127" y="235"/>
                </a:lnTo>
                <a:lnTo>
                  <a:pt x="127" y="235"/>
                </a:lnTo>
                <a:lnTo>
                  <a:pt x="127" y="241"/>
                </a:lnTo>
                <a:lnTo>
                  <a:pt x="127" y="241"/>
                </a:lnTo>
                <a:lnTo>
                  <a:pt x="125" y="250"/>
                </a:lnTo>
                <a:lnTo>
                  <a:pt x="124" y="260"/>
                </a:lnTo>
                <a:lnTo>
                  <a:pt x="124" y="260"/>
                </a:lnTo>
                <a:lnTo>
                  <a:pt x="125" y="261"/>
                </a:lnTo>
                <a:lnTo>
                  <a:pt x="126" y="261"/>
                </a:lnTo>
                <a:lnTo>
                  <a:pt x="126" y="261"/>
                </a:lnTo>
                <a:lnTo>
                  <a:pt x="130" y="257"/>
                </a:lnTo>
                <a:lnTo>
                  <a:pt x="132" y="254"/>
                </a:lnTo>
                <a:lnTo>
                  <a:pt x="133" y="251"/>
                </a:lnTo>
                <a:lnTo>
                  <a:pt x="133" y="251"/>
                </a:lnTo>
                <a:lnTo>
                  <a:pt x="130" y="264"/>
                </a:lnTo>
                <a:lnTo>
                  <a:pt x="130" y="271"/>
                </a:lnTo>
                <a:lnTo>
                  <a:pt x="130" y="278"/>
                </a:lnTo>
                <a:lnTo>
                  <a:pt x="130" y="278"/>
                </a:lnTo>
                <a:lnTo>
                  <a:pt x="131" y="279"/>
                </a:lnTo>
                <a:lnTo>
                  <a:pt x="132" y="279"/>
                </a:lnTo>
                <a:lnTo>
                  <a:pt x="132" y="279"/>
                </a:lnTo>
                <a:lnTo>
                  <a:pt x="137" y="273"/>
                </a:lnTo>
                <a:lnTo>
                  <a:pt x="137" y="273"/>
                </a:lnTo>
                <a:lnTo>
                  <a:pt x="140" y="270"/>
                </a:lnTo>
                <a:lnTo>
                  <a:pt x="140" y="271"/>
                </a:lnTo>
                <a:lnTo>
                  <a:pt x="140" y="272"/>
                </a:lnTo>
                <a:lnTo>
                  <a:pt x="138" y="280"/>
                </a:lnTo>
                <a:lnTo>
                  <a:pt x="138" y="280"/>
                </a:lnTo>
                <a:lnTo>
                  <a:pt x="136" y="289"/>
                </a:lnTo>
                <a:lnTo>
                  <a:pt x="135" y="299"/>
                </a:lnTo>
                <a:lnTo>
                  <a:pt x="135" y="299"/>
                </a:lnTo>
                <a:lnTo>
                  <a:pt x="136" y="300"/>
                </a:lnTo>
                <a:lnTo>
                  <a:pt x="137" y="300"/>
                </a:lnTo>
                <a:lnTo>
                  <a:pt x="137" y="300"/>
                </a:lnTo>
                <a:lnTo>
                  <a:pt x="142" y="293"/>
                </a:lnTo>
                <a:lnTo>
                  <a:pt x="145" y="289"/>
                </a:lnTo>
                <a:lnTo>
                  <a:pt x="146" y="287"/>
                </a:lnTo>
                <a:lnTo>
                  <a:pt x="146" y="287"/>
                </a:lnTo>
                <a:lnTo>
                  <a:pt x="145" y="295"/>
                </a:lnTo>
                <a:lnTo>
                  <a:pt x="144" y="303"/>
                </a:lnTo>
                <a:lnTo>
                  <a:pt x="142" y="311"/>
                </a:lnTo>
                <a:lnTo>
                  <a:pt x="140" y="320"/>
                </a:lnTo>
                <a:lnTo>
                  <a:pt x="140" y="320"/>
                </a:lnTo>
                <a:lnTo>
                  <a:pt x="110" y="235"/>
                </a:lnTo>
                <a:lnTo>
                  <a:pt x="110" y="235"/>
                </a:lnTo>
                <a:lnTo>
                  <a:pt x="91" y="182"/>
                </a:lnTo>
                <a:lnTo>
                  <a:pt x="81" y="156"/>
                </a:lnTo>
                <a:lnTo>
                  <a:pt x="70" y="129"/>
                </a:lnTo>
                <a:lnTo>
                  <a:pt x="70" y="129"/>
                </a:lnTo>
                <a:lnTo>
                  <a:pt x="59" y="103"/>
                </a:lnTo>
                <a:lnTo>
                  <a:pt x="49" y="76"/>
                </a:lnTo>
                <a:lnTo>
                  <a:pt x="44" y="62"/>
                </a:lnTo>
                <a:lnTo>
                  <a:pt x="41" y="48"/>
                </a:lnTo>
                <a:lnTo>
                  <a:pt x="37" y="34"/>
                </a:lnTo>
                <a:lnTo>
                  <a:pt x="35" y="20"/>
                </a:lnTo>
                <a:lnTo>
                  <a:pt x="35" y="20"/>
                </a:lnTo>
                <a:lnTo>
                  <a:pt x="47" y="17"/>
                </a:lnTo>
                <a:lnTo>
                  <a:pt x="59" y="14"/>
                </a:lnTo>
                <a:lnTo>
                  <a:pt x="59" y="14"/>
                </a:lnTo>
                <a:close/>
                <a:moveTo>
                  <a:pt x="148" y="343"/>
                </a:moveTo>
                <a:lnTo>
                  <a:pt x="148" y="343"/>
                </a:lnTo>
                <a:lnTo>
                  <a:pt x="141" y="321"/>
                </a:lnTo>
                <a:lnTo>
                  <a:pt x="141" y="321"/>
                </a:lnTo>
                <a:lnTo>
                  <a:pt x="142" y="321"/>
                </a:lnTo>
                <a:lnTo>
                  <a:pt x="142" y="321"/>
                </a:lnTo>
                <a:lnTo>
                  <a:pt x="147" y="316"/>
                </a:lnTo>
                <a:lnTo>
                  <a:pt x="150" y="311"/>
                </a:lnTo>
                <a:lnTo>
                  <a:pt x="151" y="311"/>
                </a:lnTo>
                <a:lnTo>
                  <a:pt x="152" y="312"/>
                </a:lnTo>
                <a:lnTo>
                  <a:pt x="151" y="321"/>
                </a:lnTo>
                <a:lnTo>
                  <a:pt x="151" y="321"/>
                </a:lnTo>
                <a:lnTo>
                  <a:pt x="149" y="332"/>
                </a:lnTo>
                <a:lnTo>
                  <a:pt x="148" y="337"/>
                </a:lnTo>
                <a:lnTo>
                  <a:pt x="148" y="343"/>
                </a:lnTo>
                <a:lnTo>
                  <a:pt x="148" y="343"/>
                </a:lnTo>
                <a:close/>
                <a:moveTo>
                  <a:pt x="145" y="443"/>
                </a:moveTo>
                <a:lnTo>
                  <a:pt x="145" y="443"/>
                </a:lnTo>
                <a:lnTo>
                  <a:pt x="130" y="403"/>
                </a:lnTo>
                <a:lnTo>
                  <a:pt x="116" y="362"/>
                </a:lnTo>
                <a:lnTo>
                  <a:pt x="116" y="362"/>
                </a:lnTo>
                <a:lnTo>
                  <a:pt x="79" y="254"/>
                </a:lnTo>
                <a:lnTo>
                  <a:pt x="79" y="25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8" y="34"/>
                </a:lnTo>
                <a:lnTo>
                  <a:pt x="17" y="28"/>
                </a:lnTo>
                <a:lnTo>
                  <a:pt x="27" y="23"/>
                </a:lnTo>
                <a:lnTo>
                  <a:pt x="27" y="23"/>
                </a:lnTo>
                <a:lnTo>
                  <a:pt x="29" y="36"/>
                </a:lnTo>
                <a:lnTo>
                  <a:pt x="32" y="49"/>
                </a:lnTo>
                <a:lnTo>
                  <a:pt x="39" y="74"/>
                </a:lnTo>
                <a:lnTo>
                  <a:pt x="48" y="98"/>
                </a:lnTo>
                <a:lnTo>
                  <a:pt x="58" y="122"/>
                </a:lnTo>
                <a:lnTo>
                  <a:pt x="58" y="122"/>
                </a:lnTo>
                <a:lnTo>
                  <a:pt x="68" y="148"/>
                </a:lnTo>
                <a:lnTo>
                  <a:pt x="78" y="174"/>
                </a:lnTo>
                <a:lnTo>
                  <a:pt x="97" y="226"/>
                </a:lnTo>
                <a:lnTo>
                  <a:pt x="97" y="226"/>
                </a:lnTo>
                <a:lnTo>
                  <a:pt x="118" y="282"/>
                </a:lnTo>
                <a:lnTo>
                  <a:pt x="137" y="337"/>
                </a:lnTo>
                <a:lnTo>
                  <a:pt x="137" y="337"/>
                </a:lnTo>
                <a:lnTo>
                  <a:pt x="145" y="362"/>
                </a:lnTo>
                <a:lnTo>
                  <a:pt x="152" y="386"/>
                </a:lnTo>
                <a:lnTo>
                  <a:pt x="165" y="436"/>
                </a:lnTo>
                <a:lnTo>
                  <a:pt x="165" y="436"/>
                </a:lnTo>
                <a:lnTo>
                  <a:pt x="159" y="434"/>
                </a:lnTo>
                <a:lnTo>
                  <a:pt x="159" y="434"/>
                </a:lnTo>
                <a:lnTo>
                  <a:pt x="154" y="434"/>
                </a:lnTo>
                <a:lnTo>
                  <a:pt x="150" y="436"/>
                </a:lnTo>
                <a:lnTo>
                  <a:pt x="147" y="439"/>
                </a:lnTo>
                <a:lnTo>
                  <a:pt x="145" y="443"/>
                </a:lnTo>
                <a:lnTo>
                  <a:pt x="145" y="443"/>
                </a:lnTo>
                <a:close/>
                <a:moveTo>
                  <a:pt x="191" y="505"/>
                </a:moveTo>
                <a:lnTo>
                  <a:pt x="191" y="505"/>
                </a:lnTo>
                <a:lnTo>
                  <a:pt x="181" y="494"/>
                </a:lnTo>
                <a:lnTo>
                  <a:pt x="170" y="484"/>
                </a:lnTo>
                <a:lnTo>
                  <a:pt x="160" y="472"/>
                </a:lnTo>
                <a:lnTo>
                  <a:pt x="156" y="466"/>
                </a:lnTo>
                <a:lnTo>
                  <a:pt x="152" y="461"/>
                </a:lnTo>
                <a:lnTo>
                  <a:pt x="152" y="461"/>
                </a:lnTo>
                <a:lnTo>
                  <a:pt x="152" y="459"/>
                </a:lnTo>
                <a:lnTo>
                  <a:pt x="153" y="458"/>
                </a:lnTo>
                <a:lnTo>
                  <a:pt x="153" y="458"/>
                </a:lnTo>
                <a:lnTo>
                  <a:pt x="152" y="453"/>
                </a:lnTo>
                <a:lnTo>
                  <a:pt x="152" y="448"/>
                </a:lnTo>
                <a:lnTo>
                  <a:pt x="152" y="448"/>
                </a:lnTo>
                <a:lnTo>
                  <a:pt x="154" y="443"/>
                </a:lnTo>
                <a:lnTo>
                  <a:pt x="156" y="441"/>
                </a:lnTo>
                <a:lnTo>
                  <a:pt x="158" y="442"/>
                </a:lnTo>
                <a:lnTo>
                  <a:pt x="161" y="443"/>
                </a:lnTo>
                <a:lnTo>
                  <a:pt x="167" y="448"/>
                </a:lnTo>
                <a:lnTo>
                  <a:pt x="170" y="452"/>
                </a:lnTo>
                <a:lnTo>
                  <a:pt x="170" y="452"/>
                </a:lnTo>
                <a:lnTo>
                  <a:pt x="170" y="453"/>
                </a:lnTo>
                <a:lnTo>
                  <a:pt x="170" y="453"/>
                </a:lnTo>
                <a:lnTo>
                  <a:pt x="171" y="454"/>
                </a:lnTo>
                <a:lnTo>
                  <a:pt x="171" y="454"/>
                </a:lnTo>
                <a:lnTo>
                  <a:pt x="173" y="457"/>
                </a:lnTo>
                <a:lnTo>
                  <a:pt x="173" y="457"/>
                </a:lnTo>
                <a:lnTo>
                  <a:pt x="178" y="468"/>
                </a:lnTo>
                <a:lnTo>
                  <a:pt x="178" y="468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69"/>
                </a:lnTo>
                <a:lnTo>
                  <a:pt x="178" y="470"/>
                </a:lnTo>
                <a:lnTo>
                  <a:pt x="178" y="470"/>
                </a:lnTo>
                <a:lnTo>
                  <a:pt x="179" y="471"/>
                </a:lnTo>
                <a:lnTo>
                  <a:pt x="181" y="472"/>
                </a:lnTo>
                <a:lnTo>
                  <a:pt x="183" y="471"/>
                </a:lnTo>
                <a:lnTo>
                  <a:pt x="187" y="469"/>
                </a:lnTo>
                <a:lnTo>
                  <a:pt x="187" y="467"/>
                </a:lnTo>
                <a:lnTo>
                  <a:pt x="187" y="466"/>
                </a:lnTo>
                <a:lnTo>
                  <a:pt x="187" y="466"/>
                </a:lnTo>
                <a:lnTo>
                  <a:pt x="184" y="459"/>
                </a:lnTo>
                <a:lnTo>
                  <a:pt x="182" y="451"/>
                </a:lnTo>
                <a:lnTo>
                  <a:pt x="182" y="443"/>
                </a:lnTo>
                <a:lnTo>
                  <a:pt x="183" y="440"/>
                </a:lnTo>
                <a:lnTo>
                  <a:pt x="184" y="436"/>
                </a:lnTo>
                <a:lnTo>
                  <a:pt x="184" y="436"/>
                </a:lnTo>
                <a:lnTo>
                  <a:pt x="187" y="433"/>
                </a:lnTo>
                <a:lnTo>
                  <a:pt x="190" y="432"/>
                </a:lnTo>
                <a:lnTo>
                  <a:pt x="193" y="433"/>
                </a:lnTo>
                <a:lnTo>
                  <a:pt x="196" y="435"/>
                </a:lnTo>
                <a:lnTo>
                  <a:pt x="201" y="442"/>
                </a:lnTo>
                <a:lnTo>
                  <a:pt x="204" y="446"/>
                </a:lnTo>
                <a:lnTo>
                  <a:pt x="204" y="446"/>
                </a:lnTo>
                <a:lnTo>
                  <a:pt x="211" y="461"/>
                </a:lnTo>
                <a:lnTo>
                  <a:pt x="211" y="461"/>
                </a:lnTo>
                <a:lnTo>
                  <a:pt x="212" y="463"/>
                </a:lnTo>
                <a:lnTo>
                  <a:pt x="213" y="463"/>
                </a:lnTo>
                <a:lnTo>
                  <a:pt x="216" y="463"/>
                </a:lnTo>
                <a:lnTo>
                  <a:pt x="219" y="461"/>
                </a:lnTo>
                <a:lnTo>
                  <a:pt x="219" y="459"/>
                </a:lnTo>
                <a:lnTo>
                  <a:pt x="219" y="457"/>
                </a:lnTo>
                <a:lnTo>
                  <a:pt x="219" y="457"/>
                </a:lnTo>
                <a:lnTo>
                  <a:pt x="217" y="451"/>
                </a:lnTo>
                <a:lnTo>
                  <a:pt x="215" y="444"/>
                </a:lnTo>
                <a:lnTo>
                  <a:pt x="215" y="444"/>
                </a:lnTo>
                <a:lnTo>
                  <a:pt x="216" y="438"/>
                </a:lnTo>
                <a:lnTo>
                  <a:pt x="218" y="432"/>
                </a:lnTo>
                <a:lnTo>
                  <a:pt x="219" y="430"/>
                </a:lnTo>
                <a:lnTo>
                  <a:pt x="221" y="429"/>
                </a:lnTo>
                <a:lnTo>
                  <a:pt x="223" y="429"/>
                </a:lnTo>
                <a:lnTo>
                  <a:pt x="226" y="432"/>
                </a:lnTo>
                <a:lnTo>
                  <a:pt x="226" y="432"/>
                </a:lnTo>
                <a:lnTo>
                  <a:pt x="225" y="452"/>
                </a:lnTo>
                <a:lnTo>
                  <a:pt x="225" y="472"/>
                </a:lnTo>
                <a:lnTo>
                  <a:pt x="227" y="512"/>
                </a:lnTo>
                <a:lnTo>
                  <a:pt x="227" y="512"/>
                </a:lnTo>
                <a:lnTo>
                  <a:pt x="226" y="513"/>
                </a:lnTo>
                <a:lnTo>
                  <a:pt x="226" y="513"/>
                </a:lnTo>
                <a:lnTo>
                  <a:pt x="214" y="517"/>
                </a:lnTo>
                <a:lnTo>
                  <a:pt x="203" y="522"/>
                </a:lnTo>
                <a:lnTo>
                  <a:pt x="203" y="522"/>
                </a:lnTo>
                <a:lnTo>
                  <a:pt x="191" y="505"/>
                </a:lnTo>
                <a:lnTo>
                  <a:pt x="191" y="505"/>
                </a:lnTo>
                <a:close/>
                <a:moveTo>
                  <a:pt x="225" y="551"/>
                </a:moveTo>
                <a:lnTo>
                  <a:pt x="225" y="551"/>
                </a:lnTo>
                <a:lnTo>
                  <a:pt x="216" y="540"/>
                </a:lnTo>
                <a:lnTo>
                  <a:pt x="208" y="529"/>
                </a:lnTo>
                <a:lnTo>
                  <a:pt x="208" y="529"/>
                </a:lnTo>
                <a:lnTo>
                  <a:pt x="218" y="525"/>
                </a:lnTo>
                <a:lnTo>
                  <a:pt x="227" y="521"/>
                </a:lnTo>
                <a:lnTo>
                  <a:pt x="227" y="521"/>
                </a:lnTo>
                <a:lnTo>
                  <a:pt x="227" y="536"/>
                </a:lnTo>
                <a:lnTo>
                  <a:pt x="225" y="551"/>
                </a:lnTo>
                <a:lnTo>
                  <a:pt x="225" y="55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" name="Freeform 2534"/>
          <p:cNvSpPr>
            <a:spLocks noEditPoints="1"/>
          </p:cNvSpPr>
          <p:nvPr/>
        </p:nvSpPr>
        <p:spPr bwMode="auto">
          <a:xfrm>
            <a:off x="7682819" y="3688142"/>
            <a:ext cx="321012" cy="333620"/>
          </a:xfrm>
          <a:custGeom>
            <a:avLst/>
            <a:gdLst/>
            <a:ahLst/>
            <a:cxnLst>
              <a:cxn ang="0">
                <a:pos x="117" y="5"/>
              </a:cxn>
              <a:cxn ang="0">
                <a:pos x="52" y="6"/>
              </a:cxn>
              <a:cxn ang="0">
                <a:pos x="1" y="31"/>
              </a:cxn>
              <a:cxn ang="0">
                <a:pos x="72" y="187"/>
              </a:cxn>
              <a:cxn ang="0">
                <a:pos x="144" y="89"/>
              </a:cxn>
              <a:cxn ang="0">
                <a:pos x="75" y="175"/>
              </a:cxn>
              <a:cxn ang="0">
                <a:pos x="87" y="150"/>
              </a:cxn>
              <a:cxn ang="0">
                <a:pos x="81" y="165"/>
              </a:cxn>
              <a:cxn ang="0">
                <a:pos x="103" y="137"/>
              </a:cxn>
              <a:cxn ang="0">
                <a:pos x="115" y="122"/>
              </a:cxn>
              <a:cxn ang="0">
                <a:pos x="63" y="156"/>
              </a:cxn>
              <a:cxn ang="0">
                <a:pos x="124" y="98"/>
              </a:cxn>
              <a:cxn ang="0">
                <a:pos x="50" y="135"/>
              </a:cxn>
              <a:cxn ang="0">
                <a:pos x="53" y="140"/>
              </a:cxn>
              <a:cxn ang="0">
                <a:pos x="96" y="92"/>
              </a:cxn>
              <a:cxn ang="0">
                <a:pos x="149" y="41"/>
              </a:cxn>
              <a:cxn ang="0">
                <a:pos x="113" y="78"/>
              </a:cxn>
              <a:cxn ang="0">
                <a:pos x="68" y="102"/>
              </a:cxn>
              <a:cxn ang="0">
                <a:pos x="153" y="35"/>
              </a:cxn>
              <a:cxn ang="0">
                <a:pos x="49" y="102"/>
              </a:cxn>
              <a:cxn ang="0">
                <a:pos x="90" y="69"/>
              </a:cxn>
              <a:cxn ang="0">
                <a:pos x="90" y="69"/>
              </a:cxn>
              <a:cxn ang="0">
                <a:pos x="52" y="132"/>
              </a:cxn>
              <a:cxn ang="0">
                <a:pos x="119" y="116"/>
              </a:cxn>
              <a:cxn ang="0">
                <a:pos x="119" y="116"/>
              </a:cxn>
              <a:cxn ang="0">
                <a:pos x="76" y="141"/>
              </a:cxn>
              <a:cxn ang="0">
                <a:pos x="127" y="101"/>
              </a:cxn>
              <a:cxn ang="0">
                <a:pos x="54" y="141"/>
              </a:cxn>
              <a:cxn ang="0">
                <a:pos x="135" y="88"/>
              </a:cxn>
              <a:cxn ang="0">
                <a:pos x="41" y="98"/>
              </a:cxn>
              <a:cxn ang="0">
                <a:pos x="126" y="33"/>
              </a:cxn>
              <a:cxn ang="0">
                <a:pos x="38" y="97"/>
              </a:cxn>
              <a:cxn ang="0">
                <a:pos x="70" y="56"/>
              </a:cxn>
              <a:cxn ang="0">
                <a:pos x="40" y="65"/>
              </a:cxn>
              <a:cxn ang="0">
                <a:pos x="24" y="86"/>
              </a:cxn>
              <a:cxn ang="0">
                <a:pos x="53" y="45"/>
              </a:cxn>
              <a:cxn ang="0">
                <a:pos x="35" y="42"/>
              </a:cxn>
              <a:cxn ang="0">
                <a:pos x="14" y="63"/>
              </a:cxn>
              <a:cxn ang="0">
                <a:pos x="32" y="22"/>
              </a:cxn>
              <a:cxn ang="0">
                <a:pos x="20" y="41"/>
              </a:cxn>
              <a:cxn ang="0">
                <a:pos x="11" y="52"/>
              </a:cxn>
              <a:cxn ang="0">
                <a:pos x="15" y="65"/>
              </a:cxn>
              <a:cxn ang="0">
                <a:pos x="67" y="44"/>
              </a:cxn>
              <a:cxn ang="0">
                <a:pos x="39" y="60"/>
              </a:cxn>
              <a:cxn ang="0">
                <a:pos x="28" y="84"/>
              </a:cxn>
              <a:cxn ang="0">
                <a:pos x="77" y="61"/>
              </a:cxn>
              <a:cxn ang="0">
                <a:pos x="33" y="98"/>
              </a:cxn>
              <a:cxn ang="0">
                <a:pos x="91" y="46"/>
              </a:cxn>
              <a:cxn ang="0">
                <a:pos x="79" y="63"/>
              </a:cxn>
              <a:cxn ang="0">
                <a:pos x="122" y="28"/>
              </a:cxn>
              <a:cxn ang="0">
                <a:pos x="116" y="38"/>
              </a:cxn>
              <a:cxn ang="0">
                <a:pos x="136" y="10"/>
              </a:cxn>
              <a:cxn ang="0">
                <a:pos x="111" y="24"/>
              </a:cxn>
              <a:cxn ang="0">
                <a:pos x="113" y="17"/>
              </a:cxn>
              <a:cxn ang="0">
                <a:pos x="51" y="17"/>
              </a:cxn>
              <a:cxn ang="0">
                <a:pos x="20" y="37"/>
              </a:cxn>
              <a:cxn ang="0">
                <a:pos x="50" y="16"/>
              </a:cxn>
              <a:cxn ang="0">
                <a:pos x="28" y="9"/>
              </a:cxn>
              <a:cxn ang="0">
                <a:pos x="40" y="112"/>
              </a:cxn>
              <a:cxn ang="0">
                <a:pos x="86" y="87"/>
              </a:cxn>
            </a:cxnLst>
            <a:rect l="0" t="0" r="r" b="b"/>
            <a:pathLst>
              <a:path w="162" h="189">
                <a:moveTo>
                  <a:pt x="162" y="27"/>
                </a:moveTo>
                <a:lnTo>
                  <a:pt x="162" y="27"/>
                </a:lnTo>
                <a:lnTo>
                  <a:pt x="160" y="19"/>
                </a:lnTo>
                <a:lnTo>
                  <a:pt x="158" y="14"/>
                </a:lnTo>
                <a:lnTo>
                  <a:pt x="154" y="10"/>
                </a:lnTo>
                <a:lnTo>
                  <a:pt x="149" y="6"/>
                </a:lnTo>
                <a:lnTo>
                  <a:pt x="144" y="4"/>
                </a:lnTo>
                <a:lnTo>
                  <a:pt x="138" y="2"/>
                </a:lnTo>
                <a:lnTo>
                  <a:pt x="132" y="2"/>
                </a:lnTo>
                <a:lnTo>
                  <a:pt x="125" y="3"/>
                </a:lnTo>
                <a:lnTo>
                  <a:pt x="125" y="3"/>
                </a:lnTo>
                <a:lnTo>
                  <a:pt x="117" y="5"/>
                </a:lnTo>
                <a:lnTo>
                  <a:pt x="109" y="9"/>
                </a:lnTo>
                <a:lnTo>
                  <a:pt x="103" y="14"/>
                </a:lnTo>
                <a:lnTo>
                  <a:pt x="96" y="20"/>
                </a:lnTo>
                <a:lnTo>
                  <a:pt x="91" y="27"/>
                </a:lnTo>
                <a:lnTo>
                  <a:pt x="87" y="35"/>
                </a:lnTo>
                <a:lnTo>
                  <a:pt x="79" y="50"/>
                </a:lnTo>
                <a:lnTo>
                  <a:pt x="79" y="50"/>
                </a:lnTo>
                <a:lnTo>
                  <a:pt x="73" y="36"/>
                </a:lnTo>
                <a:lnTo>
                  <a:pt x="66" y="22"/>
                </a:lnTo>
                <a:lnTo>
                  <a:pt x="62" y="16"/>
                </a:lnTo>
                <a:lnTo>
                  <a:pt x="57" y="11"/>
                </a:lnTo>
                <a:lnTo>
                  <a:pt x="52" y="6"/>
                </a:lnTo>
                <a:lnTo>
                  <a:pt x="45" y="3"/>
                </a:lnTo>
                <a:lnTo>
                  <a:pt x="45" y="3"/>
                </a:lnTo>
                <a:lnTo>
                  <a:pt x="39" y="1"/>
                </a:lnTo>
                <a:lnTo>
                  <a:pt x="32" y="0"/>
                </a:lnTo>
                <a:lnTo>
                  <a:pt x="26" y="1"/>
                </a:lnTo>
                <a:lnTo>
                  <a:pt x="20" y="3"/>
                </a:lnTo>
                <a:lnTo>
                  <a:pt x="14" y="6"/>
                </a:lnTo>
                <a:lnTo>
                  <a:pt x="9" y="10"/>
                </a:lnTo>
                <a:lnTo>
                  <a:pt x="6" y="15"/>
                </a:lnTo>
                <a:lnTo>
                  <a:pt x="3" y="21"/>
                </a:lnTo>
                <a:lnTo>
                  <a:pt x="3" y="21"/>
                </a:lnTo>
                <a:lnTo>
                  <a:pt x="1" y="31"/>
                </a:lnTo>
                <a:lnTo>
                  <a:pt x="0" y="39"/>
                </a:lnTo>
                <a:lnTo>
                  <a:pt x="1" y="48"/>
                </a:lnTo>
                <a:lnTo>
                  <a:pt x="3" y="56"/>
                </a:lnTo>
                <a:lnTo>
                  <a:pt x="5" y="65"/>
                </a:lnTo>
                <a:lnTo>
                  <a:pt x="8" y="73"/>
                </a:lnTo>
                <a:lnTo>
                  <a:pt x="15" y="88"/>
                </a:lnTo>
                <a:lnTo>
                  <a:pt x="15" y="88"/>
                </a:lnTo>
                <a:lnTo>
                  <a:pt x="28" y="114"/>
                </a:lnTo>
                <a:lnTo>
                  <a:pt x="42" y="138"/>
                </a:lnTo>
                <a:lnTo>
                  <a:pt x="71" y="185"/>
                </a:lnTo>
                <a:lnTo>
                  <a:pt x="71" y="185"/>
                </a:lnTo>
                <a:lnTo>
                  <a:pt x="72" y="187"/>
                </a:lnTo>
                <a:lnTo>
                  <a:pt x="72" y="187"/>
                </a:lnTo>
                <a:lnTo>
                  <a:pt x="74" y="189"/>
                </a:lnTo>
                <a:lnTo>
                  <a:pt x="76" y="189"/>
                </a:lnTo>
                <a:lnTo>
                  <a:pt x="78" y="189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79" y="186"/>
                </a:lnTo>
                <a:lnTo>
                  <a:pt x="96" y="163"/>
                </a:lnTo>
                <a:lnTo>
                  <a:pt x="114" y="140"/>
                </a:lnTo>
                <a:lnTo>
                  <a:pt x="129" y="115"/>
                </a:lnTo>
                <a:lnTo>
                  <a:pt x="144" y="89"/>
                </a:lnTo>
                <a:lnTo>
                  <a:pt x="144" y="89"/>
                </a:lnTo>
                <a:lnTo>
                  <a:pt x="151" y="75"/>
                </a:lnTo>
                <a:lnTo>
                  <a:pt x="157" y="59"/>
                </a:lnTo>
                <a:lnTo>
                  <a:pt x="160" y="51"/>
                </a:lnTo>
                <a:lnTo>
                  <a:pt x="161" y="43"/>
                </a:lnTo>
                <a:lnTo>
                  <a:pt x="162" y="35"/>
                </a:lnTo>
                <a:lnTo>
                  <a:pt x="162" y="27"/>
                </a:lnTo>
                <a:lnTo>
                  <a:pt x="162" y="27"/>
                </a:lnTo>
                <a:close/>
                <a:moveTo>
                  <a:pt x="76" y="177"/>
                </a:moveTo>
                <a:lnTo>
                  <a:pt x="76" y="177"/>
                </a:lnTo>
                <a:lnTo>
                  <a:pt x="75" y="175"/>
                </a:lnTo>
                <a:lnTo>
                  <a:pt x="75" y="175"/>
                </a:lnTo>
                <a:lnTo>
                  <a:pt x="86" y="163"/>
                </a:lnTo>
                <a:lnTo>
                  <a:pt x="86" y="163"/>
                </a:lnTo>
                <a:lnTo>
                  <a:pt x="76" y="177"/>
                </a:lnTo>
                <a:lnTo>
                  <a:pt x="76" y="177"/>
                </a:lnTo>
                <a:close/>
                <a:moveTo>
                  <a:pt x="69" y="166"/>
                </a:moveTo>
                <a:lnTo>
                  <a:pt x="69" y="166"/>
                </a:lnTo>
                <a:lnTo>
                  <a:pt x="76" y="160"/>
                </a:lnTo>
                <a:lnTo>
                  <a:pt x="76" y="16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87" y="150"/>
                </a:lnTo>
                <a:lnTo>
                  <a:pt x="79" y="157"/>
                </a:lnTo>
                <a:lnTo>
                  <a:pt x="72" y="164"/>
                </a:lnTo>
                <a:lnTo>
                  <a:pt x="72" y="164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lnTo>
                  <a:pt x="69" y="166"/>
                </a:lnTo>
                <a:close/>
                <a:moveTo>
                  <a:pt x="103" y="139"/>
                </a:moveTo>
                <a:lnTo>
                  <a:pt x="103" y="139"/>
                </a:lnTo>
                <a:lnTo>
                  <a:pt x="95" y="147"/>
                </a:lnTo>
                <a:lnTo>
                  <a:pt x="88" y="156"/>
                </a:lnTo>
                <a:lnTo>
                  <a:pt x="81" y="165"/>
                </a:lnTo>
                <a:lnTo>
                  <a:pt x="74" y="173"/>
                </a:lnTo>
                <a:lnTo>
                  <a:pt x="74" y="173"/>
                </a:lnTo>
                <a:lnTo>
                  <a:pt x="70" y="168"/>
                </a:lnTo>
                <a:lnTo>
                  <a:pt x="70" y="168"/>
                </a:lnTo>
                <a:lnTo>
                  <a:pt x="78" y="161"/>
                </a:lnTo>
                <a:lnTo>
                  <a:pt x="86" y="154"/>
                </a:lnTo>
                <a:lnTo>
                  <a:pt x="94" y="146"/>
                </a:lnTo>
                <a:lnTo>
                  <a:pt x="103" y="139"/>
                </a:lnTo>
                <a:lnTo>
                  <a:pt x="103" y="139"/>
                </a:lnTo>
                <a:close/>
                <a:moveTo>
                  <a:pt x="107" y="134"/>
                </a:moveTo>
                <a:lnTo>
                  <a:pt x="107" y="134"/>
                </a:lnTo>
                <a:lnTo>
                  <a:pt x="103" y="137"/>
                </a:lnTo>
                <a:lnTo>
                  <a:pt x="103" y="137"/>
                </a:lnTo>
                <a:lnTo>
                  <a:pt x="110" y="130"/>
                </a:lnTo>
                <a:lnTo>
                  <a:pt x="110" y="130"/>
                </a:lnTo>
                <a:lnTo>
                  <a:pt x="107" y="134"/>
                </a:lnTo>
                <a:lnTo>
                  <a:pt x="107" y="134"/>
                </a:lnTo>
                <a:close/>
                <a:moveTo>
                  <a:pt x="68" y="165"/>
                </a:moveTo>
                <a:lnTo>
                  <a:pt x="68" y="165"/>
                </a:lnTo>
                <a:lnTo>
                  <a:pt x="64" y="158"/>
                </a:lnTo>
                <a:lnTo>
                  <a:pt x="64" y="158"/>
                </a:lnTo>
                <a:lnTo>
                  <a:pt x="89" y="141"/>
                </a:lnTo>
                <a:lnTo>
                  <a:pt x="103" y="13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115" y="122"/>
                </a:lnTo>
                <a:lnTo>
                  <a:pt x="91" y="143"/>
                </a:lnTo>
                <a:lnTo>
                  <a:pt x="68" y="165"/>
                </a:lnTo>
                <a:lnTo>
                  <a:pt x="68" y="165"/>
                </a:lnTo>
                <a:close/>
                <a:moveTo>
                  <a:pt x="60" y="151"/>
                </a:moveTo>
                <a:lnTo>
                  <a:pt x="60" y="151"/>
                </a:lnTo>
                <a:lnTo>
                  <a:pt x="71" y="146"/>
                </a:lnTo>
                <a:lnTo>
                  <a:pt x="83" y="139"/>
                </a:lnTo>
                <a:lnTo>
                  <a:pt x="83" y="139"/>
                </a:lnTo>
                <a:lnTo>
                  <a:pt x="63" y="156"/>
                </a:lnTo>
                <a:lnTo>
                  <a:pt x="63" y="156"/>
                </a:lnTo>
                <a:lnTo>
                  <a:pt x="60" y="151"/>
                </a:lnTo>
                <a:lnTo>
                  <a:pt x="60" y="151"/>
                </a:lnTo>
                <a:close/>
                <a:moveTo>
                  <a:pt x="55" y="143"/>
                </a:moveTo>
                <a:lnTo>
                  <a:pt x="55" y="143"/>
                </a:lnTo>
                <a:lnTo>
                  <a:pt x="64" y="140"/>
                </a:lnTo>
                <a:lnTo>
                  <a:pt x="73" y="135"/>
                </a:lnTo>
                <a:lnTo>
                  <a:pt x="82" y="130"/>
                </a:lnTo>
                <a:lnTo>
                  <a:pt x="91" y="124"/>
                </a:lnTo>
                <a:lnTo>
                  <a:pt x="108" y="112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24" y="98"/>
                </a:lnTo>
                <a:lnTo>
                  <a:pt x="112" y="110"/>
                </a:lnTo>
                <a:lnTo>
                  <a:pt x="98" y="120"/>
                </a:lnTo>
                <a:lnTo>
                  <a:pt x="98" y="120"/>
                </a:lnTo>
                <a:lnTo>
                  <a:pt x="78" y="135"/>
                </a:lnTo>
                <a:lnTo>
                  <a:pt x="58" y="149"/>
                </a:lnTo>
                <a:lnTo>
                  <a:pt x="58" y="149"/>
                </a:lnTo>
                <a:lnTo>
                  <a:pt x="55" y="143"/>
                </a:lnTo>
                <a:lnTo>
                  <a:pt x="55" y="143"/>
                </a:lnTo>
                <a:close/>
                <a:moveTo>
                  <a:pt x="50" y="135"/>
                </a:moveTo>
                <a:lnTo>
                  <a:pt x="50" y="135"/>
                </a:lnTo>
                <a:lnTo>
                  <a:pt x="64" y="128"/>
                </a:lnTo>
                <a:lnTo>
                  <a:pt x="78" y="120"/>
                </a:lnTo>
                <a:lnTo>
                  <a:pt x="106" y="102"/>
                </a:lnTo>
                <a:lnTo>
                  <a:pt x="106" y="102"/>
                </a:lnTo>
                <a:lnTo>
                  <a:pt x="124" y="92"/>
                </a:lnTo>
                <a:lnTo>
                  <a:pt x="124" y="92"/>
                </a:lnTo>
                <a:lnTo>
                  <a:pt x="106" y="103"/>
                </a:lnTo>
                <a:lnTo>
                  <a:pt x="87" y="115"/>
                </a:lnTo>
                <a:lnTo>
                  <a:pt x="69" y="127"/>
                </a:lnTo>
                <a:lnTo>
                  <a:pt x="61" y="133"/>
                </a:lnTo>
                <a:lnTo>
                  <a:pt x="53" y="140"/>
                </a:lnTo>
                <a:lnTo>
                  <a:pt x="53" y="140"/>
                </a:lnTo>
                <a:lnTo>
                  <a:pt x="50" y="135"/>
                </a:lnTo>
                <a:lnTo>
                  <a:pt x="50" y="135"/>
                </a:lnTo>
                <a:close/>
                <a:moveTo>
                  <a:pt x="42" y="122"/>
                </a:moveTo>
                <a:lnTo>
                  <a:pt x="42" y="122"/>
                </a:lnTo>
                <a:lnTo>
                  <a:pt x="44" y="122"/>
                </a:lnTo>
                <a:lnTo>
                  <a:pt x="44" y="122"/>
                </a:lnTo>
                <a:lnTo>
                  <a:pt x="58" y="115"/>
                </a:lnTo>
                <a:lnTo>
                  <a:pt x="72" y="106"/>
                </a:lnTo>
                <a:lnTo>
                  <a:pt x="101" y="89"/>
                </a:lnTo>
                <a:lnTo>
                  <a:pt x="101" y="89"/>
                </a:lnTo>
                <a:lnTo>
                  <a:pt x="96" y="92"/>
                </a:lnTo>
                <a:lnTo>
                  <a:pt x="96" y="92"/>
                </a:lnTo>
                <a:lnTo>
                  <a:pt x="84" y="101"/>
                </a:lnTo>
                <a:lnTo>
                  <a:pt x="72" y="112"/>
                </a:lnTo>
                <a:lnTo>
                  <a:pt x="48" y="132"/>
                </a:lnTo>
                <a:lnTo>
                  <a:pt x="48" y="132"/>
                </a:lnTo>
                <a:lnTo>
                  <a:pt x="42" y="122"/>
                </a:lnTo>
                <a:lnTo>
                  <a:pt x="42" y="122"/>
                </a:lnTo>
                <a:close/>
                <a:moveTo>
                  <a:pt x="114" y="67"/>
                </a:moveTo>
                <a:lnTo>
                  <a:pt x="114" y="67"/>
                </a:lnTo>
                <a:lnTo>
                  <a:pt x="130" y="54"/>
                </a:lnTo>
                <a:lnTo>
                  <a:pt x="147" y="41"/>
                </a:lnTo>
                <a:lnTo>
                  <a:pt x="147" y="41"/>
                </a:lnTo>
                <a:lnTo>
                  <a:pt x="149" y="41"/>
                </a:lnTo>
                <a:lnTo>
                  <a:pt x="150" y="40"/>
                </a:lnTo>
                <a:lnTo>
                  <a:pt x="150" y="40"/>
                </a:lnTo>
                <a:lnTo>
                  <a:pt x="153" y="38"/>
                </a:lnTo>
                <a:lnTo>
                  <a:pt x="153" y="38"/>
                </a:lnTo>
                <a:lnTo>
                  <a:pt x="151" y="47"/>
                </a:lnTo>
                <a:lnTo>
                  <a:pt x="151" y="47"/>
                </a:lnTo>
                <a:lnTo>
                  <a:pt x="151" y="50"/>
                </a:lnTo>
                <a:lnTo>
                  <a:pt x="151" y="50"/>
                </a:lnTo>
                <a:lnTo>
                  <a:pt x="144" y="54"/>
                </a:lnTo>
                <a:lnTo>
                  <a:pt x="137" y="58"/>
                </a:lnTo>
                <a:lnTo>
                  <a:pt x="125" y="68"/>
                </a:lnTo>
                <a:lnTo>
                  <a:pt x="113" y="78"/>
                </a:lnTo>
                <a:lnTo>
                  <a:pt x="107" y="83"/>
                </a:lnTo>
                <a:lnTo>
                  <a:pt x="99" y="87"/>
                </a:lnTo>
                <a:lnTo>
                  <a:pt x="99" y="87"/>
                </a:lnTo>
                <a:lnTo>
                  <a:pt x="66" y="108"/>
                </a:lnTo>
                <a:lnTo>
                  <a:pt x="66" y="108"/>
                </a:lnTo>
                <a:lnTo>
                  <a:pt x="52" y="116"/>
                </a:lnTo>
                <a:lnTo>
                  <a:pt x="52" y="116"/>
                </a:lnTo>
                <a:lnTo>
                  <a:pt x="47" y="118"/>
                </a:lnTo>
                <a:lnTo>
                  <a:pt x="48" y="117"/>
                </a:lnTo>
                <a:lnTo>
                  <a:pt x="55" y="113"/>
                </a:lnTo>
                <a:lnTo>
                  <a:pt x="55" y="113"/>
                </a:lnTo>
                <a:lnTo>
                  <a:pt x="68" y="102"/>
                </a:lnTo>
                <a:lnTo>
                  <a:pt x="82" y="92"/>
                </a:lnTo>
                <a:lnTo>
                  <a:pt x="95" y="82"/>
                </a:lnTo>
                <a:lnTo>
                  <a:pt x="109" y="71"/>
                </a:lnTo>
                <a:lnTo>
                  <a:pt x="109" y="71"/>
                </a:lnTo>
                <a:lnTo>
                  <a:pt x="114" y="67"/>
                </a:lnTo>
                <a:lnTo>
                  <a:pt x="114" y="67"/>
                </a:lnTo>
                <a:close/>
                <a:moveTo>
                  <a:pt x="149" y="18"/>
                </a:moveTo>
                <a:lnTo>
                  <a:pt x="149" y="18"/>
                </a:lnTo>
                <a:lnTo>
                  <a:pt x="150" y="22"/>
                </a:lnTo>
                <a:lnTo>
                  <a:pt x="152" y="27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53" y="35"/>
                </a:lnTo>
                <a:lnTo>
                  <a:pt x="144" y="41"/>
                </a:lnTo>
                <a:lnTo>
                  <a:pt x="135" y="46"/>
                </a:lnTo>
                <a:lnTo>
                  <a:pt x="119" y="60"/>
                </a:lnTo>
                <a:lnTo>
                  <a:pt x="119" y="60"/>
                </a:lnTo>
                <a:lnTo>
                  <a:pt x="98" y="73"/>
                </a:lnTo>
                <a:lnTo>
                  <a:pt x="77" y="86"/>
                </a:lnTo>
                <a:lnTo>
                  <a:pt x="77" y="86"/>
                </a:lnTo>
                <a:lnTo>
                  <a:pt x="63" y="94"/>
                </a:lnTo>
                <a:lnTo>
                  <a:pt x="49" y="102"/>
                </a:lnTo>
                <a:lnTo>
                  <a:pt x="49" y="102"/>
                </a:lnTo>
                <a:lnTo>
                  <a:pt x="59" y="94"/>
                </a:lnTo>
                <a:lnTo>
                  <a:pt x="59" y="94"/>
                </a:lnTo>
                <a:lnTo>
                  <a:pt x="70" y="85"/>
                </a:lnTo>
                <a:lnTo>
                  <a:pt x="82" y="76"/>
                </a:lnTo>
                <a:lnTo>
                  <a:pt x="107" y="59"/>
                </a:lnTo>
                <a:lnTo>
                  <a:pt x="118" y="50"/>
                </a:lnTo>
                <a:lnTo>
                  <a:pt x="129" y="41"/>
                </a:lnTo>
                <a:lnTo>
                  <a:pt x="139" y="31"/>
                </a:lnTo>
                <a:lnTo>
                  <a:pt x="149" y="18"/>
                </a:lnTo>
                <a:lnTo>
                  <a:pt x="149" y="18"/>
                </a:lnTo>
                <a:close/>
                <a:moveTo>
                  <a:pt x="90" y="69"/>
                </a:moveTo>
                <a:lnTo>
                  <a:pt x="90" y="69"/>
                </a:lnTo>
                <a:lnTo>
                  <a:pt x="120" y="44"/>
                </a:lnTo>
                <a:lnTo>
                  <a:pt x="120" y="44"/>
                </a:lnTo>
                <a:lnTo>
                  <a:pt x="134" y="32"/>
                </a:lnTo>
                <a:lnTo>
                  <a:pt x="140" y="25"/>
                </a:lnTo>
                <a:lnTo>
                  <a:pt x="145" y="19"/>
                </a:lnTo>
                <a:lnTo>
                  <a:pt x="145" y="19"/>
                </a:lnTo>
                <a:lnTo>
                  <a:pt x="140" y="28"/>
                </a:lnTo>
                <a:lnTo>
                  <a:pt x="134" y="34"/>
                </a:lnTo>
                <a:lnTo>
                  <a:pt x="121" y="47"/>
                </a:lnTo>
                <a:lnTo>
                  <a:pt x="106" y="58"/>
                </a:lnTo>
                <a:lnTo>
                  <a:pt x="90" y="69"/>
                </a:lnTo>
                <a:lnTo>
                  <a:pt x="90" y="69"/>
                </a:lnTo>
                <a:close/>
                <a:moveTo>
                  <a:pt x="141" y="76"/>
                </a:moveTo>
                <a:lnTo>
                  <a:pt x="141" y="76"/>
                </a:lnTo>
                <a:lnTo>
                  <a:pt x="132" y="83"/>
                </a:lnTo>
                <a:lnTo>
                  <a:pt x="122" y="90"/>
                </a:lnTo>
                <a:lnTo>
                  <a:pt x="101" y="103"/>
                </a:lnTo>
                <a:lnTo>
                  <a:pt x="101" y="103"/>
                </a:lnTo>
                <a:lnTo>
                  <a:pt x="75" y="120"/>
                </a:lnTo>
                <a:lnTo>
                  <a:pt x="75" y="120"/>
                </a:lnTo>
                <a:lnTo>
                  <a:pt x="63" y="126"/>
                </a:lnTo>
                <a:lnTo>
                  <a:pt x="57" y="129"/>
                </a:lnTo>
                <a:lnTo>
                  <a:pt x="52" y="132"/>
                </a:lnTo>
                <a:lnTo>
                  <a:pt x="52" y="132"/>
                </a:lnTo>
                <a:lnTo>
                  <a:pt x="76" y="111"/>
                </a:lnTo>
                <a:lnTo>
                  <a:pt x="103" y="91"/>
                </a:lnTo>
                <a:lnTo>
                  <a:pt x="103" y="91"/>
                </a:lnTo>
                <a:lnTo>
                  <a:pt x="115" y="82"/>
                </a:lnTo>
                <a:lnTo>
                  <a:pt x="126" y="72"/>
                </a:lnTo>
                <a:lnTo>
                  <a:pt x="150" y="54"/>
                </a:lnTo>
                <a:lnTo>
                  <a:pt x="150" y="54"/>
                </a:lnTo>
                <a:lnTo>
                  <a:pt x="146" y="65"/>
                </a:lnTo>
                <a:lnTo>
                  <a:pt x="141" y="76"/>
                </a:lnTo>
                <a:lnTo>
                  <a:pt x="141" y="76"/>
                </a:lnTo>
                <a:close/>
                <a:moveTo>
                  <a:pt x="119" y="116"/>
                </a:moveTo>
                <a:lnTo>
                  <a:pt x="119" y="116"/>
                </a:lnTo>
                <a:lnTo>
                  <a:pt x="104" y="128"/>
                </a:lnTo>
                <a:lnTo>
                  <a:pt x="87" y="140"/>
                </a:lnTo>
                <a:lnTo>
                  <a:pt x="87" y="140"/>
                </a:lnTo>
                <a:lnTo>
                  <a:pt x="79" y="145"/>
                </a:lnTo>
                <a:lnTo>
                  <a:pt x="79" y="145"/>
                </a:lnTo>
                <a:lnTo>
                  <a:pt x="102" y="127"/>
                </a:lnTo>
                <a:lnTo>
                  <a:pt x="102" y="127"/>
                </a:lnTo>
                <a:lnTo>
                  <a:pt x="112" y="118"/>
                </a:lnTo>
                <a:lnTo>
                  <a:pt x="123" y="109"/>
                </a:lnTo>
                <a:lnTo>
                  <a:pt x="123" y="109"/>
                </a:lnTo>
                <a:lnTo>
                  <a:pt x="119" y="116"/>
                </a:lnTo>
                <a:lnTo>
                  <a:pt x="119" y="116"/>
                </a:lnTo>
                <a:close/>
                <a:moveTo>
                  <a:pt x="127" y="101"/>
                </a:moveTo>
                <a:lnTo>
                  <a:pt x="127" y="101"/>
                </a:lnTo>
                <a:lnTo>
                  <a:pt x="126" y="102"/>
                </a:lnTo>
                <a:lnTo>
                  <a:pt x="126" y="102"/>
                </a:lnTo>
                <a:lnTo>
                  <a:pt x="125" y="103"/>
                </a:lnTo>
                <a:lnTo>
                  <a:pt x="124" y="104"/>
                </a:lnTo>
                <a:lnTo>
                  <a:pt x="124" y="104"/>
                </a:lnTo>
                <a:lnTo>
                  <a:pt x="101" y="125"/>
                </a:lnTo>
                <a:lnTo>
                  <a:pt x="101" y="125"/>
                </a:lnTo>
                <a:lnTo>
                  <a:pt x="88" y="133"/>
                </a:lnTo>
                <a:lnTo>
                  <a:pt x="76" y="141"/>
                </a:lnTo>
                <a:lnTo>
                  <a:pt x="76" y="141"/>
                </a:lnTo>
                <a:lnTo>
                  <a:pt x="60" y="149"/>
                </a:lnTo>
                <a:lnTo>
                  <a:pt x="60" y="149"/>
                </a:lnTo>
                <a:lnTo>
                  <a:pt x="67" y="145"/>
                </a:lnTo>
                <a:lnTo>
                  <a:pt x="75" y="139"/>
                </a:lnTo>
                <a:lnTo>
                  <a:pt x="75" y="139"/>
                </a:lnTo>
                <a:lnTo>
                  <a:pt x="90" y="129"/>
                </a:lnTo>
                <a:lnTo>
                  <a:pt x="106" y="118"/>
                </a:lnTo>
                <a:lnTo>
                  <a:pt x="119" y="105"/>
                </a:lnTo>
                <a:lnTo>
                  <a:pt x="132" y="92"/>
                </a:lnTo>
                <a:lnTo>
                  <a:pt x="132" y="92"/>
                </a:lnTo>
                <a:lnTo>
                  <a:pt x="127" y="101"/>
                </a:lnTo>
                <a:lnTo>
                  <a:pt x="127" y="101"/>
                </a:lnTo>
                <a:close/>
                <a:moveTo>
                  <a:pt x="135" y="88"/>
                </a:moveTo>
                <a:lnTo>
                  <a:pt x="135" y="88"/>
                </a:lnTo>
                <a:lnTo>
                  <a:pt x="134" y="88"/>
                </a:lnTo>
                <a:lnTo>
                  <a:pt x="134" y="88"/>
                </a:lnTo>
                <a:lnTo>
                  <a:pt x="112" y="105"/>
                </a:lnTo>
                <a:lnTo>
                  <a:pt x="90" y="122"/>
                </a:lnTo>
                <a:lnTo>
                  <a:pt x="90" y="122"/>
                </a:lnTo>
                <a:lnTo>
                  <a:pt x="79" y="130"/>
                </a:lnTo>
                <a:lnTo>
                  <a:pt x="67" y="136"/>
                </a:lnTo>
                <a:lnTo>
                  <a:pt x="67" y="136"/>
                </a:lnTo>
                <a:lnTo>
                  <a:pt x="61" y="139"/>
                </a:lnTo>
                <a:lnTo>
                  <a:pt x="54" y="141"/>
                </a:lnTo>
                <a:lnTo>
                  <a:pt x="54" y="141"/>
                </a:lnTo>
                <a:lnTo>
                  <a:pt x="60" y="136"/>
                </a:lnTo>
                <a:lnTo>
                  <a:pt x="67" y="131"/>
                </a:lnTo>
                <a:lnTo>
                  <a:pt x="67" y="131"/>
                </a:lnTo>
                <a:lnTo>
                  <a:pt x="84" y="119"/>
                </a:lnTo>
                <a:lnTo>
                  <a:pt x="103" y="106"/>
                </a:lnTo>
                <a:lnTo>
                  <a:pt x="121" y="95"/>
                </a:lnTo>
                <a:lnTo>
                  <a:pt x="130" y="89"/>
                </a:lnTo>
                <a:lnTo>
                  <a:pt x="138" y="82"/>
                </a:lnTo>
                <a:lnTo>
                  <a:pt x="138" y="82"/>
                </a:lnTo>
                <a:lnTo>
                  <a:pt x="135" y="88"/>
                </a:lnTo>
                <a:lnTo>
                  <a:pt x="135" y="88"/>
                </a:lnTo>
                <a:close/>
                <a:moveTo>
                  <a:pt x="147" y="16"/>
                </a:moveTo>
                <a:lnTo>
                  <a:pt x="147" y="16"/>
                </a:lnTo>
                <a:lnTo>
                  <a:pt x="118" y="43"/>
                </a:lnTo>
                <a:lnTo>
                  <a:pt x="87" y="68"/>
                </a:lnTo>
                <a:lnTo>
                  <a:pt x="87" y="68"/>
                </a:lnTo>
                <a:lnTo>
                  <a:pt x="70" y="82"/>
                </a:lnTo>
                <a:lnTo>
                  <a:pt x="52" y="94"/>
                </a:lnTo>
                <a:lnTo>
                  <a:pt x="52" y="94"/>
                </a:lnTo>
                <a:lnTo>
                  <a:pt x="35" y="103"/>
                </a:lnTo>
                <a:lnTo>
                  <a:pt x="35" y="103"/>
                </a:lnTo>
                <a:lnTo>
                  <a:pt x="38" y="101"/>
                </a:lnTo>
                <a:lnTo>
                  <a:pt x="41" y="98"/>
                </a:lnTo>
                <a:lnTo>
                  <a:pt x="46" y="92"/>
                </a:lnTo>
                <a:lnTo>
                  <a:pt x="46" y="92"/>
                </a:lnTo>
                <a:lnTo>
                  <a:pt x="47" y="91"/>
                </a:lnTo>
                <a:lnTo>
                  <a:pt x="47" y="91"/>
                </a:lnTo>
                <a:lnTo>
                  <a:pt x="55" y="84"/>
                </a:lnTo>
                <a:lnTo>
                  <a:pt x="63" y="77"/>
                </a:lnTo>
                <a:lnTo>
                  <a:pt x="63" y="77"/>
                </a:lnTo>
                <a:lnTo>
                  <a:pt x="84" y="63"/>
                </a:lnTo>
                <a:lnTo>
                  <a:pt x="105" y="48"/>
                </a:lnTo>
                <a:lnTo>
                  <a:pt x="105" y="48"/>
                </a:lnTo>
                <a:lnTo>
                  <a:pt x="116" y="41"/>
                </a:lnTo>
                <a:lnTo>
                  <a:pt x="126" y="33"/>
                </a:lnTo>
                <a:lnTo>
                  <a:pt x="130" y="28"/>
                </a:lnTo>
                <a:lnTo>
                  <a:pt x="134" y="23"/>
                </a:lnTo>
                <a:lnTo>
                  <a:pt x="138" y="17"/>
                </a:lnTo>
                <a:lnTo>
                  <a:pt x="141" y="12"/>
                </a:lnTo>
                <a:lnTo>
                  <a:pt x="141" y="12"/>
                </a:lnTo>
                <a:lnTo>
                  <a:pt x="144" y="13"/>
                </a:lnTo>
                <a:lnTo>
                  <a:pt x="147" y="16"/>
                </a:lnTo>
                <a:lnTo>
                  <a:pt x="147" y="16"/>
                </a:lnTo>
                <a:close/>
                <a:moveTo>
                  <a:pt x="32" y="100"/>
                </a:moveTo>
                <a:lnTo>
                  <a:pt x="32" y="100"/>
                </a:lnTo>
                <a:lnTo>
                  <a:pt x="38" y="97"/>
                </a:lnTo>
                <a:lnTo>
                  <a:pt x="38" y="97"/>
                </a:lnTo>
                <a:lnTo>
                  <a:pt x="33" y="103"/>
                </a:lnTo>
                <a:lnTo>
                  <a:pt x="33" y="103"/>
                </a:lnTo>
                <a:lnTo>
                  <a:pt x="32" y="100"/>
                </a:lnTo>
                <a:lnTo>
                  <a:pt x="32" y="100"/>
                </a:lnTo>
                <a:close/>
                <a:moveTo>
                  <a:pt x="25" y="88"/>
                </a:moveTo>
                <a:lnTo>
                  <a:pt x="25" y="88"/>
                </a:lnTo>
                <a:lnTo>
                  <a:pt x="37" y="81"/>
                </a:lnTo>
                <a:lnTo>
                  <a:pt x="48" y="73"/>
                </a:lnTo>
                <a:lnTo>
                  <a:pt x="48" y="73"/>
                </a:lnTo>
                <a:lnTo>
                  <a:pt x="60" y="65"/>
                </a:lnTo>
                <a:lnTo>
                  <a:pt x="65" y="61"/>
                </a:lnTo>
                <a:lnTo>
                  <a:pt x="70" y="56"/>
                </a:lnTo>
                <a:lnTo>
                  <a:pt x="70" y="56"/>
                </a:lnTo>
                <a:lnTo>
                  <a:pt x="60" y="67"/>
                </a:lnTo>
                <a:lnTo>
                  <a:pt x="50" y="77"/>
                </a:lnTo>
                <a:lnTo>
                  <a:pt x="40" y="86"/>
                </a:lnTo>
                <a:lnTo>
                  <a:pt x="30" y="97"/>
                </a:lnTo>
                <a:lnTo>
                  <a:pt x="30" y="97"/>
                </a:lnTo>
                <a:lnTo>
                  <a:pt x="25" y="88"/>
                </a:lnTo>
                <a:lnTo>
                  <a:pt x="25" y="88"/>
                </a:lnTo>
                <a:close/>
                <a:moveTo>
                  <a:pt x="20" y="77"/>
                </a:moveTo>
                <a:lnTo>
                  <a:pt x="20" y="77"/>
                </a:lnTo>
                <a:lnTo>
                  <a:pt x="31" y="72"/>
                </a:lnTo>
                <a:lnTo>
                  <a:pt x="40" y="65"/>
                </a:lnTo>
                <a:lnTo>
                  <a:pt x="49" y="58"/>
                </a:lnTo>
                <a:lnTo>
                  <a:pt x="58" y="51"/>
                </a:lnTo>
                <a:lnTo>
                  <a:pt x="58" y="51"/>
                </a:lnTo>
                <a:lnTo>
                  <a:pt x="63" y="47"/>
                </a:lnTo>
                <a:lnTo>
                  <a:pt x="64" y="47"/>
                </a:lnTo>
                <a:lnTo>
                  <a:pt x="64" y="47"/>
                </a:lnTo>
                <a:lnTo>
                  <a:pt x="60" y="51"/>
                </a:lnTo>
                <a:lnTo>
                  <a:pt x="60" y="51"/>
                </a:lnTo>
                <a:lnTo>
                  <a:pt x="50" y="62"/>
                </a:lnTo>
                <a:lnTo>
                  <a:pt x="50" y="62"/>
                </a:lnTo>
                <a:lnTo>
                  <a:pt x="24" y="86"/>
                </a:lnTo>
                <a:lnTo>
                  <a:pt x="24" y="86"/>
                </a:lnTo>
                <a:lnTo>
                  <a:pt x="20" y="77"/>
                </a:lnTo>
                <a:lnTo>
                  <a:pt x="20" y="77"/>
                </a:lnTo>
                <a:close/>
                <a:moveTo>
                  <a:pt x="15" y="67"/>
                </a:moveTo>
                <a:lnTo>
                  <a:pt x="15" y="67"/>
                </a:lnTo>
                <a:lnTo>
                  <a:pt x="27" y="60"/>
                </a:lnTo>
                <a:lnTo>
                  <a:pt x="37" y="53"/>
                </a:lnTo>
                <a:lnTo>
                  <a:pt x="47" y="46"/>
                </a:lnTo>
                <a:lnTo>
                  <a:pt x="57" y="39"/>
                </a:lnTo>
                <a:lnTo>
                  <a:pt x="57" y="39"/>
                </a:lnTo>
                <a:lnTo>
                  <a:pt x="61" y="38"/>
                </a:lnTo>
                <a:lnTo>
                  <a:pt x="59" y="40"/>
                </a:lnTo>
                <a:lnTo>
                  <a:pt x="53" y="45"/>
                </a:lnTo>
                <a:lnTo>
                  <a:pt x="53" y="45"/>
                </a:lnTo>
                <a:lnTo>
                  <a:pt x="41" y="55"/>
                </a:lnTo>
                <a:lnTo>
                  <a:pt x="41" y="55"/>
                </a:lnTo>
                <a:lnTo>
                  <a:pt x="18" y="75"/>
                </a:lnTo>
                <a:lnTo>
                  <a:pt x="18" y="75"/>
                </a:lnTo>
                <a:lnTo>
                  <a:pt x="15" y="67"/>
                </a:lnTo>
                <a:lnTo>
                  <a:pt x="15" y="67"/>
                </a:lnTo>
                <a:close/>
                <a:moveTo>
                  <a:pt x="12" y="55"/>
                </a:moveTo>
                <a:lnTo>
                  <a:pt x="12" y="55"/>
                </a:lnTo>
                <a:lnTo>
                  <a:pt x="24" y="49"/>
                </a:lnTo>
                <a:lnTo>
                  <a:pt x="35" y="42"/>
                </a:lnTo>
                <a:lnTo>
                  <a:pt x="35" y="42"/>
                </a:lnTo>
                <a:lnTo>
                  <a:pt x="47" y="34"/>
                </a:lnTo>
                <a:lnTo>
                  <a:pt x="47" y="34"/>
                </a:lnTo>
                <a:lnTo>
                  <a:pt x="54" y="28"/>
                </a:lnTo>
                <a:lnTo>
                  <a:pt x="55" y="27"/>
                </a:lnTo>
                <a:lnTo>
                  <a:pt x="55" y="28"/>
                </a:lnTo>
                <a:lnTo>
                  <a:pt x="51" y="33"/>
                </a:lnTo>
                <a:lnTo>
                  <a:pt x="51" y="33"/>
                </a:lnTo>
                <a:lnTo>
                  <a:pt x="43" y="41"/>
                </a:lnTo>
                <a:lnTo>
                  <a:pt x="33" y="49"/>
                </a:lnTo>
                <a:lnTo>
                  <a:pt x="24" y="56"/>
                </a:lnTo>
                <a:lnTo>
                  <a:pt x="14" y="63"/>
                </a:lnTo>
                <a:lnTo>
                  <a:pt x="14" y="63"/>
                </a:lnTo>
                <a:lnTo>
                  <a:pt x="12" y="55"/>
                </a:lnTo>
                <a:lnTo>
                  <a:pt x="12" y="55"/>
                </a:lnTo>
                <a:close/>
                <a:moveTo>
                  <a:pt x="10" y="34"/>
                </a:moveTo>
                <a:lnTo>
                  <a:pt x="10" y="34"/>
                </a:lnTo>
                <a:lnTo>
                  <a:pt x="24" y="23"/>
                </a:lnTo>
                <a:lnTo>
                  <a:pt x="24" y="23"/>
                </a:lnTo>
                <a:lnTo>
                  <a:pt x="31" y="18"/>
                </a:lnTo>
                <a:lnTo>
                  <a:pt x="36" y="15"/>
                </a:lnTo>
                <a:lnTo>
                  <a:pt x="37" y="14"/>
                </a:lnTo>
                <a:lnTo>
                  <a:pt x="37" y="15"/>
                </a:lnTo>
                <a:lnTo>
                  <a:pt x="32" y="22"/>
                </a:lnTo>
                <a:lnTo>
                  <a:pt x="32" y="22"/>
                </a:lnTo>
                <a:lnTo>
                  <a:pt x="27" y="28"/>
                </a:lnTo>
                <a:lnTo>
                  <a:pt x="21" y="33"/>
                </a:lnTo>
                <a:lnTo>
                  <a:pt x="15" y="37"/>
                </a:lnTo>
                <a:lnTo>
                  <a:pt x="10" y="42"/>
                </a:lnTo>
                <a:lnTo>
                  <a:pt x="10" y="42"/>
                </a:lnTo>
                <a:lnTo>
                  <a:pt x="10" y="34"/>
                </a:lnTo>
                <a:lnTo>
                  <a:pt x="10" y="34"/>
                </a:lnTo>
                <a:close/>
                <a:moveTo>
                  <a:pt x="11" y="50"/>
                </a:moveTo>
                <a:lnTo>
                  <a:pt x="11" y="50"/>
                </a:lnTo>
                <a:lnTo>
                  <a:pt x="10" y="46"/>
                </a:lnTo>
                <a:lnTo>
                  <a:pt x="10" y="46"/>
                </a:lnTo>
                <a:lnTo>
                  <a:pt x="20" y="41"/>
                </a:lnTo>
                <a:lnTo>
                  <a:pt x="28" y="35"/>
                </a:lnTo>
                <a:lnTo>
                  <a:pt x="36" y="28"/>
                </a:lnTo>
                <a:lnTo>
                  <a:pt x="44" y="21"/>
                </a:lnTo>
                <a:lnTo>
                  <a:pt x="44" y="21"/>
                </a:lnTo>
                <a:lnTo>
                  <a:pt x="47" y="19"/>
                </a:lnTo>
                <a:lnTo>
                  <a:pt x="47" y="19"/>
                </a:lnTo>
                <a:lnTo>
                  <a:pt x="47" y="20"/>
                </a:lnTo>
                <a:lnTo>
                  <a:pt x="44" y="24"/>
                </a:lnTo>
                <a:lnTo>
                  <a:pt x="34" y="35"/>
                </a:lnTo>
                <a:lnTo>
                  <a:pt x="34" y="35"/>
                </a:lnTo>
                <a:lnTo>
                  <a:pt x="24" y="44"/>
                </a:lnTo>
                <a:lnTo>
                  <a:pt x="11" y="52"/>
                </a:lnTo>
                <a:lnTo>
                  <a:pt x="11" y="52"/>
                </a:lnTo>
                <a:lnTo>
                  <a:pt x="11" y="50"/>
                </a:lnTo>
                <a:lnTo>
                  <a:pt x="11" y="50"/>
                </a:lnTo>
                <a:close/>
                <a:moveTo>
                  <a:pt x="63" y="35"/>
                </a:moveTo>
                <a:lnTo>
                  <a:pt x="63" y="35"/>
                </a:lnTo>
                <a:lnTo>
                  <a:pt x="52" y="40"/>
                </a:lnTo>
                <a:lnTo>
                  <a:pt x="41" y="47"/>
                </a:lnTo>
                <a:lnTo>
                  <a:pt x="41" y="47"/>
                </a:lnTo>
                <a:lnTo>
                  <a:pt x="28" y="56"/>
                </a:lnTo>
                <a:lnTo>
                  <a:pt x="21" y="61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15" y="65"/>
                </a:lnTo>
                <a:lnTo>
                  <a:pt x="27" y="56"/>
                </a:lnTo>
                <a:lnTo>
                  <a:pt x="38" y="47"/>
                </a:lnTo>
                <a:lnTo>
                  <a:pt x="49" y="38"/>
                </a:lnTo>
                <a:lnTo>
                  <a:pt x="54" y="32"/>
                </a:lnTo>
                <a:lnTo>
                  <a:pt x="58" y="25"/>
                </a:lnTo>
                <a:lnTo>
                  <a:pt x="58" y="25"/>
                </a:lnTo>
                <a:lnTo>
                  <a:pt x="63" y="35"/>
                </a:lnTo>
                <a:lnTo>
                  <a:pt x="63" y="35"/>
                </a:lnTo>
                <a:close/>
                <a:moveTo>
                  <a:pt x="67" y="44"/>
                </a:moveTo>
                <a:lnTo>
                  <a:pt x="67" y="44"/>
                </a:lnTo>
                <a:lnTo>
                  <a:pt x="62" y="46"/>
                </a:lnTo>
                <a:lnTo>
                  <a:pt x="57" y="49"/>
                </a:lnTo>
                <a:lnTo>
                  <a:pt x="47" y="56"/>
                </a:lnTo>
                <a:lnTo>
                  <a:pt x="38" y="64"/>
                </a:lnTo>
                <a:lnTo>
                  <a:pt x="29" y="71"/>
                </a:lnTo>
                <a:lnTo>
                  <a:pt x="29" y="71"/>
                </a:lnTo>
                <a:lnTo>
                  <a:pt x="24" y="74"/>
                </a:lnTo>
                <a:lnTo>
                  <a:pt x="23" y="74"/>
                </a:lnTo>
                <a:lnTo>
                  <a:pt x="23" y="74"/>
                </a:lnTo>
                <a:lnTo>
                  <a:pt x="27" y="70"/>
                </a:lnTo>
                <a:lnTo>
                  <a:pt x="27" y="70"/>
                </a:lnTo>
                <a:lnTo>
                  <a:pt x="39" y="60"/>
                </a:lnTo>
                <a:lnTo>
                  <a:pt x="39" y="60"/>
                </a:lnTo>
                <a:lnTo>
                  <a:pt x="64" y="37"/>
                </a:lnTo>
                <a:lnTo>
                  <a:pt x="64" y="37"/>
                </a:lnTo>
                <a:lnTo>
                  <a:pt x="67" y="44"/>
                </a:lnTo>
                <a:lnTo>
                  <a:pt x="67" y="44"/>
                </a:lnTo>
                <a:close/>
                <a:moveTo>
                  <a:pt x="71" y="54"/>
                </a:moveTo>
                <a:lnTo>
                  <a:pt x="71" y="54"/>
                </a:lnTo>
                <a:lnTo>
                  <a:pt x="60" y="61"/>
                </a:lnTo>
                <a:lnTo>
                  <a:pt x="50" y="69"/>
                </a:lnTo>
                <a:lnTo>
                  <a:pt x="39" y="77"/>
                </a:lnTo>
                <a:lnTo>
                  <a:pt x="28" y="84"/>
                </a:lnTo>
                <a:lnTo>
                  <a:pt x="28" y="84"/>
                </a:lnTo>
                <a:lnTo>
                  <a:pt x="38" y="76"/>
                </a:lnTo>
                <a:lnTo>
                  <a:pt x="49" y="67"/>
                </a:lnTo>
                <a:lnTo>
                  <a:pt x="68" y="46"/>
                </a:lnTo>
                <a:lnTo>
                  <a:pt x="68" y="46"/>
                </a:lnTo>
                <a:lnTo>
                  <a:pt x="71" y="54"/>
                </a:lnTo>
                <a:lnTo>
                  <a:pt x="71" y="54"/>
                </a:lnTo>
                <a:close/>
                <a:moveTo>
                  <a:pt x="73" y="58"/>
                </a:moveTo>
                <a:lnTo>
                  <a:pt x="73" y="58"/>
                </a:lnTo>
                <a:lnTo>
                  <a:pt x="74" y="59"/>
                </a:lnTo>
                <a:lnTo>
                  <a:pt x="76" y="60"/>
                </a:lnTo>
                <a:lnTo>
                  <a:pt x="76" y="60"/>
                </a:lnTo>
                <a:lnTo>
                  <a:pt x="77" y="61"/>
                </a:lnTo>
                <a:lnTo>
                  <a:pt x="77" y="61"/>
                </a:lnTo>
                <a:lnTo>
                  <a:pt x="69" y="68"/>
                </a:lnTo>
                <a:lnTo>
                  <a:pt x="69" y="68"/>
                </a:lnTo>
                <a:lnTo>
                  <a:pt x="61" y="75"/>
                </a:lnTo>
                <a:lnTo>
                  <a:pt x="61" y="75"/>
                </a:lnTo>
                <a:lnTo>
                  <a:pt x="53" y="83"/>
                </a:lnTo>
                <a:lnTo>
                  <a:pt x="44" y="90"/>
                </a:lnTo>
                <a:lnTo>
                  <a:pt x="44" y="90"/>
                </a:lnTo>
                <a:lnTo>
                  <a:pt x="39" y="94"/>
                </a:lnTo>
                <a:lnTo>
                  <a:pt x="39" y="94"/>
                </a:lnTo>
                <a:lnTo>
                  <a:pt x="34" y="97"/>
                </a:lnTo>
                <a:lnTo>
                  <a:pt x="33" y="98"/>
                </a:lnTo>
                <a:lnTo>
                  <a:pt x="33" y="97"/>
                </a:lnTo>
                <a:lnTo>
                  <a:pt x="35" y="94"/>
                </a:lnTo>
                <a:lnTo>
                  <a:pt x="35" y="94"/>
                </a:lnTo>
                <a:lnTo>
                  <a:pt x="44" y="84"/>
                </a:lnTo>
                <a:lnTo>
                  <a:pt x="54" y="75"/>
                </a:lnTo>
                <a:lnTo>
                  <a:pt x="64" y="66"/>
                </a:lnTo>
                <a:lnTo>
                  <a:pt x="73" y="56"/>
                </a:lnTo>
                <a:lnTo>
                  <a:pt x="73" y="56"/>
                </a:lnTo>
                <a:lnTo>
                  <a:pt x="73" y="58"/>
                </a:lnTo>
                <a:lnTo>
                  <a:pt x="73" y="58"/>
                </a:lnTo>
                <a:close/>
                <a:moveTo>
                  <a:pt x="91" y="46"/>
                </a:moveTo>
                <a:lnTo>
                  <a:pt x="91" y="46"/>
                </a:lnTo>
                <a:lnTo>
                  <a:pt x="117" y="28"/>
                </a:lnTo>
                <a:lnTo>
                  <a:pt x="117" y="28"/>
                </a:lnTo>
                <a:lnTo>
                  <a:pt x="111" y="35"/>
                </a:lnTo>
                <a:lnTo>
                  <a:pt x="103" y="40"/>
                </a:lnTo>
                <a:lnTo>
                  <a:pt x="103" y="40"/>
                </a:lnTo>
                <a:lnTo>
                  <a:pt x="88" y="51"/>
                </a:lnTo>
                <a:lnTo>
                  <a:pt x="88" y="51"/>
                </a:lnTo>
                <a:lnTo>
                  <a:pt x="91" y="46"/>
                </a:lnTo>
                <a:lnTo>
                  <a:pt x="91" y="46"/>
                </a:lnTo>
                <a:close/>
                <a:moveTo>
                  <a:pt x="79" y="62"/>
                </a:moveTo>
                <a:lnTo>
                  <a:pt x="79" y="62"/>
                </a:lnTo>
                <a:lnTo>
                  <a:pt x="79" y="63"/>
                </a:lnTo>
                <a:lnTo>
                  <a:pt x="79" y="63"/>
                </a:lnTo>
                <a:lnTo>
                  <a:pt x="77" y="64"/>
                </a:lnTo>
                <a:lnTo>
                  <a:pt x="77" y="64"/>
                </a:lnTo>
                <a:lnTo>
                  <a:pt x="79" y="62"/>
                </a:lnTo>
                <a:lnTo>
                  <a:pt x="79" y="62"/>
                </a:lnTo>
                <a:close/>
                <a:moveTo>
                  <a:pt x="86" y="56"/>
                </a:moveTo>
                <a:lnTo>
                  <a:pt x="86" y="56"/>
                </a:lnTo>
                <a:lnTo>
                  <a:pt x="94" y="49"/>
                </a:lnTo>
                <a:lnTo>
                  <a:pt x="104" y="42"/>
                </a:lnTo>
                <a:lnTo>
                  <a:pt x="104" y="42"/>
                </a:lnTo>
                <a:lnTo>
                  <a:pt x="114" y="36"/>
                </a:lnTo>
                <a:lnTo>
                  <a:pt x="122" y="28"/>
                </a:lnTo>
                <a:lnTo>
                  <a:pt x="122" y="28"/>
                </a:lnTo>
                <a:lnTo>
                  <a:pt x="133" y="16"/>
                </a:lnTo>
                <a:lnTo>
                  <a:pt x="133" y="16"/>
                </a:lnTo>
                <a:lnTo>
                  <a:pt x="137" y="13"/>
                </a:lnTo>
                <a:lnTo>
                  <a:pt x="137" y="13"/>
                </a:lnTo>
                <a:lnTo>
                  <a:pt x="136" y="17"/>
                </a:lnTo>
                <a:lnTo>
                  <a:pt x="136" y="17"/>
                </a:lnTo>
                <a:lnTo>
                  <a:pt x="132" y="23"/>
                </a:lnTo>
                <a:lnTo>
                  <a:pt x="126" y="29"/>
                </a:lnTo>
                <a:lnTo>
                  <a:pt x="126" y="29"/>
                </a:lnTo>
                <a:lnTo>
                  <a:pt x="121" y="34"/>
                </a:lnTo>
                <a:lnTo>
                  <a:pt x="116" y="38"/>
                </a:lnTo>
                <a:lnTo>
                  <a:pt x="104" y="46"/>
                </a:lnTo>
                <a:lnTo>
                  <a:pt x="104" y="46"/>
                </a:lnTo>
                <a:lnTo>
                  <a:pt x="84" y="59"/>
                </a:lnTo>
                <a:lnTo>
                  <a:pt x="84" y="59"/>
                </a:lnTo>
                <a:lnTo>
                  <a:pt x="86" y="56"/>
                </a:lnTo>
                <a:lnTo>
                  <a:pt x="86" y="56"/>
                </a:lnTo>
                <a:close/>
                <a:moveTo>
                  <a:pt x="126" y="13"/>
                </a:moveTo>
                <a:lnTo>
                  <a:pt x="126" y="13"/>
                </a:lnTo>
                <a:lnTo>
                  <a:pt x="131" y="11"/>
                </a:lnTo>
                <a:lnTo>
                  <a:pt x="133" y="10"/>
                </a:lnTo>
                <a:lnTo>
                  <a:pt x="136" y="10"/>
                </a:lnTo>
                <a:lnTo>
                  <a:pt x="136" y="10"/>
                </a:lnTo>
                <a:lnTo>
                  <a:pt x="131" y="14"/>
                </a:lnTo>
                <a:lnTo>
                  <a:pt x="126" y="19"/>
                </a:lnTo>
                <a:lnTo>
                  <a:pt x="126" y="19"/>
                </a:lnTo>
                <a:lnTo>
                  <a:pt x="103" y="35"/>
                </a:lnTo>
                <a:lnTo>
                  <a:pt x="103" y="35"/>
                </a:lnTo>
                <a:lnTo>
                  <a:pt x="97" y="39"/>
                </a:lnTo>
                <a:lnTo>
                  <a:pt x="93" y="43"/>
                </a:lnTo>
                <a:lnTo>
                  <a:pt x="93" y="43"/>
                </a:lnTo>
                <a:lnTo>
                  <a:pt x="97" y="38"/>
                </a:lnTo>
                <a:lnTo>
                  <a:pt x="97" y="38"/>
                </a:lnTo>
                <a:lnTo>
                  <a:pt x="104" y="31"/>
                </a:lnTo>
                <a:lnTo>
                  <a:pt x="111" y="24"/>
                </a:lnTo>
                <a:lnTo>
                  <a:pt x="119" y="18"/>
                </a:lnTo>
                <a:lnTo>
                  <a:pt x="126" y="13"/>
                </a:lnTo>
                <a:lnTo>
                  <a:pt x="126" y="13"/>
                </a:lnTo>
                <a:close/>
                <a:moveTo>
                  <a:pt x="119" y="14"/>
                </a:moveTo>
                <a:lnTo>
                  <a:pt x="119" y="14"/>
                </a:lnTo>
                <a:lnTo>
                  <a:pt x="113" y="18"/>
                </a:lnTo>
                <a:lnTo>
                  <a:pt x="108" y="23"/>
                </a:lnTo>
                <a:lnTo>
                  <a:pt x="98" y="33"/>
                </a:lnTo>
                <a:lnTo>
                  <a:pt x="98" y="33"/>
                </a:lnTo>
                <a:lnTo>
                  <a:pt x="103" y="28"/>
                </a:lnTo>
                <a:lnTo>
                  <a:pt x="107" y="22"/>
                </a:lnTo>
                <a:lnTo>
                  <a:pt x="113" y="17"/>
                </a:lnTo>
                <a:lnTo>
                  <a:pt x="119" y="14"/>
                </a:lnTo>
                <a:lnTo>
                  <a:pt x="119" y="14"/>
                </a:lnTo>
                <a:close/>
                <a:moveTo>
                  <a:pt x="57" y="23"/>
                </a:moveTo>
                <a:lnTo>
                  <a:pt x="57" y="23"/>
                </a:lnTo>
                <a:lnTo>
                  <a:pt x="34" y="39"/>
                </a:lnTo>
                <a:lnTo>
                  <a:pt x="12" y="55"/>
                </a:lnTo>
                <a:lnTo>
                  <a:pt x="12" y="55"/>
                </a:lnTo>
                <a:lnTo>
                  <a:pt x="24" y="47"/>
                </a:lnTo>
                <a:lnTo>
                  <a:pt x="34" y="38"/>
                </a:lnTo>
                <a:lnTo>
                  <a:pt x="43" y="29"/>
                </a:lnTo>
                <a:lnTo>
                  <a:pt x="51" y="17"/>
                </a:lnTo>
                <a:lnTo>
                  <a:pt x="51" y="17"/>
                </a:lnTo>
                <a:lnTo>
                  <a:pt x="57" y="23"/>
                </a:lnTo>
                <a:lnTo>
                  <a:pt x="57" y="23"/>
                </a:lnTo>
                <a:close/>
                <a:moveTo>
                  <a:pt x="50" y="16"/>
                </a:moveTo>
                <a:lnTo>
                  <a:pt x="50" y="16"/>
                </a:lnTo>
                <a:lnTo>
                  <a:pt x="44" y="18"/>
                </a:lnTo>
                <a:lnTo>
                  <a:pt x="40" y="21"/>
                </a:lnTo>
                <a:lnTo>
                  <a:pt x="30" y="30"/>
                </a:lnTo>
                <a:lnTo>
                  <a:pt x="21" y="37"/>
                </a:lnTo>
                <a:lnTo>
                  <a:pt x="10" y="44"/>
                </a:lnTo>
                <a:lnTo>
                  <a:pt x="10" y="44"/>
                </a:lnTo>
                <a:lnTo>
                  <a:pt x="15" y="41"/>
                </a:lnTo>
                <a:lnTo>
                  <a:pt x="20" y="37"/>
                </a:lnTo>
                <a:lnTo>
                  <a:pt x="28" y="30"/>
                </a:lnTo>
                <a:lnTo>
                  <a:pt x="28" y="30"/>
                </a:lnTo>
                <a:lnTo>
                  <a:pt x="32" y="25"/>
                </a:lnTo>
                <a:lnTo>
                  <a:pt x="36" y="21"/>
                </a:lnTo>
                <a:lnTo>
                  <a:pt x="39" y="16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1" y="11"/>
                </a:lnTo>
                <a:lnTo>
                  <a:pt x="46" y="13"/>
                </a:lnTo>
                <a:lnTo>
                  <a:pt x="50" y="16"/>
                </a:lnTo>
                <a:lnTo>
                  <a:pt x="50" y="16"/>
                </a:lnTo>
                <a:close/>
                <a:moveTo>
                  <a:pt x="39" y="10"/>
                </a:moveTo>
                <a:lnTo>
                  <a:pt x="39" y="10"/>
                </a:lnTo>
                <a:lnTo>
                  <a:pt x="32" y="15"/>
                </a:lnTo>
                <a:lnTo>
                  <a:pt x="25" y="20"/>
                </a:lnTo>
                <a:lnTo>
                  <a:pt x="10" y="31"/>
                </a:lnTo>
                <a:lnTo>
                  <a:pt x="10" y="31"/>
                </a:lnTo>
                <a:lnTo>
                  <a:pt x="11" y="25"/>
                </a:lnTo>
                <a:lnTo>
                  <a:pt x="13" y="21"/>
                </a:lnTo>
                <a:lnTo>
                  <a:pt x="16" y="17"/>
                </a:lnTo>
                <a:lnTo>
                  <a:pt x="20" y="13"/>
                </a:lnTo>
                <a:lnTo>
                  <a:pt x="23" y="11"/>
                </a:lnTo>
                <a:lnTo>
                  <a:pt x="28" y="9"/>
                </a:lnTo>
                <a:lnTo>
                  <a:pt x="33" y="9"/>
                </a:lnTo>
                <a:lnTo>
                  <a:pt x="39" y="10"/>
                </a:lnTo>
                <a:lnTo>
                  <a:pt x="39" y="10"/>
                </a:lnTo>
                <a:close/>
                <a:moveTo>
                  <a:pt x="35" y="106"/>
                </a:moveTo>
                <a:lnTo>
                  <a:pt x="35" y="106"/>
                </a:lnTo>
                <a:lnTo>
                  <a:pt x="46" y="100"/>
                </a:lnTo>
                <a:lnTo>
                  <a:pt x="57" y="93"/>
                </a:lnTo>
                <a:lnTo>
                  <a:pt x="57" y="93"/>
                </a:lnTo>
                <a:lnTo>
                  <a:pt x="48" y="101"/>
                </a:lnTo>
                <a:lnTo>
                  <a:pt x="40" y="110"/>
                </a:lnTo>
                <a:lnTo>
                  <a:pt x="40" y="110"/>
                </a:lnTo>
                <a:lnTo>
                  <a:pt x="40" y="112"/>
                </a:lnTo>
                <a:lnTo>
                  <a:pt x="40" y="112"/>
                </a:lnTo>
                <a:lnTo>
                  <a:pt x="41" y="112"/>
                </a:lnTo>
                <a:lnTo>
                  <a:pt x="41" y="112"/>
                </a:lnTo>
                <a:lnTo>
                  <a:pt x="55" y="101"/>
                </a:lnTo>
                <a:lnTo>
                  <a:pt x="70" y="93"/>
                </a:lnTo>
                <a:lnTo>
                  <a:pt x="99" y="76"/>
                </a:lnTo>
                <a:lnTo>
                  <a:pt x="99" y="76"/>
                </a:lnTo>
                <a:lnTo>
                  <a:pt x="101" y="75"/>
                </a:lnTo>
                <a:lnTo>
                  <a:pt x="101" y="75"/>
                </a:lnTo>
                <a:lnTo>
                  <a:pt x="99" y="76"/>
                </a:lnTo>
                <a:lnTo>
                  <a:pt x="99" y="76"/>
                </a:lnTo>
                <a:lnTo>
                  <a:pt x="86" y="87"/>
                </a:lnTo>
                <a:lnTo>
                  <a:pt x="71" y="98"/>
                </a:lnTo>
                <a:lnTo>
                  <a:pt x="56" y="109"/>
                </a:lnTo>
                <a:lnTo>
                  <a:pt x="43" y="121"/>
                </a:lnTo>
                <a:lnTo>
                  <a:pt x="43" y="121"/>
                </a:lnTo>
                <a:lnTo>
                  <a:pt x="42" y="122"/>
                </a:lnTo>
                <a:lnTo>
                  <a:pt x="42" y="122"/>
                </a:lnTo>
                <a:lnTo>
                  <a:pt x="39" y="116"/>
                </a:lnTo>
                <a:lnTo>
                  <a:pt x="39" y="116"/>
                </a:lnTo>
                <a:lnTo>
                  <a:pt x="35" y="106"/>
                </a:lnTo>
                <a:lnTo>
                  <a:pt x="35" y="1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" name="Freeform 2546"/>
          <p:cNvSpPr>
            <a:spLocks noEditPoints="1"/>
          </p:cNvSpPr>
          <p:nvPr/>
        </p:nvSpPr>
        <p:spPr bwMode="auto">
          <a:xfrm>
            <a:off x="7642235" y="3759950"/>
            <a:ext cx="1050925" cy="898525"/>
          </a:xfrm>
          <a:custGeom>
            <a:avLst/>
            <a:gdLst/>
            <a:ahLst/>
            <a:cxnLst>
              <a:cxn ang="0">
                <a:pos x="168" y="178"/>
              </a:cxn>
              <a:cxn ang="0">
                <a:pos x="387" y="489"/>
              </a:cxn>
              <a:cxn ang="0">
                <a:pos x="570" y="130"/>
              </a:cxn>
              <a:cxn ang="0">
                <a:pos x="557" y="100"/>
              </a:cxn>
              <a:cxn ang="0">
                <a:pos x="444" y="56"/>
              </a:cxn>
              <a:cxn ang="0">
                <a:pos x="343" y="19"/>
              </a:cxn>
              <a:cxn ang="0">
                <a:pos x="367" y="28"/>
              </a:cxn>
              <a:cxn ang="0">
                <a:pos x="366" y="36"/>
              </a:cxn>
              <a:cxn ang="0">
                <a:pos x="273" y="75"/>
              </a:cxn>
              <a:cxn ang="0">
                <a:pos x="360" y="52"/>
              </a:cxn>
              <a:cxn ang="0">
                <a:pos x="349" y="63"/>
              </a:cxn>
              <a:cxn ang="0">
                <a:pos x="246" y="103"/>
              </a:cxn>
              <a:cxn ang="0">
                <a:pos x="230" y="122"/>
              </a:cxn>
              <a:cxn ang="0">
                <a:pos x="318" y="103"/>
              </a:cxn>
              <a:cxn ang="0">
                <a:pos x="439" y="84"/>
              </a:cxn>
              <a:cxn ang="0">
                <a:pos x="348" y="119"/>
              </a:cxn>
              <a:cxn ang="0">
                <a:pos x="248" y="153"/>
              </a:cxn>
              <a:cxn ang="0">
                <a:pos x="193" y="175"/>
              </a:cxn>
              <a:cxn ang="0">
                <a:pos x="169" y="187"/>
              </a:cxn>
              <a:cxn ang="0">
                <a:pos x="182" y="196"/>
              </a:cxn>
              <a:cxn ang="0">
                <a:pos x="151" y="208"/>
              </a:cxn>
              <a:cxn ang="0">
                <a:pos x="151" y="208"/>
              </a:cxn>
              <a:cxn ang="0">
                <a:pos x="120" y="239"/>
              </a:cxn>
              <a:cxn ang="0">
                <a:pos x="174" y="230"/>
              </a:cxn>
              <a:cxn ang="0">
                <a:pos x="110" y="250"/>
              </a:cxn>
              <a:cxn ang="0">
                <a:pos x="98" y="263"/>
              </a:cxn>
              <a:cxn ang="0">
                <a:pos x="460" y="188"/>
              </a:cxn>
              <a:cxn ang="0">
                <a:pos x="182" y="319"/>
              </a:cxn>
              <a:cxn ang="0">
                <a:pos x="184" y="327"/>
              </a:cxn>
              <a:cxn ang="0">
                <a:pos x="444" y="267"/>
              </a:cxn>
              <a:cxn ang="0">
                <a:pos x="112" y="336"/>
              </a:cxn>
              <a:cxn ang="0">
                <a:pos x="444" y="327"/>
              </a:cxn>
              <a:cxn ang="0">
                <a:pos x="261" y="396"/>
              </a:cxn>
              <a:cxn ang="0">
                <a:pos x="434" y="327"/>
              </a:cxn>
              <a:cxn ang="0">
                <a:pos x="507" y="282"/>
              </a:cxn>
              <a:cxn ang="0">
                <a:pos x="480" y="276"/>
              </a:cxn>
              <a:cxn ang="0">
                <a:pos x="375" y="295"/>
              </a:cxn>
              <a:cxn ang="0">
                <a:pos x="516" y="259"/>
              </a:cxn>
              <a:cxn ang="0">
                <a:pos x="320" y="323"/>
              </a:cxn>
              <a:cxn ang="0">
                <a:pos x="238" y="366"/>
              </a:cxn>
              <a:cxn ang="0">
                <a:pos x="190" y="383"/>
              </a:cxn>
              <a:cxn ang="0">
                <a:pos x="249" y="396"/>
              </a:cxn>
              <a:cxn ang="0">
                <a:pos x="276" y="404"/>
              </a:cxn>
              <a:cxn ang="0">
                <a:pos x="301" y="414"/>
              </a:cxn>
              <a:cxn ang="0">
                <a:pos x="399" y="395"/>
              </a:cxn>
              <a:cxn ang="0">
                <a:pos x="250" y="455"/>
              </a:cxn>
              <a:cxn ang="0">
                <a:pos x="269" y="465"/>
              </a:cxn>
              <a:cxn ang="0">
                <a:pos x="354" y="447"/>
              </a:cxn>
              <a:cxn ang="0">
                <a:pos x="353" y="449"/>
              </a:cxn>
              <a:cxn ang="0">
                <a:pos x="325" y="495"/>
              </a:cxn>
              <a:cxn ang="0">
                <a:pos x="509" y="290"/>
              </a:cxn>
              <a:cxn ang="0">
                <a:pos x="447" y="209"/>
              </a:cxn>
              <a:cxn ang="0">
                <a:pos x="605" y="169"/>
              </a:cxn>
              <a:cxn ang="0">
                <a:pos x="573" y="182"/>
              </a:cxn>
              <a:cxn ang="0">
                <a:pos x="588" y="189"/>
              </a:cxn>
              <a:cxn ang="0">
                <a:pos x="514" y="229"/>
              </a:cxn>
              <a:cxn ang="0">
                <a:pos x="260" y="468"/>
              </a:cxn>
              <a:cxn ang="0">
                <a:pos x="165" y="439"/>
              </a:cxn>
              <a:cxn ang="0">
                <a:pos x="16" y="391"/>
              </a:cxn>
              <a:cxn ang="0">
                <a:pos x="22" y="410"/>
              </a:cxn>
              <a:cxn ang="0">
                <a:pos x="643" y="181"/>
              </a:cxn>
              <a:cxn ang="0">
                <a:pos x="482" y="364"/>
              </a:cxn>
            </a:cxnLst>
            <a:rect l="0" t="0" r="r" b="b"/>
            <a:pathLst>
              <a:path w="662" h="566">
                <a:moveTo>
                  <a:pt x="661" y="189"/>
                </a:moveTo>
                <a:lnTo>
                  <a:pt x="661" y="189"/>
                </a:lnTo>
                <a:lnTo>
                  <a:pt x="660" y="188"/>
                </a:lnTo>
                <a:lnTo>
                  <a:pt x="659" y="188"/>
                </a:lnTo>
                <a:lnTo>
                  <a:pt x="659" y="188"/>
                </a:lnTo>
                <a:lnTo>
                  <a:pt x="656" y="188"/>
                </a:lnTo>
                <a:lnTo>
                  <a:pt x="654" y="186"/>
                </a:lnTo>
                <a:lnTo>
                  <a:pt x="651" y="182"/>
                </a:lnTo>
                <a:lnTo>
                  <a:pt x="649" y="177"/>
                </a:lnTo>
                <a:lnTo>
                  <a:pt x="647" y="173"/>
                </a:lnTo>
                <a:lnTo>
                  <a:pt x="647" y="173"/>
                </a:lnTo>
                <a:lnTo>
                  <a:pt x="646" y="164"/>
                </a:lnTo>
                <a:lnTo>
                  <a:pt x="646" y="155"/>
                </a:lnTo>
                <a:lnTo>
                  <a:pt x="647" y="147"/>
                </a:lnTo>
                <a:lnTo>
                  <a:pt x="650" y="138"/>
                </a:lnTo>
                <a:lnTo>
                  <a:pt x="650" y="138"/>
                </a:lnTo>
                <a:lnTo>
                  <a:pt x="651" y="137"/>
                </a:lnTo>
                <a:lnTo>
                  <a:pt x="651" y="136"/>
                </a:lnTo>
                <a:lnTo>
                  <a:pt x="651" y="136"/>
                </a:lnTo>
                <a:lnTo>
                  <a:pt x="651" y="134"/>
                </a:lnTo>
                <a:lnTo>
                  <a:pt x="649" y="133"/>
                </a:lnTo>
                <a:lnTo>
                  <a:pt x="649" y="133"/>
                </a:lnTo>
                <a:lnTo>
                  <a:pt x="512" y="71"/>
                </a:lnTo>
                <a:lnTo>
                  <a:pt x="512" y="71"/>
                </a:lnTo>
                <a:lnTo>
                  <a:pt x="427" y="34"/>
                </a:lnTo>
                <a:lnTo>
                  <a:pt x="383" y="16"/>
                </a:lnTo>
                <a:lnTo>
                  <a:pt x="362" y="7"/>
                </a:lnTo>
                <a:lnTo>
                  <a:pt x="340" y="0"/>
                </a:lnTo>
                <a:lnTo>
                  <a:pt x="340" y="0"/>
                </a:lnTo>
                <a:lnTo>
                  <a:pt x="338" y="0"/>
                </a:lnTo>
                <a:lnTo>
                  <a:pt x="336" y="1"/>
                </a:lnTo>
                <a:lnTo>
                  <a:pt x="336" y="1"/>
                </a:lnTo>
                <a:lnTo>
                  <a:pt x="315" y="22"/>
                </a:lnTo>
                <a:lnTo>
                  <a:pt x="292" y="44"/>
                </a:lnTo>
                <a:lnTo>
                  <a:pt x="251" y="88"/>
                </a:lnTo>
                <a:lnTo>
                  <a:pt x="168" y="178"/>
                </a:lnTo>
                <a:lnTo>
                  <a:pt x="168" y="178"/>
                </a:lnTo>
                <a:lnTo>
                  <a:pt x="92" y="259"/>
                </a:lnTo>
                <a:lnTo>
                  <a:pt x="53" y="301"/>
                </a:lnTo>
                <a:lnTo>
                  <a:pt x="18" y="343"/>
                </a:lnTo>
                <a:lnTo>
                  <a:pt x="18" y="343"/>
                </a:lnTo>
                <a:lnTo>
                  <a:pt x="14" y="346"/>
                </a:lnTo>
                <a:lnTo>
                  <a:pt x="11" y="350"/>
                </a:lnTo>
                <a:lnTo>
                  <a:pt x="8" y="354"/>
                </a:lnTo>
                <a:lnTo>
                  <a:pt x="5" y="360"/>
                </a:lnTo>
                <a:lnTo>
                  <a:pt x="2" y="371"/>
                </a:lnTo>
                <a:lnTo>
                  <a:pt x="0" y="382"/>
                </a:lnTo>
                <a:lnTo>
                  <a:pt x="1" y="394"/>
                </a:lnTo>
                <a:lnTo>
                  <a:pt x="2" y="399"/>
                </a:lnTo>
                <a:lnTo>
                  <a:pt x="4" y="404"/>
                </a:lnTo>
                <a:lnTo>
                  <a:pt x="7" y="409"/>
                </a:lnTo>
                <a:lnTo>
                  <a:pt x="10" y="413"/>
                </a:lnTo>
                <a:lnTo>
                  <a:pt x="14" y="416"/>
                </a:lnTo>
                <a:lnTo>
                  <a:pt x="18" y="418"/>
                </a:lnTo>
                <a:lnTo>
                  <a:pt x="18" y="418"/>
                </a:lnTo>
                <a:lnTo>
                  <a:pt x="30" y="426"/>
                </a:lnTo>
                <a:lnTo>
                  <a:pt x="43" y="433"/>
                </a:lnTo>
                <a:lnTo>
                  <a:pt x="70" y="448"/>
                </a:lnTo>
                <a:lnTo>
                  <a:pt x="70" y="448"/>
                </a:lnTo>
                <a:lnTo>
                  <a:pt x="116" y="471"/>
                </a:lnTo>
                <a:lnTo>
                  <a:pt x="163" y="495"/>
                </a:lnTo>
                <a:lnTo>
                  <a:pt x="163" y="495"/>
                </a:lnTo>
                <a:lnTo>
                  <a:pt x="237" y="533"/>
                </a:lnTo>
                <a:lnTo>
                  <a:pt x="274" y="550"/>
                </a:lnTo>
                <a:lnTo>
                  <a:pt x="292" y="559"/>
                </a:lnTo>
                <a:lnTo>
                  <a:pt x="312" y="566"/>
                </a:lnTo>
                <a:lnTo>
                  <a:pt x="312" y="566"/>
                </a:lnTo>
                <a:lnTo>
                  <a:pt x="315" y="566"/>
                </a:lnTo>
                <a:lnTo>
                  <a:pt x="316" y="564"/>
                </a:lnTo>
                <a:lnTo>
                  <a:pt x="316" y="564"/>
                </a:lnTo>
                <a:lnTo>
                  <a:pt x="317" y="564"/>
                </a:lnTo>
                <a:lnTo>
                  <a:pt x="317" y="564"/>
                </a:lnTo>
                <a:lnTo>
                  <a:pt x="351" y="526"/>
                </a:lnTo>
                <a:lnTo>
                  <a:pt x="387" y="489"/>
                </a:lnTo>
                <a:lnTo>
                  <a:pt x="457" y="416"/>
                </a:lnTo>
                <a:lnTo>
                  <a:pt x="457" y="416"/>
                </a:lnTo>
                <a:lnTo>
                  <a:pt x="549" y="319"/>
                </a:lnTo>
                <a:lnTo>
                  <a:pt x="594" y="270"/>
                </a:lnTo>
                <a:lnTo>
                  <a:pt x="640" y="221"/>
                </a:lnTo>
                <a:lnTo>
                  <a:pt x="640" y="221"/>
                </a:lnTo>
                <a:lnTo>
                  <a:pt x="652" y="208"/>
                </a:lnTo>
                <a:lnTo>
                  <a:pt x="658" y="201"/>
                </a:lnTo>
                <a:lnTo>
                  <a:pt x="661" y="197"/>
                </a:lnTo>
                <a:lnTo>
                  <a:pt x="662" y="194"/>
                </a:lnTo>
                <a:lnTo>
                  <a:pt x="662" y="194"/>
                </a:lnTo>
                <a:lnTo>
                  <a:pt x="662" y="191"/>
                </a:lnTo>
                <a:lnTo>
                  <a:pt x="661" y="189"/>
                </a:lnTo>
                <a:lnTo>
                  <a:pt x="661" y="189"/>
                </a:lnTo>
                <a:close/>
                <a:moveTo>
                  <a:pt x="622" y="129"/>
                </a:moveTo>
                <a:lnTo>
                  <a:pt x="622" y="129"/>
                </a:lnTo>
                <a:lnTo>
                  <a:pt x="591" y="136"/>
                </a:lnTo>
                <a:lnTo>
                  <a:pt x="560" y="142"/>
                </a:lnTo>
                <a:lnTo>
                  <a:pt x="496" y="158"/>
                </a:lnTo>
                <a:lnTo>
                  <a:pt x="433" y="174"/>
                </a:lnTo>
                <a:lnTo>
                  <a:pt x="370" y="190"/>
                </a:lnTo>
                <a:lnTo>
                  <a:pt x="370" y="190"/>
                </a:lnTo>
                <a:lnTo>
                  <a:pt x="250" y="221"/>
                </a:lnTo>
                <a:lnTo>
                  <a:pt x="128" y="253"/>
                </a:lnTo>
                <a:lnTo>
                  <a:pt x="128" y="253"/>
                </a:lnTo>
                <a:lnTo>
                  <a:pt x="143" y="249"/>
                </a:lnTo>
                <a:lnTo>
                  <a:pt x="143" y="249"/>
                </a:lnTo>
                <a:lnTo>
                  <a:pt x="209" y="230"/>
                </a:lnTo>
                <a:lnTo>
                  <a:pt x="209" y="230"/>
                </a:lnTo>
                <a:lnTo>
                  <a:pt x="342" y="190"/>
                </a:lnTo>
                <a:lnTo>
                  <a:pt x="342" y="190"/>
                </a:lnTo>
                <a:lnTo>
                  <a:pt x="408" y="171"/>
                </a:lnTo>
                <a:lnTo>
                  <a:pt x="474" y="154"/>
                </a:lnTo>
                <a:lnTo>
                  <a:pt x="474" y="154"/>
                </a:lnTo>
                <a:lnTo>
                  <a:pt x="505" y="146"/>
                </a:lnTo>
                <a:lnTo>
                  <a:pt x="537" y="138"/>
                </a:lnTo>
                <a:lnTo>
                  <a:pt x="570" y="130"/>
                </a:lnTo>
                <a:lnTo>
                  <a:pt x="585" y="125"/>
                </a:lnTo>
                <a:lnTo>
                  <a:pt x="600" y="119"/>
                </a:lnTo>
                <a:lnTo>
                  <a:pt x="600" y="119"/>
                </a:lnTo>
                <a:lnTo>
                  <a:pt x="622" y="129"/>
                </a:lnTo>
                <a:lnTo>
                  <a:pt x="622" y="129"/>
                </a:lnTo>
                <a:close/>
                <a:moveTo>
                  <a:pt x="558" y="99"/>
                </a:moveTo>
                <a:lnTo>
                  <a:pt x="558" y="99"/>
                </a:lnTo>
                <a:lnTo>
                  <a:pt x="565" y="102"/>
                </a:lnTo>
                <a:lnTo>
                  <a:pt x="565" y="102"/>
                </a:lnTo>
                <a:lnTo>
                  <a:pt x="455" y="133"/>
                </a:lnTo>
                <a:lnTo>
                  <a:pt x="401" y="148"/>
                </a:lnTo>
                <a:lnTo>
                  <a:pt x="347" y="164"/>
                </a:lnTo>
                <a:lnTo>
                  <a:pt x="347" y="164"/>
                </a:lnTo>
                <a:lnTo>
                  <a:pt x="290" y="181"/>
                </a:lnTo>
                <a:lnTo>
                  <a:pt x="235" y="200"/>
                </a:lnTo>
                <a:lnTo>
                  <a:pt x="235" y="200"/>
                </a:lnTo>
                <a:lnTo>
                  <a:pt x="213" y="206"/>
                </a:lnTo>
                <a:lnTo>
                  <a:pt x="192" y="212"/>
                </a:lnTo>
                <a:lnTo>
                  <a:pt x="149" y="223"/>
                </a:lnTo>
                <a:lnTo>
                  <a:pt x="149" y="223"/>
                </a:lnTo>
                <a:lnTo>
                  <a:pt x="172" y="216"/>
                </a:lnTo>
                <a:lnTo>
                  <a:pt x="172" y="216"/>
                </a:lnTo>
                <a:lnTo>
                  <a:pt x="200" y="205"/>
                </a:lnTo>
                <a:lnTo>
                  <a:pt x="230" y="194"/>
                </a:lnTo>
                <a:lnTo>
                  <a:pt x="230" y="194"/>
                </a:lnTo>
                <a:lnTo>
                  <a:pt x="257" y="184"/>
                </a:lnTo>
                <a:lnTo>
                  <a:pt x="285" y="175"/>
                </a:lnTo>
                <a:lnTo>
                  <a:pt x="342" y="159"/>
                </a:lnTo>
                <a:lnTo>
                  <a:pt x="342" y="159"/>
                </a:lnTo>
                <a:lnTo>
                  <a:pt x="398" y="143"/>
                </a:lnTo>
                <a:lnTo>
                  <a:pt x="454" y="127"/>
                </a:lnTo>
                <a:lnTo>
                  <a:pt x="454" y="127"/>
                </a:lnTo>
                <a:lnTo>
                  <a:pt x="481" y="122"/>
                </a:lnTo>
                <a:lnTo>
                  <a:pt x="506" y="116"/>
                </a:lnTo>
                <a:lnTo>
                  <a:pt x="532" y="108"/>
                </a:lnTo>
                <a:lnTo>
                  <a:pt x="544" y="104"/>
                </a:lnTo>
                <a:lnTo>
                  <a:pt x="557" y="100"/>
                </a:lnTo>
                <a:lnTo>
                  <a:pt x="557" y="100"/>
                </a:lnTo>
                <a:lnTo>
                  <a:pt x="558" y="99"/>
                </a:lnTo>
                <a:lnTo>
                  <a:pt x="558" y="99"/>
                </a:lnTo>
                <a:close/>
                <a:moveTo>
                  <a:pt x="450" y="52"/>
                </a:moveTo>
                <a:lnTo>
                  <a:pt x="450" y="52"/>
                </a:lnTo>
                <a:lnTo>
                  <a:pt x="412" y="60"/>
                </a:lnTo>
                <a:lnTo>
                  <a:pt x="373" y="69"/>
                </a:lnTo>
                <a:lnTo>
                  <a:pt x="373" y="69"/>
                </a:lnTo>
                <a:lnTo>
                  <a:pt x="390" y="64"/>
                </a:lnTo>
                <a:lnTo>
                  <a:pt x="406" y="59"/>
                </a:lnTo>
                <a:lnTo>
                  <a:pt x="421" y="53"/>
                </a:lnTo>
                <a:lnTo>
                  <a:pt x="436" y="46"/>
                </a:lnTo>
                <a:lnTo>
                  <a:pt x="436" y="46"/>
                </a:lnTo>
                <a:lnTo>
                  <a:pt x="450" y="52"/>
                </a:lnTo>
                <a:lnTo>
                  <a:pt x="450" y="52"/>
                </a:lnTo>
                <a:close/>
                <a:moveTo>
                  <a:pt x="450" y="53"/>
                </a:moveTo>
                <a:lnTo>
                  <a:pt x="450" y="53"/>
                </a:lnTo>
                <a:lnTo>
                  <a:pt x="442" y="57"/>
                </a:lnTo>
                <a:lnTo>
                  <a:pt x="433" y="60"/>
                </a:lnTo>
                <a:lnTo>
                  <a:pt x="433" y="60"/>
                </a:lnTo>
                <a:lnTo>
                  <a:pt x="405" y="69"/>
                </a:lnTo>
                <a:lnTo>
                  <a:pt x="375" y="76"/>
                </a:lnTo>
                <a:lnTo>
                  <a:pt x="346" y="84"/>
                </a:lnTo>
                <a:lnTo>
                  <a:pt x="317" y="91"/>
                </a:lnTo>
                <a:lnTo>
                  <a:pt x="317" y="91"/>
                </a:lnTo>
                <a:lnTo>
                  <a:pt x="280" y="101"/>
                </a:lnTo>
                <a:lnTo>
                  <a:pt x="280" y="101"/>
                </a:lnTo>
                <a:lnTo>
                  <a:pt x="313" y="89"/>
                </a:lnTo>
                <a:lnTo>
                  <a:pt x="345" y="78"/>
                </a:lnTo>
                <a:lnTo>
                  <a:pt x="345" y="78"/>
                </a:lnTo>
                <a:lnTo>
                  <a:pt x="360" y="74"/>
                </a:lnTo>
                <a:lnTo>
                  <a:pt x="375" y="71"/>
                </a:lnTo>
                <a:lnTo>
                  <a:pt x="405" y="64"/>
                </a:lnTo>
                <a:lnTo>
                  <a:pt x="405" y="64"/>
                </a:lnTo>
                <a:lnTo>
                  <a:pt x="438" y="57"/>
                </a:lnTo>
                <a:lnTo>
                  <a:pt x="438" y="57"/>
                </a:lnTo>
                <a:lnTo>
                  <a:pt x="444" y="56"/>
                </a:lnTo>
                <a:lnTo>
                  <a:pt x="450" y="53"/>
                </a:lnTo>
                <a:lnTo>
                  <a:pt x="450" y="53"/>
                </a:lnTo>
                <a:close/>
                <a:moveTo>
                  <a:pt x="369" y="18"/>
                </a:moveTo>
                <a:lnTo>
                  <a:pt x="369" y="18"/>
                </a:lnTo>
                <a:lnTo>
                  <a:pt x="341" y="25"/>
                </a:lnTo>
                <a:lnTo>
                  <a:pt x="341" y="25"/>
                </a:lnTo>
                <a:lnTo>
                  <a:pt x="326" y="29"/>
                </a:lnTo>
                <a:lnTo>
                  <a:pt x="326" y="29"/>
                </a:lnTo>
                <a:lnTo>
                  <a:pt x="324" y="30"/>
                </a:lnTo>
                <a:lnTo>
                  <a:pt x="324" y="30"/>
                </a:lnTo>
                <a:lnTo>
                  <a:pt x="335" y="25"/>
                </a:lnTo>
                <a:lnTo>
                  <a:pt x="335" y="25"/>
                </a:lnTo>
                <a:lnTo>
                  <a:pt x="347" y="20"/>
                </a:lnTo>
                <a:lnTo>
                  <a:pt x="359" y="14"/>
                </a:lnTo>
                <a:lnTo>
                  <a:pt x="359" y="14"/>
                </a:lnTo>
                <a:lnTo>
                  <a:pt x="369" y="18"/>
                </a:lnTo>
                <a:lnTo>
                  <a:pt x="369" y="18"/>
                </a:lnTo>
                <a:close/>
                <a:moveTo>
                  <a:pt x="340" y="8"/>
                </a:moveTo>
                <a:lnTo>
                  <a:pt x="340" y="8"/>
                </a:lnTo>
                <a:lnTo>
                  <a:pt x="353" y="12"/>
                </a:lnTo>
                <a:lnTo>
                  <a:pt x="353" y="12"/>
                </a:lnTo>
                <a:lnTo>
                  <a:pt x="342" y="14"/>
                </a:lnTo>
                <a:lnTo>
                  <a:pt x="330" y="17"/>
                </a:lnTo>
                <a:lnTo>
                  <a:pt x="330" y="17"/>
                </a:lnTo>
                <a:lnTo>
                  <a:pt x="340" y="8"/>
                </a:lnTo>
                <a:lnTo>
                  <a:pt x="340" y="8"/>
                </a:lnTo>
                <a:close/>
                <a:moveTo>
                  <a:pt x="327" y="20"/>
                </a:moveTo>
                <a:lnTo>
                  <a:pt x="327" y="20"/>
                </a:lnTo>
                <a:lnTo>
                  <a:pt x="340" y="17"/>
                </a:lnTo>
                <a:lnTo>
                  <a:pt x="340" y="17"/>
                </a:lnTo>
                <a:lnTo>
                  <a:pt x="355" y="14"/>
                </a:lnTo>
                <a:lnTo>
                  <a:pt x="355" y="14"/>
                </a:lnTo>
                <a:lnTo>
                  <a:pt x="356" y="14"/>
                </a:lnTo>
                <a:lnTo>
                  <a:pt x="356" y="15"/>
                </a:lnTo>
                <a:lnTo>
                  <a:pt x="351" y="16"/>
                </a:lnTo>
                <a:lnTo>
                  <a:pt x="343" y="19"/>
                </a:lnTo>
                <a:lnTo>
                  <a:pt x="343" y="19"/>
                </a:lnTo>
                <a:lnTo>
                  <a:pt x="329" y="25"/>
                </a:lnTo>
                <a:lnTo>
                  <a:pt x="316" y="32"/>
                </a:lnTo>
                <a:lnTo>
                  <a:pt x="316" y="32"/>
                </a:lnTo>
                <a:lnTo>
                  <a:pt x="327" y="20"/>
                </a:lnTo>
                <a:lnTo>
                  <a:pt x="327" y="20"/>
                </a:lnTo>
                <a:close/>
                <a:moveTo>
                  <a:pt x="311" y="37"/>
                </a:moveTo>
                <a:lnTo>
                  <a:pt x="311" y="37"/>
                </a:lnTo>
                <a:lnTo>
                  <a:pt x="347" y="25"/>
                </a:lnTo>
                <a:lnTo>
                  <a:pt x="347" y="25"/>
                </a:lnTo>
                <a:lnTo>
                  <a:pt x="367" y="20"/>
                </a:lnTo>
                <a:lnTo>
                  <a:pt x="367" y="20"/>
                </a:lnTo>
                <a:lnTo>
                  <a:pt x="364" y="22"/>
                </a:lnTo>
                <a:lnTo>
                  <a:pt x="364" y="22"/>
                </a:lnTo>
                <a:lnTo>
                  <a:pt x="353" y="27"/>
                </a:lnTo>
                <a:lnTo>
                  <a:pt x="353" y="27"/>
                </a:lnTo>
                <a:lnTo>
                  <a:pt x="342" y="30"/>
                </a:lnTo>
                <a:lnTo>
                  <a:pt x="331" y="34"/>
                </a:lnTo>
                <a:lnTo>
                  <a:pt x="319" y="36"/>
                </a:lnTo>
                <a:lnTo>
                  <a:pt x="308" y="40"/>
                </a:lnTo>
                <a:lnTo>
                  <a:pt x="308" y="40"/>
                </a:lnTo>
                <a:lnTo>
                  <a:pt x="311" y="37"/>
                </a:lnTo>
                <a:lnTo>
                  <a:pt x="311" y="37"/>
                </a:lnTo>
                <a:close/>
                <a:moveTo>
                  <a:pt x="305" y="43"/>
                </a:moveTo>
                <a:lnTo>
                  <a:pt x="305" y="43"/>
                </a:lnTo>
                <a:lnTo>
                  <a:pt x="316" y="39"/>
                </a:lnTo>
                <a:lnTo>
                  <a:pt x="316" y="39"/>
                </a:lnTo>
                <a:lnTo>
                  <a:pt x="337" y="34"/>
                </a:lnTo>
                <a:lnTo>
                  <a:pt x="337" y="34"/>
                </a:lnTo>
                <a:lnTo>
                  <a:pt x="347" y="32"/>
                </a:lnTo>
                <a:lnTo>
                  <a:pt x="356" y="28"/>
                </a:lnTo>
                <a:lnTo>
                  <a:pt x="364" y="24"/>
                </a:lnTo>
                <a:lnTo>
                  <a:pt x="372" y="19"/>
                </a:lnTo>
                <a:lnTo>
                  <a:pt x="372" y="19"/>
                </a:lnTo>
                <a:lnTo>
                  <a:pt x="383" y="24"/>
                </a:lnTo>
                <a:lnTo>
                  <a:pt x="383" y="24"/>
                </a:lnTo>
                <a:lnTo>
                  <a:pt x="375" y="25"/>
                </a:lnTo>
                <a:lnTo>
                  <a:pt x="367" y="28"/>
                </a:lnTo>
                <a:lnTo>
                  <a:pt x="350" y="34"/>
                </a:lnTo>
                <a:lnTo>
                  <a:pt x="350" y="34"/>
                </a:lnTo>
                <a:lnTo>
                  <a:pt x="327" y="40"/>
                </a:lnTo>
                <a:lnTo>
                  <a:pt x="302" y="45"/>
                </a:lnTo>
                <a:lnTo>
                  <a:pt x="302" y="45"/>
                </a:lnTo>
                <a:lnTo>
                  <a:pt x="305" y="43"/>
                </a:lnTo>
                <a:lnTo>
                  <a:pt x="305" y="43"/>
                </a:lnTo>
                <a:close/>
                <a:moveTo>
                  <a:pt x="299" y="48"/>
                </a:moveTo>
                <a:lnTo>
                  <a:pt x="299" y="48"/>
                </a:lnTo>
                <a:lnTo>
                  <a:pt x="309" y="46"/>
                </a:lnTo>
                <a:lnTo>
                  <a:pt x="318" y="44"/>
                </a:lnTo>
                <a:lnTo>
                  <a:pt x="336" y="39"/>
                </a:lnTo>
                <a:lnTo>
                  <a:pt x="336" y="39"/>
                </a:lnTo>
                <a:lnTo>
                  <a:pt x="348" y="37"/>
                </a:lnTo>
                <a:lnTo>
                  <a:pt x="360" y="33"/>
                </a:lnTo>
                <a:lnTo>
                  <a:pt x="360" y="33"/>
                </a:lnTo>
                <a:lnTo>
                  <a:pt x="373" y="28"/>
                </a:lnTo>
                <a:lnTo>
                  <a:pt x="373" y="28"/>
                </a:lnTo>
                <a:lnTo>
                  <a:pt x="380" y="25"/>
                </a:lnTo>
                <a:lnTo>
                  <a:pt x="382" y="25"/>
                </a:lnTo>
                <a:lnTo>
                  <a:pt x="379" y="27"/>
                </a:lnTo>
                <a:lnTo>
                  <a:pt x="379" y="27"/>
                </a:lnTo>
                <a:lnTo>
                  <a:pt x="374" y="30"/>
                </a:lnTo>
                <a:lnTo>
                  <a:pt x="368" y="34"/>
                </a:lnTo>
                <a:lnTo>
                  <a:pt x="355" y="37"/>
                </a:lnTo>
                <a:lnTo>
                  <a:pt x="330" y="43"/>
                </a:lnTo>
                <a:lnTo>
                  <a:pt x="330" y="43"/>
                </a:lnTo>
                <a:lnTo>
                  <a:pt x="320" y="45"/>
                </a:lnTo>
                <a:lnTo>
                  <a:pt x="311" y="48"/>
                </a:lnTo>
                <a:lnTo>
                  <a:pt x="291" y="57"/>
                </a:lnTo>
                <a:lnTo>
                  <a:pt x="291" y="57"/>
                </a:lnTo>
                <a:lnTo>
                  <a:pt x="299" y="48"/>
                </a:lnTo>
                <a:lnTo>
                  <a:pt x="299" y="48"/>
                </a:lnTo>
                <a:close/>
                <a:moveTo>
                  <a:pt x="343" y="42"/>
                </a:moveTo>
                <a:lnTo>
                  <a:pt x="343" y="42"/>
                </a:lnTo>
                <a:lnTo>
                  <a:pt x="355" y="39"/>
                </a:lnTo>
                <a:lnTo>
                  <a:pt x="366" y="36"/>
                </a:lnTo>
                <a:lnTo>
                  <a:pt x="377" y="32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388" y="25"/>
                </a:lnTo>
                <a:lnTo>
                  <a:pt x="404" y="32"/>
                </a:lnTo>
                <a:lnTo>
                  <a:pt x="404" y="32"/>
                </a:lnTo>
                <a:lnTo>
                  <a:pt x="375" y="37"/>
                </a:lnTo>
                <a:lnTo>
                  <a:pt x="347" y="43"/>
                </a:lnTo>
                <a:lnTo>
                  <a:pt x="347" y="43"/>
                </a:lnTo>
                <a:lnTo>
                  <a:pt x="317" y="50"/>
                </a:lnTo>
                <a:lnTo>
                  <a:pt x="302" y="55"/>
                </a:lnTo>
                <a:lnTo>
                  <a:pt x="289" y="60"/>
                </a:lnTo>
                <a:lnTo>
                  <a:pt x="289" y="60"/>
                </a:lnTo>
                <a:lnTo>
                  <a:pt x="302" y="54"/>
                </a:lnTo>
                <a:lnTo>
                  <a:pt x="316" y="49"/>
                </a:lnTo>
                <a:lnTo>
                  <a:pt x="329" y="45"/>
                </a:lnTo>
                <a:lnTo>
                  <a:pt x="343" y="42"/>
                </a:lnTo>
                <a:lnTo>
                  <a:pt x="343" y="42"/>
                </a:lnTo>
                <a:close/>
                <a:moveTo>
                  <a:pt x="286" y="62"/>
                </a:moveTo>
                <a:lnTo>
                  <a:pt x="286" y="62"/>
                </a:lnTo>
                <a:lnTo>
                  <a:pt x="317" y="53"/>
                </a:lnTo>
                <a:lnTo>
                  <a:pt x="347" y="45"/>
                </a:lnTo>
                <a:lnTo>
                  <a:pt x="347" y="45"/>
                </a:lnTo>
                <a:lnTo>
                  <a:pt x="363" y="42"/>
                </a:lnTo>
                <a:lnTo>
                  <a:pt x="380" y="39"/>
                </a:lnTo>
                <a:lnTo>
                  <a:pt x="380" y="39"/>
                </a:lnTo>
                <a:lnTo>
                  <a:pt x="395" y="36"/>
                </a:lnTo>
                <a:lnTo>
                  <a:pt x="395" y="36"/>
                </a:lnTo>
                <a:lnTo>
                  <a:pt x="364" y="46"/>
                </a:lnTo>
                <a:lnTo>
                  <a:pt x="335" y="54"/>
                </a:lnTo>
                <a:lnTo>
                  <a:pt x="305" y="63"/>
                </a:lnTo>
                <a:lnTo>
                  <a:pt x="275" y="73"/>
                </a:lnTo>
                <a:lnTo>
                  <a:pt x="275" y="73"/>
                </a:lnTo>
                <a:lnTo>
                  <a:pt x="286" y="62"/>
                </a:lnTo>
                <a:lnTo>
                  <a:pt x="286" y="62"/>
                </a:lnTo>
                <a:close/>
                <a:moveTo>
                  <a:pt x="273" y="75"/>
                </a:moveTo>
                <a:lnTo>
                  <a:pt x="273" y="75"/>
                </a:lnTo>
                <a:lnTo>
                  <a:pt x="287" y="71"/>
                </a:lnTo>
                <a:lnTo>
                  <a:pt x="287" y="71"/>
                </a:lnTo>
                <a:lnTo>
                  <a:pt x="330" y="57"/>
                </a:lnTo>
                <a:lnTo>
                  <a:pt x="330" y="57"/>
                </a:lnTo>
                <a:lnTo>
                  <a:pt x="349" y="51"/>
                </a:lnTo>
                <a:lnTo>
                  <a:pt x="368" y="46"/>
                </a:lnTo>
                <a:lnTo>
                  <a:pt x="388" y="40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07" y="34"/>
                </a:lnTo>
                <a:lnTo>
                  <a:pt x="416" y="38"/>
                </a:lnTo>
                <a:lnTo>
                  <a:pt x="416" y="38"/>
                </a:lnTo>
                <a:lnTo>
                  <a:pt x="411" y="39"/>
                </a:lnTo>
                <a:lnTo>
                  <a:pt x="406" y="40"/>
                </a:lnTo>
                <a:lnTo>
                  <a:pt x="395" y="43"/>
                </a:lnTo>
                <a:lnTo>
                  <a:pt x="395" y="43"/>
                </a:lnTo>
                <a:lnTo>
                  <a:pt x="377" y="46"/>
                </a:lnTo>
                <a:lnTo>
                  <a:pt x="360" y="50"/>
                </a:lnTo>
                <a:lnTo>
                  <a:pt x="360" y="50"/>
                </a:lnTo>
                <a:lnTo>
                  <a:pt x="341" y="55"/>
                </a:lnTo>
                <a:lnTo>
                  <a:pt x="323" y="61"/>
                </a:lnTo>
                <a:lnTo>
                  <a:pt x="305" y="67"/>
                </a:lnTo>
                <a:lnTo>
                  <a:pt x="285" y="72"/>
                </a:lnTo>
                <a:lnTo>
                  <a:pt x="285" y="72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lnTo>
                  <a:pt x="273" y="75"/>
                </a:lnTo>
                <a:close/>
                <a:moveTo>
                  <a:pt x="270" y="78"/>
                </a:moveTo>
                <a:lnTo>
                  <a:pt x="270" y="78"/>
                </a:lnTo>
                <a:lnTo>
                  <a:pt x="288" y="74"/>
                </a:lnTo>
                <a:lnTo>
                  <a:pt x="306" y="68"/>
                </a:lnTo>
                <a:lnTo>
                  <a:pt x="341" y="57"/>
                </a:lnTo>
                <a:lnTo>
                  <a:pt x="341" y="57"/>
                </a:lnTo>
                <a:lnTo>
                  <a:pt x="360" y="52"/>
                </a:lnTo>
                <a:lnTo>
                  <a:pt x="380" y="48"/>
                </a:lnTo>
                <a:lnTo>
                  <a:pt x="380" y="48"/>
                </a:lnTo>
                <a:lnTo>
                  <a:pt x="398" y="45"/>
                </a:lnTo>
                <a:lnTo>
                  <a:pt x="407" y="43"/>
                </a:lnTo>
                <a:lnTo>
                  <a:pt x="415" y="40"/>
                </a:lnTo>
                <a:lnTo>
                  <a:pt x="415" y="40"/>
                </a:lnTo>
                <a:lnTo>
                  <a:pt x="405" y="44"/>
                </a:lnTo>
                <a:lnTo>
                  <a:pt x="395" y="47"/>
                </a:lnTo>
                <a:lnTo>
                  <a:pt x="373" y="53"/>
                </a:lnTo>
                <a:lnTo>
                  <a:pt x="373" y="53"/>
                </a:lnTo>
                <a:lnTo>
                  <a:pt x="329" y="65"/>
                </a:lnTo>
                <a:lnTo>
                  <a:pt x="329" y="65"/>
                </a:lnTo>
                <a:lnTo>
                  <a:pt x="294" y="75"/>
                </a:lnTo>
                <a:lnTo>
                  <a:pt x="278" y="80"/>
                </a:lnTo>
                <a:lnTo>
                  <a:pt x="262" y="87"/>
                </a:lnTo>
                <a:lnTo>
                  <a:pt x="262" y="87"/>
                </a:lnTo>
                <a:lnTo>
                  <a:pt x="270" y="78"/>
                </a:lnTo>
                <a:lnTo>
                  <a:pt x="270" y="78"/>
                </a:lnTo>
                <a:close/>
                <a:moveTo>
                  <a:pt x="273" y="84"/>
                </a:moveTo>
                <a:lnTo>
                  <a:pt x="273" y="84"/>
                </a:lnTo>
                <a:lnTo>
                  <a:pt x="293" y="77"/>
                </a:lnTo>
                <a:lnTo>
                  <a:pt x="293" y="77"/>
                </a:lnTo>
                <a:lnTo>
                  <a:pt x="317" y="70"/>
                </a:lnTo>
                <a:lnTo>
                  <a:pt x="340" y="64"/>
                </a:lnTo>
                <a:lnTo>
                  <a:pt x="340" y="64"/>
                </a:lnTo>
                <a:lnTo>
                  <a:pt x="380" y="54"/>
                </a:lnTo>
                <a:lnTo>
                  <a:pt x="401" y="48"/>
                </a:lnTo>
                <a:lnTo>
                  <a:pt x="411" y="44"/>
                </a:lnTo>
                <a:lnTo>
                  <a:pt x="420" y="40"/>
                </a:lnTo>
                <a:lnTo>
                  <a:pt x="420" y="40"/>
                </a:lnTo>
                <a:lnTo>
                  <a:pt x="420" y="39"/>
                </a:lnTo>
                <a:lnTo>
                  <a:pt x="420" y="39"/>
                </a:lnTo>
                <a:lnTo>
                  <a:pt x="433" y="45"/>
                </a:lnTo>
                <a:lnTo>
                  <a:pt x="433" y="45"/>
                </a:lnTo>
                <a:lnTo>
                  <a:pt x="391" y="54"/>
                </a:lnTo>
                <a:lnTo>
                  <a:pt x="349" y="63"/>
                </a:lnTo>
                <a:lnTo>
                  <a:pt x="349" y="63"/>
                </a:lnTo>
                <a:lnTo>
                  <a:pt x="328" y="69"/>
                </a:lnTo>
                <a:lnTo>
                  <a:pt x="308" y="75"/>
                </a:lnTo>
                <a:lnTo>
                  <a:pt x="287" y="82"/>
                </a:lnTo>
                <a:lnTo>
                  <a:pt x="267" y="89"/>
                </a:lnTo>
                <a:lnTo>
                  <a:pt x="267" y="89"/>
                </a:lnTo>
                <a:lnTo>
                  <a:pt x="259" y="90"/>
                </a:lnTo>
                <a:lnTo>
                  <a:pt x="259" y="90"/>
                </a:lnTo>
                <a:lnTo>
                  <a:pt x="273" y="84"/>
                </a:lnTo>
                <a:lnTo>
                  <a:pt x="273" y="84"/>
                </a:lnTo>
                <a:close/>
                <a:moveTo>
                  <a:pt x="256" y="93"/>
                </a:moveTo>
                <a:lnTo>
                  <a:pt x="256" y="93"/>
                </a:lnTo>
                <a:lnTo>
                  <a:pt x="266" y="91"/>
                </a:lnTo>
                <a:lnTo>
                  <a:pt x="276" y="88"/>
                </a:lnTo>
                <a:lnTo>
                  <a:pt x="295" y="81"/>
                </a:lnTo>
                <a:lnTo>
                  <a:pt x="295" y="81"/>
                </a:lnTo>
                <a:lnTo>
                  <a:pt x="320" y="73"/>
                </a:lnTo>
                <a:lnTo>
                  <a:pt x="345" y="66"/>
                </a:lnTo>
                <a:lnTo>
                  <a:pt x="345" y="66"/>
                </a:lnTo>
                <a:lnTo>
                  <a:pt x="371" y="61"/>
                </a:lnTo>
                <a:lnTo>
                  <a:pt x="399" y="55"/>
                </a:lnTo>
                <a:lnTo>
                  <a:pt x="399" y="55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27" y="48"/>
                </a:lnTo>
                <a:lnTo>
                  <a:pt x="415" y="54"/>
                </a:lnTo>
                <a:lnTo>
                  <a:pt x="415" y="54"/>
                </a:lnTo>
                <a:lnTo>
                  <a:pt x="391" y="62"/>
                </a:lnTo>
                <a:lnTo>
                  <a:pt x="366" y="69"/>
                </a:lnTo>
                <a:lnTo>
                  <a:pt x="342" y="75"/>
                </a:lnTo>
                <a:lnTo>
                  <a:pt x="318" y="82"/>
                </a:lnTo>
                <a:lnTo>
                  <a:pt x="318" y="82"/>
                </a:lnTo>
                <a:lnTo>
                  <a:pt x="294" y="89"/>
                </a:lnTo>
                <a:lnTo>
                  <a:pt x="270" y="96"/>
                </a:lnTo>
                <a:lnTo>
                  <a:pt x="270" y="96"/>
                </a:lnTo>
                <a:lnTo>
                  <a:pt x="258" y="100"/>
                </a:lnTo>
                <a:lnTo>
                  <a:pt x="246" y="103"/>
                </a:lnTo>
                <a:lnTo>
                  <a:pt x="246" y="103"/>
                </a:lnTo>
                <a:lnTo>
                  <a:pt x="256" y="93"/>
                </a:lnTo>
                <a:lnTo>
                  <a:pt x="256" y="93"/>
                </a:lnTo>
                <a:close/>
                <a:moveTo>
                  <a:pt x="243" y="107"/>
                </a:moveTo>
                <a:lnTo>
                  <a:pt x="243" y="107"/>
                </a:lnTo>
                <a:lnTo>
                  <a:pt x="253" y="103"/>
                </a:lnTo>
                <a:lnTo>
                  <a:pt x="264" y="100"/>
                </a:lnTo>
                <a:lnTo>
                  <a:pt x="285" y="94"/>
                </a:lnTo>
                <a:lnTo>
                  <a:pt x="285" y="94"/>
                </a:lnTo>
                <a:lnTo>
                  <a:pt x="312" y="86"/>
                </a:lnTo>
                <a:lnTo>
                  <a:pt x="338" y="78"/>
                </a:lnTo>
                <a:lnTo>
                  <a:pt x="338" y="78"/>
                </a:lnTo>
                <a:lnTo>
                  <a:pt x="348" y="75"/>
                </a:lnTo>
                <a:lnTo>
                  <a:pt x="348" y="75"/>
                </a:lnTo>
                <a:lnTo>
                  <a:pt x="339" y="78"/>
                </a:lnTo>
                <a:lnTo>
                  <a:pt x="339" y="78"/>
                </a:lnTo>
                <a:lnTo>
                  <a:pt x="286" y="95"/>
                </a:lnTo>
                <a:lnTo>
                  <a:pt x="286" y="95"/>
                </a:lnTo>
                <a:lnTo>
                  <a:pt x="262" y="103"/>
                </a:lnTo>
                <a:lnTo>
                  <a:pt x="262" y="103"/>
                </a:lnTo>
                <a:lnTo>
                  <a:pt x="247" y="108"/>
                </a:lnTo>
                <a:lnTo>
                  <a:pt x="247" y="108"/>
                </a:lnTo>
                <a:lnTo>
                  <a:pt x="240" y="110"/>
                </a:lnTo>
                <a:lnTo>
                  <a:pt x="240" y="110"/>
                </a:lnTo>
                <a:lnTo>
                  <a:pt x="243" y="107"/>
                </a:lnTo>
                <a:lnTo>
                  <a:pt x="243" y="107"/>
                </a:lnTo>
                <a:close/>
                <a:moveTo>
                  <a:pt x="239" y="111"/>
                </a:moveTo>
                <a:lnTo>
                  <a:pt x="239" y="111"/>
                </a:lnTo>
                <a:lnTo>
                  <a:pt x="259" y="107"/>
                </a:lnTo>
                <a:lnTo>
                  <a:pt x="259" y="107"/>
                </a:lnTo>
                <a:lnTo>
                  <a:pt x="246" y="113"/>
                </a:lnTo>
                <a:lnTo>
                  <a:pt x="233" y="118"/>
                </a:lnTo>
                <a:lnTo>
                  <a:pt x="233" y="118"/>
                </a:lnTo>
                <a:lnTo>
                  <a:pt x="239" y="111"/>
                </a:lnTo>
                <a:lnTo>
                  <a:pt x="239" y="111"/>
                </a:lnTo>
                <a:close/>
                <a:moveTo>
                  <a:pt x="230" y="122"/>
                </a:moveTo>
                <a:lnTo>
                  <a:pt x="230" y="122"/>
                </a:lnTo>
                <a:lnTo>
                  <a:pt x="241" y="117"/>
                </a:lnTo>
                <a:lnTo>
                  <a:pt x="253" y="111"/>
                </a:lnTo>
                <a:lnTo>
                  <a:pt x="277" y="104"/>
                </a:lnTo>
                <a:lnTo>
                  <a:pt x="277" y="104"/>
                </a:lnTo>
                <a:lnTo>
                  <a:pt x="339" y="87"/>
                </a:lnTo>
                <a:lnTo>
                  <a:pt x="339" y="87"/>
                </a:lnTo>
                <a:lnTo>
                  <a:pt x="402" y="70"/>
                </a:lnTo>
                <a:lnTo>
                  <a:pt x="402" y="70"/>
                </a:lnTo>
                <a:lnTo>
                  <a:pt x="428" y="64"/>
                </a:lnTo>
                <a:lnTo>
                  <a:pt x="441" y="59"/>
                </a:lnTo>
                <a:lnTo>
                  <a:pt x="453" y="54"/>
                </a:lnTo>
                <a:lnTo>
                  <a:pt x="453" y="54"/>
                </a:lnTo>
                <a:lnTo>
                  <a:pt x="471" y="61"/>
                </a:lnTo>
                <a:lnTo>
                  <a:pt x="471" y="61"/>
                </a:lnTo>
                <a:lnTo>
                  <a:pt x="457" y="66"/>
                </a:lnTo>
                <a:lnTo>
                  <a:pt x="443" y="70"/>
                </a:lnTo>
                <a:lnTo>
                  <a:pt x="415" y="76"/>
                </a:lnTo>
                <a:lnTo>
                  <a:pt x="415" y="76"/>
                </a:lnTo>
                <a:lnTo>
                  <a:pt x="381" y="84"/>
                </a:lnTo>
                <a:lnTo>
                  <a:pt x="348" y="93"/>
                </a:lnTo>
                <a:lnTo>
                  <a:pt x="348" y="93"/>
                </a:lnTo>
                <a:lnTo>
                  <a:pt x="316" y="101"/>
                </a:lnTo>
                <a:lnTo>
                  <a:pt x="284" y="109"/>
                </a:lnTo>
                <a:lnTo>
                  <a:pt x="284" y="109"/>
                </a:lnTo>
                <a:lnTo>
                  <a:pt x="254" y="119"/>
                </a:lnTo>
                <a:lnTo>
                  <a:pt x="254" y="119"/>
                </a:lnTo>
                <a:lnTo>
                  <a:pt x="241" y="121"/>
                </a:lnTo>
                <a:lnTo>
                  <a:pt x="234" y="122"/>
                </a:lnTo>
                <a:lnTo>
                  <a:pt x="228" y="124"/>
                </a:lnTo>
                <a:lnTo>
                  <a:pt x="228" y="124"/>
                </a:lnTo>
                <a:lnTo>
                  <a:pt x="230" y="122"/>
                </a:lnTo>
                <a:lnTo>
                  <a:pt x="230" y="122"/>
                </a:lnTo>
                <a:close/>
                <a:moveTo>
                  <a:pt x="225" y="128"/>
                </a:moveTo>
                <a:lnTo>
                  <a:pt x="225" y="128"/>
                </a:lnTo>
                <a:lnTo>
                  <a:pt x="256" y="121"/>
                </a:lnTo>
                <a:lnTo>
                  <a:pt x="286" y="113"/>
                </a:lnTo>
                <a:lnTo>
                  <a:pt x="318" y="103"/>
                </a:lnTo>
                <a:lnTo>
                  <a:pt x="348" y="95"/>
                </a:lnTo>
                <a:lnTo>
                  <a:pt x="348" y="95"/>
                </a:lnTo>
                <a:lnTo>
                  <a:pt x="379" y="87"/>
                </a:lnTo>
                <a:lnTo>
                  <a:pt x="411" y="79"/>
                </a:lnTo>
                <a:lnTo>
                  <a:pt x="411" y="79"/>
                </a:lnTo>
                <a:lnTo>
                  <a:pt x="442" y="72"/>
                </a:lnTo>
                <a:lnTo>
                  <a:pt x="458" y="68"/>
                </a:lnTo>
                <a:lnTo>
                  <a:pt x="474" y="62"/>
                </a:lnTo>
                <a:lnTo>
                  <a:pt x="474" y="62"/>
                </a:lnTo>
                <a:lnTo>
                  <a:pt x="492" y="70"/>
                </a:lnTo>
                <a:lnTo>
                  <a:pt x="492" y="70"/>
                </a:lnTo>
                <a:lnTo>
                  <a:pt x="484" y="70"/>
                </a:lnTo>
                <a:lnTo>
                  <a:pt x="477" y="71"/>
                </a:lnTo>
                <a:lnTo>
                  <a:pt x="461" y="75"/>
                </a:lnTo>
                <a:lnTo>
                  <a:pt x="433" y="84"/>
                </a:lnTo>
                <a:lnTo>
                  <a:pt x="433" y="84"/>
                </a:lnTo>
                <a:lnTo>
                  <a:pt x="396" y="94"/>
                </a:lnTo>
                <a:lnTo>
                  <a:pt x="358" y="104"/>
                </a:lnTo>
                <a:lnTo>
                  <a:pt x="358" y="104"/>
                </a:lnTo>
                <a:lnTo>
                  <a:pt x="320" y="115"/>
                </a:lnTo>
                <a:lnTo>
                  <a:pt x="282" y="124"/>
                </a:lnTo>
                <a:lnTo>
                  <a:pt x="282" y="124"/>
                </a:lnTo>
                <a:lnTo>
                  <a:pt x="248" y="132"/>
                </a:lnTo>
                <a:lnTo>
                  <a:pt x="213" y="140"/>
                </a:lnTo>
                <a:lnTo>
                  <a:pt x="213" y="140"/>
                </a:lnTo>
                <a:lnTo>
                  <a:pt x="225" y="128"/>
                </a:lnTo>
                <a:lnTo>
                  <a:pt x="225" y="128"/>
                </a:lnTo>
                <a:close/>
                <a:moveTo>
                  <a:pt x="210" y="143"/>
                </a:moveTo>
                <a:lnTo>
                  <a:pt x="210" y="143"/>
                </a:lnTo>
                <a:lnTo>
                  <a:pt x="247" y="134"/>
                </a:lnTo>
                <a:lnTo>
                  <a:pt x="282" y="127"/>
                </a:lnTo>
                <a:lnTo>
                  <a:pt x="282" y="127"/>
                </a:lnTo>
                <a:lnTo>
                  <a:pt x="302" y="122"/>
                </a:lnTo>
                <a:lnTo>
                  <a:pt x="323" y="116"/>
                </a:lnTo>
                <a:lnTo>
                  <a:pt x="363" y="104"/>
                </a:lnTo>
                <a:lnTo>
                  <a:pt x="363" y="104"/>
                </a:lnTo>
                <a:lnTo>
                  <a:pt x="439" y="84"/>
                </a:lnTo>
                <a:lnTo>
                  <a:pt x="439" y="84"/>
                </a:lnTo>
                <a:lnTo>
                  <a:pt x="472" y="75"/>
                </a:lnTo>
                <a:lnTo>
                  <a:pt x="472" y="75"/>
                </a:lnTo>
                <a:lnTo>
                  <a:pt x="481" y="74"/>
                </a:lnTo>
                <a:lnTo>
                  <a:pt x="489" y="73"/>
                </a:lnTo>
                <a:lnTo>
                  <a:pt x="489" y="73"/>
                </a:lnTo>
                <a:lnTo>
                  <a:pt x="478" y="77"/>
                </a:lnTo>
                <a:lnTo>
                  <a:pt x="468" y="81"/>
                </a:lnTo>
                <a:lnTo>
                  <a:pt x="468" y="81"/>
                </a:lnTo>
                <a:lnTo>
                  <a:pt x="451" y="86"/>
                </a:lnTo>
                <a:lnTo>
                  <a:pt x="434" y="90"/>
                </a:lnTo>
                <a:lnTo>
                  <a:pt x="418" y="94"/>
                </a:lnTo>
                <a:lnTo>
                  <a:pt x="402" y="99"/>
                </a:lnTo>
                <a:lnTo>
                  <a:pt x="402" y="99"/>
                </a:lnTo>
                <a:lnTo>
                  <a:pt x="361" y="113"/>
                </a:lnTo>
                <a:lnTo>
                  <a:pt x="321" y="125"/>
                </a:lnTo>
                <a:lnTo>
                  <a:pt x="321" y="125"/>
                </a:lnTo>
                <a:lnTo>
                  <a:pt x="281" y="135"/>
                </a:lnTo>
                <a:lnTo>
                  <a:pt x="242" y="145"/>
                </a:lnTo>
                <a:lnTo>
                  <a:pt x="242" y="145"/>
                </a:lnTo>
                <a:lnTo>
                  <a:pt x="219" y="150"/>
                </a:lnTo>
                <a:lnTo>
                  <a:pt x="208" y="153"/>
                </a:lnTo>
                <a:lnTo>
                  <a:pt x="197" y="157"/>
                </a:lnTo>
                <a:lnTo>
                  <a:pt x="197" y="157"/>
                </a:lnTo>
                <a:lnTo>
                  <a:pt x="210" y="143"/>
                </a:lnTo>
                <a:lnTo>
                  <a:pt x="210" y="143"/>
                </a:lnTo>
                <a:close/>
                <a:moveTo>
                  <a:pt x="194" y="160"/>
                </a:moveTo>
                <a:lnTo>
                  <a:pt x="194" y="160"/>
                </a:lnTo>
                <a:lnTo>
                  <a:pt x="200" y="158"/>
                </a:lnTo>
                <a:lnTo>
                  <a:pt x="207" y="156"/>
                </a:lnTo>
                <a:lnTo>
                  <a:pt x="221" y="153"/>
                </a:lnTo>
                <a:lnTo>
                  <a:pt x="221" y="153"/>
                </a:lnTo>
                <a:lnTo>
                  <a:pt x="263" y="142"/>
                </a:lnTo>
                <a:lnTo>
                  <a:pt x="263" y="142"/>
                </a:lnTo>
                <a:lnTo>
                  <a:pt x="306" y="131"/>
                </a:lnTo>
                <a:lnTo>
                  <a:pt x="327" y="125"/>
                </a:lnTo>
                <a:lnTo>
                  <a:pt x="348" y="119"/>
                </a:lnTo>
                <a:lnTo>
                  <a:pt x="348" y="119"/>
                </a:lnTo>
                <a:lnTo>
                  <a:pt x="388" y="105"/>
                </a:lnTo>
                <a:lnTo>
                  <a:pt x="407" y="99"/>
                </a:lnTo>
                <a:lnTo>
                  <a:pt x="427" y="94"/>
                </a:lnTo>
                <a:lnTo>
                  <a:pt x="427" y="94"/>
                </a:lnTo>
                <a:lnTo>
                  <a:pt x="444" y="90"/>
                </a:lnTo>
                <a:lnTo>
                  <a:pt x="460" y="85"/>
                </a:lnTo>
                <a:lnTo>
                  <a:pt x="478" y="80"/>
                </a:lnTo>
                <a:lnTo>
                  <a:pt x="493" y="73"/>
                </a:lnTo>
                <a:lnTo>
                  <a:pt x="493" y="73"/>
                </a:lnTo>
                <a:lnTo>
                  <a:pt x="494" y="71"/>
                </a:lnTo>
                <a:lnTo>
                  <a:pt x="494" y="71"/>
                </a:lnTo>
                <a:lnTo>
                  <a:pt x="509" y="78"/>
                </a:lnTo>
                <a:lnTo>
                  <a:pt x="509" y="78"/>
                </a:lnTo>
                <a:lnTo>
                  <a:pt x="426" y="99"/>
                </a:lnTo>
                <a:lnTo>
                  <a:pt x="385" y="109"/>
                </a:lnTo>
                <a:lnTo>
                  <a:pt x="343" y="122"/>
                </a:lnTo>
                <a:lnTo>
                  <a:pt x="343" y="122"/>
                </a:lnTo>
                <a:lnTo>
                  <a:pt x="263" y="146"/>
                </a:lnTo>
                <a:lnTo>
                  <a:pt x="263" y="146"/>
                </a:lnTo>
                <a:lnTo>
                  <a:pt x="242" y="152"/>
                </a:lnTo>
                <a:lnTo>
                  <a:pt x="221" y="157"/>
                </a:lnTo>
                <a:lnTo>
                  <a:pt x="221" y="157"/>
                </a:lnTo>
                <a:lnTo>
                  <a:pt x="200" y="163"/>
                </a:lnTo>
                <a:lnTo>
                  <a:pt x="200" y="163"/>
                </a:lnTo>
                <a:lnTo>
                  <a:pt x="195" y="163"/>
                </a:lnTo>
                <a:lnTo>
                  <a:pt x="191" y="164"/>
                </a:lnTo>
                <a:lnTo>
                  <a:pt x="191" y="164"/>
                </a:lnTo>
                <a:lnTo>
                  <a:pt x="194" y="160"/>
                </a:lnTo>
                <a:lnTo>
                  <a:pt x="194" y="160"/>
                </a:lnTo>
                <a:close/>
                <a:moveTo>
                  <a:pt x="189" y="165"/>
                </a:moveTo>
                <a:lnTo>
                  <a:pt x="189" y="165"/>
                </a:lnTo>
                <a:lnTo>
                  <a:pt x="196" y="165"/>
                </a:lnTo>
                <a:lnTo>
                  <a:pt x="204" y="165"/>
                </a:lnTo>
                <a:lnTo>
                  <a:pt x="219" y="161"/>
                </a:lnTo>
                <a:lnTo>
                  <a:pt x="248" y="153"/>
                </a:lnTo>
                <a:lnTo>
                  <a:pt x="248" y="153"/>
                </a:lnTo>
                <a:lnTo>
                  <a:pt x="270" y="147"/>
                </a:lnTo>
                <a:lnTo>
                  <a:pt x="293" y="140"/>
                </a:lnTo>
                <a:lnTo>
                  <a:pt x="338" y="126"/>
                </a:lnTo>
                <a:lnTo>
                  <a:pt x="338" y="126"/>
                </a:lnTo>
                <a:lnTo>
                  <a:pt x="381" y="113"/>
                </a:lnTo>
                <a:lnTo>
                  <a:pt x="425" y="101"/>
                </a:lnTo>
                <a:lnTo>
                  <a:pt x="425" y="101"/>
                </a:lnTo>
                <a:lnTo>
                  <a:pt x="469" y="91"/>
                </a:lnTo>
                <a:lnTo>
                  <a:pt x="469" y="91"/>
                </a:lnTo>
                <a:lnTo>
                  <a:pt x="491" y="85"/>
                </a:lnTo>
                <a:lnTo>
                  <a:pt x="491" y="85"/>
                </a:lnTo>
                <a:lnTo>
                  <a:pt x="493" y="85"/>
                </a:lnTo>
                <a:lnTo>
                  <a:pt x="493" y="85"/>
                </a:lnTo>
                <a:lnTo>
                  <a:pt x="475" y="91"/>
                </a:lnTo>
                <a:lnTo>
                  <a:pt x="455" y="96"/>
                </a:lnTo>
                <a:lnTo>
                  <a:pt x="417" y="104"/>
                </a:lnTo>
                <a:lnTo>
                  <a:pt x="417" y="104"/>
                </a:lnTo>
                <a:lnTo>
                  <a:pt x="394" y="110"/>
                </a:lnTo>
                <a:lnTo>
                  <a:pt x="370" y="118"/>
                </a:lnTo>
                <a:lnTo>
                  <a:pt x="324" y="132"/>
                </a:lnTo>
                <a:lnTo>
                  <a:pt x="324" y="132"/>
                </a:lnTo>
                <a:lnTo>
                  <a:pt x="237" y="158"/>
                </a:lnTo>
                <a:lnTo>
                  <a:pt x="237" y="158"/>
                </a:lnTo>
                <a:lnTo>
                  <a:pt x="205" y="168"/>
                </a:lnTo>
                <a:lnTo>
                  <a:pt x="190" y="173"/>
                </a:lnTo>
                <a:lnTo>
                  <a:pt x="176" y="180"/>
                </a:lnTo>
                <a:lnTo>
                  <a:pt x="176" y="180"/>
                </a:lnTo>
                <a:lnTo>
                  <a:pt x="189" y="165"/>
                </a:lnTo>
                <a:lnTo>
                  <a:pt x="189" y="165"/>
                </a:lnTo>
                <a:close/>
                <a:moveTo>
                  <a:pt x="171" y="186"/>
                </a:moveTo>
                <a:lnTo>
                  <a:pt x="171" y="186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72" y="184"/>
                </a:lnTo>
                <a:lnTo>
                  <a:pt x="182" y="179"/>
                </a:lnTo>
                <a:lnTo>
                  <a:pt x="193" y="175"/>
                </a:lnTo>
                <a:lnTo>
                  <a:pt x="193" y="175"/>
                </a:lnTo>
                <a:lnTo>
                  <a:pt x="214" y="167"/>
                </a:lnTo>
                <a:lnTo>
                  <a:pt x="237" y="160"/>
                </a:lnTo>
                <a:lnTo>
                  <a:pt x="237" y="160"/>
                </a:lnTo>
                <a:lnTo>
                  <a:pt x="330" y="133"/>
                </a:lnTo>
                <a:lnTo>
                  <a:pt x="330" y="133"/>
                </a:lnTo>
                <a:lnTo>
                  <a:pt x="376" y="119"/>
                </a:lnTo>
                <a:lnTo>
                  <a:pt x="400" y="111"/>
                </a:lnTo>
                <a:lnTo>
                  <a:pt x="423" y="105"/>
                </a:lnTo>
                <a:lnTo>
                  <a:pt x="423" y="105"/>
                </a:lnTo>
                <a:lnTo>
                  <a:pt x="445" y="100"/>
                </a:lnTo>
                <a:lnTo>
                  <a:pt x="469" y="94"/>
                </a:lnTo>
                <a:lnTo>
                  <a:pt x="491" y="88"/>
                </a:lnTo>
                <a:lnTo>
                  <a:pt x="512" y="80"/>
                </a:lnTo>
                <a:lnTo>
                  <a:pt x="512" y="80"/>
                </a:lnTo>
                <a:lnTo>
                  <a:pt x="538" y="91"/>
                </a:lnTo>
                <a:lnTo>
                  <a:pt x="538" y="91"/>
                </a:lnTo>
                <a:lnTo>
                  <a:pt x="537" y="91"/>
                </a:lnTo>
                <a:lnTo>
                  <a:pt x="537" y="91"/>
                </a:lnTo>
                <a:lnTo>
                  <a:pt x="516" y="96"/>
                </a:lnTo>
                <a:lnTo>
                  <a:pt x="494" y="101"/>
                </a:lnTo>
                <a:lnTo>
                  <a:pt x="449" y="111"/>
                </a:lnTo>
                <a:lnTo>
                  <a:pt x="449" y="111"/>
                </a:lnTo>
                <a:lnTo>
                  <a:pt x="404" y="123"/>
                </a:lnTo>
                <a:lnTo>
                  <a:pt x="357" y="134"/>
                </a:lnTo>
                <a:lnTo>
                  <a:pt x="357" y="134"/>
                </a:lnTo>
                <a:lnTo>
                  <a:pt x="312" y="145"/>
                </a:lnTo>
                <a:lnTo>
                  <a:pt x="267" y="157"/>
                </a:lnTo>
                <a:lnTo>
                  <a:pt x="223" y="169"/>
                </a:lnTo>
                <a:lnTo>
                  <a:pt x="178" y="183"/>
                </a:lnTo>
                <a:lnTo>
                  <a:pt x="178" y="183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lnTo>
                  <a:pt x="171" y="186"/>
                </a:lnTo>
                <a:close/>
                <a:moveTo>
                  <a:pt x="169" y="187"/>
                </a:moveTo>
                <a:lnTo>
                  <a:pt x="169" y="187"/>
                </a:lnTo>
                <a:lnTo>
                  <a:pt x="212" y="175"/>
                </a:lnTo>
                <a:lnTo>
                  <a:pt x="234" y="168"/>
                </a:lnTo>
                <a:lnTo>
                  <a:pt x="256" y="162"/>
                </a:lnTo>
                <a:lnTo>
                  <a:pt x="256" y="162"/>
                </a:lnTo>
                <a:lnTo>
                  <a:pt x="352" y="137"/>
                </a:lnTo>
                <a:lnTo>
                  <a:pt x="352" y="137"/>
                </a:lnTo>
                <a:lnTo>
                  <a:pt x="402" y="126"/>
                </a:lnTo>
                <a:lnTo>
                  <a:pt x="450" y="115"/>
                </a:lnTo>
                <a:lnTo>
                  <a:pt x="450" y="115"/>
                </a:lnTo>
                <a:lnTo>
                  <a:pt x="475" y="107"/>
                </a:lnTo>
                <a:lnTo>
                  <a:pt x="499" y="102"/>
                </a:lnTo>
                <a:lnTo>
                  <a:pt x="499" y="102"/>
                </a:lnTo>
                <a:lnTo>
                  <a:pt x="511" y="99"/>
                </a:lnTo>
                <a:lnTo>
                  <a:pt x="511" y="99"/>
                </a:lnTo>
                <a:lnTo>
                  <a:pt x="464" y="113"/>
                </a:lnTo>
                <a:lnTo>
                  <a:pt x="418" y="124"/>
                </a:lnTo>
                <a:lnTo>
                  <a:pt x="370" y="135"/>
                </a:lnTo>
                <a:lnTo>
                  <a:pt x="347" y="141"/>
                </a:lnTo>
                <a:lnTo>
                  <a:pt x="325" y="148"/>
                </a:lnTo>
                <a:lnTo>
                  <a:pt x="325" y="148"/>
                </a:lnTo>
                <a:lnTo>
                  <a:pt x="228" y="179"/>
                </a:lnTo>
                <a:lnTo>
                  <a:pt x="228" y="179"/>
                </a:lnTo>
                <a:lnTo>
                  <a:pt x="204" y="186"/>
                </a:lnTo>
                <a:lnTo>
                  <a:pt x="181" y="194"/>
                </a:lnTo>
                <a:lnTo>
                  <a:pt x="181" y="194"/>
                </a:lnTo>
                <a:lnTo>
                  <a:pt x="169" y="197"/>
                </a:lnTo>
                <a:lnTo>
                  <a:pt x="158" y="200"/>
                </a:lnTo>
                <a:lnTo>
                  <a:pt x="158" y="200"/>
                </a:lnTo>
                <a:lnTo>
                  <a:pt x="169" y="187"/>
                </a:lnTo>
                <a:lnTo>
                  <a:pt x="169" y="187"/>
                </a:lnTo>
                <a:close/>
                <a:moveTo>
                  <a:pt x="155" y="203"/>
                </a:moveTo>
                <a:lnTo>
                  <a:pt x="155" y="203"/>
                </a:lnTo>
                <a:lnTo>
                  <a:pt x="160" y="202"/>
                </a:lnTo>
                <a:lnTo>
                  <a:pt x="160" y="202"/>
                </a:lnTo>
                <a:lnTo>
                  <a:pt x="171" y="198"/>
                </a:lnTo>
                <a:lnTo>
                  <a:pt x="182" y="196"/>
                </a:lnTo>
                <a:lnTo>
                  <a:pt x="182" y="196"/>
                </a:lnTo>
                <a:lnTo>
                  <a:pt x="207" y="188"/>
                </a:lnTo>
                <a:lnTo>
                  <a:pt x="234" y="180"/>
                </a:lnTo>
                <a:lnTo>
                  <a:pt x="234" y="180"/>
                </a:lnTo>
                <a:lnTo>
                  <a:pt x="284" y="163"/>
                </a:lnTo>
                <a:lnTo>
                  <a:pt x="336" y="147"/>
                </a:lnTo>
                <a:lnTo>
                  <a:pt x="336" y="147"/>
                </a:lnTo>
                <a:lnTo>
                  <a:pt x="361" y="140"/>
                </a:lnTo>
                <a:lnTo>
                  <a:pt x="388" y="133"/>
                </a:lnTo>
                <a:lnTo>
                  <a:pt x="438" y="121"/>
                </a:lnTo>
                <a:lnTo>
                  <a:pt x="438" y="121"/>
                </a:lnTo>
                <a:lnTo>
                  <a:pt x="489" y="107"/>
                </a:lnTo>
                <a:lnTo>
                  <a:pt x="514" y="101"/>
                </a:lnTo>
                <a:lnTo>
                  <a:pt x="538" y="93"/>
                </a:lnTo>
                <a:lnTo>
                  <a:pt x="538" y="93"/>
                </a:lnTo>
                <a:lnTo>
                  <a:pt x="538" y="92"/>
                </a:lnTo>
                <a:lnTo>
                  <a:pt x="538" y="91"/>
                </a:lnTo>
                <a:lnTo>
                  <a:pt x="538" y="91"/>
                </a:lnTo>
                <a:lnTo>
                  <a:pt x="555" y="98"/>
                </a:lnTo>
                <a:lnTo>
                  <a:pt x="555" y="98"/>
                </a:lnTo>
                <a:lnTo>
                  <a:pt x="505" y="109"/>
                </a:lnTo>
                <a:lnTo>
                  <a:pt x="455" y="121"/>
                </a:lnTo>
                <a:lnTo>
                  <a:pt x="406" y="133"/>
                </a:lnTo>
                <a:lnTo>
                  <a:pt x="357" y="147"/>
                </a:lnTo>
                <a:lnTo>
                  <a:pt x="357" y="147"/>
                </a:lnTo>
                <a:lnTo>
                  <a:pt x="305" y="162"/>
                </a:lnTo>
                <a:lnTo>
                  <a:pt x="252" y="176"/>
                </a:lnTo>
                <a:lnTo>
                  <a:pt x="252" y="176"/>
                </a:lnTo>
                <a:lnTo>
                  <a:pt x="228" y="183"/>
                </a:lnTo>
                <a:lnTo>
                  <a:pt x="203" y="191"/>
                </a:lnTo>
                <a:lnTo>
                  <a:pt x="178" y="199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3" y="205"/>
                </a:lnTo>
                <a:lnTo>
                  <a:pt x="155" y="203"/>
                </a:lnTo>
                <a:lnTo>
                  <a:pt x="155" y="203"/>
                </a:lnTo>
                <a:close/>
                <a:moveTo>
                  <a:pt x="151" y="208"/>
                </a:moveTo>
                <a:lnTo>
                  <a:pt x="151" y="208"/>
                </a:lnTo>
                <a:lnTo>
                  <a:pt x="175" y="202"/>
                </a:lnTo>
                <a:lnTo>
                  <a:pt x="199" y="195"/>
                </a:lnTo>
                <a:lnTo>
                  <a:pt x="224" y="187"/>
                </a:lnTo>
                <a:lnTo>
                  <a:pt x="247" y="179"/>
                </a:lnTo>
                <a:lnTo>
                  <a:pt x="247" y="179"/>
                </a:lnTo>
                <a:lnTo>
                  <a:pt x="302" y="164"/>
                </a:lnTo>
                <a:lnTo>
                  <a:pt x="358" y="149"/>
                </a:lnTo>
                <a:lnTo>
                  <a:pt x="358" y="149"/>
                </a:lnTo>
                <a:lnTo>
                  <a:pt x="412" y="134"/>
                </a:lnTo>
                <a:lnTo>
                  <a:pt x="468" y="121"/>
                </a:lnTo>
                <a:lnTo>
                  <a:pt x="468" y="121"/>
                </a:lnTo>
                <a:lnTo>
                  <a:pt x="521" y="107"/>
                </a:lnTo>
                <a:lnTo>
                  <a:pt x="521" y="107"/>
                </a:lnTo>
                <a:lnTo>
                  <a:pt x="541" y="103"/>
                </a:lnTo>
                <a:lnTo>
                  <a:pt x="541" y="103"/>
                </a:lnTo>
                <a:lnTo>
                  <a:pt x="533" y="106"/>
                </a:lnTo>
                <a:lnTo>
                  <a:pt x="533" y="106"/>
                </a:lnTo>
                <a:lnTo>
                  <a:pt x="508" y="113"/>
                </a:lnTo>
                <a:lnTo>
                  <a:pt x="483" y="119"/>
                </a:lnTo>
                <a:lnTo>
                  <a:pt x="457" y="125"/>
                </a:lnTo>
                <a:lnTo>
                  <a:pt x="432" y="131"/>
                </a:lnTo>
                <a:lnTo>
                  <a:pt x="432" y="131"/>
                </a:lnTo>
                <a:lnTo>
                  <a:pt x="378" y="146"/>
                </a:lnTo>
                <a:lnTo>
                  <a:pt x="325" y="161"/>
                </a:lnTo>
                <a:lnTo>
                  <a:pt x="325" y="161"/>
                </a:lnTo>
                <a:lnTo>
                  <a:pt x="271" y="177"/>
                </a:lnTo>
                <a:lnTo>
                  <a:pt x="245" y="185"/>
                </a:lnTo>
                <a:lnTo>
                  <a:pt x="218" y="195"/>
                </a:lnTo>
                <a:lnTo>
                  <a:pt x="218" y="195"/>
                </a:lnTo>
                <a:lnTo>
                  <a:pt x="192" y="205"/>
                </a:lnTo>
                <a:lnTo>
                  <a:pt x="166" y="216"/>
                </a:lnTo>
                <a:lnTo>
                  <a:pt x="166" y="216"/>
                </a:lnTo>
                <a:lnTo>
                  <a:pt x="150" y="221"/>
                </a:lnTo>
                <a:lnTo>
                  <a:pt x="132" y="227"/>
                </a:lnTo>
                <a:lnTo>
                  <a:pt x="132" y="227"/>
                </a:lnTo>
                <a:lnTo>
                  <a:pt x="151" y="208"/>
                </a:lnTo>
                <a:lnTo>
                  <a:pt x="151" y="208"/>
                </a:lnTo>
                <a:close/>
                <a:moveTo>
                  <a:pt x="131" y="228"/>
                </a:move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lnTo>
                  <a:pt x="131" y="228"/>
                </a:lnTo>
                <a:close/>
                <a:moveTo>
                  <a:pt x="128" y="231"/>
                </a:moveTo>
                <a:lnTo>
                  <a:pt x="128" y="231"/>
                </a:lnTo>
                <a:lnTo>
                  <a:pt x="154" y="224"/>
                </a:lnTo>
                <a:lnTo>
                  <a:pt x="179" y="218"/>
                </a:lnTo>
                <a:lnTo>
                  <a:pt x="204" y="211"/>
                </a:lnTo>
                <a:lnTo>
                  <a:pt x="230" y="204"/>
                </a:lnTo>
                <a:lnTo>
                  <a:pt x="230" y="204"/>
                </a:lnTo>
                <a:lnTo>
                  <a:pt x="285" y="185"/>
                </a:lnTo>
                <a:lnTo>
                  <a:pt x="314" y="176"/>
                </a:lnTo>
                <a:lnTo>
                  <a:pt x="342" y="168"/>
                </a:lnTo>
                <a:lnTo>
                  <a:pt x="342" y="168"/>
                </a:lnTo>
                <a:lnTo>
                  <a:pt x="454" y="136"/>
                </a:lnTo>
                <a:lnTo>
                  <a:pt x="568" y="104"/>
                </a:lnTo>
                <a:lnTo>
                  <a:pt x="568" y="104"/>
                </a:lnTo>
                <a:lnTo>
                  <a:pt x="582" y="110"/>
                </a:lnTo>
                <a:lnTo>
                  <a:pt x="582" y="110"/>
                </a:lnTo>
                <a:lnTo>
                  <a:pt x="522" y="125"/>
                </a:lnTo>
                <a:lnTo>
                  <a:pt x="463" y="140"/>
                </a:lnTo>
                <a:lnTo>
                  <a:pt x="404" y="156"/>
                </a:lnTo>
                <a:lnTo>
                  <a:pt x="345" y="173"/>
                </a:lnTo>
                <a:lnTo>
                  <a:pt x="345" y="173"/>
                </a:lnTo>
                <a:lnTo>
                  <a:pt x="229" y="209"/>
                </a:lnTo>
                <a:lnTo>
                  <a:pt x="229" y="209"/>
                </a:lnTo>
                <a:lnTo>
                  <a:pt x="201" y="216"/>
                </a:lnTo>
                <a:lnTo>
                  <a:pt x="174" y="223"/>
                </a:lnTo>
                <a:lnTo>
                  <a:pt x="148" y="231"/>
                </a:lnTo>
                <a:lnTo>
                  <a:pt x="120" y="239"/>
                </a:lnTo>
                <a:lnTo>
                  <a:pt x="120" y="239"/>
                </a:lnTo>
                <a:lnTo>
                  <a:pt x="128" y="231"/>
                </a:lnTo>
                <a:lnTo>
                  <a:pt x="128" y="231"/>
                </a:lnTo>
                <a:close/>
                <a:moveTo>
                  <a:pt x="117" y="243"/>
                </a:moveTo>
                <a:lnTo>
                  <a:pt x="117" y="243"/>
                </a:lnTo>
                <a:lnTo>
                  <a:pt x="144" y="234"/>
                </a:lnTo>
                <a:lnTo>
                  <a:pt x="170" y="227"/>
                </a:lnTo>
                <a:lnTo>
                  <a:pt x="196" y="220"/>
                </a:lnTo>
                <a:lnTo>
                  <a:pt x="224" y="212"/>
                </a:lnTo>
                <a:lnTo>
                  <a:pt x="224" y="212"/>
                </a:lnTo>
                <a:lnTo>
                  <a:pt x="346" y="175"/>
                </a:lnTo>
                <a:lnTo>
                  <a:pt x="346" y="175"/>
                </a:lnTo>
                <a:lnTo>
                  <a:pt x="405" y="158"/>
                </a:lnTo>
                <a:lnTo>
                  <a:pt x="464" y="142"/>
                </a:lnTo>
                <a:lnTo>
                  <a:pt x="524" y="127"/>
                </a:lnTo>
                <a:lnTo>
                  <a:pt x="584" y="113"/>
                </a:lnTo>
                <a:lnTo>
                  <a:pt x="584" y="113"/>
                </a:lnTo>
                <a:lnTo>
                  <a:pt x="585" y="113"/>
                </a:lnTo>
                <a:lnTo>
                  <a:pt x="585" y="113"/>
                </a:lnTo>
                <a:lnTo>
                  <a:pt x="596" y="118"/>
                </a:lnTo>
                <a:lnTo>
                  <a:pt x="596" y="118"/>
                </a:lnTo>
                <a:lnTo>
                  <a:pt x="540" y="129"/>
                </a:lnTo>
                <a:lnTo>
                  <a:pt x="512" y="135"/>
                </a:lnTo>
                <a:lnTo>
                  <a:pt x="485" y="142"/>
                </a:lnTo>
                <a:lnTo>
                  <a:pt x="485" y="142"/>
                </a:lnTo>
                <a:lnTo>
                  <a:pt x="422" y="159"/>
                </a:lnTo>
                <a:lnTo>
                  <a:pt x="358" y="175"/>
                </a:lnTo>
                <a:lnTo>
                  <a:pt x="358" y="175"/>
                </a:lnTo>
                <a:lnTo>
                  <a:pt x="296" y="191"/>
                </a:lnTo>
                <a:lnTo>
                  <a:pt x="236" y="209"/>
                </a:lnTo>
                <a:lnTo>
                  <a:pt x="174" y="228"/>
                </a:lnTo>
                <a:lnTo>
                  <a:pt x="113" y="247"/>
                </a:lnTo>
                <a:lnTo>
                  <a:pt x="113" y="247"/>
                </a:lnTo>
                <a:lnTo>
                  <a:pt x="117" y="243"/>
                </a:lnTo>
                <a:lnTo>
                  <a:pt x="117" y="243"/>
                </a:lnTo>
                <a:close/>
                <a:moveTo>
                  <a:pt x="110" y="250"/>
                </a:moveTo>
                <a:lnTo>
                  <a:pt x="110" y="250"/>
                </a:lnTo>
                <a:lnTo>
                  <a:pt x="174" y="230"/>
                </a:lnTo>
                <a:lnTo>
                  <a:pt x="237" y="211"/>
                </a:lnTo>
                <a:lnTo>
                  <a:pt x="300" y="192"/>
                </a:lnTo>
                <a:lnTo>
                  <a:pt x="364" y="176"/>
                </a:lnTo>
                <a:lnTo>
                  <a:pt x="364" y="176"/>
                </a:lnTo>
                <a:lnTo>
                  <a:pt x="428" y="159"/>
                </a:lnTo>
                <a:lnTo>
                  <a:pt x="491" y="142"/>
                </a:lnTo>
                <a:lnTo>
                  <a:pt x="491" y="142"/>
                </a:lnTo>
                <a:lnTo>
                  <a:pt x="519" y="135"/>
                </a:lnTo>
                <a:lnTo>
                  <a:pt x="534" y="132"/>
                </a:lnTo>
                <a:lnTo>
                  <a:pt x="550" y="129"/>
                </a:lnTo>
                <a:lnTo>
                  <a:pt x="550" y="129"/>
                </a:lnTo>
                <a:lnTo>
                  <a:pt x="580" y="123"/>
                </a:lnTo>
                <a:lnTo>
                  <a:pt x="580" y="123"/>
                </a:lnTo>
                <a:lnTo>
                  <a:pt x="595" y="120"/>
                </a:lnTo>
                <a:lnTo>
                  <a:pt x="595" y="120"/>
                </a:lnTo>
                <a:lnTo>
                  <a:pt x="585" y="123"/>
                </a:lnTo>
                <a:lnTo>
                  <a:pt x="585" y="123"/>
                </a:lnTo>
                <a:lnTo>
                  <a:pt x="571" y="127"/>
                </a:lnTo>
                <a:lnTo>
                  <a:pt x="557" y="131"/>
                </a:lnTo>
                <a:lnTo>
                  <a:pt x="528" y="137"/>
                </a:lnTo>
                <a:lnTo>
                  <a:pt x="528" y="137"/>
                </a:lnTo>
                <a:lnTo>
                  <a:pt x="495" y="145"/>
                </a:lnTo>
                <a:lnTo>
                  <a:pt x="462" y="154"/>
                </a:lnTo>
                <a:lnTo>
                  <a:pt x="462" y="154"/>
                </a:lnTo>
                <a:lnTo>
                  <a:pt x="399" y="171"/>
                </a:lnTo>
                <a:lnTo>
                  <a:pt x="336" y="189"/>
                </a:lnTo>
                <a:lnTo>
                  <a:pt x="336" y="189"/>
                </a:lnTo>
                <a:lnTo>
                  <a:pt x="208" y="228"/>
                </a:lnTo>
                <a:lnTo>
                  <a:pt x="208" y="228"/>
                </a:lnTo>
                <a:lnTo>
                  <a:pt x="148" y="245"/>
                </a:lnTo>
                <a:lnTo>
                  <a:pt x="148" y="245"/>
                </a:lnTo>
                <a:lnTo>
                  <a:pt x="125" y="252"/>
                </a:lnTo>
                <a:lnTo>
                  <a:pt x="113" y="255"/>
                </a:lnTo>
                <a:lnTo>
                  <a:pt x="102" y="259"/>
                </a:lnTo>
                <a:lnTo>
                  <a:pt x="102" y="259"/>
                </a:lnTo>
                <a:lnTo>
                  <a:pt x="110" y="250"/>
                </a:lnTo>
                <a:lnTo>
                  <a:pt x="110" y="250"/>
                </a:lnTo>
                <a:close/>
                <a:moveTo>
                  <a:pt x="98" y="263"/>
                </a:moveTo>
                <a:lnTo>
                  <a:pt x="98" y="263"/>
                </a:lnTo>
                <a:lnTo>
                  <a:pt x="229" y="229"/>
                </a:lnTo>
                <a:lnTo>
                  <a:pt x="294" y="212"/>
                </a:lnTo>
                <a:lnTo>
                  <a:pt x="360" y="195"/>
                </a:lnTo>
                <a:lnTo>
                  <a:pt x="360" y="195"/>
                </a:lnTo>
                <a:lnTo>
                  <a:pt x="426" y="178"/>
                </a:lnTo>
                <a:lnTo>
                  <a:pt x="493" y="161"/>
                </a:lnTo>
                <a:lnTo>
                  <a:pt x="560" y="145"/>
                </a:lnTo>
                <a:lnTo>
                  <a:pt x="593" y="137"/>
                </a:lnTo>
                <a:lnTo>
                  <a:pt x="626" y="131"/>
                </a:lnTo>
                <a:lnTo>
                  <a:pt x="626" y="131"/>
                </a:lnTo>
                <a:lnTo>
                  <a:pt x="637" y="136"/>
                </a:lnTo>
                <a:lnTo>
                  <a:pt x="637" y="136"/>
                </a:lnTo>
                <a:lnTo>
                  <a:pt x="622" y="139"/>
                </a:lnTo>
                <a:lnTo>
                  <a:pt x="608" y="143"/>
                </a:lnTo>
                <a:lnTo>
                  <a:pt x="580" y="151"/>
                </a:lnTo>
                <a:lnTo>
                  <a:pt x="580" y="151"/>
                </a:lnTo>
                <a:lnTo>
                  <a:pt x="562" y="155"/>
                </a:lnTo>
                <a:lnTo>
                  <a:pt x="544" y="158"/>
                </a:lnTo>
                <a:lnTo>
                  <a:pt x="509" y="165"/>
                </a:lnTo>
                <a:lnTo>
                  <a:pt x="509" y="165"/>
                </a:lnTo>
                <a:lnTo>
                  <a:pt x="437" y="180"/>
                </a:lnTo>
                <a:lnTo>
                  <a:pt x="365" y="197"/>
                </a:lnTo>
                <a:lnTo>
                  <a:pt x="365" y="197"/>
                </a:lnTo>
                <a:lnTo>
                  <a:pt x="330" y="205"/>
                </a:lnTo>
                <a:lnTo>
                  <a:pt x="294" y="214"/>
                </a:lnTo>
                <a:lnTo>
                  <a:pt x="224" y="233"/>
                </a:lnTo>
                <a:lnTo>
                  <a:pt x="224" y="233"/>
                </a:lnTo>
                <a:lnTo>
                  <a:pt x="190" y="243"/>
                </a:lnTo>
                <a:lnTo>
                  <a:pt x="156" y="252"/>
                </a:lnTo>
                <a:lnTo>
                  <a:pt x="156" y="252"/>
                </a:lnTo>
                <a:lnTo>
                  <a:pt x="123" y="260"/>
                </a:lnTo>
                <a:lnTo>
                  <a:pt x="108" y="264"/>
                </a:lnTo>
                <a:lnTo>
                  <a:pt x="92" y="269"/>
                </a:lnTo>
                <a:lnTo>
                  <a:pt x="92" y="269"/>
                </a:lnTo>
                <a:lnTo>
                  <a:pt x="98" y="263"/>
                </a:lnTo>
                <a:lnTo>
                  <a:pt x="98" y="263"/>
                </a:lnTo>
                <a:close/>
                <a:moveTo>
                  <a:pt x="89" y="273"/>
                </a:moveTo>
                <a:lnTo>
                  <a:pt x="89" y="273"/>
                </a:lnTo>
                <a:lnTo>
                  <a:pt x="104" y="268"/>
                </a:lnTo>
                <a:lnTo>
                  <a:pt x="119" y="263"/>
                </a:lnTo>
                <a:lnTo>
                  <a:pt x="151" y="256"/>
                </a:lnTo>
                <a:lnTo>
                  <a:pt x="151" y="256"/>
                </a:lnTo>
                <a:lnTo>
                  <a:pt x="185" y="247"/>
                </a:lnTo>
                <a:lnTo>
                  <a:pt x="219" y="237"/>
                </a:lnTo>
                <a:lnTo>
                  <a:pt x="219" y="237"/>
                </a:lnTo>
                <a:lnTo>
                  <a:pt x="289" y="218"/>
                </a:lnTo>
                <a:lnTo>
                  <a:pt x="360" y="200"/>
                </a:lnTo>
                <a:lnTo>
                  <a:pt x="360" y="200"/>
                </a:lnTo>
                <a:lnTo>
                  <a:pt x="396" y="191"/>
                </a:lnTo>
                <a:lnTo>
                  <a:pt x="432" y="183"/>
                </a:lnTo>
                <a:lnTo>
                  <a:pt x="504" y="168"/>
                </a:lnTo>
                <a:lnTo>
                  <a:pt x="504" y="168"/>
                </a:lnTo>
                <a:lnTo>
                  <a:pt x="539" y="161"/>
                </a:lnTo>
                <a:lnTo>
                  <a:pt x="575" y="154"/>
                </a:lnTo>
                <a:lnTo>
                  <a:pt x="575" y="154"/>
                </a:lnTo>
                <a:lnTo>
                  <a:pt x="591" y="150"/>
                </a:lnTo>
                <a:lnTo>
                  <a:pt x="607" y="146"/>
                </a:lnTo>
                <a:lnTo>
                  <a:pt x="622" y="141"/>
                </a:lnTo>
                <a:lnTo>
                  <a:pt x="639" y="138"/>
                </a:lnTo>
                <a:lnTo>
                  <a:pt x="639" y="138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40" y="137"/>
                </a:lnTo>
                <a:lnTo>
                  <a:pt x="625" y="151"/>
                </a:lnTo>
                <a:lnTo>
                  <a:pt x="625" y="151"/>
                </a:lnTo>
                <a:lnTo>
                  <a:pt x="593" y="158"/>
                </a:lnTo>
                <a:lnTo>
                  <a:pt x="560" y="165"/>
                </a:lnTo>
                <a:lnTo>
                  <a:pt x="527" y="172"/>
                </a:lnTo>
                <a:lnTo>
                  <a:pt x="495" y="180"/>
                </a:lnTo>
                <a:lnTo>
                  <a:pt x="495" y="180"/>
                </a:lnTo>
                <a:lnTo>
                  <a:pt x="460" y="188"/>
                </a:lnTo>
                <a:lnTo>
                  <a:pt x="426" y="196"/>
                </a:lnTo>
                <a:lnTo>
                  <a:pt x="358" y="211"/>
                </a:lnTo>
                <a:lnTo>
                  <a:pt x="358" y="211"/>
                </a:lnTo>
                <a:lnTo>
                  <a:pt x="290" y="227"/>
                </a:lnTo>
                <a:lnTo>
                  <a:pt x="223" y="244"/>
                </a:lnTo>
                <a:lnTo>
                  <a:pt x="223" y="244"/>
                </a:lnTo>
                <a:lnTo>
                  <a:pt x="153" y="260"/>
                </a:lnTo>
                <a:lnTo>
                  <a:pt x="118" y="269"/>
                </a:lnTo>
                <a:lnTo>
                  <a:pt x="84" y="280"/>
                </a:lnTo>
                <a:lnTo>
                  <a:pt x="84" y="280"/>
                </a:lnTo>
                <a:lnTo>
                  <a:pt x="89" y="273"/>
                </a:lnTo>
                <a:lnTo>
                  <a:pt x="89" y="273"/>
                </a:lnTo>
                <a:close/>
                <a:moveTo>
                  <a:pt x="302" y="482"/>
                </a:moveTo>
                <a:lnTo>
                  <a:pt x="302" y="482"/>
                </a:lnTo>
                <a:lnTo>
                  <a:pt x="289" y="475"/>
                </a:lnTo>
                <a:lnTo>
                  <a:pt x="289" y="475"/>
                </a:lnTo>
                <a:lnTo>
                  <a:pt x="299" y="474"/>
                </a:lnTo>
                <a:lnTo>
                  <a:pt x="309" y="472"/>
                </a:lnTo>
                <a:lnTo>
                  <a:pt x="309" y="472"/>
                </a:lnTo>
                <a:lnTo>
                  <a:pt x="322" y="468"/>
                </a:lnTo>
                <a:lnTo>
                  <a:pt x="322" y="468"/>
                </a:lnTo>
                <a:lnTo>
                  <a:pt x="331" y="466"/>
                </a:lnTo>
                <a:lnTo>
                  <a:pt x="334" y="465"/>
                </a:lnTo>
                <a:lnTo>
                  <a:pt x="335" y="465"/>
                </a:lnTo>
                <a:lnTo>
                  <a:pt x="333" y="466"/>
                </a:lnTo>
                <a:lnTo>
                  <a:pt x="333" y="466"/>
                </a:lnTo>
                <a:lnTo>
                  <a:pt x="317" y="471"/>
                </a:lnTo>
                <a:lnTo>
                  <a:pt x="309" y="475"/>
                </a:lnTo>
                <a:lnTo>
                  <a:pt x="306" y="477"/>
                </a:lnTo>
                <a:lnTo>
                  <a:pt x="302" y="481"/>
                </a:lnTo>
                <a:lnTo>
                  <a:pt x="302" y="481"/>
                </a:lnTo>
                <a:lnTo>
                  <a:pt x="302" y="482"/>
                </a:lnTo>
                <a:lnTo>
                  <a:pt x="302" y="482"/>
                </a:lnTo>
                <a:close/>
                <a:moveTo>
                  <a:pt x="113" y="338"/>
                </a:moveTo>
                <a:lnTo>
                  <a:pt x="113" y="338"/>
                </a:lnTo>
                <a:lnTo>
                  <a:pt x="148" y="329"/>
                </a:lnTo>
                <a:lnTo>
                  <a:pt x="182" y="319"/>
                </a:lnTo>
                <a:lnTo>
                  <a:pt x="182" y="319"/>
                </a:lnTo>
                <a:lnTo>
                  <a:pt x="248" y="300"/>
                </a:lnTo>
                <a:lnTo>
                  <a:pt x="280" y="291"/>
                </a:lnTo>
                <a:lnTo>
                  <a:pt x="314" y="283"/>
                </a:lnTo>
                <a:lnTo>
                  <a:pt x="314" y="283"/>
                </a:lnTo>
                <a:lnTo>
                  <a:pt x="343" y="276"/>
                </a:lnTo>
                <a:lnTo>
                  <a:pt x="343" y="276"/>
                </a:lnTo>
                <a:lnTo>
                  <a:pt x="391" y="264"/>
                </a:lnTo>
                <a:lnTo>
                  <a:pt x="438" y="251"/>
                </a:lnTo>
                <a:lnTo>
                  <a:pt x="438" y="251"/>
                </a:lnTo>
                <a:lnTo>
                  <a:pt x="448" y="249"/>
                </a:lnTo>
                <a:lnTo>
                  <a:pt x="448" y="249"/>
                </a:lnTo>
                <a:lnTo>
                  <a:pt x="481" y="242"/>
                </a:lnTo>
                <a:lnTo>
                  <a:pt x="513" y="233"/>
                </a:lnTo>
                <a:lnTo>
                  <a:pt x="513" y="233"/>
                </a:lnTo>
                <a:lnTo>
                  <a:pt x="539" y="226"/>
                </a:lnTo>
                <a:lnTo>
                  <a:pt x="553" y="223"/>
                </a:lnTo>
                <a:lnTo>
                  <a:pt x="565" y="218"/>
                </a:lnTo>
                <a:lnTo>
                  <a:pt x="565" y="218"/>
                </a:lnTo>
                <a:lnTo>
                  <a:pt x="554" y="230"/>
                </a:lnTo>
                <a:lnTo>
                  <a:pt x="554" y="230"/>
                </a:lnTo>
                <a:lnTo>
                  <a:pt x="539" y="234"/>
                </a:lnTo>
                <a:lnTo>
                  <a:pt x="525" y="238"/>
                </a:lnTo>
                <a:lnTo>
                  <a:pt x="497" y="247"/>
                </a:lnTo>
                <a:lnTo>
                  <a:pt x="497" y="247"/>
                </a:lnTo>
                <a:lnTo>
                  <a:pt x="467" y="254"/>
                </a:lnTo>
                <a:lnTo>
                  <a:pt x="435" y="262"/>
                </a:lnTo>
                <a:lnTo>
                  <a:pt x="435" y="262"/>
                </a:lnTo>
                <a:lnTo>
                  <a:pt x="420" y="266"/>
                </a:lnTo>
                <a:lnTo>
                  <a:pt x="406" y="270"/>
                </a:lnTo>
                <a:lnTo>
                  <a:pt x="391" y="276"/>
                </a:lnTo>
                <a:lnTo>
                  <a:pt x="375" y="280"/>
                </a:lnTo>
                <a:lnTo>
                  <a:pt x="375" y="280"/>
                </a:lnTo>
                <a:lnTo>
                  <a:pt x="309" y="295"/>
                </a:lnTo>
                <a:lnTo>
                  <a:pt x="309" y="295"/>
                </a:lnTo>
                <a:lnTo>
                  <a:pt x="246" y="311"/>
                </a:lnTo>
                <a:lnTo>
                  <a:pt x="184" y="327"/>
                </a:lnTo>
                <a:lnTo>
                  <a:pt x="184" y="327"/>
                </a:lnTo>
                <a:lnTo>
                  <a:pt x="154" y="335"/>
                </a:lnTo>
                <a:lnTo>
                  <a:pt x="137" y="339"/>
                </a:lnTo>
                <a:lnTo>
                  <a:pt x="122" y="342"/>
                </a:lnTo>
                <a:lnTo>
                  <a:pt x="122" y="342"/>
                </a:lnTo>
                <a:lnTo>
                  <a:pt x="90" y="347"/>
                </a:lnTo>
                <a:lnTo>
                  <a:pt x="75" y="350"/>
                </a:lnTo>
                <a:lnTo>
                  <a:pt x="58" y="353"/>
                </a:lnTo>
                <a:lnTo>
                  <a:pt x="58" y="353"/>
                </a:lnTo>
                <a:lnTo>
                  <a:pt x="57" y="354"/>
                </a:lnTo>
                <a:lnTo>
                  <a:pt x="57" y="354"/>
                </a:lnTo>
                <a:lnTo>
                  <a:pt x="58" y="356"/>
                </a:lnTo>
                <a:lnTo>
                  <a:pt x="59" y="356"/>
                </a:lnTo>
                <a:lnTo>
                  <a:pt x="59" y="356"/>
                </a:lnTo>
                <a:lnTo>
                  <a:pt x="88" y="349"/>
                </a:lnTo>
                <a:lnTo>
                  <a:pt x="117" y="344"/>
                </a:lnTo>
                <a:lnTo>
                  <a:pt x="146" y="339"/>
                </a:lnTo>
                <a:lnTo>
                  <a:pt x="174" y="332"/>
                </a:lnTo>
                <a:lnTo>
                  <a:pt x="174" y="332"/>
                </a:lnTo>
                <a:lnTo>
                  <a:pt x="236" y="315"/>
                </a:lnTo>
                <a:lnTo>
                  <a:pt x="297" y="300"/>
                </a:lnTo>
                <a:lnTo>
                  <a:pt x="297" y="300"/>
                </a:lnTo>
                <a:lnTo>
                  <a:pt x="359" y="285"/>
                </a:lnTo>
                <a:lnTo>
                  <a:pt x="391" y="277"/>
                </a:lnTo>
                <a:lnTo>
                  <a:pt x="421" y="268"/>
                </a:lnTo>
                <a:lnTo>
                  <a:pt x="421" y="268"/>
                </a:lnTo>
                <a:lnTo>
                  <a:pt x="435" y="264"/>
                </a:lnTo>
                <a:lnTo>
                  <a:pt x="449" y="261"/>
                </a:lnTo>
                <a:lnTo>
                  <a:pt x="478" y="254"/>
                </a:lnTo>
                <a:lnTo>
                  <a:pt x="478" y="254"/>
                </a:lnTo>
                <a:lnTo>
                  <a:pt x="502" y="248"/>
                </a:lnTo>
                <a:lnTo>
                  <a:pt x="527" y="240"/>
                </a:lnTo>
                <a:lnTo>
                  <a:pt x="527" y="240"/>
                </a:lnTo>
                <a:lnTo>
                  <a:pt x="509" y="247"/>
                </a:lnTo>
                <a:lnTo>
                  <a:pt x="509" y="247"/>
                </a:lnTo>
                <a:lnTo>
                  <a:pt x="477" y="258"/>
                </a:lnTo>
                <a:lnTo>
                  <a:pt x="444" y="267"/>
                </a:lnTo>
                <a:lnTo>
                  <a:pt x="444" y="267"/>
                </a:lnTo>
                <a:lnTo>
                  <a:pt x="379" y="283"/>
                </a:lnTo>
                <a:lnTo>
                  <a:pt x="316" y="298"/>
                </a:lnTo>
                <a:lnTo>
                  <a:pt x="316" y="298"/>
                </a:lnTo>
                <a:lnTo>
                  <a:pt x="252" y="313"/>
                </a:lnTo>
                <a:lnTo>
                  <a:pt x="189" y="329"/>
                </a:lnTo>
                <a:lnTo>
                  <a:pt x="189" y="329"/>
                </a:lnTo>
                <a:lnTo>
                  <a:pt x="127" y="345"/>
                </a:lnTo>
                <a:lnTo>
                  <a:pt x="97" y="354"/>
                </a:lnTo>
                <a:lnTo>
                  <a:pt x="67" y="365"/>
                </a:lnTo>
                <a:lnTo>
                  <a:pt x="67" y="365"/>
                </a:lnTo>
                <a:lnTo>
                  <a:pt x="49" y="356"/>
                </a:lnTo>
                <a:lnTo>
                  <a:pt x="49" y="356"/>
                </a:lnTo>
                <a:lnTo>
                  <a:pt x="65" y="350"/>
                </a:lnTo>
                <a:lnTo>
                  <a:pt x="81" y="345"/>
                </a:lnTo>
                <a:lnTo>
                  <a:pt x="113" y="338"/>
                </a:lnTo>
                <a:lnTo>
                  <a:pt x="113" y="338"/>
                </a:lnTo>
                <a:close/>
                <a:moveTo>
                  <a:pt x="47" y="354"/>
                </a:moveTo>
                <a:lnTo>
                  <a:pt x="47" y="354"/>
                </a:lnTo>
                <a:lnTo>
                  <a:pt x="29" y="344"/>
                </a:lnTo>
                <a:lnTo>
                  <a:pt x="29" y="344"/>
                </a:lnTo>
                <a:lnTo>
                  <a:pt x="41" y="343"/>
                </a:lnTo>
                <a:lnTo>
                  <a:pt x="53" y="340"/>
                </a:lnTo>
                <a:lnTo>
                  <a:pt x="66" y="336"/>
                </a:lnTo>
                <a:lnTo>
                  <a:pt x="78" y="332"/>
                </a:lnTo>
                <a:lnTo>
                  <a:pt x="78" y="332"/>
                </a:lnTo>
                <a:lnTo>
                  <a:pt x="95" y="326"/>
                </a:lnTo>
                <a:lnTo>
                  <a:pt x="112" y="322"/>
                </a:lnTo>
                <a:lnTo>
                  <a:pt x="147" y="314"/>
                </a:lnTo>
                <a:lnTo>
                  <a:pt x="147" y="314"/>
                </a:lnTo>
                <a:lnTo>
                  <a:pt x="209" y="302"/>
                </a:lnTo>
                <a:lnTo>
                  <a:pt x="273" y="291"/>
                </a:lnTo>
                <a:lnTo>
                  <a:pt x="273" y="291"/>
                </a:lnTo>
                <a:lnTo>
                  <a:pt x="225" y="304"/>
                </a:lnTo>
                <a:lnTo>
                  <a:pt x="176" y="318"/>
                </a:lnTo>
                <a:lnTo>
                  <a:pt x="176" y="318"/>
                </a:lnTo>
                <a:lnTo>
                  <a:pt x="112" y="336"/>
                </a:lnTo>
                <a:lnTo>
                  <a:pt x="112" y="336"/>
                </a:lnTo>
                <a:lnTo>
                  <a:pt x="97" y="340"/>
                </a:lnTo>
                <a:lnTo>
                  <a:pt x="82" y="343"/>
                </a:lnTo>
                <a:lnTo>
                  <a:pt x="67" y="347"/>
                </a:lnTo>
                <a:lnTo>
                  <a:pt x="51" y="352"/>
                </a:lnTo>
                <a:lnTo>
                  <a:pt x="51" y="352"/>
                </a:lnTo>
                <a:lnTo>
                  <a:pt x="47" y="354"/>
                </a:lnTo>
                <a:lnTo>
                  <a:pt x="47" y="354"/>
                </a:lnTo>
                <a:close/>
                <a:moveTo>
                  <a:pt x="415" y="347"/>
                </a:moveTo>
                <a:lnTo>
                  <a:pt x="415" y="347"/>
                </a:lnTo>
                <a:lnTo>
                  <a:pt x="399" y="351"/>
                </a:lnTo>
                <a:lnTo>
                  <a:pt x="399" y="351"/>
                </a:lnTo>
                <a:lnTo>
                  <a:pt x="382" y="356"/>
                </a:lnTo>
                <a:lnTo>
                  <a:pt x="382" y="356"/>
                </a:lnTo>
                <a:lnTo>
                  <a:pt x="306" y="375"/>
                </a:lnTo>
                <a:lnTo>
                  <a:pt x="306" y="375"/>
                </a:lnTo>
                <a:lnTo>
                  <a:pt x="265" y="385"/>
                </a:lnTo>
                <a:lnTo>
                  <a:pt x="225" y="394"/>
                </a:lnTo>
                <a:lnTo>
                  <a:pt x="225" y="394"/>
                </a:lnTo>
                <a:lnTo>
                  <a:pt x="206" y="398"/>
                </a:lnTo>
                <a:lnTo>
                  <a:pt x="188" y="403"/>
                </a:lnTo>
                <a:lnTo>
                  <a:pt x="188" y="403"/>
                </a:lnTo>
                <a:lnTo>
                  <a:pt x="167" y="407"/>
                </a:lnTo>
                <a:lnTo>
                  <a:pt x="167" y="407"/>
                </a:lnTo>
                <a:lnTo>
                  <a:pt x="162" y="408"/>
                </a:lnTo>
                <a:lnTo>
                  <a:pt x="165" y="407"/>
                </a:lnTo>
                <a:lnTo>
                  <a:pt x="176" y="404"/>
                </a:lnTo>
                <a:lnTo>
                  <a:pt x="176" y="404"/>
                </a:lnTo>
                <a:lnTo>
                  <a:pt x="215" y="393"/>
                </a:lnTo>
                <a:lnTo>
                  <a:pt x="255" y="382"/>
                </a:lnTo>
                <a:lnTo>
                  <a:pt x="334" y="360"/>
                </a:lnTo>
                <a:lnTo>
                  <a:pt x="334" y="360"/>
                </a:lnTo>
                <a:lnTo>
                  <a:pt x="374" y="348"/>
                </a:lnTo>
                <a:lnTo>
                  <a:pt x="395" y="342"/>
                </a:lnTo>
                <a:lnTo>
                  <a:pt x="414" y="336"/>
                </a:lnTo>
                <a:lnTo>
                  <a:pt x="414" y="336"/>
                </a:lnTo>
                <a:lnTo>
                  <a:pt x="444" y="327"/>
                </a:lnTo>
                <a:lnTo>
                  <a:pt x="458" y="322"/>
                </a:lnTo>
                <a:lnTo>
                  <a:pt x="473" y="317"/>
                </a:lnTo>
                <a:lnTo>
                  <a:pt x="473" y="317"/>
                </a:lnTo>
                <a:lnTo>
                  <a:pt x="475" y="316"/>
                </a:lnTo>
                <a:lnTo>
                  <a:pt x="475" y="316"/>
                </a:lnTo>
                <a:lnTo>
                  <a:pt x="459" y="334"/>
                </a:lnTo>
                <a:lnTo>
                  <a:pt x="459" y="334"/>
                </a:lnTo>
                <a:lnTo>
                  <a:pt x="415" y="347"/>
                </a:lnTo>
                <a:lnTo>
                  <a:pt x="415" y="347"/>
                </a:lnTo>
                <a:close/>
                <a:moveTo>
                  <a:pt x="454" y="338"/>
                </a:moveTo>
                <a:lnTo>
                  <a:pt x="454" y="338"/>
                </a:lnTo>
                <a:lnTo>
                  <a:pt x="432" y="364"/>
                </a:lnTo>
                <a:lnTo>
                  <a:pt x="432" y="364"/>
                </a:lnTo>
                <a:lnTo>
                  <a:pt x="430" y="365"/>
                </a:lnTo>
                <a:lnTo>
                  <a:pt x="430" y="365"/>
                </a:lnTo>
                <a:lnTo>
                  <a:pt x="428" y="364"/>
                </a:lnTo>
                <a:lnTo>
                  <a:pt x="426" y="365"/>
                </a:lnTo>
                <a:lnTo>
                  <a:pt x="422" y="368"/>
                </a:lnTo>
                <a:lnTo>
                  <a:pt x="422" y="368"/>
                </a:lnTo>
                <a:lnTo>
                  <a:pt x="401" y="375"/>
                </a:lnTo>
                <a:lnTo>
                  <a:pt x="378" y="381"/>
                </a:lnTo>
                <a:lnTo>
                  <a:pt x="378" y="381"/>
                </a:lnTo>
                <a:lnTo>
                  <a:pt x="376" y="381"/>
                </a:lnTo>
                <a:lnTo>
                  <a:pt x="376" y="381"/>
                </a:lnTo>
                <a:lnTo>
                  <a:pt x="369" y="383"/>
                </a:lnTo>
                <a:lnTo>
                  <a:pt x="369" y="383"/>
                </a:lnTo>
                <a:lnTo>
                  <a:pt x="338" y="390"/>
                </a:lnTo>
                <a:lnTo>
                  <a:pt x="307" y="397"/>
                </a:lnTo>
                <a:lnTo>
                  <a:pt x="307" y="397"/>
                </a:lnTo>
                <a:lnTo>
                  <a:pt x="271" y="403"/>
                </a:lnTo>
                <a:lnTo>
                  <a:pt x="236" y="409"/>
                </a:lnTo>
                <a:lnTo>
                  <a:pt x="236" y="409"/>
                </a:lnTo>
                <a:lnTo>
                  <a:pt x="202" y="415"/>
                </a:lnTo>
                <a:lnTo>
                  <a:pt x="202" y="415"/>
                </a:lnTo>
                <a:lnTo>
                  <a:pt x="197" y="416"/>
                </a:lnTo>
                <a:lnTo>
                  <a:pt x="197" y="416"/>
                </a:lnTo>
                <a:lnTo>
                  <a:pt x="261" y="396"/>
                </a:lnTo>
                <a:lnTo>
                  <a:pt x="325" y="377"/>
                </a:lnTo>
                <a:lnTo>
                  <a:pt x="325" y="377"/>
                </a:lnTo>
                <a:lnTo>
                  <a:pt x="381" y="359"/>
                </a:lnTo>
                <a:lnTo>
                  <a:pt x="381" y="359"/>
                </a:lnTo>
                <a:lnTo>
                  <a:pt x="421" y="347"/>
                </a:lnTo>
                <a:lnTo>
                  <a:pt x="421" y="347"/>
                </a:lnTo>
                <a:lnTo>
                  <a:pt x="451" y="338"/>
                </a:lnTo>
                <a:lnTo>
                  <a:pt x="451" y="338"/>
                </a:lnTo>
                <a:lnTo>
                  <a:pt x="454" y="338"/>
                </a:lnTo>
                <a:lnTo>
                  <a:pt x="454" y="338"/>
                </a:lnTo>
                <a:close/>
                <a:moveTo>
                  <a:pt x="291" y="359"/>
                </a:moveTo>
                <a:lnTo>
                  <a:pt x="291" y="359"/>
                </a:lnTo>
                <a:lnTo>
                  <a:pt x="255" y="367"/>
                </a:lnTo>
                <a:lnTo>
                  <a:pt x="218" y="375"/>
                </a:lnTo>
                <a:lnTo>
                  <a:pt x="218" y="375"/>
                </a:lnTo>
                <a:lnTo>
                  <a:pt x="259" y="362"/>
                </a:lnTo>
                <a:lnTo>
                  <a:pt x="259" y="362"/>
                </a:lnTo>
                <a:lnTo>
                  <a:pt x="325" y="341"/>
                </a:lnTo>
                <a:lnTo>
                  <a:pt x="358" y="332"/>
                </a:lnTo>
                <a:lnTo>
                  <a:pt x="392" y="324"/>
                </a:lnTo>
                <a:lnTo>
                  <a:pt x="392" y="324"/>
                </a:lnTo>
                <a:lnTo>
                  <a:pt x="423" y="316"/>
                </a:lnTo>
                <a:lnTo>
                  <a:pt x="454" y="307"/>
                </a:lnTo>
                <a:lnTo>
                  <a:pt x="454" y="307"/>
                </a:lnTo>
                <a:lnTo>
                  <a:pt x="482" y="297"/>
                </a:lnTo>
                <a:lnTo>
                  <a:pt x="482" y="297"/>
                </a:lnTo>
                <a:lnTo>
                  <a:pt x="490" y="295"/>
                </a:lnTo>
                <a:lnTo>
                  <a:pt x="490" y="295"/>
                </a:lnTo>
                <a:lnTo>
                  <a:pt x="493" y="295"/>
                </a:lnTo>
                <a:lnTo>
                  <a:pt x="494" y="294"/>
                </a:lnTo>
                <a:lnTo>
                  <a:pt x="494" y="294"/>
                </a:lnTo>
                <a:lnTo>
                  <a:pt x="496" y="293"/>
                </a:lnTo>
                <a:lnTo>
                  <a:pt x="496" y="293"/>
                </a:lnTo>
                <a:lnTo>
                  <a:pt x="480" y="311"/>
                </a:lnTo>
                <a:lnTo>
                  <a:pt x="480" y="311"/>
                </a:lnTo>
                <a:lnTo>
                  <a:pt x="456" y="319"/>
                </a:lnTo>
                <a:lnTo>
                  <a:pt x="434" y="327"/>
                </a:lnTo>
                <a:lnTo>
                  <a:pt x="411" y="333"/>
                </a:lnTo>
                <a:lnTo>
                  <a:pt x="387" y="338"/>
                </a:lnTo>
                <a:lnTo>
                  <a:pt x="339" y="348"/>
                </a:lnTo>
                <a:lnTo>
                  <a:pt x="291" y="359"/>
                </a:lnTo>
                <a:lnTo>
                  <a:pt x="291" y="359"/>
                </a:lnTo>
                <a:close/>
                <a:moveTo>
                  <a:pt x="480" y="295"/>
                </a:moveTo>
                <a:lnTo>
                  <a:pt x="480" y="295"/>
                </a:lnTo>
                <a:lnTo>
                  <a:pt x="472" y="297"/>
                </a:lnTo>
                <a:lnTo>
                  <a:pt x="472" y="297"/>
                </a:lnTo>
                <a:lnTo>
                  <a:pt x="437" y="305"/>
                </a:lnTo>
                <a:lnTo>
                  <a:pt x="404" y="311"/>
                </a:lnTo>
                <a:lnTo>
                  <a:pt x="369" y="318"/>
                </a:lnTo>
                <a:lnTo>
                  <a:pt x="335" y="326"/>
                </a:lnTo>
                <a:lnTo>
                  <a:pt x="335" y="326"/>
                </a:lnTo>
                <a:lnTo>
                  <a:pt x="301" y="334"/>
                </a:lnTo>
                <a:lnTo>
                  <a:pt x="268" y="344"/>
                </a:lnTo>
                <a:lnTo>
                  <a:pt x="200" y="365"/>
                </a:lnTo>
                <a:lnTo>
                  <a:pt x="200" y="365"/>
                </a:lnTo>
                <a:lnTo>
                  <a:pt x="179" y="370"/>
                </a:lnTo>
                <a:lnTo>
                  <a:pt x="157" y="374"/>
                </a:lnTo>
                <a:lnTo>
                  <a:pt x="157" y="374"/>
                </a:lnTo>
                <a:lnTo>
                  <a:pt x="221" y="353"/>
                </a:lnTo>
                <a:lnTo>
                  <a:pt x="287" y="334"/>
                </a:lnTo>
                <a:lnTo>
                  <a:pt x="287" y="334"/>
                </a:lnTo>
                <a:lnTo>
                  <a:pt x="321" y="325"/>
                </a:lnTo>
                <a:lnTo>
                  <a:pt x="355" y="318"/>
                </a:lnTo>
                <a:lnTo>
                  <a:pt x="390" y="311"/>
                </a:lnTo>
                <a:lnTo>
                  <a:pt x="423" y="303"/>
                </a:lnTo>
                <a:lnTo>
                  <a:pt x="423" y="303"/>
                </a:lnTo>
                <a:lnTo>
                  <a:pt x="461" y="294"/>
                </a:lnTo>
                <a:lnTo>
                  <a:pt x="500" y="284"/>
                </a:lnTo>
                <a:lnTo>
                  <a:pt x="500" y="284"/>
                </a:lnTo>
                <a:lnTo>
                  <a:pt x="503" y="284"/>
                </a:lnTo>
                <a:lnTo>
                  <a:pt x="504" y="282"/>
                </a:lnTo>
                <a:lnTo>
                  <a:pt x="504" y="282"/>
                </a:lnTo>
                <a:lnTo>
                  <a:pt x="507" y="282"/>
                </a:lnTo>
                <a:lnTo>
                  <a:pt x="507" y="282"/>
                </a:lnTo>
                <a:lnTo>
                  <a:pt x="499" y="290"/>
                </a:lnTo>
                <a:lnTo>
                  <a:pt x="499" y="290"/>
                </a:lnTo>
                <a:lnTo>
                  <a:pt x="498" y="290"/>
                </a:lnTo>
                <a:lnTo>
                  <a:pt x="498" y="290"/>
                </a:lnTo>
                <a:lnTo>
                  <a:pt x="480" y="295"/>
                </a:lnTo>
                <a:lnTo>
                  <a:pt x="480" y="295"/>
                </a:lnTo>
                <a:close/>
                <a:moveTo>
                  <a:pt x="373" y="308"/>
                </a:moveTo>
                <a:lnTo>
                  <a:pt x="373" y="308"/>
                </a:lnTo>
                <a:lnTo>
                  <a:pt x="340" y="315"/>
                </a:lnTo>
                <a:lnTo>
                  <a:pt x="306" y="322"/>
                </a:lnTo>
                <a:lnTo>
                  <a:pt x="272" y="331"/>
                </a:lnTo>
                <a:lnTo>
                  <a:pt x="239" y="340"/>
                </a:lnTo>
                <a:lnTo>
                  <a:pt x="239" y="340"/>
                </a:lnTo>
                <a:lnTo>
                  <a:pt x="173" y="359"/>
                </a:lnTo>
                <a:lnTo>
                  <a:pt x="139" y="367"/>
                </a:lnTo>
                <a:lnTo>
                  <a:pt x="105" y="374"/>
                </a:lnTo>
                <a:lnTo>
                  <a:pt x="105" y="374"/>
                </a:lnTo>
                <a:lnTo>
                  <a:pt x="100" y="374"/>
                </a:lnTo>
                <a:lnTo>
                  <a:pt x="100" y="374"/>
                </a:lnTo>
                <a:lnTo>
                  <a:pt x="99" y="374"/>
                </a:lnTo>
                <a:lnTo>
                  <a:pt x="99" y="374"/>
                </a:lnTo>
                <a:lnTo>
                  <a:pt x="105" y="372"/>
                </a:lnTo>
                <a:lnTo>
                  <a:pt x="105" y="372"/>
                </a:lnTo>
                <a:lnTo>
                  <a:pt x="136" y="362"/>
                </a:lnTo>
                <a:lnTo>
                  <a:pt x="136" y="362"/>
                </a:lnTo>
                <a:lnTo>
                  <a:pt x="154" y="357"/>
                </a:lnTo>
                <a:lnTo>
                  <a:pt x="172" y="351"/>
                </a:lnTo>
                <a:lnTo>
                  <a:pt x="208" y="343"/>
                </a:lnTo>
                <a:lnTo>
                  <a:pt x="208" y="343"/>
                </a:lnTo>
                <a:lnTo>
                  <a:pt x="275" y="324"/>
                </a:lnTo>
                <a:lnTo>
                  <a:pt x="309" y="316"/>
                </a:lnTo>
                <a:lnTo>
                  <a:pt x="342" y="308"/>
                </a:lnTo>
                <a:lnTo>
                  <a:pt x="342" y="308"/>
                </a:lnTo>
                <a:lnTo>
                  <a:pt x="412" y="294"/>
                </a:lnTo>
                <a:lnTo>
                  <a:pt x="445" y="285"/>
                </a:lnTo>
                <a:lnTo>
                  <a:pt x="480" y="276"/>
                </a:lnTo>
                <a:lnTo>
                  <a:pt x="480" y="276"/>
                </a:lnTo>
                <a:lnTo>
                  <a:pt x="510" y="263"/>
                </a:lnTo>
                <a:lnTo>
                  <a:pt x="510" y="263"/>
                </a:lnTo>
                <a:lnTo>
                  <a:pt x="512" y="263"/>
                </a:lnTo>
                <a:lnTo>
                  <a:pt x="512" y="263"/>
                </a:lnTo>
                <a:lnTo>
                  <a:pt x="527" y="258"/>
                </a:lnTo>
                <a:lnTo>
                  <a:pt x="527" y="258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509" y="279"/>
                </a:lnTo>
                <a:lnTo>
                  <a:pt x="476" y="287"/>
                </a:lnTo>
                <a:lnTo>
                  <a:pt x="442" y="295"/>
                </a:lnTo>
                <a:lnTo>
                  <a:pt x="373" y="308"/>
                </a:lnTo>
                <a:lnTo>
                  <a:pt x="373" y="308"/>
                </a:lnTo>
                <a:close/>
                <a:moveTo>
                  <a:pt x="318" y="311"/>
                </a:moveTo>
                <a:lnTo>
                  <a:pt x="318" y="311"/>
                </a:lnTo>
                <a:lnTo>
                  <a:pt x="365" y="299"/>
                </a:lnTo>
                <a:lnTo>
                  <a:pt x="390" y="293"/>
                </a:lnTo>
                <a:lnTo>
                  <a:pt x="413" y="289"/>
                </a:lnTo>
                <a:lnTo>
                  <a:pt x="413" y="289"/>
                </a:lnTo>
                <a:lnTo>
                  <a:pt x="435" y="285"/>
                </a:lnTo>
                <a:lnTo>
                  <a:pt x="456" y="280"/>
                </a:lnTo>
                <a:lnTo>
                  <a:pt x="456" y="280"/>
                </a:lnTo>
                <a:lnTo>
                  <a:pt x="425" y="288"/>
                </a:lnTo>
                <a:lnTo>
                  <a:pt x="425" y="288"/>
                </a:lnTo>
                <a:lnTo>
                  <a:pt x="371" y="300"/>
                </a:lnTo>
                <a:lnTo>
                  <a:pt x="318" y="311"/>
                </a:lnTo>
                <a:lnTo>
                  <a:pt x="318" y="311"/>
                </a:lnTo>
                <a:close/>
                <a:moveTo>
                  <a:pt x="516" y="259"/>
                </a:moveTo>
                <a:lnTo>
                  <a:pt x="516" y="259"/>
                </a:lnTo>
                <a:lnTo>
                  <a:pt x="513" y="260"/>
                </a:lnTo>
                <a:lnTo>
                  <a:pt x="513" y="260"/>
                </a:lnTo>
                <a:lnTo>
                  <a:pt x="480" y="270"/>
                </a:lnTo>
                <a:lnTo>
                  <a:pt x="462" y="276"/>
                </a:lnTo>
                <a:lnTo>
                  <a:pt x="444" y="281"/>
                </a:lnTo>
                <a:lnTo>
                  <a:pt x="444" y="281"/>
                </a:lnTo>
                <a:lnTo>
                  <a:pt x="375" y="295"/>
                </a:lnTo>
                <a:lnTo>
                  <a:pt x="308" y="311"/>
                </a:lnTo>
                <a:lnTo>
                  <a:pt x="308" y="311"/>
                </a:lnTo>
                <a:lnTo>
                  <a:pt x="264" y="322"/>
                </a:lnTo>
                <a:lnTo>
                  <a:pt x="220" y="333"/>
                </a:lnTo>
                <a:lnTo>
                  <a:pt x="220" y="333"/>
                </a:lnTo>
                <a:lnTo>
                  <a:pt x="198" y="339"/>
                </a:lnTo>
                <a:lnTo>
                  <a:pt x="175" y="344"/>
                </a:lnTo>
                <a:lnTo>
                  <a:pt x="129" y="353"/>
                </a:lnTo>
                <a:lnTo>
                  <a:pt x="129" y="353"/>
                </a:lnTo>
                <a:lnTo>
                  <a:pt x="87" y="363"/>
                </a:lnTo>
                <a:lnTo>
                  <a:pt x="87" y="363"/>
                </a:lnTo>
                <a:lnTo>
                  <a:pt x="75" y="366"/>
                </a:lnTo>
                <a:lnTo>
                  <a:pt x="72" y="366"/>
                </a:lnTo>
                <a:lnTo>
                  <a:pt x="76" y="364"/>
                </a:lnTo>
                <a:lnTo>
                  <a:pt x="76" y="364"/>
                </a:lnTo>
                <a:lnTo>
                  <a:pt x="97" y="357"/>
                </a:lnTo>
                <a:lnTo>
                  <a:pt x="97" y="357"/>
                </a:lnTo>
                <a:lnTo>
                  <a:pt x="144" y="343"/>
                </a:lnTo>
                <a:lnTo>
                  <a:pt x="189" y="331"/>
                </a:lnTo>
                <a:lnTo>
                  <a:pt x="189" y="331"/>
                </a:lnTo>
                <a:lnTo>
                  <a:pt x="235" y="319"/>
                </a:lnTo>
                <a:lnTo>
                  <a:pt x="280" y="309"/>
                </a:lnTo>
                <a:lnTo>
                  <a:pt x="372" y="287"/>
                </a:lnTo>
                <a:lnTo>
                  <a:pt x="372" y="287"/>
                </a:lnTo>
                <a:lnTo>
                  <a:pt x="420" y="276"/>
                </a:lnTo>
                <a:lnTo>
                  <a:pt x="467" y="263"/>
                </a:lnTo>
                <a:lnTo>
                  <a:pt x="467" y="263"/>
                </a:lnTo>
                <a:lnTo>
                  <a:pt x="488" y="257"/>
                </a:lnTo>
                <a:lnTo>
                  <a:pt x="509" y="249"/>
                </a:lnTo>
                <a:lnTo>
                  <a:pt x="550" y="234"/>
                </a:lnTo>
                <a:lnTo>
                  <a:pt x="550" y="234"/>
                </a:lnTo>
                <a:lnTo>
                  <a:pt x="530" y="255"/>
                </a:lnTo>
                <a:lnTo>
                  <a:pt x="530" y="255"/>
                </a:lnTo>
                <a:lnTo>
                  <a:pt x="529" y="255"/>
                </a:lnTo>
                <a:lnTo>
                  <a:pt x="529" y="255"/>
                </a:lnTo>
                <a:lnTo>
                  <a:pt x="516" y="259"/>
                </a:lnTo>
                <a:lnTo>
                  <a:pt x="516" y="259"/>
                </a:lnTo>
                <a:close/>
                <a:moveTo>
                  <a:pt x="261" y="325"/>
                </a:moveTo>
                <a:lnTo>
                  <a:pt x="261" y="325"/>
                </a:lnTo>
                <a:lnTo>
                  <a:pt x="229" y="334"/>
                </a:lnTo>
                <a:lnTo>
                  <a:pt x="196" y="343"/>
                </a:lnTo>
                <a:lnTo>
                  <a:pt x="196" y="343"/>
                </a:lnTo>
                <a:lnTo>
                  <a:pt x="146" y="358"/>
                </a:lnTo>
                <a:lnTo>
                  <a:pt x="95" y="373"/>
                </a:lnTo>
                <a:lnTo>
                  <a:pt x="95" y="373"/>
                </a:lnTo>
                <a:lnTo>
                  <a:pt x="92" y="373"/>
                </a:lnTo>
                <a:lnTo>
                  <a:pt x="90" y="375"/>
                </a:lnTo>
                <a:lnTo>
                  <a:pt x="90" y="375"/>
                </a:lnTo>
                <a:lnTo>
                  <a:pt x="88" y="375"/>
                </a:lnTo>
                <a:lnTo>
                  <a:pt x="88" y="375"/>
                </a:lnTo>
                <a:lnTo>
                  <a:pt x="71" y="367"/>
                </a:lnTo>
                <a:lnTo>
                  <a:pt x="71" y="367"/>
                </a:lnTo>
                <a:lnTo>
                  <a:pt x="95" y="364"/>
                </a:lnTo>
                <a:lnTo>
                  <a:pt x="119" y="360"/>
                </a:lnTo>
                <a:lnTo>
                  <a:pt x="144" y="354"/>
                </a:lnTo>
                <a:lnTo>
                  <a:pt x="167" y="349"/>
                </a:lnTo>
                <a:lnTo>
                  <a:pt x="214" y="337"/>
                </a:lnTo>
                <a:lnTo>
                  <a:pt x="261" y="325"/>
                </a:lnTo>
                <a:lnTo>
                  <a:pt x="261" y="325"/>
                </a:lnTo>
                <a:close/>
                <a:moveTo>
                  <a:pt x="180" y="358"/>
                </a:moveTo>
                <a:lnTo>
                  <a:pt x="180" y="358"/>
                </a:lnTo>
                <a:lnTo>
                  <a:pt x="232" y="344"/>
                </a:lnTo>
                <a:lnTo>
                  <a:pt x="283" y="330"/>
                </a:lnTo>
                <a:lnTo>
                  <a:pt x="283" y="330"/>
                </a:lnTo>
                <a:lnTo>
                  <a:pt x="323" y="320"/>
                </a:lnTo>
                <a:lnTo>
                  <a:pt x="363" y="311"/>
                </a:lnTo>
                <a:lnTo>
                  <a:pt x="444" y="296"/>
                </a:lnTo>
                <a:lnTo>
                  <a:pt x="444" y="296"/>
                </a:lnTo>
                <a:lnTo>
                  <a:pt x="423" y="301"/>
                </a:lnTo>
                <a:lnTo>
                  <a:pt x="423" y="301"/>
                </a:lnTo>
                <a:lnTo>
                  <a:pt x="397" y="307"/>
                </a:lnTo>
                <a:lnTo>
                  <a:pt x="371" y="312"/>
                </a:lnTo>
                <a:lnTo>
                  <a:pt x="345" y="317"/>
                </a:lnTo>
                <a:lnTo>
                  <a:pt x="320" y="323"/>
                </a:lnTo>
                <a:lnTo>
                  <a:pt x="320" y="323"/>
                </a:lnTo>
                <a:lnTo>
                  <a:pt x="292" y="330"/>
                </a:lnTo>
                <a:lnTo>
                  <a:pt x="266" y="337"/>
                </a:lnTo>
                <a:lnTo>
                  <a:pt x="213" y="353"/>
                </a:lnTo>
                <a:lnTo>
                  <a:pt x="161" y="370"/>
                </a:lnTo>
                <a:lnTo>
                  <a:pt x="134" y="378"/>
                </a:lnTo>
                <a:lnTo>
                  <a:pt x="108" y="385"/>
                </a:lnTo>
                <a:lnTo>
                  <a:pt x="108" y="385"/>
                </a:lnTo>
                <a:lnTo>
                  <a:pt x="92" y="378"/>
                </a:lnTo>
                <a:lnTo>
                  <a:pt x="92" y="378"/>
                </a:lnTo>
                <a:lnTo>
                  <a:pt x="114" y="374"/>
                </a:lnTo>
                <a:lnTo>
                  <a:pt x="136" y="369"/>
                </a:lnTo>
                <a:lnTo>
                  <a:pt x="180" y="358"/>
                </a:lnTo>
                <a:lnTo>
                  <a:pt x="180" y="358"/>
                </a:lnTo>
                <a:close/>
                <a:moveTo>
                  <a:pt x="144" y="380"/>
                </a:moveTo>
                <a:lnTo>
                  <a:pt x="144" y="380"/>
                </a:lnTo>
                <a:lnTo>
                  <a:pt x="155" y="377"/>
                </a:lnTo>
                <a:lnTo>
                  <a:pt x="167" y="374"/>
                </a:lnTo>
                <a:lnTo>
                  <a:pt x="179" y="372"/>
                </a:lnTo>
                <a:lnTo>
                  <a:pt x="191" y="370"/>
                </a:lnTo>
                <a:lnTo>
                  <a:pt x="191" y="370"/>
                </a:lnTo>
                <a:lnTo>
                  <a:pt x="216" y="363"/>
                </a:lnTo>
                <a:lnTo>
                  <a:pt x="242" y="354"/>
                </a:lnTo>
                <a:lnTo>
                  <a:pt x="292" y="339"/>
                </a:lnTo>
                <a:lnTo>
                  <a:pt x="292" y="339"/>
                </a:lnTo>
                <a:lnTo>
                  <a:pt x="334" y="329"/>
                </a:lnTo>
                <a:lnTo>
                  <a:pt x="375" y="320"/>
                </a:lnTo>
                <a:lnTo>
                  <a:pt x="418" y="311"/>
                </a:lnTo>
                <a:lnTo>
                  <a:pt x="459" y="302"/>
                </a:lnTo>
                <a:lnTo>
                  <a:pt x="459" y="302"/>
                </a:lnTo>
                <a:lnTo>
                  <a:pt x="438" y="309"/>
                </a:lnTo>
                <a:lnTo>
                  <a:pt x="438" y="309"/>
                </a:lnTo>
                <a:lnTo>
                  <a:pt x="404" y="319"/>
                </a:lnTo>
                <a:lnTo>
                  <a:pt x="369" y="327"/>
                </a:lnTo>
                <a:lnTo>
                  <a:pt x="369" y="327"/>
                </a:lnTo>
                <a:lnTo>
                  <a:pt x="304" y="345"/>
                </a:lnTo>
                <a:lnTo>
                  <a:pt x="238" y="366"/>
                </a:lnTo>
                <a:lnTo>
                  <a:pt x="238" y="366"/>
                </a:lnTo>
                <a:lnTo>
                  <a:pt x="198" y="378"/>
                </a:lnTo>
                <a:lnTo>
                  <a:pt x="198" y="378"/>
                </a:lnTo>
                <a:lnTo>
                  <a:pt x="197" y="378"/>
                </a:lnTo>
                <a:lnTo>
                  <a:pt x="197" y="378"/>
                </a:lnTo>
                <a:lnTo>
                  <a:pt x="180" y="381"/>
                </a:lnTo>
                <a:lnTo>
                  <a:pt x="164" y="384"/>
                </a:lnTo>
                <a:lnTo>
                  <a:pt x="147" y="389"/>
                </a:lnTo>
                <a:lnTo>
                  <a:pt x="139" y="392"/>
                </a:lnTo>
                <a:lnTo>
                  <a:pt x="131" y="396"/>
                </a:lnTo>
                <a:lnTo>
                  <a:pt x="131" y="396"/>
                </a:lnTo>
                <a:lnTo>
                  <a:pt x="112" y="387"/>
                </a:lnTo>
                <a:lnTo>
                  <a:pt x="112" y="387"/>
                </a:lnTo>
                <a:lnTo>
                  <a:pt x="120" y="386"/>
                </a:lnTo>
                <a:lnTo>
                  <a:pt x="128" y="384"/>
                </a:lnTo>
                <a:lnTo>
                  <a:pt x="144" y="380"/>
                </a:lnTo>
                <a:lnTo>
                  <a:pt x="144" y="380"/>
                </a:lnTo>
                <a:close/>
                <a:moveTo>
                  <a:pt x="151" y="390"/>
                </a:moveTo>
                <a:lnTo>
                  <a:pt x="151" y="390"/>
                </a:lnTo>
                <a:lnTo>
                  <a:pt x="166" y="386"/>
                </a:lnTo>
                <a:lnTo>
                  <a:pt x="181" y="383"/>
                </a:lnTo>
                <a:lnTo>
                  <a:pt x="181" y="383"/>
                </a:lnTo>
                <a:lnTo>
                  <a:pt x="174" y="384"/>
                </a:lnTo>
                <a:lnTo>
                  <a:pt x="174" y="384"/>
                </a:lnTo>
                <a:lnTo>
                  <a:pt x="159" y="389"/>
                </a:lnTo>
                <a:lnTo>
                  <a:pt x="144" y="394"/>
                </a:lnTo>
                <a:lnTo>
                  <a:pt x="144" y="394"/>
                </a:lnTo>
                <a:lnTo>
                  <a:pt x="138" y="396"/>
                </a:lnTo>
                <a:lnTo>
                  <a:pt x="134" y="397"/>
                </a:lnTo>
                <a:lnTo>
                  <a:pt x="134" y="397"/>
                </a:lnTo>
                <a:lnTo>
                  <a:pt x="133" y="397"/>
                </a:lnTo>
                <a:lnTo>
                  <a:pt x="133" y="397"/>
                </a:lnTo>
                <a:lnTo>
                  <a:pt x="143" y="393"/>
                </a:lnTo>
                <a:lnTo>
                  <a:pt x="151" y="390"/>
                </a:lnTo>
                <a:lnTo>
                  <a:pt x="151" y="390"/>
                </a:lnTo>
                <a:close/>
                <a:moveTo>
                  <a:pt x="190" y="383"/>
                </a:moveTo>
                <a:lnTo>
                  <a:pt x="190" y="383"/>
                </a:lnTo>
                <a:lnTo>
                  <a:pt x="201" y="380"/>
                </a:lnTo>
                <a:lnTo>
                  <a:pt x="201" y="380"/>
                </a:lnTo>
                <a:lnTo>
                  <a:pt x="202" y="380"/>
                </a:lnTo>
                <a:lnTo>
                  <a:pt x="202" y="380"/>
                </a:lnTo>
                <a:lnTo>
                  <a:pt x="236" y="373"/>
                </a:lnTo>
                <a:lnTo>
                  <a:pt x="270" y="366"/>
                </a:lnTo>
                <a:lnTo>
                  <a:pt x="270" y="366"/>
                </a:lnTo>
                <a:lnTo>
                  <a:pt x="338" y="350"/>
                </a:lnTo>
                <a:lnTo>
                  <a:pt x="406" y="336"/>
                </a:lnTo>
                <a:lnTo>
                  <a:pt x="406" y="336"/>
                </a:lnTo>
                <a:lnTo>
                  <a:pt x="411" y="334"/>
                </a:lnTo>
                <a:lnTo>
                  <a:pt x="411" y="334"/>
                </a:lnTo>
                <a:lnTo>
                  <a:pt x="380" y="344"/>
                </a:lnTo>
                <a:lnTo>
                  <a:pt x="349" y="352"/>
                </a:lnTo>
                <a:lnTo>
                  <a:pt x="285" y="370"/>
                </a:lnTo>
                <a:lnTo>
                  <a:pt x="223" y="387"/>
                </a:lnTo>
                <a:lnTo>
                  <a:pt x="192" y="396"/>
                </a:lnTo>
                <a:lnTo>
                  <a:pt x="161" y="407"/>
                </a:lnTo>
                <a:lnTo>
                  <a:pt x="161" y="407"/>
                </a:lnTo>
                <a:lnTo>
                  <a:pt x="157" y="408"/>
                </a:lnTo>
                <a:lnTo>
                  <a:pt x="157" y="408"/>
                </a:lnTo>
                <a:lnTo>
                  <a:pt x="136" y="399"/>
                </a:lnTo>
                <a:lnTo>
                  <a:pt x="136" y="399"/>
                </a:lnTo>
                <a:lnTo>
                  <a:pt x="164" y="391"/>
                </a:lnTo>
                <a:lnTo>
                  <a:pt x="190" y="383"/>
                </a:lnTo>
                <a:lnTo>
                  <a:pt x="190" y="383"/>
                </a:lnTo>
                <a:close/>
                <a:moveTo>
                  <a:pt x="220" y="397"/>
                </a:moveTo>
                <a:lnTo>
                  <a:pt x="220" y="397"/>
                </a:lnTo>
                <a:lnTo>
                  <a:pt x="295" y="380"/>
                </a:lnTo>
                <a:lnTo>
                  <a:pt x="295" y="380"/>
                </a:lnTo>
                <a:lnTo>
                  <a:pt x="345" y="368"/>
                </a:lnTo>
                <a:lnTo>
                  <a:pt x="345" y="368"/>
                </a:lnTo>
                <a:lnTo>
                  <a:pt x="324" y="375"/>
                </a:lnTo>
                <a:lnTo>
                  <a:pt x="324" y="375"/>
                </a:lnTo>
                <a:lnTo>
                  <a:pt x="286" y="385"/>
                </a:lnTo>
                <a:lnTo>
                  <a:pt x="249" y="396"/>
                </a:lnTo>
                <a:lnTo>
                  <a:pt x="249" y="396"/>
                </a:lnTo>
                <a:lnTo>
                  <a:pt x="216" y="407"/>
                </a:lnTo>
                <a:lnTo>
                  <a:pt x="183" y="417"/>
                </a:lnTo>
                <a:lnTo>
                  <a:pt x="183" y="417"/>
                </a:lnTo>
                <a:lnTo>
                  <a:pt x="182" y="418"/>
                </a:lnTo>
                <a:lnTo>
                  <a:pt x="181" y="418"/>
                </a:lnTo>
                <a:lnTo>
                  <a:pt x="181" y="418"/>
                </a:lnTo>
                <a:lnTo>
                  <a:pt x="179" y="419"/>
                </a:lnTo>
                <a:lnTo>
                  <a:pt x="179" y="419"/>
                </a:lnTo>
                <a:lnTo>
                  <a:pt x="175" y="417"/>
                </a:lnTo>
                <a:lnTo>
                  <a:pt x="175" y="417"/>
                </a:lnTo>
                <a:lnTo>
                  <a:pt x="161" y="410"/>
                </a:lnTo>
                <a:lnTo>
                  <a:pt x="161" y="410"/>
                </a:lnTo>
                <a:lnTo>
                  <a:pt x="176" y="408"/>
                </a:lnTo>
                <a:lnTo>
                  <a:pt x="190" y="405"/>
                </a:lnTo>
                <a:lnTo>
                  <a:pt x="220" y="397"/>
                </a:lnTo>
                <a:lnTo>
                  <a:pt x="220" y="397"/>
                </a:lnTo>
                <a:close/>
                <a:moveTo>
                  <a:pt x="308" y="399"/>
                </a:moveTo>
                <a:lnTo>
                  <a:pt x="308" y="399"/>
                </a:lnTo>
                <a:lnTo>
                  <a:pt x="325" y="395"/>
                </a:lnTo>
                <a:lnTo>
                  <a:pt x="325" y="395"/>
                </a:lnTo>
                <a:lnTo>
                  <a:pt x="309" y="400"/>
                </a:lnTo>
                <a:lnTo>
                  <a:pt x="309" y="400"/>
                </a:lnTo>
                <a:lnTo>
                  <a:pt x="275" y="408"/>
                </a:lnTo>
                <a:lnTo>
                  <a:pt x="242" y="415"/>
                </a:lnTo>
                <a:lnTo>
                  <a:pt x="242" y="415"/>
                </a:lnTo>
                <a:lnTo>
                  <a:pt x="230" y="419"/>
                </a:lnTo>
                <a:lnTo>
                  <a:pt x="216" y="422"/>
                </a:lnTo>
                <a:lnTo>
                  <a:pt x="216" y="422"/>
                </a:lnTo>
                <a:lnTo>
                  <a:pt x="207" y="424"/>
                </a:lnTo>
                <a:lnTo>
                  <a:pt x="202" y="426"/>
                </a:lnTo>
                <a:lnTo>
                  <a:pt x="198" y="428"/>
                </a:lnTo>
                <a:lnTo>
                  <a:pt x="198" y="428"/>
                </a:lnTo>
                <a:lnTo>
                  <a:pt x="182" y="421"/>
                </a:lnTo>
                <a:lnTo>
                  <a:pt x="182" y="421"/>
                </a:lnTo>
                <a:lnTo>
                  <a:pt x="213" y="415"/>
                </a:lnTo>
                <a:lnTo>
                  <a:pt x="245" y="410"/>
                </a:lnTo>
                <a:lnTo>
                  <a:pt x="276" y="404"/>
                </a:lnTo>
                <a:lnTo>
                  <a:pt x="308" y="399"/>
                </a:lnTo>
                <a:lnTo>
                  <a:pt x="308" y="399"/>
                </a:lnTo>
                <a:close/>
                <a:moveTo>
                  <a:pt x="206" y="427"/>
                </a:moveTo>
                <a:lnTo>
                  <a:pt x="206" y="427"/>
                </a:lnTo>
                <a:lnTo>
                  <a:pt x="217" y="424"/>
                </a:lnTo>
                <a:lnTo>
                  <a:pt x="217" y="424"/>
                </a:lnTo>
                <a:lnTo>
                  <a:pt x="246" y="418"/>
                </a:lnTo>
                <a:lnTo>
                  <a:pt x="274" y="411"/>
                </a:lnTo>
                <a:lnTo>
                  <a:pt x="331" y="396"/>
                </a:lnTo>
                <a:lnTo>
                  <a:pt x="331" y="396"/>
                </a:lnTo>
                <a:lnTo>
                  <a:pt x="355" y="390"/>
                </a:lnTo>
                <a:lnTo>
                  <a:pt x="379" y="384"/>
                </a:lnTo>
                <a:lnTo>
                  <a:pt x="405" y="377"/>
                </a:lnTo>
                <a:lnTo>
                  <a:pt x="417" y="373"/>
                </a:lnTo>
                <a:lnTo>
                  <a:pt x="428" y="368"/>
                </a:lnTo>
                <a:lnTo>
                  <a:pt x="428" y="368"/>
                </a:lnTo>
                <a:lnTo>
                  <a:pt x="411" y="387"/>
                </a:lnTo>
                <a:lnTo>
                  <a:pt x="411" y="387"/>
                </a:lnTo>
                <a:lnTo>
                  <a:pt x="410" y="387"/>
                </a:lnTo>
                <a:lnTo>
                  <a:pt x="410" y="387"/>
                </a:lnTo>
                <a:lnTo>
                  <a:pt x="383" y="394"/>
                </a:lnTo>
                <a:lnTo>
                  <a:pt x="356" y="400"/>
                </a:lnTo>
                <a:lnTo>
                  <a:pt x="300" y="412"/>
                </a:lnTo>
                <a:lnTo>
                  <a:pt x="300" y="412"/>
                </a:lnTo>
                <a:lnTo>
                  <a:pt x="271" y="418"/>
                </a:lnTo>
                <a:lnTo>
                  <a:pt x="242" y="424"/>
                </a:lnTo>
                <a:lnTo>
                  <a:pt x="242" y="424"/>
                </a:lnTo>
                <a:lnTo>
                  <a:pt x="226" y="426"/>
                </a:lnTo>
                <a:lnTo>
                  <a:pt x="209" y="428"/>
                </a:lnTo>
                <a:lnTo>
                  <a:pt x="209" y="428"/>
                </a:lnTo>
                <a:lnTo>
                  <a:pt x="201" y="429"/>
                </a:lnTo>
                <a:lnTo>
                  <a:pt x="200" y="429"/>
                </a:lnTo>
                <a:lnTo>
                  <a:pt x="200" y="429"/>
                </a:lnTo>
                <a:lnTo>
                  <a:pt x="206" y="427"/>
                </a:lnTo>
                <a:lnTo>
                  <a:pt x="206" y="427"/>
                </a:lnTo>
                <a:close/>
                <a:moveTo>
                  <a:pt x="301" y="414"/>
                </a:moveTo>
                <a:lnTo>
                  <a:pt x="301" y="414"/>
                </a:lnTo>
                <a:lnTo>
                  <a:pt x="351" y="404"/>
                </a:lnTo>
                <a:lnTo>
                  <a:pt x="376" y="398"/>
                </a:lnTo>
                <a:lnTo>
                  <a:pt x="401" y="392"/>
                </a:lnTo>
                <a:lnTo>
                  <a:pt x="401" y="392"/>
                </a:lnTo>
                <a:lnTo>
                  <a:pt x="387" y="397"/>
                </a:lnTo>
                <a:lnTo>
                  <a:pt x="387" y="397"/>
                </a:lnTo>
                <a:lnTo>
                  <a:pt x="375" y="400"/>
                </a:lnTo>
                <a:lnTo>
                  <a:pt x="364" y="403"/>
                </a:lnTo>
                <a:lnTo>
                  <a:pt x="364" y="403"/>
                </a:lnTo>
                <a:lnTo>
                  <a:pt x="316" y="413"/>
                </a:lnTo>
                <a:lnTo>
                  <a:pt x="316" y="413"/>
                </a:lnTo>
                <a:lnTo>
                  <a:pt x="302" y="416"/>
                </a:lnTo>
                <a:lnTo>
                  <a:pt x="290" y="420"/>
                </a:lnTo>
                <a:lnTo>
                  <a:pt x="266" y="428"/>
                </a:lnTo>
                <a:lnTo>
                  <a:pt x="266" y="428"/>
                </a:lnTo>
                <a:lnTo>
                  <a:pt x="255" y="431"/>
                </a:lnTo>
                <a:lnTo>
                  <a:pt x="244" y="434"/>
                </a:lnTo>
                <a:lnTo>
                  <a:pt x="233" y="437"/>
                </a:lnTo>
                <a:lnTo>
                  <a:pt x="223" y="441"/>
                </a:lnTo>
                <a:lnTo>
                  <a:pt x="223" y="441"/>
                </a:lnTo>
                <a:lnTo>
                  <a:pt x="202" y="431"/>
                </a:lnTo>
                <a:lnTo>
                  <a:pt x="202" y="431"/>
                </a:lnTo>
                <a:lnTo>
                  <a:pt x="228" y="428"/>
                </a:lnTo>
                <a:lnTo>
                  <a:pt x="252" y="424"/>
                </a:lnTo>
                <a:lnTo>
                  <a:pt x="301" y="414"/>
                </a:lnTo>
                <a:lnTo>
                  <a:pt x="301" y="414"/>
                </a:lnTo>
                <a:close/>
                <a:moveTo>
                  <a:pt x="243" y="438"/>
                </a:moveTo>
                <a:lnTo>
                  <a:pt x="243" y="438"/>
                </a:lnTo>
                <a:lnTo>
                  <a:pt x="265" y="431"/>
                </a:lnTo>
                <a:lnTo>
                  <a:pt x="287" y="424"/>
                </a:lnTo>
                <a:lnTo>
                  <a:pt x="310" y="417"/>
                </a:lnTo>
                <a:lnTo>
                  <a:pt x="332" y="412"/>
                </a:lnTo>
                <a:lnTo>
                  <a:pt x="332" y="412"/>
                </a:lnTo>
                <a:lnTo>
                  <a:pt x="351" y="408"/>
                </a:lnTo>
                <a:lnTo>
                  <a:pt x="370" y="404"/>
                </a:lnTo>
                <a:lnTo>
                  <a:pt x="390" y="399"/>
                </a:lnTo>
                <a:lnTo>
                  <a:pt x="399" y="395"/>
                </a:lnTo>
                <a:lnTo>
                  <a:pt x="407" y="391"/>
                </a:lnTo>
                <a:lnTo>
                  <a:pt x="407" y="391"/>
                </a:lnTo>
                <a:lnTo>
                  <a:pt x="392" y="408"/>
                </a:lnTo>
                <a:lnTo>
                  <a:pt x="392" y="408"/>
                </a:lnTo>
                <a:lnTo>
                  <a:pt x="369" y="413"/>
                </a:lnTo>
                <a:lnTo>
                  <a:pt x="346" y="419"/>
                </a:lnTo>
                <a:lnTo>
                  <a:pt x="301" y="429"/>
                </a:lnTo>
                <a:lnTo>
                  <a:pt x="301" y="429"/>
                </a:lnTo>
                <a:lnTo>
                  <a:pt x="278" y="433"/>
                </a:lnTo>
                <a:lnTo>
                  <a:pt x="256" y="438"/>
                </a:lnTo>
                <a:lnTo>
                  <a:pt x="256" y="438"/>
                </a:lnTo>
                <a:lnTo>
                  <a:pt x="243" y="440"/>
                </a:lnTo>
                <a:lnTo>
                  <a:pt x="230" y="442"/>
                </a:lnTo>
                <a:lnTo>
                  <a:pt x="230" y="442"/>
                </a:lnTo>
                <a:lnTo>
                  <a:pt x="228" y="442"/>
                </a:lnTo>
                <a:lnTo>
                  <a:pt x="228" y="441"/>
                </a:lnTo>
                <a:lnTo>
                  <a:pt x="232" y="440"/>
                </a:lnTo>
                <a:lnTo>
                  <a:pt x="243" y="438"/>
                </a:lnTo>
                <a:lnTo>
                  <a:pt x="243" y="438"/>
                </a:lnTo>
                <a:close/>
                <a:moveTo>
                  <a:pt x="291" y="433"/>
                </a:moveTo>
                <a:lnTo>
                  <a:pt x="291" y="433"/>
                </a:lnTo>
                <a:lnTo>
                  <a:pt x="334" y="424"/>
                </a:lnTo>
                <a:lnTo>
                  <a:pt x="376" y="414"/>
                </a:lnTo>
                <a:lnTo>
                  <a:pt x="376" y="414"/>
                </a:lnTo>
                <a:lnTo>
                  <a:pt x="380" y="413"/>
                </a:lnTo>
                <a:lnTo>
                  <a:pt x="380" y="413"/>
                </a:lnTo>
                <a:lnTo>
                  <a:pt x="371" y="416"/>
                </a:lnTo>
                <a:lnTo>
                  <a:pt x="371" y="416"/>
                </a:lnTo>
                <a:lnTo>
                  <a:pt x="351" y="424"/>
                </a:lnTo>
                <a:lnTo>
                  <a:pt x="330" y="431"/>
                </a:lnTo>
                <a:lnTo>
                  <a:pt x="330" y="431"/>
                </a:lnTo>
                <a:lnTo>
                  <a:pt x="287" y="444"/>
                </a:lnTo>
                <a:lnTo>
                  <a:pt x="287" y="444"/>
                </a:lnTo>
                <a:lnTo>
                  <a:pt x="269" y="449"/>
                </a:lnTo>
                <a:lnTo>
                  <a:pt x="259" y="452"/>
                </a:lnTo>
                <a:lnTo>
                  <a:pt x="250" y="455"/>
                </a:lnTo>
                <a:lnTo>
                  <a:pt x="250" y="455"/>
                </a:lnTo>
                <a:lnTo>
                  <a:pt x="228" y="444"/>
                </a:lnTo>
                <a:lnTo>
                  <a:pt x="228" y="444"/>
                </a:lnTo>
                <a:lnTo>
                  <a:pt x="236" y="444"/>
                </a:lnTo>
                <a:lnTo>
                  <a:pt x="244" y="443"/>
                </a:lnTo>
                <a:lnTo>
                  <a:pt x="260" y="441"/>
                </a:lnTo>
                <a:lnTo>
                  <a:pt x="291" y="433"/>
                </a:lnTo>
                <a:lnTo>
                  <a:pt x="291" y="433"/>
                </a:lnTo>
                <a:close/>
                <a:moveTo>
                  <a:pt x="258" y="454"/>
                </a:moveTo>
                <a:lnTo>
                  <a:pt x="258" y="454"/>
                </a:lnTo>
                <a:lnTo>
                  <a:pt x="290" y="444"/>
                </a:lnTo>
                <a:lnTo>
                  <a:pt x="323" y="434"/>
                </a:lnTo>
                <a:lnTo>
                  <a:pt x="355" y="424"/>
                </a:lnTo>
                <a:lnTo>
                  <a:pt x="388" y="412"/>
                </a:lnTo>
                <a:lnTo>
                  <a:pt x="388" y="412"/>
                </a:lnTo>
                <a:lnTo>
                  <a:pt x="368" y="433"/>
                </a:lnTo>
                <a:lnTo>
                  <a:pt x="368" y="433"/>
                </a:lnTo>
                <a:lnTo>
                  <a:pt x="354" y="437"/>
                </a:lnTo>
                <a:lnTo>
                  <a:pt x="341" y="439"/>
                </a:lnTo>
                <a:lnTo>
                  <a:pt x="314" y="444"/>
                </a:lnTo>
                <a:lnTo>
                  <a:pt x="314" y="444"/>
                </a:lnTo>
                <a:lnTo>
                  <a:pt x="282" y="450"/>
                </a:lnTo>
                <a:lnTo>
                  <a:pt x="282" y="450"/>
                </a:lnTo>
                <a:lnTo>
                  <a:pt x="269" y="453"/>
                </a:lnTo>
                <a:lnTo>
                  <a:pt x="269" y="453"/>
                </a:lnTo>
                <a:lnTo>
                  <a:pt x="257" y="456"/>
                </a:lnTo>
                <a:lnTo>
                  <a:pt x="253" y="456"/>
                </a:lnTo>
                <a:lnTo>
                  <a:pt x="258" y="454"/>
                </a:lnTo>
                <a:lnTo>
                  <a:pt x="258" y="454"/>
                </a:lnTo>
                <a:close/>
                <a:moveTo>
                  <a:pt x="298" y="449"/>
                </a:moveTo>
                <a:lnTo>
                  <a:pt x="298" y="449"/>
                </a:lnTo>
                <a:lnTo>
                  <a:pt x="345" y="441"/>
                </a:lnTo>
                <a:lnTo>
                  <a:pt x="345" y="441"/>
                </a:lnTo>
                <a:lnTo>
                  <a:pt x="332" y="444"/>
                </a:lnTo>
                <a:lnTo>
                  <a:pt x="332" y="444"/>
                </a:lnTo>
                <a:lnTo>
                  <a:pt x="317" y="449"/>
                </a:lnTo>
                <a:lnTo>
                  <a:pt x="300" y="454"/>
                </a:lnTo>
                <a:lnTo>
                  <a:pt x="269" y="465"/>
                </a:lnTo>
                <a:lnTo>
                  <a:pt x="269" y="465"/>
                </a:lnTo>
                <a:lnTo>
                  <a:pt x="268" y="464"/>
                </a:lnTo>
                <a:lnTo>
                  <a:pt x="268" y="464"/>
                </a:lnTo>
                <a:lnTo>
                  <a:pt x="256" y="458"/>
                </a:lnTo>
                <a:lnTo>
                  <a:pt x="256" y="458"/>
                </a:lnTo>
                <a:lnTo>
                  <a:pt x="267" y="457"/>
                </a:lnTo>
                <a:lnTo>
                  <a:pt x="277" y="454"/>
                </a:lnTo>
                <a:lnTo>
                  <a:pt x="288" y="451"/>
                </a:lnTo>
                <a:lnTo>
                  <a:pt x="298" y="449"/>
                </a:lnTo>
                <a:lnTo>
                  <a:pt x="298" y="449"/>
                </a:lnTo>
                <a:close/>
                <a:moveTo>
                  <a:pt x="278" y="464"/>
                </a:moveTo>
                <a:lnTo>
                  <a:pt x="278" y="464"/>
                </a:lnTo>
                <a:lnTo>
                  <a:pt x="299" y="457"/>
                </a:lnTo>
                <a:lnTo>
                  <a:pt x="321" y="450"/>
                </a:lnTo>
                <a:lnTo>
                  <a:pt x="364" y="438"/>
                </a:lnTo>
                <a:lnTo>
                  <a:pt x="364" y="438"/>
                </a:lnTo>
                <a:lnTo>
                  <a:pt x="357" y="444"/>
                </a:lnTo>
                <a:lnTo>
                  <a:pt x="357" y="444"/>
                </a:lnTo>
                <a:lnTo>
                  <a:pt x="336" y="449"/>
                </a:lnTo>
                <a:lnTo>
                  <a:pt x="314" y="454"/>
                </a:lnTo>
                <a:lnTo>
                  <a:pt x="314" y="454"/>
                </a:lnTo>
                <a:lnTo>
                  <a:pt x="291" y="461"/>
                </a:lnTo>
                <a:lnTo>
                  <a:pt x="291" y="461"/>
                </a:lnTo>
                <a:lnTo>
                  <a:pt x="281" y="464"/>
                </a:lnTo>
                <a:lnTo>
                  <a:pt x="281" y="464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2" y="466"/>
                </a:lnTo>
                <a:lnTo>
                  <a:pt x="278" y="464"/>
                </a:lnTo>
                <a:lnTo>
                  <a:pt x="278" y="464"/>
                </a:lnTo>
                <a:close/>
                <a:moveTo>
                  <a:pt x="306" y="459"/>
                </a:moveTo>
                <a:lnTo>
                  <a:pt x="306" y="459"/>
                </a:lnTo>
                <a:lnTo>
                  <a:pt x="327" y="453"/>
                </a:lnTo>
                <a:lnTo>
                  <a:pt x="349" y="448"/>
                </a:lnTo>
                <a:lnTo>
                  <a:pt x="349" y="448"/>
                </a:lnTo>
                <a:lnTo>
                  <a:pt x="354" y="447"/>
                </a:lnTo>
                <a:lnTo>
                  <a:pt x="350" y="449"/>
                </a:lnTo>
                <a:lnTo>
                  <a:pt x="341" y="452"/>
                </a:lnTo>
                <a:lnTo>
                  <a:pt x="341" y="452"/>
                </a:lnTo>
                <a:lnTo>
                  <a:pt x="329" y="456"/>
                </a:lnTo>
                <a:lnTo>
                  <a:pt x="318" y="460"/>
                </a:lnTo>
                <a:lnTo>
                  <a:pt x="318" y="460"/>
                </a:lnTo>
                <a:lnTo>
                  <a:pt x="301" y="465"/>
                </a:lnTo>
                <a:lnTo>
                  <a:pt x="293" y="468"/>
                </a:lnTo>
                <a:lnTo>
                  <a:pt x="286" y="472"/>
                </a:lnTo>
                <a:lnTo>
                  <a:pt x="286" y="472"/>
                </a:lnTo>
                <a:lnTo>
                  <a:pt x="286" y="473"/>
                </a:lnTo>
                <a:lnTo>
                  <a:pt x="286" y="473"/>
                </a:lnTo>
                <a:lnTo>
                  <a:pt x="274" y="467"/>
                </a:lnTo>
                <a:lnTo>
                  <a:pt x="274" y="467"/>
                </a:lnTo>
                <a:lnTo>
                  <a:pt x="282" y="466"/>
                </a:lnTo>
                <a:lnTo>
                  <a:pt x="290" y="464"/>
                </a:lnTo>
                <a:lnTo>
                  <a:pt x="306" y="459"/>
                </a:lnTo>
                <a:lnTo>
                  <a:pt x="306" y="459"/>
                </a:lnTo>
                <a:close/>
                <a:moveTo>
                  <a:pt x="353" y="449"/>
                </a:moveTo>
                <a:lnTo>
                  <a:pt x="353" y="449"/>
                </a:lnTo>
                <a:lnTo>
                  <a:pt x="339" y="464"/>
                </a:lnTo>
                <a:lnTo>
                  <a:pt x="339" y="464"/>
                </a:lnTo>
                <a:lnTo>
                  <a:pt x="332" y="464"/>
                </a:lnTo>
                <a:lnTo>
                  <a:pt x="326" y="465"/>
                </a:lnTo>
                <a:lnTo>
                  <a:pt x="313" y="469"/>
                </a:lnTo>
                <a:lnTo>
                  <a:pt x="313" y="469"/>
                </a:lnTo>
                <a:lnTo>
                  <a:pt x="299" y="472"/>
                </a:lnTo>
                <a:lnTo>
                  <a:pt x="299" y="472"/>
                </a:lnTo>
                <a:lnTo>
                  <a:pt x="291" y="473"/>
                </a:lnTo>
                <a:lnTo>
                  <a:pt x="290" y="473"/>
                </a:lnTo>
                <a:lnTo>
                  <a:pt x="292" y="472"/>
                </a:lnTo>
                <a:lnTo>
                  <a:pt x="302" y="467"/>
                </a:lnTo>
                <a:lnTo>
                  <a:pt x="302" y="467"/>
                </a:lnTo>
                <a:lnTo>
                  <a:pt x="328" y="459"/>
                </a:lnTo>
                <a:lnTo>
                  <a:pt x="340" y="455"/>
                </a:lnTo>
                <a:lnTo>
                  <a:pt x="353" y="449"/>
                </a:lnTo>
                <a:lnTo>
                  <a:pt x="353" y="449"/>
                </a:lnTo>
                <a:close/>
                <a:moveTo>
                  <a:pt x="335" y="468"/>
                </a:moveTo>
                <a:lnTo>
                  <a:pt x="335" y="468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22" y="480"/>
                </a:lnTo>
                <a:lnTo>
                  <a:pt x="317" y="479"/>
                </a:lnTo>
                <a:lnTo>
                  <a:pt x="313" y="480"/>
                </a:lnTo>
                <a:lnTo>
                  <a:pt x="313" y="480"/>
                </a:lnTo>
                <a:lnTo>
                  <a:pt x="310" y="480"/>
                </a:lnTo>
                <a:lnTo>
                  <a:pt x="309" y="479"/>
                </a:lnTo>
                <a:lnTo>
                  <a:pt x="309" y="478"/>
                </a:lnTo>
                <a:lnTo>
                  <a:pt x="311" y="477"/>
                </a:lnTo>
                <a:lnTo>
                  <a:pt x="320" y="472"/>
                </a:lnTo>
                <a:lnTo>
                  <a:pt x="320" y="472"/>
                </a:lnTo>
                <a:lnTo>
                  <a:pt x="335" y="468"/>
                </a:lnTo>
                <a:lnTo>
                  <a:pt x="335" y="468"/>
                </a:lnTo>
                <a:close/>
                <a:moveTo>
                  <a:pt x="304" y="482"/>
                </a:moveTo>
                <a:lnTo>
                  <a:pt x="304" y="482"/>
                </a:lnTo>
                <a:lnTo>
                  <a:pt x="311" y="482"/>
                </a:lnTo>
                <a:lnTo>
                  <a:pt x="315" y="483"/>
                </a:lnTo>
                <a:lnTo>
                  <a:pt x="317" y="484"/>
                </a:lnTo>
                <a:lnTo>
                  <a:pt x="318" y="485"/>
                </a:lnTo>
                <a:lnTo>
                  <a:pt x="318" y="485"/>
                </a:lnTo>
                <a:lnTo>
                  <a:pt x="313" y="488"/>
                </a:lnTo>
                <a:lnTo>
                  <a:pt x="313" y="488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lnTo>
                  <a:pt x="304" y="482"/>
                </a:lnTo>
                <a:close/>
                <a:moveTo>
                  <a:pt x="313" y="506"/>
                </a:moveTo>
                <a:lnTo>
                  <a:pt x="313" y="506"/>
                </a:lnTo>
                <a:lnTo>
                  <a:pt x="314" y="506"/>
                </a:lnTo>
                <a:lnTo>
                  <a:pt x="314" y="506"/>
                </a:lnTo>
                <a:lnTo>
                  <a:pt x="325" y="495"/>
                </a:lnTo>
                <a:lnTo>
                  <a:pt x="336" y="484"/>
                </a:lnTo>
                <a:lnTo>
                  <a:pt x="356" y="462"/>
                </a:lnTo>
                <a:lnTo>
                  <a:pt x="356" y="462"/>
                </a:lnTo>
                <a:lnTo>
                  <a:pt x="446" y="367"/>
                </a:lnTo>
                <a:lnTo>
                  <a:pt x="446" y="367"/>
                </a:lnTo>
                <a:lnTo>
                  <a:pt x="623" y="179"/>
                </a:lnTo>
                <a:lnTo>
                  <a:pt x="623" y="179"/>
                </a:lnTo>
                <a:lnTo>
                  <a:pt x="639" y="164"/>
                </a:lnTo>
                <a:lnTo>
                  <a:pt x="639" y="164"/>
                </a:lnTo>
                <a:lnTo>
                  <a:pt x="640" y="171"/>
                </a:lnTo>
                <a:lnTo>
                  <a:pt x="640" y="171"/>
                </a:lnTo>
                <a:lnTo>
                  <a:pt x="639" y="171"/>
                </a:lnTo>
                <a:lnTo>
                  <a:pt x="639" y="171"/>
                </a:lnTo>
                <a:lnTo>
                  <a:pt x="620" y="189"/>
                </a:lnTo>
                <a:lnTo>
                  <a:pt x="602" y="209"/>
                </a:lnTo>
                <a:lnTo>
                  <a:pt x="566" y="248"/>
                </a:lnTo>
                <a:lnTo>
                  <a:pt x="566" y="248"/>
                </a:lnTo>
                <a:lnTo>
                  <a:pt x="530" y="287"/>
                </a:lnTo>
                <a:lnTo>
                  <a:pt x="495" y="324"/>
                </a:lnTo>
                <a:lnTo>
                  <a:pt x="495" y="324"/>
                </a:lnTo>
                <a:lnTo>
                  <a:pt x="453" y="367"/>
                </a:lnTo>
                <a:lnTo>
                  <a:pt x="413" y="409"/>
                </a:lnTo>
                <a:lnTo>
                  <a:pt x="331" y="495"/>
                </a:lnTo>
                <a:lnTo>
                  <a:pt x="331" y="495"/>
                </a:lnTo>
                <a:lnTo>
                  <a:pt x="309" y="519"/>
                </a:lnTo>
                <a:lnTo>
                  <a:pt x="309" y="519"/>
                </a:lnTo>
                <a:lnTo>
                  <a:pt x="313" y="506"/>
                </a:lnTo>
                <a:lnTo>
                  <a:pt x="313" y="506"/>
                </a:lnTo>
                <a:close/>
                <a:moveTo>
                  <a:pt x="639" y="153"/>
                </a:moveTo>
                <a:lnTo>
                  <a:pt x="639" y="153"/>
                </a:lnTo>
                <a:lnTo>
                  <a:pt x="638" y="154"/>
                </a:lnTo>
                <a:lnTo>
                  <a:pt x="638" y="154"/>
                </a:lnTo>
                <a:lnTo>
                  <a:pt x="628" y="164"/>
                </a:lnTo>
                <a:lnTo>
                  <a:pt x="617" y="174"/>
                </a:lnTo>
                <a:lnTo>
                  <a:pt x="597" y="197"/>
                </a:lnTo>
                <a:lnTo>
                  <a:pt x="597" y="197"/>
                </a:lnTo>
                <a:lnTo>
                  <a:pt x="509" y="290"/>
                </a:lnTo>
                <a:lnTo>
                  <a:pt x="509" y="290"/>
                </a:lnTo>
                <a:lnTo>
                  <a:pt x="498" y="302"/>
                </a:lnTo>
                <a:lnTo>
                  <a:pt x="498" y="302"/>
                </a:lnTo>
                <a:lnTo>
                  <a:pt x="567" y="225"/>
                </a:lnTo>
                <a:lnTo>
                  <a:pt x="602" y="187"/>
                </a:lnTo>
                <a:lnTo>
                  <a:pt x="638" y="150"/>
                </a:lnTo>
                <a:lnTo>
                  <a:pt x="638" y="150"/>
                </a:lnTo>
                <a:lnTo>
                  <a:pt x="640" y="148"/>
                </a:lnTo>
                <a:lnTo>
                  <a:pt x="640" y="148"/>
                </a:lnTo>
                <a:lnTo>
                  <a:pt x="639" y="153"/>
                </a:lnTo>
                <a:lnTo>
                  <a:pt x="639" y="153"/>
                </a:lnTo>
                <a:close/>
                <a:moveTo>
                  <a:pt x="591" y="188"/>
                </a:moveTo>
                <a:lnTo>
                  <a:pt x="591" y="188"/>
                </a:lnTo>
                <a:lnTo>
                  <a:pt x="558" y="195"/>
                </a:lnTo>
                <a:lnTo>
                  <a:pt x="523" y="202"/>
                </a:lnTo>
                <a:lnTo>
                  <a:pt x="456" y="215"/>
                </a:lnTo>
                <a:lnTo>
                  <a:pt x="456" y="215"/>
                </a:lnTo>
                <a:lnTo>
                  <a:pt x="387" y="228"/>
                </a:lnTo>
                <a:lnTo>
                  <a:pt x="317" y="243"/>
                </a:lnTo>
                <a:lnTo>
                  <a:pt x="317" y="243"/>
                </a:lnTo>
                <a:lnTo>
                  <a:pt x="281" y="251"/>
                </a:lnTo>
                <a:lnTo>
                  <a:pt x="247" y="260"/>
                </a:lnTo>
                <a:lnTo>
                  <a:pt x="178" y="280"/>
                </a:lnTo>
                <a:lnTo>
                  <a:pt x="178" y="280"/>
                </a:lnTo>
                <a:lnTo>
                  <a:pt x="112" y="299"/>
                </a:lnTo>
                <a:lnTo>
                  <a:pt x="112" y="299"/>
                </a:lnTo>
                <a:lnTo>
                  <a:pt x="89" y="306"/>
                </a:lnTo>
                <a:lnTo>
                  <a:pt x="89" y="306"/>
                </a:lnTo>
                <a:lnTo>
                  <a:pt x="132" y="291"/>
                </a:lnTo>
                <a:lnTo>
                  <a:pt x="176" y="276"/>
                </a:lnTo>
                <a:lnTo>
                  <a:pt x="176" y="276"/>
                </a:lnTo>
                <a:lnTo>
                  <a:pt x="243" y="257"/>
                </a:lnTo>
                <a:lnTo>
                  <a:pt x="310" y="239"/>
                </a:lnTo>
                <a:lnTo>
                  <a:pt x="310" y="239"/>
                </a:lnTo>
                <a:lnTo>
                  <a:pt x="344" y="231"/>
                </a:lnTo>
                <a:lnTo>
                  <a:pt x="378" y="223"/>
                </a:lnTo>
                <a:lnTo>
                  <a:pt x="447" y="209"/>
                </a:lnTo>
                <a:lnTo>
                  <a:pt x="447" y="209"/>
                </a:lnTo>
                <a:lnTo>
                  <a:pt x="511" y="198"/>
                </a:lnTo>
                <a:lnTo>
                  <a:pt x="542" y="191"/>
                </a:lnTo>
                <a:lnTo>
                  <a:pt x="574" y="184"/>
                </a:lnTo>
                <a:lnTo>
                  <a:pt x="574" y="184"/>
                </a:lnTo>
                <a:lnTo>
                  <a:pt x="590" y="179"/>
                </a:lnTo>
                <a:lnTo>
                  <a:pt x="605" y="173"/>
                </a:lnTo>
                <a:lnTo>
                  <a:pt x="605" y="173"/>
                </a:lnTo>
                <a:lnTo>
                  <a:pt x="594" y="186"/>
                </a:lnTo>
                <a:lnTo>
                  <a:pt x="594" y="186"/>
                </a:lnTo>
                <a:lnTo>
                  <a:pt x="591" y="188"/>
                </a:lnTo>
                <a:lnTo>
                  <a:pt x="591" y="188"/>
                </a:lnTo>
                <a:close/>
                <a:moveTo>
                  <a:pt x="81" y="283"/>
                </a:moveTo>
                <a:lnTo>
                  <a:pt x="81" y="283"/>
                </a:lnTo>
                <a:lnTo>
                  <a:pt x="82" y="283"/>
                </a:lnTo>
                <a:lnTo>
                  <a:pt x="82" y="283"/>
                </a:lnTo>
                <a:lnTo>
                  <a:pt x="115" y="272"/>
                </a:lnTo>
                <a:lnTo>
                  <a:pt x="150" y="263"/>
                </a:lnTo>
                <a:lnTo>
                  <a:pt x="217" y="247"/>
                </a:lnTo>
                <a:lnTo>
                  <a:pt x="217" y="247"/>
                </a:lnTo>
                <a:lnTo>
                  <a:pt x="285" y="231"/>
                </a:lnTo>
                <a:lnTo>
                  <a:pt x="353" y="214"/>
                </a:lnTo>
                <a:lnTo>
                  <a:pt x="353" y="214"/>
                </a:lnTo>
                <a:lnTo>
                  <a:pt x="422" y="200"/>
                </a:lnTo>
                <a:lnTo>
                  <a:pt x="455" y="191"/>
                </a:lnTo>
                <a:lnTo>
                  <a:pt x="490" y="183"/>
                </a:lnTo>
                <a:lnTo>
                  <a:pt x="490" y="183"/>
                </a:lnTo>
                <a:lnTo>
                  <a:pt x="524" y="174"/>
                </a:lnTo>
                <a:lnTo>
                  <a:pt x="560" y="166"/>
                </a:lnTo>
                <a:lnTo>
                  <a:pt x="560" y="166"/>
                </a:lnTo>
                <a:lnTo>
                  <a:pt x="591" y="160"/>
                </a:lnTo>
                <a:lnTo>
                  <a:pt x="622" y="154"/>
                </a:lnTo>
                <a:lnTo>
                  <a:pt x="622" y="154"/>
                </a:lnTo>
                <a:lnTo>
                  <a:pt x="609" y="169"/>
                </a:lnTo>
                <a:lnTo>
                  <a:pt x="609" y="169"/>
                </a:lnTo>
                <a:lnTo>
                  <a:pt x="605" y="169"/>
                </a:lnTo>
                <a:lnTo>
                  <a:pt x="605" y="169"/>
                </a:lnTo>
                <a:lnTo>
                  <a:pt x="604" y="169"/>
                </a:lnTo>
                <a:lnTo>
                  <a:pt x="602" y="170"/>
                </a:lnTo>
                <a:lnTo>
                  <a:pt x="602" y="170"/>
                </a:lnTo>
                <a:lnTo>
                  <a:pt x="537" y="184"/>
                </a:lnTo>
                <a:lnTo>
                  <a:pt x="472" y="197"/>
                </a:lnTo>
                <a:lnTo>
                  <a:pt x="406" y="209"/>
                </a:lnTo>
                <a:lnTo>
                  <a:pt x="340" y="222"/>
                </a:lnTo>
                <a:lnTo>
                  <a:pt x="340" y="222"/>
                </a:lnTo>
                <a:lnTo>
                  <a:pt x="307" y="229"/>
                </a:lnTo>
                <a:lnTo>
                  <a:pt x="273" y="237"/>
                </a:lnTo>
                <a:lnTo>
                  <a:pt x="206" y="254"/>
                </a:lnTo>
                <a:lnTo>
                  <a:pt x="74" y="291"/>
                </a:lnTo>
                <a:lnTo>
                  <a:pt x="74" y="291"/>
                </a:lnTo>
                <a:lnTo>
                  <a:pt x="81" y="283"/>
                </a:lnTo>
                <a:lnTo>
                  <a:pt x="81" y="283"/>
                </a:lnTo>
                <a:close/>
                <a:moveTo>
                  <a:pt x="71" y="294"/>
                </a:moveTo>
                <a:lnTo>
                  <a:pt x="71" y="294"/>
                </a:lnTo>
                <a:lnTo>
                  <a:pt x="208" y="256"/>
                </a:lnTo>
                <a:lnTo>
                  <a:pt x="277" y="238"/>
                </a:lnTo>
                <a:lnTo>
                  <a:pt x="312" y="230"/>
                </a:lnTo>
                <a:lnTo>
                  <a:pt x="346" y="223"/>
                </a:lnTo>
                <a:lnTo>
                  <a:pt x="346" y="223"/>
                </a:lnTo>
                <a:lnTo>
                  <a:pt x="417" y="209"/>
                </a:lnTo>
                <a:lnTo>
                  <a:pt x="489" y="196"/>
                </a:lnTo>
                <a:lnTo>
                  <a:pt x="489" y="196"/>
                </a:lnTo>
                <a:lnTo>
                  <a:pt x="557" y="183"/>
                </a:lnTo>
                <a:lnTo>
                  <a:pt x="557" y="183"/>
                </a:lnTo>
                <a:lnTo>
                  <a:pt x="573" y="179"/>
                </a:lnTo>
                <a:lnTo>
                  <a:pt x="589" y="175"/>
                </a:lnTo>
                <a:lnTo>
                  <a:pt x="589" y="175"/>
                </a:lnTo>
                <a:lnTo>
                  <a:pt x="598" y="173"/>
                </a:lnTo>
                <a:lnTo>
                  <a:pt x="598" y="173"/>
                </a:lnTo>
                <a:lnTo>
                  <a:pt x="597" y="174"/>
                </a:lnTo>
                <a:lnTo>
                  <a:pt x="597" y="174"/>
                </a:lnTo>
                <a:lnTo>
                  <a:pt x="588" y="178"/>
                </a:lnTo>
                <a:lnTo>
                  <a:pt x="588" y="178"/>
                </a:lnTo>
                <a:lnTo>
                  <a:pt x="573" y="182"/>
                </a:lnTo>
                <a:lnTo>
                  <a:pt x="558" y="186"/>
                </a:lnTo>
                <a:lnTo>
                  <a:pt x="526" y="192"/>
                </a:lnTo>
                <a:lnTo>
                  <a:pt x="495" y="198"/>
                </a:lnTo>
                <a:lnTo>
                  <a:pt x="463" y="204"/>
                </a:lnTo>
                <a:lnTo>
                  <a:pt x="463" y="204"/>
                </a:lnTo>
                <a:lnTo>
                  <a:pt x="394" y="217"/>
                </a:lnTo>
                <a:lnTo>
                  <a:pt x="359" y="224"/>
                </a:lnTo>
                <a:lnTo>
                  <a:pt x="326" y="233"/>
                </a:lnTo>
                <a:lnTo>
                  <a:pt x="326" y="233"/>
                </a:lnTo>
                <a:lnTo>
                  <a:pt x="259" y="250"/>
                </a:lnTo>
                <a:lnTo>
                  <a:pt x="192" y="269"/>
                </a:lnTo>
                <a:lnTo>
                  <a:pt x="126" y="290"/>
                </a:lnTo>
                <a:lnTo>
                  <a:pt x="94" y="301"/>
                </a:lnTo>
                <a:lnTo>
                  <a:pt x="62" y="312"/>
                </a:lnTo>
                <a:lnTo>
                  <a:pt x="62" y="312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50" y="316"/>
                </a:lnTo>
                <a:lnTo>
                  <a:pt x="71" y="294"/>
                </a:lnTo>
                <a:lnTo>
                  <a:pt x="71" y="294"/>
                </a:lnTo>
                <a:close/>
                <a:moveTo>
                  <a:pt x="47" y="320"/>
                </a:moveTo>
                <a:lnTo>
                  <a:pt x="47" y="320"/>
                </a:lnTo>
                <a:lnTo>
                  <a:pt x="182" y="281"/>
                </a:lnTo>
                <a:lnTo>
                  <a:pt x="249" y="262"/>
                </a:lnTo>
                <a:lnTo>
                  <a:pt x="317" y="245"/>
                </a:lnTo>
                <a:lnTo>
                  <a:pt x="317" y="245"/>
                </a:lnTo>
                <a:lnTo>
                  <a:pt x="352" y="238"/>
                </a:lnTo>
                <a:lnTo>
                  <a:pt x="387" y="230"/>
                </a:lnTo>
                <a:lnTo>
                  <a:pt x="456" y="217"/>
                </a:lnTo>
                <a:lnTo>
                  <a:pt x="456" y="217"/>
                </a:lnTo>
                <a:lnTo>
                  <a:pt x="523" y="204"/>
                </a:lnTo>
                <a:lnTo>
                  <a:pt x="523" y="204"/>
                </a:lnTo>
                <a:lnTo>
                  <a:pt x="557" y="198"/>
                </a:lnTo>
                <a:lnTo>
                  <a:pt x="573" y="195"/>
                </a:lnTo>
                <a:lnTo>
                  <a:pt x="588" y="189"/>
                </a:lnTo>
                <a:lnTo>
                  <a:pt x="588" y="189"/>
                </a:lnTo>
                <a:lnTo>
                  <a:pt x="556" y="201"/>
                </a:lnTo>
                <a:lnTo>
                  <a:pt x="522" y="210"/>
                </a:lnTo>
                <a:lnTo>
                  <a:pt x="488" y="218"/>
                </a:lnTo>
                <a:lnTo>
                  <a:pt x="454" y="226"/>
                </a:lnTo>
                <a:lnTo>
                  <a:pt x="387" y="240"/>
                </a:lnTo>
                <a:lnTo>
                  <a:pt x="353" y="248"/>
                </a:lnTo>
                <a:lnTo>
                  <a:pt x="320" y="256"/>
                </a:lnTo>
                <a:lnTo>
                  <a:pt x="320" y="256"/>
                </a:lnTo>
                <a:lnTo>
                  <a:pt x="181" y="292"/>
                </a:lnTo>
                <a:lnTo>
                  <a:pt x="181" y="292"/>
                </a:lnTo>
                <a:lnTo>
                  <a:pt x="116" y="309"/>
                </a:lnTo>
                <a:lnTo>
                  <a:pt x="83" y="319"/>
                </a:lnTo>
                <a:lnTo>
                  <a:pt x="68" y="324"/>
                </a:lnTo>
                <a:lnTo>
                  <a:pt x="51" y="330"/>
                </a:lnTo>
                <a:lnTo>
                  <a:pt x="51" y="330"/>
                </a:lnTo>
                <a:lnTo>
                  <a:pt x="30" y="339"/>
                </a:lnTo>
                <a:lnTo>
                  <a:pt x="30" y="339"/>
                </a:lnTo>
                <a:lnTo>
                  <a:pt x="47" y="320"/>
                </a:lnTo>
                <a:lnTo>
                  <a:pt x="47" y="320"/>
                </a:lnTo>
                <a:close/>
                <a:moveTo>
                  <a:pt x="88" y="320"/>
                </a:moveTo>
                <a:lnTo>
                  <a:pt x="88" y="320"/>
                </a:lnTo>
                <a:lnTo>
                  <a:pt x="160" y="300"/>
                </a:lnTo>
                <a:lnTo>
                  <a:pt x="160" y="300"/>
                </a:lnTo>
                <a:lnTo>
                  <a:pt x="229" y="282"/>
                </a:lnTo>
                <a:lnTo>
                  <a:pt x="298" y="264"/>
                </a:lnTo>
                <a:lnTo>
                  <a:pt x="298" y="264"/>
                </a:lnTo>
                <a:lnTo>
                  <a:pt x="365" y="248"/>
                </a:lnTo>
                <a:lnTo>
                  <a:pt x="433" y="233"/>
                </a:lnTo>
                <a:lnTo>
                  <a:pt x="501" y="217"/>
                </a:lnTo>
                <a:lnTo>
                  <a:pt x="534" y="209"/>
                </a:lnTo>
                <a:lnTo>
                  <a:pt x="568" y="199"/>
                </a:lnTo>
                <a:lnTo>
                  <a:pt x="568" y="199"/>
                </a:lnTo>
                <a:lnTo>
                  <a:pt x="588" y="192"/>
                </a:lnTo>
                <a:lnTo>
                  <a:pt x="588" y="192"/>
                </a:lnTo>
                <a:lnTo>
                  <a:pt x="569" y="213"/>
                </a:lnTo>
                <a:lnTo>
                  <a:pt x="569" y="213"/>
                </a:lnTo>
                <a:lnTo>
                  <a:pt x="514" y="229"/>
                </a:lnTo>
                <a:lnTo>
                  <a:pt x="458" y="245"/>
                </a:lnTo>
                <a:lnTo>
                  <a:pt x="458" y="245"/>
                </a:lnTo>
                <a:lnTo>
                  <a:pt x="442" y="248"/>
                </a:lnTo>
                <a:lnTo>
                  <a:pt x="442" y="248"/>
                </a:lnTo>
                <a:lnTo>
                  <a:pt x="414" y="255"/>
                </a:lnTo>
                <a:lnTo>
                  <a:pt x="387" y="262"/>
                </a:lnTo>
                <a:lnTo>
                  <a:pt x="332" y="276"/>
                </a:lnTo>
                <a:lnTo>
                  <a:pt x="332" y="276"/>
                </a:lnTo>
                <a:lnTo>
                  <a:pt x="296" y="284"/>
                </a:lnTo>
                <a:lnTo>
                  <a:pt x="296" y="284"/>
                </a:lnTo>
                <a:lnTo>
                  <a:pt x="262" y="291"/>
                </a:lnTo>
                <a:lnTo>
                  <a:pt x="227" y="297"/>
                </a:lnTo>
                <a:lnTo>
                  <a:pt x="157" y="309"/>
                </a:lnTo>
                <a:lnTo>
                  <a:pt x="157" y="309"/>
                </a:lnTo>
                <a:lnTo>
                  <a:pt x="124" y="316"/>
                </a:lnTo>
                <a:lnTo>
                  <a:pt x="108" y="320"/>
                </a:lnTo>
                <a:lnTo>
                  <a:pt x="93" y="325"/>
                </a:lnTo>
                <a:lnTo>
                  <a:pt x="93" y="325"/>
                </a:lnTo>
                <a:lnTo>
                  <a:pt x="63" y="335"/>
                </a:lnTo>
                <a:lnTo>
                  <a:pt x="63" y="335"/>
                </a:lnTo>
                <a:lnTo>
                  <a:pt x="47" y="340"/>
                </a:lnTo>
                <a:lnTo>
                  <a:pt x="47" y="340"/>
                </a:lnTo>
                <a:lnTo>
                  <a:pt x="37" y="341"/>
                </a:lnTo>
                <a:lnTo>
                  <a:pt x="32" y="342"/>
                </a:lnTo>
                <a:lnTo>
                  <a:pt x="28" y="343"/>
                </a:lnTo>
                <a:lnTo>
                  <a:pt x="28" y="343"/>
                </a:lnTo>
                <a:lnTo>
                  <a:pt x="57" y="330"/>
                </a:lnTo>
                <a:lnTo>
                  <a:pt x="73" y="325"/>
                </a:lnTo>
                <a:lnTo>
                  <a:pt x="88" y="320"/>
                </a:lnTo>
                <a:lnTo>
                  <a:pt x="88" y="320"/>
                </a:lnTo>
                <a:close/>
                <a:moveTo>
                  <a:pt x="25" y="351"/>
                </a:moveTo>
                <a:lnTo>
                  <a:pt x="25" y="351"/>
                </a:lnTo>
                <a:lnTo>
                  <a:pt x="61" y="370"/>
                </a:lnTo>
                <a:lnTo>
                  <a:pt x="96" y="388"/>
                </a:lnTo>
                <a:lnTo>
                  <a:pt x="168" y="422"/>
                </a:lnTo>
                <a:lnTo>
                  <a:pt x="168" y="422"/>
                </a:lnTo>
                <a:lnTo>
                  <a:pt x="260" y="468"/>
                </a:lnTo>
                <a:lnTo>
                  <a:pt x="260" y="468"/>
                </a:lnTo>
                <a:lnTo>
                  <a:pt x="285" y="480"/>
                </a:lnTo>
                <a:lnTo>
                  <a:pt x="297" y="487"/>
                </a:lnTo>
                <a:lnTo>
                  <a:pt x="309" y="494"/>
                </a:lnTo>
                <a:lnTo>
                  <a:pt x="309" y="494"/>
                </a:lnTo>
                <a:lnTo>
                  <a:pt x="307" y="500"/>
                </a:lnTo>
                <a:lnTo>
                  <a:pt x="307" y="500"/>
                </a:lnTo>
                <a:lnTo>
                  <a:pt x="293" y="495"/>
                </a:lnTo>
                <a:lnTo>
                  <a:pt x="280" y="488"/>
                </a:lnTo>
                <a:lnTo>
                  <a:pt x="255" y="475"/>
                </a:lnTo>
                <a:lnTo>
                  <a:pt x="255" y="475"/>
                </a:lnTo>
                <a:lnTo>
                  <a:pt x="166" y="430"/>
                </a:lnTo>
                <a:lnTo>
                  <a:pt x="166" y="430"/>
                </a:lnTo>
                <a:lnTo>
                  <a:pt x="136" y="416"/>
                </a:lnTo>
                <a:lnTo>
                  <a:pt x="107" y="402"/>
                </a:lnTo>
                <a:lnTo>
                  <a:pt x="107" y="402"/>
                </a:lnTo>
                <a:lnTo>
                  <a:pt x="66" y="379"/>
                </a:lnTo>
                <a:lnTo>
                  <a:pt x="44" y="368"/>
                </a:lnTo>
                <a:lnTo>
                  <a:pt x="33" y="363"/>
                </a:lnTo>
                <a:lnTo>
                  <a:pt x="23" y="359"/>
                </a:lnTo>
                <a:lnTo>
                  <a:pt x="23" y="359"/>
                </a:lnTo>
                <a:lnTo>
                  <a:pt x="22" y="359"/>
                </a:lnTo>
                <a:lnTo>
                  <a:pt x="22" y="359"/>
                </a:lnTo>
                <a:lnTo>
                  <a:pt x="25" y="351"/>
                </a:lnTo>
                <a:lnTo>
                  <a:pt x="25" y="351"/>
                </a:lnTo>
                <a:close/>
                <a:moveTo>
                  <a:pt x="20" y="366"/>
                </a:moveTo>
                <a:lnTo>
                  <a:pt x="20" y="366"/>
                </a:lnTo>
                <a:lnTo>
                  <a:pt x="21" y="366"/>
                </a:lnTo>
                <a:lnTo>
                  <a:pt x="21" y="366"/>
                </a:lnTo>
                <a:lnTo>
                  <a:pt x="32" y="370"/>
                </a:lnTo>
                <a:lnTo>
                  <a:pt x="42" y="375"/>
                </a:lnTo>
                <a:lnTo>
                  <a:pt x="64" y="386"/>
                </a:lnTo>
                <a:lnTo>
                  <a:pt x="85" y="398"/>
                </a:lnTo>
                <a:lnTo>
                  <a:pt x="106" y="410"/>
                </a:lnTo>
                <a:lnTo>
                  <a:pt x="106" y="410"/>
                </a:lnTo>
                <a:lnTo>
                  <a:pt x="135" y="424"/>
                </a:lnTo>
                <a:lnTo>
                  <a:pt x="165" y="439"/>
                </a:lnTo>
                <a:lnTo>
                  <a:pt x="165" y="439"/>
                </a:lnTo>
                <a:lnTo>
                  <a:pt x="254" y="483"/>
                </a:lnTo>
                <a:lnTo>
                  <a:pt x="254" y="483"/>
                </a:lnTo>
                <a:lnTo>
                  <a:pt x="279" y="496"/>
                </a:lnTo>
                <a:lnTo>
                  <a:pt x="291" y="502"/>
                </a:lnTo>
                <a:lnTo>
                  <a:pt x="305" y="507"/>
                </a:lnTo>
                <a:lnTo>
                  <a:pt x="305" y="507"/>
                </a:lnTo>
                <a:lnTo>
                  <a:pt x="302" y="516"/>
                </a:lnTo>
                <a:lnTo>
                  <a:pt x="302" y="516"/>
                </a:lnTo>
                <a:lnTo>
                  <a:pt x="265" y="498"/>
                </a:lnTo>
                <a:lnTo>
                  <a:pt x="228" y="481"/>
                </a:lnTo>
                <a:lnTo>
                  <a:pt x="153" y="446"/>
                </a:lnTo>
                <a:lnTo>
                  <a:pt x="153" y="446"/>
                </a:lnTo>
                <a:lnTo>
                  <a:pt x="118" y="429"/>
                </a:lnTo>
                <a:lnTo>
                  <a:pt x="84" y="413"/>
                </a:lnTo>
                <a:lnTo>
                  <a:pt x="50" y="395"/>
                </a:lnTo>
                <a:lnTo>
                  <a:pt x="17" y="376"/>
                </a:lnTo>
                <a:lnTo>
                  <a:pt x="17" y="376"/>
                </a:lnTo>
                <a:lnTo>
                  <a:pt x="20" y="366"/>
                </a:lnTo>
                <a:lnTo>
                  <a:pt x="20" y="366"/>
                </a:lnTo>
                <a:close/>
                <a:moveTo>
                  <a:pt x="8" y="392"/>
                </a:moveTo>
                <a:lnTo>
                  <a:pt x="8" y="392"/>
                </a:lnTo>
                <a:lnTo>
                  <a:pt x="8" y="382"/>
                </a:lnTo>
                <a:lnTo>
                  <a:pt x="9" y="373"/>
                </a:lnTo>
                <a:lnTo>
                  <a:pt x="12" y="363"/>
                </a:lnTo>
                <a:lnTo>
                  <a:pt x="16" y="356"/>
                </a:lnTo>
                <a:lnTo>
                  <a:pt x="16" y="356"/>
                </a:lnTo>
                <a:lnTo>
                  <a:pt x="13" y="364"/>
                </a:lnTo>
                <a:lnTo>
                  <a:pt x="10" y="373"/>
                </a:lnTo>
                <a:lnTo>
                  <a:pt x="9" y="383"/>
                </a:lnTo>
                <a:lnTo>
                  <a:pt x="8" y="392"/>
                </a:lnTo>
                <a:lnTo>
                  <a:pt x="8" y="392"/>
                </a:lnTo>
                <a:close/>
                <a:moveTo>
                  <a:pt x="18" y="399"/>
                </a:moveTo>
                <a:lnTo>
                  <a:pt x="18" y="399"/>
                </a:lnTo>
                <a:lnTo>
                  <a:pt x="16" y="398"/>
                </a:lnTo>
                <a:lnTo>
                  <a:pt x="16" y="398"/>
                </a:lnTo>
                <a:lnTo>
                  <a:pt x="16" y="391"/>
                </a:lnTo>
                <a:lnTo>
                  <a:pt x="16" y="384"/>
                </a:lnTo>
                <a:lnTo>
                  <a:pt x="16" y="384"/>
                </a:lnTo>
                <a:lnTo>
                  <a:pt x="48" y="403"/>
                </a:lnTo>
                <a:lnTo>
                  <a:pt x="82" y="420"/>
                </a:lnTo>
                <a:lnTo>
                  <a:pt x="149" y="452"/>
                </a:lnTo>
                <a:lnTo>
                  <a:pt x="149" y="452"/>
                </a:lnTo>
                <a:lnTo>
                  <a:pt x="225" y="487"/>
                </a:lnTo>
                <a:lnTo>
                  <a:pt x="263" y="505"/>
                </a:lnTo>
                <a:lnTo>
                  <a:pt x="300" y="525"/>
                </a:lnTo>
                <a:lnTo>
                  <a:pt x="300" y="525"/>
                </a:lnTo>
                <a:lnTo>
                  <a:pt x="299" y="531"/>
                </a:lnTo>
                <a:lnTo>
                  <a:pt x="299" y="536"/>
                </a:lnTo>
                <a:lnTo>
                  <a:pt x="299" y="536"/>
                </a:lnTo>
                <a:lnTo>
                  <a:pt x="289" y="531"/>
                </a:lnTo>
                <a:lnTo>
                  <a:pt x="278" y="526"/>
                </a:lnTo>
                <a:lnTo>
                  <a:pt x="257" y="515"/>
                </a:lnTo>
                <a:lnTo>
                  <a:pt x="257" y="515"/>
                </a:lnTo>
                <a:lnTo>
                  <a:pt x="162" y="470"/>
                </a:lnTo>
                <a:lnTo>
                  <a:pt x="162" y="470"/>
                </a:lnTo>
                <a:lnTo>
                  <a:pt x="66" y="423"/>
                </a:lnTo>
                <a:lnTo>
                  <a:pt x="66" y="423"/>
                </a:lnTo>
                <a:lnTo>
                  <a:pt x="40" y="412"/>
                </a:lnTo>
                <a:lnTo>
                  <a:pt x="28" y="406"/>
                </a:lnTo>
                <a:lnTo>
                  <a:pt x="18" y="399"/>
                </a:lnTo>
                <a:lnTo>
                  <a:pt x="18" y="399"/>
                </a:lnTo>
                <a:close/>
                <a:moveTo>
                  <a:pt x="167" y="488"/>
                </a:moveTo>
                <a:lnTo>
                  <a:pt x="167" y="488"/>
                </a:lnTo>
                <a:lnTo>
                  <a:pt x="73" y="441"/>
                </a:lnTo>
                <a:lnTo>
                  <a:pt x="73" y="441"/>
                </a:lnTo>
                <a:lnTo>
                  <a:pt x="47" y="428"/>
                </a:lnTo>
                <a:lnTo>
                  <a:pt x="35" y="421"/>
                </a:lnTo>
                <a:lnTo>
                  <a:pt x="23" y="413"/>
                </a:lnTo>
                <a:lnTo>
                  <a:pt x="23" y="413"/>
                </a:lnTo>
                <a:lnTo>
                  <a:pt x="22" y="412"/>
                </a:lnTo>
                <a:lnTo>
                  <a:pt x="22" y="412"/>
                </a:lnTo>
                <a:lnTo>
                  <a:pt x="22" y="410"/>
                </a:lnTo>
                <a:lnTo>
                  <a:pt x="22" y="410"/>
                </a:lnTo>
                <a:lnTo>
                  <a:pt x="30" y="415"/>
                </a:lnTo>
                <a:lnTo>
                  <a:pt x="40" y="419"/>
                </a:lnTo>
                <a:lnTo>
                  <a:pt x="57" y="427"/>
                </a:lnTo>
                <a:lnTo>
                  <a:pt x="57" y="427"/>
                </a:lnTo>
                <a:lnTo>
                  <a:pt x="153" y="473"/>
                </a:lnTo>
                <a:lnTo>
                  <a:pt x="153" y="473"/>
                </a:lnTo>
                <a:lnTo>
                  <a:pt x="249" y="520"/>
                </a:lnTo>
                <a:lnTo>
                  <a:pt x="249" y="520"/>
                </a:lnTo>
                <a:lnTo>
                  <a:pt x="275" y="532"/>
                </a:lnTo>
                <a:lnTo>
                  <a:pt x="287" y="538"/>
                </a:lnTo>
                <a:lnTo>
                  <a:pt x="298" y="545"/>
                </a:lnTo>
                <a:lnTo>
                  <a:pt x="298" y="545"/>
                </a:lnTo>
                <a:lnTo>
                  <a:pt x="300" y="546"/>
                </a:lnTo>
                <a:lnTo>
                  <a:pt x="300" y="546"/>
                </a:lnTo>
                <a:lnTo>
                  <a:pt x="302" y="551"/>
                </a:lnTo>
                <a:lnTo>
                  <a:pt x="305" y="556"/>
                </a:lnTo>
                <a:lnTo>
                  <a:pt x="305" y="556"/>
                </a:lnTo>
                <a:lnTo>
                  <a:pt x="270" y="540"/>
                </a:lnTo>
                <a:lnTo>
                  <a:pt x="235" y="524"/>
                </a:lnTo>
                <a:lnTo>
                  <a:pt x="167" y="488"/>
                </a:lnTo>
                <a:lnTo>
                  <a:pt x="167" y="488"/>
                </a:lnTo>
                <a:close/>
                <a:moveTo>
                  <a:pt x="307" y="537"/>
                </a:moveTo>
                <a:lnTo>
                  <a:pt x="307" y="537"/>
                </a:lnTo>
                <a:lnTo>
                  <a:pt x="307" y="531"/>
                </a:lnTo>
                <a:lnTo>
                  <a:pt x="307" y="531"/>
                </a:lnTo>
                <a:lnTo>
                  <a:pt x="309" y="530"/>
                </a:lnTo>
                <a:lnTo>
                  <a:pt x="309" y="530"/>
                </a:lnTo>
                <a:lnTo>
                  <a:pt x="383" y="449"/>
                </a:lnTo>
                <a:lnTo>
                  <a:pt x="460" y="369"/>
                </a:lnTo>
                <a:lnTo>
                  <a:pt x="536" y="289"/>
                </a:lnTo>
                <a:lnTo>
                  <a:pt x="613" y="209"/>
                </a:lnTo>
                <a:lnTo>
                  <a:pt x="613" y="209"/>
                </a:lnTo>
                <a:lnTo>
                  <a:pt x="628" y="194"/>
                </a:lnTo>
                <a:lnTo>
                  <a:pt x="642" y="179"/>
                </a:lnTo>
                <a:lnTo>
                  <a:pt x="642" y="179"/>
                </a:lnTo>
                <a:lnTo>
                  <a:pt x="643" y="181"/>
                </a:lnTo>
                <a:lnTo>
                  <a:pt x="643" y="181"/>
                </a:lnTo>
                <a:lnTo>
                  <a:pt x="635" y="187"/>
                </a:lnTo>
                <a:lnTo>
                  <a:pt x="628" y="195"/>
                </a:lnTo>
                <a:lnTo>
                  <a:pt x="614" y="210"/>
                </a:lnTo>
                <a:lnTo>
                  <a:pt x="614" y="210"/>
                </a:lnTo>
                <a:lnTo>
                  <a:pt x="562" y="267"/>
                </a:lnTo>
                <a:lnTo>
                  <a:pt x="562" y="267"/>
                </a:lnTo>
                <a:lnTo>
                  <a:pt x="524" y="308"/>
                </a:lnTo>
                <a:lnTo>
                  <a:pt x="487" y="347"/>
                </a:lnTo>
                <a:lnTo>
                  <a:pt x="487" y="347"/>
                </a:lnTo>
                <a:lnTo>
                  <a:pt x="397" y="442"/>
                </a:lnTo>
                <a:lnTo>
                  <a:pt x="352" y="488"/>
                </a:lnTo>
                <a:lnTo>
                  <a:pt x="308" y="536"/>
                </a:lnTo>
                <a:lnTo>
                  <a:pt x="308" y="536"/>
                </a:lnTo>
                <a:lnTo>
                  <a:pt x="307" y="537"/>
                </a:lnTo>
                <a:lnTo>
                  <a:pt x="307" y="537"/>
                </a:lnTo>
                <a:close/>
                <a:moveTo>
                  <a:pt x="643" y="206"/>
                </a:moveTo>
                <a:lnTo>
                  <a:pt x="643" y="206"/>
                </a:lnTo>
                <a:lnTo>
                  <a:pt x="613" y="238"/>
                </a:lnTo>
                <a:lnTo>
                  <a:pt x="613" y="238"/>
                </a:lnTo>
                <a:lnTo>
                  <a:pt x="569" y="287"/>
                </a:lnTo>
                <a:lnTo>
                  <a:pt x="523" y="335"/>
                </a:lnTo>
                <a:lnTo>
                  <a:pt x="523" y="335"/>
                </a:lnTo>
                <a:lnTo>
                  <a:pt x="337" y="531"/>
                </a:lnTo>
                <a:lnTo>
                  <a:pt x="337" y="531"/>
                </a:lnTo>
                <a:lnTo>
                  <a:pt x="315" y="556"/>
                </a:lnTo>
                <a:lnTo>
                  <a:pt x="315" y="556"/>
                </a:lnTo>
                <a:lnTo>
                  <a:pt x="311" y="551"/>
                </a:lnTo>
                <a:lnTo>
                  <a:pt x="309" y="545"/>
                </a:lnTo>
                <a:lnTo>
                  <a:pt x="309" y="545"/>
                </a:lnTo>
                <a:lnTo>
                  <a:pt x="310" y="545"/>
                </a:lnTo>
                <a:lnTo>
                  <a:pt x="310" y="545"/>
                </a:lnTo>
                <a:lnTo>
                  <a:pt x="326" y="526"/>
                </a:lnTo>
                <a:lnTo>
                  <a:pt x="343" y="507"/>
                </a:lnTo>
                <a:lnTo>
                  <a:pt x="378" y="472"/>
                </a:lnTo>
                <a:lnTo>
                  <a:pt x="378" y="472"/>
                </a:lnTo>
                <a:lnTo>
                  <a:pt x="482" y="364"/>
                </a:lnTo>
                <a:lnTo>
                  <a:pt x="482" y="364"/>
                </a:lnTo>
                <a:lnTo>
                  <a:pt x="522" y="320"/>
                </a:lnTo>
                <a:lnTo>
                  <a:pt x="563" y="276"/>
                </a:lnTo>
                <a:lnTo>
                  <a:pt x="602" y="232"/>
                </a:lnTo>
                <a:lnTo>
                  <a:pt x="623" y="211"/>
                </a:lnTo>
                <a:lnTo>
                  <a:pt x="644" y="189"/>
                </a:lnTo>
                <a:lnTo>
                  <a:pt x="644" y="189"/>
                </a:lnTo>
                <a:lnTo>
                  <a:pt x="646" y="187"/>
                </a:lnTo>
                <a:lnTo>
                  <a:pt x="646" y="187"/>
                </a:lnTo>
                <a:lnTo>
                  <a:pt x="649" y="191"/>
                </a:lnTo>
                <a:lnTo>
                  <a:pt x="653" y="195"/>
                </a:lnTo>
                <a:lnTo>
                  <a:pt x="653" y="195"/>
                </a:lnTo>
                <a:lnTo>
                  <a:pt x="643" y="206"/>
                </a:lnTo>
                <a:lnTo>
                  <a:pt x="643" y="20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2547"/>
          <p:cNvSpPr>
            <a:spLocks noEditPoints="1"/>
          </p:cNvSpPr>
          <p:nvPr/>
        </p:nvSpPr>
        <p:spPr bwMode="auto">
          <a:xfrm>
            <a:off x="294485" y="3211851"/>
            <a:ext cx="1282700" cy="1579563"/>
          </a:xfrm>
          <a:custGeom>
            <a:avLst/>
            <a:gdLst/>
            <a:ahLst/>
            <a:cxnLst>
              <a:cxn ang="0">
                <a:pos x="4" y="711"/>
              </a:cxn>
              <a:cxn ang="0">
                <a:pos x="800" y="716"/>
              </a:cxn>
              <a:cxn ang="0">
                <a:pos x="526" y="709"/>
              </a:cxn>
              <a:cxn ang="0">
                <a:pos x="634" y="873"/>
              </a:cxn>
              <a:cxn ang="0">
                <a:pos x="497" y="908"/>
              </a:cxn>
              <a:cxn ang="0">
                <a:pos x="468" y="544"/>
              </a:cxn>
              <a:cxn ang="0">
                <a:pos x="294" y="598"/>
              </a:cxn>
              <a:cxn ang="0">
                <a:pos x="310" y="608"/>
              </a:cxn>
              <a:cxn ang="0">
                <a:pos x="298" y="653"/>
              </a:cxn>
              <a:cxn ang="0">
                <a:pos x="506" y="477"/>
              </a:cxn>
              <a:cxn ang="0">
                <a:pos x="315" y="681"/>
              </a:cxn>
              <a:cxn ang="0">
                <a:pos x="278" y="745"/>
              </a:cxn>
              <a:cxn ang="0">
                <a:pos x="511" y="665"/>
              </a:cxn>
              <a:cxn ang="0">
                <a:pos x="303" y="780"/>
              </a:cxn>
              <a:cxn ang="0">
                <a:pos x="330" y="764"/>
              </a:cxn>
              <a:cxn ang="0">
                <a:pos x="521" y="671"/>
              </a:cxn>
              <a:cxn ang="0">
                <a:pos x="334" y="842"/>
              </a:cxn>
              <a:cxn ang="0">
                <a:pos x="475" y="768"/>
              </a:cxn>
              <a:cxn ang="0">
                <a:pos x="357" y="889"/>
              </a:cxn>
              <a:cxn ang="0">
                <a:pos x="451" y="853"/>
              </a:cxn>
              <a:cxn ang="0">
                <a:pos x="489" y="865"/>
              </a:cxn>
              <a:cxn ang="0">
                <a:pos x="507" y="866"/>
              </a:cxn>
              <a:cxn ang="0">
                <a:pos x="780" y="559"/>
              </a:cxn>
              <a:cxn ang="0">
                <a:pos x="773" y="622"/>
              </a:cxn>
              <a:cxn ang="0">
                <a:pos x="760" y="673"/>
              </a:cxn>
              <a:cxn ang="0">
                <a:pos x="602" y="800"/>
              </a:cxn>
              <a:cxn ang="0">
                <a:pos x="619" y="738"/>
              </a:cxn>
              <a:cxn ang="0">
                <a:pos x="646" y="681"/>
              </a:cxn>
              <a:cxn ang="0">
                <a:pos x="762" y="565"/>
              </a:cxn>
              <a:cxn ang="0">
                <a:pos x="766" y="502"/>
              </a:cxn>
              <a:cxn ang="0">
                <a:pos x="645" y="551"/>
              </a:cxn>
              <a:cxn ang="0">
                <a:pos x="655" y="500"/>
              </a:cxn>
              <a:cxn ang="0">
                <a:pos x="625" y="488"/>
              </a:cxn>
              <a:cxn ang="0">
                <a:pos x="538" y="336"/>
              </a:cxn>
              <a:cxn ang="0">
                <a:pos x="500" y="319"/>
              </a:cxn>
              <a:cxn ang="0">
                <a:pos x="640" y="276"/>
              </a:cxn>
              <a:cxn ang="0">
                <a:pos x="268" y="250"/>
              </a:cxn>
              <a:cxn ang="0">
                <a:pos x="434" y="119"/>
              </a:cxn>
              <a:cxn ang="0">
                <a:pos x="434" y="107"/>
              </a:cxn>
              <a:cxn ang="0">
                <a:pos x="341" y="114"/>
              </a:cxn>
              <a:cxn ang="0">
                <a:pos x="347" y="11"/>
              </a:cxn>
              <a:cxn ang="0">
                <a:pos x="310" y="123"/>
              </a:cxn>
              <a:cxn ang="0">
                <a:pos x="237" y="145"/>
              </a:cxn>
              <a:cxn ang="0">
                <a:pos x="105" y="248"/>
              </a:cxn>
              <a:cxn ang="0">
                <a:pos x="151" y="264"/>
              </a:cxn>
              <a:cxn ang="0">
                <a:pos x="133" y="311"/>
              </a:cxn>
              <a:cxn ang="0">
                <a:pos x="89" y="561"/>
              </a:cxn>
              <a:cxn ang="0">
                <a:pos x="88" y="615"/>
              </a:cxn>
              <a:cxn ang="0">
                <a:pos x="82" y="753"/>
              </a:cxn>
              <a:cxn ang="0">
                <a:pos x="119" y="469"/>
              </a:cxn>
              <a:cxn ang="0">
                <a:pos x="92" y="370"/>
              </a:cxn>
              <a:cxn ang="0">
                <a:pos x="124" y="439"/>
              </a:cxn>
              <a:cxn ang="0">
                <a:pos x="92" y="410"/>
              </a:cxn>
              <a:cxn ang="0">
                <a:pos x="44" y="492"/>
              </a:cxn>
              <a:cxn ang="0">
                <a:pos x="41" y="551"/>
              </a:cxn>
              <a:cxn ang="0">
                <a:pos x="88" y="603"/>
              </a:cxn>
              <a:cxn ang="0">
                <a:pos x="53" y="690"/>
              </a:cxn>
              <a:cxn ang="0">
                <a:pos x="57" y="724"/>
              </a:cxn>
              <a:cxn ang="0">
                <a:pos x="54" y="805"/>
              </a:cxn>
              <a:cxn ang="0">
                <a:pos x="256" y="959"/>
              </a:cxn>
              <a:cxn ang="0">
                <a:pos x="602" y="908"/>
              </a:cxn>
              <a:cxn ang="0">
                <a:pos x="766" y="796"/>
              </a:cxn>
              <a:cxn ang="0">
                <a:pos x="729" y="780"/>
              </a:cxn>
            </a:cxnLst>
            <a:rect l="0" t="0" r="r" b="b"/>
            <a:pathLst>
              <a:path w="806" h="995">
                <a:moveTo>
                  <a:pt x="799" y="608"/>
                </a:moveTo>
                <a:lnTo>
                  <a:pt x="799" y="608"/>
                </a:lnTo>
                <a:lnTo>
                  <a:pt x="797" y="582"/>
                </a:lnTo>
                <a:lnTo>
                  <a:pt x="796" y="556"/>
                </a:lnTo>
                <a:lnTo>
                  <a:pt x="793" y="529"/>
                </a:lnTo>
                <a:lnTo>
                  <a:pt x="791" y="503"/>
                </a:lnTo>
                <a:lnTo>
                  <a:pt x="791" y="503"/>
                </a:lnTo>
                <a:lnTo>
                  <a:pt x="791" y="502"/>
                </a:lnTo>
                <a:lnTo>
                  <a:pt x="791" y="502"/>
                </a:lnTo>
                <a:lnTo>
                  <a:pt x="789" y="485"/>
                </a:lnTo>
                <a:lnTo>
                  <a:pt x="789" y="485"/>
                </a:lnTo>
                <a:lnTo>
                  <a:pt x="784" y="456"/>
                </a:lnTo>
                <a:lnTo>
                  <a:pt x="778" y="428"/>
                </a:lnTo>
                <a:lnTo>
                  <a:pt x="771" y="400"/>
                </a:lnTo>
                <a:lnTo>
                  <a:pt x="761" y="372"/>
                </a:lnTo>
                <a:lnTo>
                  <a:pt x="761" y="372"/>
                </a:lnTo>
                <a:lnTo>
                  <a:pt x="750" y="348"/>
                </a:lnTo>
                <a:lnTo>
                  <a:pt x="750" y="348"/>
                </a:lnTo>
                <a:lnTo>
                  <a:pt x="749" y="345"/>
                </a:lnTo>
                <a:lnTo>
                  <a:pt x="749" y="345"/>
                </a:lnTo>
                <a:lnTo>
                  <a:pt x="738" y="324"/>
                </a:lnTo>
                <a:lnTo>
                  <a:pt x="725" y="302"/>
                </a:lnTo>
                <a:lnTo>
                  <a:pt x="710" y="282"/>
                </a:lnTo>
                <a:lnTo>
                  <a:pt x="694" y="263"/>
                </a:lnTo>
                <a:lnTo>
                  <a:pt x="678" y="245"/>
                </a:lnTo>
                <a:lnTo>
                  <a:pt x="661" y="227"/>
                </a:lnTo>
                <a:lnTo>
                  <a:pt x="643" y="210"/>
                </a:lnTo>
                <a:lnTo>
                  <a:pt x="623" y="195"/>
                </a:lnTo>
                <a:lnTo>
                  <a:pt x="623" y="195"/>
                </a:lnTo>
                <a:lnTo>
                  <a:pt x="605" y="181"/>
                </a:lnTo>
                <a:lnTo>
                  <a:pt x="586" y="169"/>
                </a:lnTo>
                <a:lnTo>
                  <a:pt x="567" y="157"/>
                </a:lnTo>
                <a:lnTo>
                  <a:pt x="546" y="146"/>
                </a:lnTo>
                <a:lnTo>
                  <a:pt x="526" y="136"/>
                </a:lnTo>
                <a:lnTo>
                  <a:pt x="505" y="128"/>
                </a:lnTo>
                <a:lnTo>
                  <a:pt x="484" y="121"/>
                </a:lnTo>
                <a:lnTo>
                  <a:pt x="462" y="115"/>
                </a:lnTo>
                <a:lnTo>
                  <a:pt x="462" y="115"/>
                </a:lnTo>
                <a:lnTo>
                  <a:pt x="460" y="105"/>
                </a:lnTo>
                <a:lnTo>
                  <a:pt x="458" y="95"/>
                </a:lnTo>
                <a:lnTo>
                  <a:pt x="455" y="85"/>
                </a:lnTo>
                <a:lnTo>
                  <a:pt x="452" y="81"/>
                </a:lnTo>
                <a:lnTo>
                  <a:pt x="449" y="77"/>
                </a:lnTo>
                <a:lnTo>
                  <a:pt x="449" y="77"/>
                </a:lnTo>
                <a:lnTo>
                  <a:pt x="444" y="72"/>
                </a:lnTo>
                <a:lnTo>
                  <a:pt x="438" y="69"/>
                </a:lnTo>
                <a:lnTo>
                  <a:pt x="432" y="67"/>
                </a:lnTo>
                <a:lnTo>
                  <a:pt x="426" y="64"/>
                </a:lnTo>
                <a:lnTo>
                  <a:pt x="413" y="63"/>
                </a:lnTo>
                <a:lnTo>
                  <a:pt x="400" y="61"/>
                </a:lnTo>
                <a:lnTo>
                  <a:pt x="400" y="61"/>
                </a:lnTo>
                <a:lnTo>
                  <a:pt x="395" y="60"/>
                </a:lnTo>
                <a:lnTo>
                  <a:pt x="392" y="58"/>
                </a:lnTo>
                <a:lnTo>
                  <a:pt x="387" y="55"/>
                </a:lnTo>
                <a:lnTo>
                  <a:pt x="384" y="52"/>
                </a:lnTo>
                <a:lnTo>
                  <a:pt x="379" y="45"/>
                </a:lnTo>
                <a:lnTo>
                  <a:pt x="375" y="36"/>
                </a:lnTo>
                <a:lnTo>
                  <a:pt x="367" y="19"/>
                </a:lnTo>
                <a:lnTo>
                  <a:pt x="362" y="12"/>
                </a:lnTo>
                <a:lnTo>
                  <a:pt x="359" y="8"/>
                </a:lnTo>
                <a:lnTo>
                  <a:pt x="356" y="6"/>
                </a:lnTo>
                <a:lnTo>
                  <a:pt x="356" y="6"/>
                </a:lnTo>
                <a:lnTo>
                  <a:pt x="352" y="3"/>
                </a:lnTo>
                <a:lnTo>
                  <a:pt x="348" y="1"/>
                </a:lnTo>
                <a:lnTo>
                  <a:pt x="344" y="0"/>
                </a:lnTo>
                <a:lnTo>
                  <a:pt x="340" y="0"/>
                </a:lnTo>
                <a:lnTo>
                  <a:pt x="336" y="0"/>
                </a:lnTo>
                <a:lnTo>
                  <a:pt x="332" y="1"/>
                </a:lnTo>
                <a:lnTo>
                  <a:pt x="325" y="5"/>
                </a:lnTo>
                <a:lnTo>
                  <a:pt x="318" y="10"/>
                </a:lnTo>
                <a:lnTo>
                  <a:pt x="312" y="16"/>
                </a:lnTo>
                <a:lnTo>
                  <a:pt x="306" y="23"/>
                </a:lnTo>
                <a:lnTo>
                  <a:pt x="302" y="30"/>
                </a:lnTo>
                <a:lnTo>
                  <a:pt x="302" y="30"/>
                </a:lnTo>
                <a:lnTo>
                  <a:pt x="295" y="42"/>
                </a:lnTo>
                <a:lnTo>
                  <a:pt x="287" y="53"/>
                </a:lnTo>
                <a:lnTo>
                  <a:pt x="280" y="65"/>
                </a:lnTo>
                <a:lnTo>
                  <a:pt x="274" y="78"/>
                </a:lnTo>
                <a:lnTo>
                  <a:pt x="274" y="78"/>
                </a:lnTo>
                <a:lnTo>
                  <a:pt x="271" y="84"/>
                </a:lnTo>
                <a:lnTo>
                  <a:pt x="270" y="91"/>
                </a:lnTo>
                <a:lnTo>
                  <a:pt x="269" y="97"/>
                </a:lnTo>
                <a:lnTo>
                  <a:pt x="269" y="104"/>
                </a:lnTo>
                <a:lnTo>
                  <a:pt x="270" y="117"/>
                </a:lnTo>
                <a:lnTo>
                  <a:pt x="272" y="130"/>
                </a:lnTo>
                <a:lnTo>
                  <a:pt x="272" y="130"/>
                </a:lnTo>
                <a:lnTo>
                  <a:pt x="271" y="130"/>
                </a:lnTo>
                <a:lnTo>
                  <a:pt x="271" y="130"/>
                </a:lnTo>
                <a:lnTo>
                  <a:pt x="241" y="135"/>
                </a:lnTo>
                <a:lnTo>
                  <a:pt x="226" y="138"/>
                </a:lnTo>
                <a:lnTo>
                  <a:pt x="212" y="142"/>
                </a:lnTo>
                <a:lnTo>
                  <a:pt x="198" y="148"/>
                </a:lnTo>
                <a:lnTo>
                  <a:pt x="184" y="154"/>
                </a:lnTo>
                <a:lnTo>
                  <a:pt x="171" y="160"/>
                </a:lnTo>
                <a:lnTo>
                  <a:pt x="158" y="168"/>
                </a:lnTo>
                <a:lnTo>
                  <a:pt x="158" y="168"/>
                </a:lnTo>
                <a:lnTo>
                  <a:pt x="148" y="175"/>
                </a:lnTo>
                <a:lnTo>
                  <a:pt x="137" y="184"/>
                </a:lnTo>
                <a:lnTo>
                  <a:pt x="128" y="193"/>
                </a:lnTo>
                <a:lnTo>
                  <a:pt x="120" y="203"/>
                </a:lnTo>
                <a:lnTo>
                  <a:pt x="113" y="214"/>
                </a:lnTo>
                <a:lnTo>
                  <a:pt x="106" y="225"/>
                </a:lnTo>
                <a:lnTo>
                  <a:pt x="100" y="237"/>
                </a:lnTo>
                <a:lnTo>
                  <a:pt x="95" y="249"/>
                </a:lnTo>
                <a:lnTo>
                  <a:pt x="95" y="249"/>
                </a:lnTo>
                <a:lnTo>
                  <a:pt x="84" y="279"/>
                </a:lnTo>
                <a:lnTo>
                  <a:pt x="74" y="311"/>
                </a:lnTo>
                <a:lnTo>
                  <a:pt x="55" y="373"/>
                </a:lnTo>
                <a:lnTo>
                  <a:pt x="55" y="373"/>
                </a:lnTo>
                <a:lnTo>
                  <a:pt x="45" y="407"/>
                </a:lnTo>
                <a:lnTo>
                  <a:pt x="36" y="441"/>
                </a:lnTo>
                <a:lnTo>
                  <a:pt x="29" y="475"/>
                </a:lnTo>
                <a:lnTo>
                  <a:pt x="22" y="509"/>
                </a:lnTo>
                <a:lnTo>
                  <a:pt x="22" y="509"/>
                </a:lnTo>
                <a:lnTo>
                  <a:pt x="19" y="526"/>
                </a:lnTo>
                <a:lnTo>
                  <a:pt x="17" y="542"/>
                </a:lnTo>
                <a:lnTo>
                  <a:pt x="15" y="576"/>
                </a:lnTo>
                <a:lnTo>
                  <a:pt x="14" y="609"/>
                </a:lnTo>
                <a:lnTo>
                  <a:pt x="13" y="644"/>
                </a:lnTo>
                <a:lnTo>
                  <a:pt x="13" y="644"/>
                </a:lnTo>
                <a:lnTo>
                  <a:pt x="13" y="661"/>
                </a:lnTo>
                <a:lnTo>
                  <a:pt x="11" y="677"/>
                </a:lnTo>
                <a:lnTo>
                  <a:pt x="8" y="694"/>
                </a:lnTo>
                <a:lnTo>
                  <a:pt x="4" y="711"/>
                </a:lnTo>
                <a:lnTo>
                  <a:pt x="4" y="711"/>
                </a:lnTo>
                <a:lnTo>
                  <a:pt x="2" y="725"/>
                </a:lnTo>
                <a:lnTo>
                  <a:pt x="0" y="739"/>
                </a:lnTo>
                <a:lnTo>
                  <a:pt x="1" y="753"/>
                </a:lnTo>
                <a:lnTo>
                  <a:pt x="2" y="759"/>
                </a:lnTo>
                <a:lnTo>
                  <a:pt x="3" y="766"/>
                </a:lnTo>
                <a:lnTo>
                  <a:pt x="3" y="766"/>
                </a:lnTo>
                <a:lnTo>
                  <a:pt x="6" y="772"/>
                </a:lnTo>
                <a:lnTo>
                  <a:pt x="9" y="778"/>
                </a:lnTo>
                <a:lnTo>
                  <a:pt x="12" y="783"/>
                </a:lnTo>
                <a:lnTo>
                  <a:pt x="17" y="788"/>
                </a:lnTo>
                <a:lnTo>
                  <a:pt x="21" y="792"/>
                </a:lnTo>
                <a:lnTo>
                  <a:pt x="26" y="797"/>
                </a:lnTo>
                <a:lnTo>
                  <a:pt x="32" y="800"/>
                </a:lnTo>
                <a:lnTo>
                  <a:pt x="38" y="802"/>
                </a:lnTo>
                <a:lnTo>
                  <a:pt x="38" y="802"/>
                </a:lnTo>
                <a:lnTo>
                  <a:pt x="38" y="804"/>
                </a:lnTo>
                <a:lnTo>
                  <a:pt x="38" y="804"/>
                </a:lnTo>
                <a:lnTo>
                  <a:pt x="44" y="820"/>
                </a:lnTo>
                <a:lnTo>
                  <a:pt x="47" y="828"/>
                </a:lnTo>
                <a:lnTo>
                  <a:pt x="51" y="836"/>
                </a:lnTo>
                <a:lnTo>
                  <a:pt x="55" y="843"/>
                </a:lnTo>
                <a:lnTo>
                  <a:pt x="61" y="849"/>
                </a:lnTo>
                <a:lnTo>
                  <a:pt x="68" y="854"/>
                </a:lnTo>
                <a:lnTo>
                  <a:pt x="75" y="859"/>
                </a:lnTo>
                <a:lnTo>
                  <a:pt x="75" y="859"/>
                </a:lnTo>
                <a:lnTo>
                  <a:pt x="79" y="860"/>
                </a:lnTo>
                <a:lnTo>
                  <a:pt x="83" y="861"/>
                </a:lnTo>
                <a:lnTo>
                  <a:pt x="92" y="862"/>
                </a:lnTo>
                <a:lnTo>
                  <a:pt x="110" y="860"/>
                </a:lnTo>
                <a:lnTo>
                  <a:pt x="119" y="860"/>
                </a:lnTo>
                <a:lnTo>
                  <a:pt x="128" y="860"/>
                </a:lnTo>
                <a:lnTo>
                  <a:pt x="132" y="861"/>
                </a:lnTo>
                <a:lnTo>
                  <a:pt x="136" y="863"/>
                </a:lnTo>
                <a:lnTo>
                  <a:pt x="139" y="865"/>
                </a:lnTo>
                <a:lnTo>
                  <a:pt x="143" y="868"/>
                </a:lnTo>
                <a:lnTo>
                  <a:pt x="143" y="868"/>
                </a:lnTo>
                <a:lnTo>
                  <a:pt x="144" y="869"/>
                </a:lnTo>
                <a:lnTo>
                  <a:pt x="145" y="870"/>
                </a:lnTo>
                <a:lnTo>
                  <a:pt x="145" y="870"/>
                </a:lnTo>
                <a:lnTo>
                  <a:pt x="149" y="873"/>
                </a:lnTo>
                <a:lnTo>
                  <a:pt x="149" y="873"/>
                </a:lnTo>
                <a:lnTo>
                  <a:pt x="162" y="894"/>
                </a:lnTo>
                <a:lnTo>
                  <a:pt x="176" y="912"/>
                </a:lnTo>
                <a:lnTo>
                  <a:pt x="183" y="921"/>
                </a:lnTo>
                <a:lnTo>
                  <a:pt x="192" y="929"/>
                </a:lnTo>
                <a:lnTo>
                  <a:pt x="200" y="937"/>
                </a:lnTo>
                <a:lnTo>
                  <a:pt x="210" y="944"/>
                </a:lnTo>
                <a:lnTo>
                  <a:pt x="210" y="944"/>
                </a:lnTo>
                <a:lnTo>
                  <a:pt x="220" y="951"/>
                </a:lnTo>
                <a:lnTo>
                  <a:pt x="231" y="956"/>
                </a:lnTo>
                <a:lnTo>
                  <a:pt x="241" y="962"/>
                </a:lnTo>
                <a:lnTo>
                  <a:pt x="252" y="967"/>
                </a:lnTo>
                <a:lnTo>
                  <a:pt x="274" y="974"/>
                </a:lnTo>
                <a:lnTo>
                  <a:pt x="297" y="980"/>
                </a:lnTo>
                <a:lnTo>
                  <a:pt x="321" y="983"/>
                </a:lnTo>
                <a:lnTo>
                  <a:pt x="345" y="986"/>
                </a:lnTo>
                <a:lnTo>
                  <a:pt x="368" y="987"/>
                </a:lnTo>
                <a:lnTo>
                  <a:pt x="392" y="988"/>
                </a:lnTo>
                <a:lnTo>
                  <a:pt x="392" y="988"/>
                </a:lnTo>
                <a:lnTo>
                  <a:pt x="458" y="988"/>
                </a:lnTo>
                <a:lnTo>
                  <a:pt x="492" y="989"/>
                </a:lnTo>
                <a:lnTo>
                  <a:pt x="525" y="991"/>
                </a:lnTo>
                <a:lnTo>
                  <a:pt x="525" y="991"/>
                </a:lnTo>
                <a:lnTo>
                  <a:pt x="557" y="993"/>
                </a:lnTo>
                <a:lnTo>
                  <a:pt x="573" y="994"/>
                </a:lnTo>
                <a:lnTo>
                  <a:pt x="588" y="995"/>
                </a:lnTo>
                <a:lnTo>
                  <a:pt x="604" y="995"/>
                </a:lnTo>
                <a:lnTo>
                  <a:pt x="619" y="993"/>
                </a:lnTo>
                <a:lnTo>
                  <a:pt x="636" y="990"/>
                </a:lnTo>
                <a:lnTo>
                  <a:pt x="651" y="985"/>
                </a:lnTo>
                <a:lnTo>
                  <a:pt x="651" y="985"/>
                </a:lnTo>
                <a:lnTo>
                  <a:pt x="662" y="981"/>
                </a:lnTo>
                <a:lnTo>
                  <a:pt x="673" y="975"/>
                </a:lnTo>
                <a:lnTo>
                  <a:pt x="684" y="969"/>
                </a:lnTo>
                <a:lnTo>
                  <a:pt x="694" y="962"/>
                </a:lnTo>
                <a:lnTo>
                  <a:pt x="703" y="954"/>
                </a:lnTo>
                <a:lnTo>
                  <a:pt x="712" y="946"/>
                </a:lnTo>
                <a:lnTo>
                  <a:pt x="722" y="937"/>
                </a:lnTo>
                <a:lnTo>
                  <a:pt x="730" y="928"/>
                </a:lnTo>
                <a:lnTo>
                  <a:pt x="746" y="909"/>
                </a:lnTo>
                <a:lnTo>
                  <a:pt x="759" y="889"/>
                </a:lnTo>
                <a:lnTo>
                  <a:pt x="771" y="867"/>
                </a:lnTo>
                <a:lnTo>
                  <a:pt x="781" y="845"/>
                </a:lnTo>
                <a:lnTo>
                  <a:pt x="781" y="845"/>
                </a:lnTo>
                <a:lnTo>
                  <a:pt x="790" y="821"/>
                </a:lnTo>
                <a:lnTo>
                  <a:pt x="799" y="797"/>
                </a:lnTo>
                <a:lnTo>
                  <a:pt x="804" y="771"/>
                </a:lnTo>
                <a:lnTo>
                  <a:pt x="807" y="746"/>
                </a:lnTo>
                <a:lnTo>
                  <a:pt x="807" y="746"/>
                </a:lnTo>
                <a:lnTo>
                  <a:pt x="808" y="729"/>
                </a:lnTo>
                <a:lnTo>
                  <a:pt x="808" y="711"/>
                </a:lnTo>
                <a:lnTo>
                  <a:pt x="808" y="694"/>
                </a:lnTo>
                <a:lnTo>
                  <a:pt x="807" y="677"/>
                </a:lnTo>
                <a:lnTo>
                  <a:pt x="803" y="643"/>
                </a:lnTo>
                <a:lnTo>
                  <a:pt x="799" y="608"/>
                </a:lnTo>
                <a:lnTo>
                  <a:pt x="799" y="608"/>
                </a:lnTo>
                <a:close/>
                <a:moveTo>
                  <a:pt x="800" y="716"/>
                </a:moveTo>
                <a:lnTo>
                  <a:pt x="800" y="716"/>
                </a:lnTo>
                <a:lnTo>
                  <a:pt x="785" y="721"/>
                </a:lnTo>
                <a:lnTo>
                  <a:pt x="785" y="721"/>
                </a:lnTo>
                <a:lnTo>
                  <a:pt x="752" y="731"/>
                </a:lnTo>
                <a:lnTo>
                  <a:pt x="720" y="741"/>
                </a:lnTo>
                <a:lnTo>
                  <a:pt x="720" y="741"/>
                </a:lnTo>
                <a:lnTo>
                  <a:pt x="690" y="750"/>
                </a:lnTo>
                <a:lnTo>
                  <a:pt x="661" y="760"/>
                </a:lnTo>
                <a:lnTo>
                  <a:pt x="661" y="760"/>
                </a:lnTo>
                <a:lnTo>
                  <a:pt x="643" y="768"/>
                </a:lnTo>
                <a:lnTo>
                  <a:pt x="625" y="776"/>
                </a:lnTo>
                <a:lnTo>
                  <a:pt x="625" y="776"/>
                </a:lnTo>
                <a:lnTo>
                  <a:pt x="644" y="767"/>
                </a:lnTo>
                <a:lnTo>
                  <a:pt x="662" y="758"/>
                </a:lnTo>
                <a:lnTo>
                  <a:pt x="662" y="758"/>
                </a:lnTo>
                <a:lnTo>
                  <a:pt x="679" y="750"/>
                </a:lnTo>
                <a:lnTo>
                  <a:pt x="697" y="744"/>
                </a:lnTo>
                <a:lnTo>
                  <a:pt x="733" y="731"/>
                </a:lnTo>
                <a:lnTo>
                  <a:pt x="733" y="731"/>
                </a:lnTo>
                <a:lnTo>
                  <a:pt x="745" y="726"/>
                </a:lnTo>
                <a:lnTo>
                  <a:pt x="756" y="721"/>
                </a:lnTo>
                <a:lnTo>
                  <a:pt x="779" y="708"/>
                </a:lnTo>
                <a:lnTo>
                  <a:pt x="779" y="708"/>
                </a:lnTo>
                <a:lnTo>
                  <a:pt x="799" y="701"/>
                </a:lnTo>
                <a:lnTo>
                  <a:pt x="799" y="701"/>
                </a:lnTo>
                <a:lnTo>
                  <a:pt x="800" y="716"/>
                </a:lnTo>
                <a:lnTo>
                  <a:pt x="800" y="716"/>
                </a:lnTo>
                <a:close/>
                <a:moveTo>
                  <a:pt x="585" y="929"/>
                </a:moveTo>
                <a:lnTo>
                  <a:pt x="585" y="929"/>
                </a:lnTo>
                <a:lnTo>
                  <a:pt x="586" y="921"/>
                </a:lnTo>
                <a:lnTo>
                  <a:pt x="586" y="921"/>
                </a:lnTo>
                <a:lnTo>
                  <a:pt x="587" y="921"/>
                </a:lnTo>
                <a:lnTo>
                  <a:pt x="587" y="921"/>
                </a:lnTo>
                <a:lnTo>
                  <a:pt x="595" y="921"/>
                </a:lnTo>
                <a:lnTo>
                  <a:pt x="604" y="919"/>
                </a:lnTo>
                <a:lnTo>
                  <a:pt x="620" y="914"/>
                </a:lnTo>
                <a:lnTo>
                  <a:pt x="620" y="914"/>
                </a:lnTo>
                <a:lnTo>
                  <a:pt x="647" y="905"/>
                </a:lnTo>
                <a:lnTo>
                  <a:pt x="672" y="897"/>
                </a:lnTo>
                <a:lnTo>
                  <a:pt x="672" y="897"/>
                </a:lnTo>
                <a:lnTo>
                  <a:pt x="697" y="890"/>
                </a:lnTo>
                <a:lnTo>
                  <a:pt x="709" y="886"/>
                </a:lnTo>
                <a:lnTo>
                  <a:pt x="722" y="881"/>
                </a:lnTo>
                <a:lnTo>
                  <a:pt x="722" y="881"/>
                </a:lnTo>
                <a:lnTo>
                  <a:pt x="733" y="875"/>
                </a:lnTo>
                <a:lnTo>
                  <a:pt x="744" y="869"/>
                </a:lnTo>
                <a:lnTo>
                  <a:pt x="744" y="869"/>
                </a:lnTo>
                <a:lnTo>
                  <a:pt x="759" y="861"/>
                </a:lnTo>
                <a:lnTo>
                  <a:pt x="759" y="861"/>
                </a:lnTo>
                <a:lnTo>
                  <a:pt x="764" y="859"/>
                </a:lnTo>
                <a:lnTo>
                  <a:pt x="764" y="859"/>
                </a:lnTo>
                <a:lnTo>
                  <a:pt x="760" y="866"/>
                </a:lnTo>
                <a:lnTo>
                  <a:pt x="760" y="866"/>
                </a:lnTo>
                <a:lnTo>
                  <a:pt x="757" y="869"/>
                </a:lnTo>
                <a:lnTo>
                  <a:pt x="754" y="872"/>
                </a:lnTo>
                <a:lnTo>
                  <a:pt x="750" y="874"/>
                </a:lnTo>
                <a:lnTo>
                  <a:pt x="745" y="875"/>
                </a:lnTo>
                <a:lnTo>
                  <a:pt x="726" y="881"/>
                </a:lnTo>
                <a:lnTo>
                  <a:pt x="726" y="881"/>
                </a:lnTo>
                <a:lnTo>
                  <a:pt x="696" y="890"/>
                </a:lnTo>
                <a:lnTo>
                  <a:pt x="668" y="900"/>
                </a:lnTo>
                <a:lnTo>
                  <a:pt x="668" y="900"/>
                </a:lnTo>
                <a:lnTo>
                  <a:pt x="640" y="910"/>
                </a:lnTo>
                <a:lnTo>
                  <a:pt x="610" y="918"/>
                </a:lnTo>
                <a:lnTo>
                  <a:pt x="610" y="918"/>
                </a:lnTo>
                <a:lnTo>
                  <a:pt x="597" y="923"/>
                </a:lnTo>
                <a:lnTo>
                  <a:pt x="591" y="925"/>
                </a:lnTo>
                <a:lnTo>
                  <a:pt x="585" y="929"/>
                </a:lnTo>
                <a:lnTo>
                  <a:pt x="585" y="929"/>
                </a:lnTo>
                <a:close/>
                <a:moveTo>
                  <a:pt x="592" y="932"/>
                </a:moveTo>
                <a:lnTo>
                  <a:pt x="592" y="932"/>
                </a:lnTo>
                <a:lnTo>
                  <a:pt x="584" y="934"/>
                </a:lnTo>
                <a:lnTo>
                  <a:pt x="584" y="934"/>
                </a:lnTo>
                <a:lnTo>
                  <a:pt x="585" y="932"/>
                </a:lnTo>
                <a:lnTo>
                  <a:pt x="585" y="932"/>
                </a:lnTo>
                <a:lnTo>
                  <a:pt x="592" y="932"/>
                </a:lnTo>
                <a:lnTo>
                  <a:pt x="592" y="932"/>
                </a:lnTo>
                <a:close/>
                <a:moveTo>
                  <a:pt x="721" y="874"/>
                </a:moveTo>
                <a:lnTo>
                  <a:pt x="721" y="874"/>
                </a:lnTo>
                <a:lnTo>
                  <a:pt x="696" y="881"/>
                </a:lnTo>
                <a:lnTo>
                  <a:pt x="673" y="888"/>
                </a:lnTo>
                <a:lnTo>
                  <a:pt x="673" y="888"/>
                </a:lnTo>
                <a:lnTo>
                  <a:pt x="641" y="897"/>
                </a:lnTo>
                <a:lnTo>
                  <a:pt x="641" y="897"/>
                </a:lnTo>
                <a:lnTo>
                  <a:pt x="664" y="890"/>
                </a:lnTo>
                <a:lnTo>
                  <a:pt x="664" y="890"/>
                </a:lnTo>
                <a:lnTo>
                  <a:pt x="705" y="878"/>
                </a:lnTo>
                <a:lnTo>
                  <a:pt x="747" y="864"/>
                </a:lnTo>
                <a:lnTo>
                  <a:pt x="747" y="864"/>
                </a:lnTo>
                <a:lnTo>
                  <a:pt x="734" y="869"/>
                </a:lnTo>
                <a:lnTo>
                  <a:pt x="721" y="874"/>
                </a:lnTo>
                <a:lnTo>
                  <a:pt x="721" y="874"/>
                </a:lnTo>
                <a:close/>
                <a:moveTo>
                  <a:pt x="679" y="888"/>
                </a:moveTo>
                <a:lnTo>
                  <a:pt x="679" y="888"/>
                </a:lnTo>
                <a:lnTo>
                  <a:pt x="702" y="882"/>
                </a:lnTo>
                <a:lnTo>
                  <a:pt x="726" y="874"/>
                </a:lnTo>
                <a:lnTo>
                  <a:pt x="726" y="874"/>
                </a:lnTo>
                <a:lnTo>
                  <a:pt x="733" y="872"/>
                </a:lnTo>
                <a:lnTo>
                  <a:pt x="733" y="872"/>
                </a:lnTo>
                <a:lnTo>
                  <a:pt x="721" y="879"/>
                </a:lnTo>
                <a:lnTo>
                  <a:pt x="707" y="884"/>
                </a:lnTo>
                <a:lnTo>
                  <a:pt x="682" y="892"/>
                </a:lnTo>
                <a:lnTo>
                  <a:pt x="682" y="892"/>
                </a:lnTo>
                <a:lnTo>
                  <a:pt x="635" y="907"/>
                </a:lnTo>
                <a:lnTo>
                  <a:pt x="635" y="907"/>
                </a:lnTo>
                <a:lnTo>
                  <a:pt x="615" y="913"/>
                </a:lnTo>
                <a:lnTo>
                  <a:pt x="606" y="916"/>
                </a:lnTo>
                <a:lnTo>
                  <a:pt x="596" y="919"/>
                </a:lnTo>
                <a:lnTo>
                  <a:pt x="596" y="919"/>
                </a:lnTo>
                <a:lnTo>
                  <a:pt x="590" y="920"/>
                </a:lnTo>
                <a:lnTo>
                  <a:pt x="590" y="919"/>
                </a:lnTo>
                <a:lnTo>
                  <a:pt x="591" y="919"/>
                </a:lnTo>
                <a:lnTo>
                  <a:pt x="600" y="915"/>
                </a:lnTo>
                <a:lnTo>
                  <a:pt x="600" y="915"/>
                </a:lnTo>
                <a:lnTo>
                  <a:pt x="614" y="909"/>
                </a:lnTo>
                <a:lnTo>
                  <a:pt x="628" y="904"/>
                </a:lnTo>
                <a:lnTo>
                  <a:pt x="628" y="904"/>
                </a:lnTo>
                <a:lnTo>
                  <a:pt x="654" y="896"/>
                </a:lnTo>
                <a:lnTo>
                  <a:pt x="679" y="888"/>
                </a:lnTo>
                <a:lnTo>
                  <a:pt x="679" y="888"/>
                </a:lnTo>
                <a:close/>
                <a:moveTo>
                  <a:pt x="587" y="919"/>
                </a:moveTo>
                <a:lnTo>
                  <a:pt x="587" y="919"/>
                </a:lnTo>
                <a:lnTo>
                  <a:pt x="588" y="914"/>
                </a:lnTo>
                <a:lnTo>
                  <a:pt x="588" y="914"/>
                </a:lnTo>
                <a:lnTo>
                  <a:pt x="598" y="912"/>
                </a:lnTo>
                <a:lnTo>
                  <a:pt x="607" y="909"/>
                </a:lnTo>
                <a:lnTo>
                  <a:pt x="607" y="909"/>
                </a:lnTo>
                <a:lnTo>
                  <a:pt x="597" y="914"/>
                </a:lnTo>
                <a:lnTo>
                  <a:pt x="587" y="919"/>
                </a:lnTo>
                <a:lnTo>
                  <a:pt x="587" y="919"/>
                </a:lnTo>
                <a:close/>
                <a:moveTo>
                  <a:pt x="591" y="816"/>
                </a:moveTo>
                <a:lnTo>
                  <a:pt x="591" y="816"/>
                </a:lnTo>
                <a:lnTo>
                  <a:pt x="584" y="875"/>
                </a:lnTo>
                <a:lnTo>
                  <a:pt x="580" y="905"/>
                </a:lnTo>
                <a:lnTo>
                  <a:pt x="575" y="934"/>
                </a:lnTo>
                <a:lnTo>
                  <a:pt x="575" y="934"/>
                </a:lnTo>
                <a:lnTo>
                  <a:pt x="575" y="935"/>
                </a:lnTo>
                <a:lnTo>
                  <a:pt x="575" y="935"/>
                </a:lnTo>
                <a:lnTo>
                  <a:pt x="540" y="941"/>
                </a:lnTo>
                <a:lnTo>
                  <a:pt x="506" y="944"/>
                </a:lnTo>
                <a:lnTo>
                  <a:pt x="506" y="944"/>
                </a:lnTo>
                <a:lnTo>
                  <a:pt x="506" y="942"/>
                </a:lnTo>
                <a:lnTo>
                  <a:pt x="506" y="942"/>
                </a:lnTo>
                <a:lnTo>
                  <a:pt x="509" y="914"/>
                </a:lnTo>
                <a:lnTo>
                  <a:pt x="513" y="886"/>
                </a:lnTo>
                <a:lnTo>
                  <a:pt x="517" y="857"/>
                </a:lnTo>
                <a:lnTo>
                  <a:pt x="519" y="829"/>
                </a:lnTo>
                <a:lnTo>
                  <a:pt x="519" y="829"/>
                </a:lnTo>
                <a:lnTo>
                  <a:pt x="523" y="769"/>
                </a:lnTo>
                <a:lnTo>
                  <a:pt x="526" y="709"/>
                </a:lnTo>
                <a:lnTo>
                  <a:pt x="526" y="709"/>
                </a:lnTo>
                <a:lnTo>
                  <a:pt x="531" y="650"/>
                </a:lnTo>
                <a:lnTo>
                  <a:pt x="536" y="591"/>
                </a:lnTo>
                <a:lnTo>
                  <a:pt x="536" y="591"/>
                </a:lnTo>
                <a:lnTo>
                  <a:pt x="539" y="564"/>
                </a:lnTo>
                <a:lnTo>
                  <a:pt x="541" y="536"/>
                </a:lnTo>
                <a:lnTo>
                  <a:pt x="542" y="522"/>
                </a:lnTo>
                <a:lnTo>
                  <a:pt x="542" y="509"/>
                </a:lnTo>
                <a:lnTo>
                  <a:pt x="540" y="495"/>
                </a:lnTo>
                <a:lnTo>
                  <a:pt x="538" y="482"/>
                </a:lnTo>
                <a:lnTo>
                  <a:pt x="538" y="482"/>
                </a:lnTo>
                <a:lnTo>
                  <a:pt x="538" y="481"/>
                </a:lnTo>
                <a:lnTo>
                  <a:pt x="538" y="481"/>
                </a:lnTo>
                <a:lnTo>
                  <a:pt x="558" y="479"/>
                </a:lnTo>
                <a:lnTo>
                  <a:pt x="577" y="478"/>
                </a:lnTo>
                <a:lnTo>
                  <a:pt x="597" y="477"/>
                </a:lnTo>
                <a:lnTo>
                  <a:pt x="616" y="477"/>
                </a:lnTo>
                <a:lnTo>
                  <a:pt x="616" y="477"/>
                </a:lnTo>
                <a:lnTo>
                  <a:pt x="616" y="490"/>
                </a:lnTo>
                <a:lnTo>
                  <a:pt x="616" y="502"/>
                </a:lnTo>
                <a:lnTo>
                  <a:pt x="614" y="528"/>
                </a:lnTo>
                <a:lnTo>
                  <a:pt x="608" y="581"/>
                </a:lnTo>
                <a:lnTo>
                  <a:pt x="608" y="581"/>
                </a:lnTo>
                <a:lnTo>
                  <a:pt x="604" y="639"/>
                </a:lnTo>
                <a:lnTo>
                  <a:pt x="601" y="696"/>
                </a:lnTo>
                <a:lnTo>
                  <a:pt x="601" y="696"/>
                </a:lnTo>
                <a:lnTo>
                  <a:pt x="597" y="756"/>
                </a:lnTo>
                <a:lnTo>
                  <a:pt x="594" y="786"/>
                </a:lnTo>
                <a:lnTo>
                  <a:pt x="591" y="816"/>
                </a:lnTo>
                <a:lnTo>
                  <a:pt x="591" y="816"/>
                </a:lnTo>
                <a:close/>
                <a:moveTo>
                  <a:pt x="594" y="863"/>
                </a:moveTo>
                <a:lnTo>
                  <a:pt x="594" y="863"/>
                </a:lnTo>
                <a:lnTo>
                  <a:pt x="605" y="859"/>
                </a:lnTo>
                <a:lnTo>
                  <a:pt x="616" y="855"/>
                </a:lnTo>
                <a:lnTo>
                  <a:pt x="640" y="848"/>
                </a:lnTo>
                <a:lnTo>
                  <a:pt x="640" y="848"/>
                </a:lnTo>
                <a:lnTo>
                  <a:pt x="669" y="837"/>
                </a:lnTo>
                <a:lnTo>
                  <a:pt x="698" y="826"/>
                </a:lnTo>
                <a:lnTo>
                  <a:pt x="698" y="826"/>
                </a:lnTo>
                <a:lnTo>
                  <a:pt x="749" y="807"/>
                </a:lnTo>
                <a:lnTo>
                  <a:pt x="749" y="807"/>
                </a:lnTo>
                <a:lnTo>
                  <a:pt x="773" y="798"/>
                </a:lnTo>
                <a:lnTo>
                  <a:pt x="773" y="798"/>
                </a:lnTo>
                <a:lnTo>
                  <a:pt x="782" y="792"/>
                </a:lnTo>
                <a:lnTo>
                  <a:pt x="782" y="792"/>
                </a:lnTo>
                <a:lnTo>
                  <a:pt x="787" y="789"/>
                </a:lnTo>
                <a:lnTo>
                  <a:pt x="787" y="789"/>
                </a:lnTo>
                <a:lnTo>
                  <a:pt x="787" y="790"/>
                </a:lnTo>
                <a:lnTo>
                  <a:pt x="780" y="796"/>
                </a:lnTo>
                <a:lnTo>
                  <a:pt x="780" y="796"/>
                </a:lnTo>
                <a:lnTo>
                  <a:pt x="772" y="800"/>
                </a:lnTo>
                <a:lnTo>
                  <a:pt x="763" y="804"/>
                </a:lnTo>
                <a:lnTo>
                  <a:pt x="746" y="811"/>
                </a:lnTo>
                <a:lnTo>
                  <a:pt x="746" y="811"/>
                </a:lnTo>
                <a:lnTo>
                  <a:pt x="732" y="817"/>
                </a:lnTo>
                <a:lnTo>
                  <a:pt x="717" y="823"/>
                </a:lnTo>
                <a:lnTo>
                  <a:pt x="687" y="834"/>
                </a:lnTo>
                <a:lnTo>
                  <a:pt x="687" y="834"/>
                </a:lnTo>
                <a:lnTo>
                  <a:pt x="662" y="843"/>
                </a:lnTo>
                <a:lnTo>
                  <a:pt x="636" y="852"/>
                </a:lnTo>
                <a:lnTo>
                  <a:pt x="636" y="852"/>
                </a:lnTo>
                <a:lnTo>
                  <a:pt x="624" y="856"/>
                </a:lnTo>
                <a:lnTo>
                  <a:pt x="614" y="861"/>
                </a:lnTo>
                <a:lnTo>
                  <a:pt x="593" y="871"/>
                </a:lnTo>
                <a:lnTo>
                  <a:pt x="593" y="871"/>
                </a:lnTo>
                <a:lnTo>
                  <a:pt x="594" y="863"/>
                </a:lnTo>
                <a:lnTo>
                  <a:pt x="594" y="863"/>
                </a:lnTo>
                <a:close/>
                <a:moveTo>
                  <a:pt x="629" y="862"/>
                </a:moveTo>
                <a:lnTo>
                  <a:pt x="629" y="862"/>
                </a:lnTo>
                <a:lnTo>
                  <a:pt x="690" y="843"/>
                </a:lnTo>
                <a:lnTo>
                  <a:pt x="690" y="843"/>
                </a:lnTo>
                <a:lnTo>
                  <a:pt x="716" y="834"/>
                </a:lnTo>
                <a:lnTo>
                  <a:pt x="740" y="825"/>
                </a:lnTo>
                <a:lnTo>
                  <a:pt x="740" y="825"/>
                </a:lnTo>
                <a:lnTo>
                  <a:pt x="757" y="819"/>
                </a:lnTo>
                <a:lnTo>
                  <a:pt x="773" y="814"/>
                </a:lnTo>
                <a:lnTo>
                  <a:pt x="773" y="814"/>
                </a:lnTo>
                <a:lnTo>
                  <a:pt x="759" y="819"/>
                </a:lnTo>
                <a:lnTo>
                  <a:pt x="745" y="825"/>
                </a:lnTo>
                <a:lnTo>
                  <a:pt x="745" y="825"/>
                </a:lnTo>
                <a:lnTo>
                  <a:pt x="715" y="837"/>
                </a:lnTo>
                <a:lnTo>
                  <a:pt x="685" y="848"/>
                </a:lnTo>
                <a:lnTo>
                  <a:pt x="685" y="848"/>
                </a:lnTo>
                <a:lnTo>
                  <a:pt x="638" y="865"/>
                </a:lnTo>
                <a:lnTo>
                  <a:pt x="614" y="874"/>
                </a:lnTo>
                <a:lnTo>
                  <a:pt x="591" y="885"/>
                </a:lnTo>
                <a:lnTo>
                  <a:pt x="591" y="885"/>
                </a:lnTo>
                <a:lnTo>
                  <a:pt x="592" y="875"/>
                </a:lnTo>
                <a:lnTo>
                  <a:pt x="592" y="875"/>
                </a:lnTo>
                <a:lnTo>
                  <a:pt x="602" y="873"/>
                </a:lnTo>
                <a:lnTo>
                  <a:pt x="611" y="869"/>
                </a:lnTo>
                <a:lnTo>
                  <a:pt x="629" y="862"/>
                </a:lnTo>
                <a:lnTo>
                  <a:pt x="629" y="862"/>
                </a:lnTo>
                <a:close/>
                <a:moveTo>
                  <a:pt x="634" y="873"/>
                </a:moveTo>
                <a:lnTo>
                  <a:pt x="634" y="873"/>
                </a:lnTo>
                <a:lnTo>
                  <a:pt x="686" y="856"/>
                </a:lnTo>
                <a:lnTo>
                  <a:pt x="686" y="856"/>
                </a:lnTo>
                <a:lnTo>
                  <a:pt x="738" y="839"/>
                </a:lnTo>
                <a:lnTo>
                  <a:pt x="738" y="839"/>
                </a:lnTo>
                <a:lnTo>
                  <a:pt x="763" y="829"/>
                </a:lnTo>
                <a:lnTo>
                  <a:pt x="763" y="829"/>
                </a:lnTo>
                <a:lnTo>
                  <a:pt x="773" y="825"/>
                </a:lnTo>
                <a:lnTo>
                  <a:pt x="773" y="825"/>
                </a:lnTo>
                <a:lnTo>
                  <a:pt x="778" y="823"/>
                </a:lnTo>
                <a:lnTo>
                  <a:pt x="778" y="823"/>
                </a:lnTo>
                <a:lnTo>
                  <a:pt x="777" y="823"/>
                </a:lnTo>
                <a:lnTo>
                  <a:pt x="777" y="823"/>
                </a:lnTo>
                <a:lnTo>
                  <a:pt x="768" y="829"/>
                </a:lnTo>
                <a:lnTo>
                  <a:pt x="758" y="834"/>
                </a:lnTo>
                <a:lnTo>
                  <a:pt x="737" y="844"/>
                </a:lnTo>
                <a:lnTo>
                  <a:pt x="737" y="844"/>
                </a:lnTo>
                <a:lnTo>
                  <a:pt x="723" y="850"/>
                </a:lnTo>
                <a:lnTo>
                  <a:pt x="708" y="855"/>
                </a:lnTo>
                <a:lnTo>
                  <a:pt x="680" y="865"/>
                </a:lnTo>
                <a:lnTo>
                  <a:pt x="680" y="865"/>
                </a:lnTo>
                <a:lnTo>
                  <a:pt x="635" y="881"/>
                </a:lnTo>
                <a:lnTo>
                  <a:pt x="611" y="890"/>
                </a:lnTo>
                <a:lnTo>
                  <a:pt x="589" y="900"/>
                </a:lnTo>
                <a:lnTo>
                  <a:pt x="589" y="900"/>
                </a:lnTo>
                <a:lnTo>
                  <a:pt x="591" y="889"/>
                </a:lnTo>
                <a:lnTo>
                  <a:pt x="591" y="889"/>
                </a:lnTo>
                <a:lnTo>
                  <a:pt x="602" y="886"/>
                </a:lnTo>
                <a:lnTo>
                  <a:pt x="612" y="882"/>
                </a:lnTo>
                <a:lnTo>
                  <a:pt x="634" y="873"/>
                </a:lnTo>
                <a:lnTo>
                  <a:pt x="634" y="873"/>
                </a:lnTo>
                <a:close/>
                <a:moveTo>
                  <a:pt x="636" y="888"/>
                </a:moveTo>
                <a:lnTo>
                  <a:pt x="636" y="888"/>
                </a:lnTo>
                <a:lnTo>
                  <a:pt x="662" y="880"/>
                </a:lnTo>
                <a:lnTo>
                  <a:pt x="688" y="873"/>
                </a:lnTo>
                <a:lnTo>
                  <a:pt x="688" y="873"/>
                </a:lnTo>
                <a:lnTo>
                  <a:pt x="697" y="870"/>
                </a:lnTo>
                <a:lnTo>
                  <a:pt x="697" y="870"/>
                </a:lnTo>
                <a:lnTo>
                  <a:pt x="643" y="890"/>
                </a:lnTo>
                <a:lnTo>
                  <a:pt x="615" y="900"/>
                </a:lnTo>
                <a:lnTo>
                  <a:pt x="588" y="910"/>
                </a:lnTo>
                <a:lnTo>
                  <a:pt x="588" y="910"/>
                </a:lnTo>
                <a:lnTo>
                  <a:pt x="589" y="903"/>
                </a:lnTo>
                <a:lnTo>
                  <a:pt x="589" y="903"/>
                </a:lnTo>
                <a:lnTo>
                  <a:pt x="612" y="896"/>
                </a:lnTo>
                <a:lnTo>
                  <a:pt x="636" y="888"/>
                </a:lnTo>
                <a:lnTo>
                  <a:pt x="636" y="888"/>
                </a:lnTo>
                <a:close/>
                <a:moveTo>
                  <a:pt x="497" y="945"/>
                </a:moveTo>
                <a:lnTo>
                  <a:pt x="497" y="945"/>
                </a:lnTo>
                <a:lnTo>
                  <a:pt x="492" y="945"/>
                </a:lnTo>
                <a:lnTo>
                  <a:pt x="492" y="945"/>
                </a:lnTo>
                <a:lnTo>
                  <a:pt x="489" y="945"/>
                </a:lnTo>
                <a:lnTo>
                  <a:pt x="489" y="945"/>
                </a:lnTo>
                <a:lnTo>
                  <a:pt x="490" y="945"/>
                </a:lnTo>
                <a:lnTo>
                  <a:pt x="490" y="945"/>
                </a:lnTo>
                <a:lnTo>
                  <a:pt x="493" y="944"/>
                </a:lnTo>
                <a:lnTo>
                  <a:pt x="497" y="943"/>
                </a:lnTo>
                <a:lnTo>
                  <a:pt x="497" y="943"/>
                </a:lnTo>
                <a:lnTo>
                  <a:pt x="498" y="944"/>
                </a:lnTo>
                <a:lnTo>
                  <a:pt x="498" y="944"/>
                </a:lnTo>
                <a:lnTo>
                  <a:pt x="497" y="945"/>
                </a:lnTo>
                <a:lnTo>
                  <a:pt x="497" y="945"/>
                </a:lnTo>
                <a:close/>
                <a:moveTo>
                  <a:pt x="493" y="938"/>
                </a:moveTo>
                <a:lnTo>
                  <a:pt x="493" y="938"/>
                </a:lnTo>
                <a:lnTo>
                  <a:pt x="498" y="933"/>
                </a:lnTo>
                <a:lnTo>
                  <a:pt x="498" y="933"/>
                </a:lnTo>
                <a:lnTo>
                  <a:pt x="498" y="940"/>
                </a:lnTo>
                <a:lnTo>
                  <a:pt x="498" y="940"/>
                </a:lnTo>
                <a:lnTo>
                  <a:pt x="488" y="943"/>
                </a:lnTo>
                <a:lnTo>
                  <a:pt x="487" y="943"/>
                </a:lnTo>
                <a:lnTo>
                  <a:pt x="487" y="942"/>
                </a:lnTo>
                <a:lnTo>
                  <a:pt x="493" y="938"/>
                </a:lnTo>
                <a:lnTo>
                  <a:pt x="493" y="938"/>
                </a:lnTo>
                <a:close/>
                <a:moveTo>
                  <a:pt x="483" y="946"/>
                </a:moveTo>
                <a:lnTo>
                  <a:pt x="483" y="946"/>
                </a:lnTo>
                <a:lnTo>
                  <a:pt x="452" y="946"/>
                </a:lnTo>
                <a:lnTo>
                  <a:pt x="452" y="946"/>
                </a:lnTo>
                <a:lnTo>
                  <a:pt x="460" y="942"/>
                </a:lnTo>
                <a:lnTo>
                  <a:pt x="467" y="938"/>
                </a:lnTo>
                <a:lnTo>
                  <a:pt x="467" y="938"/>
                </a:lnTo>
                <a:lnTo>
                  <a:pt x="480" y="930"/>
                </a:lnTo>
                <a:lnTo>
                  <a:pt x="491" y="922"/>
                </a:lnTo>
                <a:lnTo>
                  <a:pt x="491" y="922"/>
                </a:lnTo>
                <a:lnTo>
                  <a:pt x="485" y="927"/>
                </a:lnTo>
                <a:lnTo>
                  <a:pt x="485" y="927"/>
                </a:lnTo>
                <a:lnTo>
                  <a:pt x="476" y="935"/>
                </a:lnTo>
                <a:lnTo>
                  <a:pt x="472" y="939"/>
                </a:lnTo>
                <a:lnTo>
                  <a:pt x="468" y="944"/>
                </a:lnTo>
                <a:lnTo>
                  <a:pt x="468" y="944"/>
                </a:lnTo>
                <a:lnTo>
                  <a:pt x="468" y="945"/>
                </a:lnTo>
                <a:lnTo>
                  <a:pt x="469" y="946"/>
                </a:lnTo>
                <a:lnTo>
                  <a:pt x="469" y="946"/>
                </a:lnTo>
                <a:lnTo>
                  <a:pt x="482" y="939"/>
                </a:lnTo>
                <a:lnTo>
                  <a:pt x="495" y="931"/>
                </a:lnTo>
                <a:lnTo>
                  <a:pt x="495" y="931"/>
                </a:lnTo>
                <a:lnTo>
                  <a:pt x="496" y="930"/>
                </a:lnTo>
                <a:lnTo>
                  <a:pt x="497" y="930"/>
                </a:lnTo>
                <a:lnTo>
                  <a:pt x="495" y="933"/>
                </a:lnTo>
                <a:lnTo>
                  <a:pt x="488" y="938"/>
                </a:lnTo>
                <a:lnTo>
                  <a:pt x="488" y="938"/>
                </a:lnTo>
                <a:lnTo>
                  <a:pt x="482" y="944"/>
                </a:lnTo>
                <a:lnTo>
                  <a:pt x="482" y="944"/>
                </a:lnTo>
                <a:lnTo>
                  <a:pt x="482" y="945"/>
                </a:lnTo>
                <a:lnTo>
                  <a:pt x="483" y="946"/>
                </a:lnTo>
                <a:lnTo>
                  <a:pt x="483" y="946"/>
                </a:lnTo>
                <a:close/>
                <a:moveTo>
                  <a:pt x="489" y="931"/>
                </a:moveTo>
                <a:lnTo>
                  <a:pt x="489" y="931"/>
                </a:lnTo>
                <a:lnTo>
                  <a:pt x="481" y="937"/>
                </a:lnTo>
                <a:lnTo>
                  <a:pt x="481" y="937"/>
                </a:lnTo>
                <a:lnTo>
                  <a:pt x="476" y="940"/>
                </a:lnTo>
                <a:lnTo>
                  <a:pt x="473" y="942"/>
                </a:lnTo>
                <a:lnTo>
                  <a:pt x="473" y="941"/>
                </a:lnTo>
                <a:lnTo>
                  <a:pt x="474" y="939"/>
                </a:lnTo>
                <a:lnTo>
                  <a:pt x="474" y="939"/>
                </a:lnTo>
                <a:lnTo>
                  <a:pt x="480" y="933"/>
                </a:lnTo>
                <a:lnTo>
                  <a:pt x="487" y="928"/>
                </a:lnTo>
                <a:lnTo>
                  <a:pt x="500" y="918"/>
                </a:lnTo>
                <a:lnTo>
                  <a:pt x="500" y="918"/>
                </a:lnTo>
                <a:lnTo>
                  <a:pt x="499" y="927"/>
                </a:lnTo>
                <a:lnTo>
                  <a:pt x="499" y="927"/>
                </a:lnTo>
                <a:lnTo>
                  <a:pt x="489" y="931"/>
                </a:lnTo>
                <a:lnTo>
                  <a:pt x="489" y="931"/>
                </a:lnTo>
                <a:close/>
                <a:moveTo>
                  <a:pt x="477" y="928"/>
                </a:moveTo>
                <a:lnTo>
                  <a:pt x="477" y="928"/>
                </a:lnTo>
                <a:lnTo>
                  <a:pt x="466" y="936"/>
                </a:lnTo>
                <a:lnTo>
                  <a:pt x="466" y="936"/>
                </a:lnTo>
                <a:lnTo>
                  <a:pt x="459" y="940"/>
                </a:lnTo>
                <a:lnTo>
                  <a:pt x="455" y="942"/>
                </a:lnTo>
                <a:lnTo>
                  <a:pt x="452" y="944"/>
                </a:lnTo>
                <a:lnTo>
                  <a:pt x="452" y="944"/>
                </a:lnTo>
                <a:lnTo>
                  <a:pt x="464" y="934"/>
                </a:lnTo>
                <a:lnTo>
                  <a:pt x="477" y="925"/>
                </a:lnTo>
                <a:lnTo>
                  <a:pt x="490" y="915"/>
                </a:lnTo>
                <a:lnTo>
                  <a:pt x="501" y="905"/>
                </a:lnTo>
                <a:lnTo>
                  <a:pt x="501" y="905"/>
                </a:lnTo>
                <a:lnTo>
                  <a:pt x="500" y="914"/>
                </a:lnTo>
                <a:lnTo>
                  <a:pt x="500" y="914"/>
                </a:lnTo>
                <a:lnTo>
                  <a:pt x="477" y="928"/>
                </a:lnTo>
                <a:lnTo>
                  <a:pt x="477" y="928"/>
                </a:lnTo>
                <a:close/>
                <a:moveTo>
                  <a:pt x="447" y="946"/>
                </a:moveTo>
                <a:lnTo>
                  <a:pt x="447" y="946"/>
                </a:lnTo>
                <a:lnTo>
                  <a:pt x="447" y="946"/>
                </a:lnTo>
                <a:lnTo>
                  <a:pt x="447" y="946"/>
                </a:lnTo>
                <a:lnTo>
                  <a:pt x="436" y="946"/>
                </a:lnTo>
                <a:lnTo>
                  <a:pt x="436" y="946"/>
                </a:lnTo>
                <a:lnTo>
                  <a:pt x="448" y="938"/>
                </a:lnTo>
                <a:lnTo>
                  <a:pt x="459" y="929"/>
                </a:lnTo>
                <a:lnTo>
                  <a:pt x="459" y="929"/>
                </a:lnTo>
                <a:lnTo>
                  <a:pt x="468" y="924"/>
                </a:lnTo>
                <a:lnTo>
                  <a:pt x="477" y="919"/>
                </a:lnTo>
                <a:lnTo>
                  <a:pt x="494" y="909"/>
                </a:lnTo>
                <a:lnTo>
                  <a:pt x="494" y="909"/>
                </a:lnTo>
                <a:lnTo>
                  <a:pt x="497" y="908"/>
                </a:lnTo>
                <a:lnTo>
                  <a:pt x="497" y="908"/>
                </a:lnTo>
                <a:lnTo>
                  <a:pt x="492" y="911"/>
                </a:lnTo>
                <a:lnTo>
                  <a:pt x="492" y="911"/>
                </a:lnTo>
                <a:lnTo>
                  <a:pt x="483" y="918"/>
                </a:lnTo>
                <a:lnTo>
                  <a:pt x="473" y="925"/>
                </a:lnTo>
                <a:lnTo>
                  <a:pt x="473" y="925"/>
                </a:lnTo>
                <a:lnTo>
                  <a:pt x="459" y="935"/>
                </a:lnTo>
                <a:lnTo>
                  <a:pt x="447" y="946"/>
                </a:lnTo>
                <a:lnTo>
                  <a:pt x="447" y="946"/>
                </a:lnTo>
                <a:close/>
                <a:moveTo>
                  <a:pt x="462" y="925"/>
                </a:moveTo>
                <a:lnTo>
                  <a:pt x="462" y="925"/>
                </a:lnTo>
                <a:lnTo>
                  <a:pt x="444" y="939"/>
                </a:lnTo>
                <a:lnTo>
                  <a:pt x="444" y="939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4" y="946"/>
                </a:lnTo>
                <a:lnTo>
                  <a:pt x="436" y="943"/>
                </a:lnTo>
                <a:lnTo>
                  <a:pt x="436" y="943"/>
                </a:lnTo>
                <a:lnTo>
                  <a:pt x="453" y="930"/>
                </a:lnTo>
                <a:lnTo>
                  <a:pt x="470" y="918"/>
                </a:lnTo>
                <a:lnTo>
                  <a:pt x="488" y="905"/>
                </a:lnTo>
                <a:lnTo>
                  <a:pt x="496" y="899"/>
                </a:lnTo>
                <a:lnTo>
                  <a:pt x="503" y="891"/>
                </a:lnTo>
                <a:lnTo>
                  <a:pt x="503" y="891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502" y="902"/>
                </a:lnTo>
                <a:lnTo>
                  <a:pt x="492" y="908"/>
                </a:lnTo>
                <a:lnTo>
                  <a:pt x="482" y="913"/>
                </a:lnTo>
                <a:lnTo>
                  <a:pt x="473" y="919"/>
                </a:lnTo>
                <a:lnTo>
                  <a:pt x="462" y="925"/>
                </a:lnTo>
                <a:lnTo>
                  <a:pt x="462" y="925"/>
                </a:lnTo>
                <a:close/>
                <a:moveTo>
                  <a:pt x="279" y="689"/>
                </a:moveTo>
                <a:lnTo>
                  <a:pt x="279" y="689"/>
                </a:lnTo>
                <a:lnTo>
                  <a:pt x="290" y="677"/>
                </a:lnTo>
                <a:lnTo>
                  <a:pt x="290" y="677"/>
                </a:lnTo>
                <a:lnTo>
                  <a:pt x="302" y="665"/>
                </a:lnTo>
                <a:lnTo>
                  <a:pt x="316" y="653"/>
                </a:lnTo>
                <a:lnTo>
                  <a:pt x="316" y="653"/>
                </a:lnTo>
                <a:lnTo>
                  <a:pt x="341" y="629"/>
                </a:lnTo>
                <a:lnTo>
                  <a:pt x="366" y="608"/>
                </a:lnTo>
                <a:lnTo>
                  <a:pt x="393" y="588"/>
                </a:lnTo>
                <a:lnTo>
                  <a:pt x="420" y="568"/>
                </a:lnTo>
                <a:lnTo>
                  <a:pt x="420" y="568"/>
                </a:lnTo>
                <a:lnTo>
                  <a:pt x="462" y="536"/>
                </a:lnTo>
                <a:lnTo>
                  <a:pt x="462" y="536"/>
                </a:lnTo>
                <a:lnTo>
                  <a:pt x="493" y="512"/>
                </a:lnTo>
                <a:lnTo>
                  <a:pt x="493" y="512"/>
                </a:lnTo>
                <a:lnTo>
                  <a:pt x="509" y="499"/>
                </a:lnTo>
                <a:lnTo>
                  <a:pt x="509" y="499"/>
                </a:lnTo>
                <a:lnTo>
                  <a:pt x="520" y="490"/>
                </a:lnTo>
                <a:lnTo>
                  <a:pt x="520" y="490"/>
                </a:lnTo>
                <a:lnTo>
                  <a:pt x="523" y="489"/>
                </a:lnTo>
                <a:lnTo>
                  <a:pt x="524" y="487"/>
                </a:lnTo>
                <a:lnTo>
                  <a:pt x="524" y="487"/>
                </a:lnTo>
                <a:lnTo>
                  <a:pt x="528" y="485"/>
                </a:lnTo>
                <a:lnTo>
                  <a:pt x="528" y="485"/>
                </a:lnTo>
                <a:lnTo>
                  <a:pt x="529" y="484"/>
                </a:lnTo>
                <a:lnTo>
                  <a:pt x="528" y="483"/>
                </a:lnTo>
                <a:lnTo>
                  <a:pt x="528" y="483"/>
                </a:lnTo>
                <a:lnTo>
                  <a:pt x="527" y="483"/>
                </a:lnTo>
                <a:lnTo>
                  <a:pt x="527" y="483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23" y="485"/>
                </a:lnTo>
                <a:lnTo>
                  <a:pt x="507" y="496"/>
                </a:lnTo>
                <a:lnTo>
                  <a:pt x="493" y="507"/>
                </a:lnTo>
                <a:lnTo>
                  <a:pt x="463" y="530"/>
                </a:lnTo>
                <a:lnTo>
                  <a:pt x="463" y="530"/>
                </a:lnTo>
                <a:lnTo>
                  <a:pt x="411" y="571"/>
                </a:lnTo>
                <a:lnTo>
                  <a:pt x="411" y="571"/>
                </a:lnTo>
                <a:lnTo>
                  <a:pt x="401" y="579"/>
                </a:lnTo>
                <a:lnTo>
                  <a:pt x="401" y="579"/>
                </a:lnTo>
                <a:lnTo>
                  <a:pt x="369" y="602"/>
                </a:lnTo>
                <a:lnTo>
                  <a:pt x="339" y="627"/>
                </a:lnTo>
                <a:lnTo>
                  <a:pt x="311" y="653"/>
                </a:lnTo>
                <a:lnTo>
                  <a:pt x="281" y="679"/>
                </a:lnTo>
                <a:lnTo>
                  <a:pt x="281" y="679"/>
                </a:lnTo>
                <a:lnTo>
                  <a:pt x="276" y="683"/>
                </a:lnTo>
                <a:lnTo>
                  <a:pt x="276" y="683"/>
                </a:lnTo>
                <a:lnTo>
                  <a:pt x="276" y="682"/>
                </a:lnTo>
                <a:lnTo>
                  <a:pt x="276" y="682"/>
                </a:lnTo>
                <a:lnTo>
                  <a:pt x="281" y="677"/>
                </a:lnTo>
                <a:lnTo>
                  <a:pt x="281" y="677"/>
                </a:lnTo>
                <a:lnTo>
                  <a:pt x="292" y="664"/>
                </a:lnTo>
                <a:lnTo>
                  <a:pt x="292" y="664"/>
                </a:lnTo>
                <a:lnTo>
                  <a:pt x="306" y="648"/>
                </a:lnTo>
                <a:lnTo>
                  <a:pt x="306" y="648"/>
                </a:lnTo>
                <a:lnTo>
                  <a:pt x="323" y="632"/>
                </a:lnTo>
                <a:lnTo>
                  <a:pt x="323" y="632"/>
                </a:lnTo>
                <a:lnTo>
                  <a:pt x="339" y="618"/>
                </a:lnTo>
                <a:lnTo>
                  <a:pt x="355" y="605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388" y="580"/>
                </a:lnTo>
                <a:lnTo>
                  <a:pt x="411" y="564"/>
                </a:lnTo>
                <a:lnTo>
                  <a:pt x="432" y="547"/>
                </a:lnTo>
                <a:lnTo>
                  <a:pt x="432" y="547"/>
                </a:lnTo>
                <a:lnTo>
                  <a:pt x="441" y="540"/>
                </a:lnTo>
                <a:lnTo>
                  <a:pt x="441" y="540"/>
                </a:lnTo>
                <a:lnTo>
                  <a:pt x="451" y="532"/>
                </a:lnTo>
                <a:lnTo>
                  <a:pt x="451" y="532"/>
                </a:lnTo>
                <a:lnTo>
                  <a:pt x="482" y="509"/>
                </a:lnTo>
                <a:lnTo>
                  <a:pt x="497" y="497"/>
                </a:lnTo>
                <a:lnTo>
                  <a:pt x="511" y="485"/>
                </a:lnTo>
                <a:lnTo>
                  <a:pt x="511" y="485"/>
                </a:lnTo>
                <a:lnTo>
                  <a:pt x="516" y="484"/>
                </a:lnTo>
                <a:lnTo>
                  <a:pt x="516" y="484"/>
                </a:lnTo>
                <a:lnTo>
                  <a:pt x="529" y="482"/>
                </a:lnTo>
                <a:lnTo>
                  <a:pt x="529" y="482"/>
                </a:lnTo>
                <a:lnTo>
                  <a:pt x="529" y="484"/>
                </a:lnTo>
                <a:lnTo>
                  <a:pt x="529" y="484"/>
                </a:lnTo>
                <a:lnTo>
                  <a:pt x="531" y="494"/>
                </a:lnTo>
                <a:lnTo>
                  <a:pt x="531" y="494"/>
                </a:lnTo>
                <a:lnTo>
                  <a:pt x="520" y="505"/>
                </a:lnTo>
                <a:lnTo>
                  <a:pt x="520" y="505"/>
                </a:lnTo>
                <a:lnTo>
                  <a:pt x="516" y="507"/>
                </a:lnTo>
                <a:lnTo>
                  <a:pt x="516" y="507"/>
                </a:lnTo>
                <a:lnTo>
                  <a:pt x="498" y="520"/>
                </a:lnTo>
                <a:lnTo>
                  <a:pt x="498" y="520"/>
                </a:lnTo>
                <a:lnTo>
                  <a:pt x="468" y="544"/>
                </a:lnTo>
                <a:lnTo>
                  <a:pt x="437" y="568"/>
                </a:lnTo>
                <a:lnTo>
                  <a:pt x="437" y="568"/>
                </a:lnTo>
                <a:lnTo>
                  <a:pt x="382" y="607"/>
                </a:lnTo>
                <a:lnTo>
                  <a:pt x="355" y="626"/>
                </a:lnTo>
                <a:lnTo>
                  <a:pt x="329" y="648"/>
                </a:lnTo>
                <a:lnTo>
                  <a:pt x="329" y="648"/>
                </a:lnTo>
                <a:lnTo>
                  <a:pt x="304" y="670"/>
                </a:lnTo>
                <a:lnTo>
                  <a:pt x="291" y="681"/>
                </a:lnTo>
                <a:lnTo>
                  <a:pt x="279" y="691"/>
                </a:lnTo>
                <a:lnTo>
                  <a:pt x="279" y="691"/>
                </a:lnTo>
                <a:lnTo>
                  <a:pt x="276" y="693"/>
                </a:lnTo>
                <a:lnTo>
                  <a:pt x="276" y="693"/>
                </a:lnTo>
                <a:lnTo>
                  <a:pt x="276" y="692"/>
                </a:lnTo>
                <a:lnTo>
                  <a:pt x="276" y="692"/>
                </a:lnTo>
                <a:lnTo>
                  <a:pt x="279" y="689"/>
                </a:lnTo>
                <a:lnTo>
                  <a:pt x="279" y="689"/>
                </a:lnTo>
                <a:close/>
                <a:moveTo>
                  <a:pt x="276" y="689"/>
                </a:moveTo>
                <a:lnTo>
                  <a:pt x="276" y="689"/>
                </a:lnTo>
                <a:lnTo>
                  <a:pt x="276" y="685"/>
                </a:lnTo>
                <a:lnTo>
                  <a:pt x="276" y="685"/>
                </a:lnTo>
                <a:lnTo>
                  <a:pt x="288" y="677"/>
                </a:lnTo>
                <a:lnTo>
                  <a:pt x="288" y="677"/>
                </a:lnTo>
                <a:lnTo>
                  <a:pt x="276" y="689"/>
                </a:lnTo>
                <a:lnTo>
                  <a:pt x="276" y="689"/>
                </a:lnTo>
                <a:close/>
                <a:moveTo>
                  <a:pt x="464" y="531"/>
                </a:moveTo>
                <a:lnTo>
                  <a:pt x="464" y="531"/>
                </a:lnTo>
                <a:lnTo>
                  <a:pt x="485" y="515"/>
                </a:lnTo>
                <a:lnTo>
                  <a:pt x="485" y="515"/>
                </a:lnTo>
                <a:lnTo>
                  <a:pt x="469" y="527"/>
                </a:lnTo>
                <a:lnTo>
                  <a:pt x="469" y="527"/>
                </a:lnTo>
                <a:lnTo>
                  <a:pt x="464" y="531"/>
                </a:lnTo>
                <a:lnTo>
                  <a:pt x="464" y="531"/>
                </a:lnTo>
                <a:close/>
                <a:moveTo>
                  <a:pt x="308" y="557"/>
                </a:moveTo>
                <a:lnTo>
                  <a:pt x="308" y="557"/>
                </a:lnTo>
                <a:lnTo>
                  <a:pt x="292" y="570"/>
                </a:lnTo>
                <a:lnTo>
                  <a:pt x="285" y="577"/>
                </a:lnTo>
                <a:lnTo>
                  <a:pt x="278" y="585"/>
                </a:lnTo>
                <a:lnTo>
                  <a:pt x="278" y="585"/>
                </a:lnTo>
                <a:lnTo>
                  <a:pt x="278" y="583"/>
                </a:lnTo>
                <a:lnTo>
                  <a:pt x="278" y="583"/>
                </a:lnTo>
                <a:lnTo>
                  <a:pt x="279" y="583"/>
                </a:lnTo>
                <a:lnTo>
                  <a:pt x="279" y="583"/>
                </a:lnTo>
                <a:lnTo>
                  <a:pt x="285" y="576"/>
                </a:lnTo>
                <a:lnTo>
                  <a:pt x="293" y="569"/>
                </a:lnTo>
                <a:lnTo>
                  <a:pt x="308" y="557"/>
                </a:lnTo>
                <a:lnTo>
                  <a:pt x="308" y="557"/>
                </a:lnTo>
                <a:close/>
                <a:moveTo>
                  <a:pt x="279" y="570"/>
                </a:moveTo>
                <a:lnTo>
                  <a:pt x="279" y="570"/>
                </a:lnTo>
                <a:lnTo>
                  <a:pt x="279" y="569"/>
                </a:lnTo>
                <a:lnTo>
                  <a:pt x="279" y="569"/>
                </a:lnTo>
                <a:lnTo>
                  <a:pt x="285" y="564"/>
                </a:lnTo>
                <a:lnTo>
                  <a:pt x="285" y="564"/>
                </a:lnTo>
                <a:lnTo>
                  <a:pt x="279" y="570"/>
                </a:lnTo>
                <a:lnTo>
                  <a:pt x="279" y="570"/>
                </a:lnTo>
                <a:close/>
                <a:moveTo>
                  <a:pt x="319" y="550"/>
                </a:moveTo>
                <a:lnTo>
                  <a:pt x="319" y="550"/>
                </a:lnTo>
                <a:lnTo>
                  <a:pt x="327" y="544"/>
                </a:lnTo>
                <a:lnTo>
                  <a:pt x="327" y="544"/>
                </a:lnTo>
                <a:lnTo>
                  <a:pt x="345" y="534"/>
                </a:lnTo>
                <a:lnTo>
                  <a:pt x="345" y="534"/>
                </a:lnTo>
                <a:lnTo>
                  <a:pt x="311" y="564"/>
                </a:lnTo>
                <a:lnTo>
                  <a:pt x="293" y="579"/>
                </a:lnTo>
                <a:lnTo>
                  <a:pt x="278" y="595"/>
                </a:lnTo>
                <a:lnTo>
                  <a:pt x="278" y="595"/>
                </a:lnTo>
                <a:lnTo>
                  <a:pt x="278" y="589"/>
                </a:lnTo>
                <a:lnTo>
                  <a:pt x="278" y="589"/>
                </a:lnTo>
                <a:lnTo>
                  <a:pt x="287" y="578"/>
                </a:lnTo>
                <a:lnTo>
                  <a:pt x="297" y="569"/>
                </a:lnTo>
                <a:lnTo>
                  <a:pt x="319" y="550"/>
                </a:lnTo>
                <a:lnTo>
                  <a:pt x="319" y="550"/>
                </a:lnTo>
                <a:close/>
                <a:moveTo>
                  <a:pt x="287" y="588"/>
                </a:moveTo>
                <a:lnTo>
                  <a:pt x="287" y="588"/>
                </a:lnTo>
                <a:lnTo>
                  <a:pt x="300" y="575"/>
                </a:lnTo>
                <a:lnTo>
                  <a:pt x="314" y="564"/>
                </a:lnTo>
                <a:lnTo>
                  <a:pt x="314" y="564"/>
                </a:lnTo>
                <a:lnTo>
                  <a:pt x="352" y="531"/>
                </a:lnTo>
                <a:lnTo>
                  <a:pt x="352" y="531"/>
                </a:lnTo>
                <a:lnTo>
                  <a:pt x="362" y="526"/>
                </a:lnTo>
                <a:lnTo>
                  <a:pt x="362" y="526"/>
                </a:lnTo>
                <a:lnTo>
                  <a:pt x="342" y="542"/>
                </a:lnTo>
                <a:lnTo>
                  <a:pt x="342" y="542"/>
                </a:lnTo>
                <a:lnTo>
                  <a:pt x="315" y="565"/>
                </a:lnTo>
                <a:lnTo>
                  <a:pt x="300" y="577"/>
                </a:lnTo>
                <a:lnTo>
                  <a:pt x="288" y="589"/>
                </a:lnTo>
                <a:lnTo>
                  <a:pt x="288" y="589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78" y="598"/>
                </a:lnTo>
                <a:lnTo>
                  <a:pt x="287" y="588"/>
                </a:lnTo>
                <a:lnTo>
                  <a:pt x="287" y="588"/>
                </a:lnTo>
                <a:close/>
                <a:moveTo>
                  <a:pt x="295" y="584"/>
                </a:moveTo>
                <a:lnTo>
                  <a:pt x="295" y="584"/>
                </a:lnTo>
                <a:lnTo>
                  <a:pt x="303" y="576"/>
                </a:lnTo>
                <a:lnTo>
                  <a:pt x="313" y="569"/>
                </a:lnTo>
                <a:lnTo>
                  <a:pt x="331" y="555"/>
                </a:lnTo>
                <a:lnTo>
                  <a:pt x="331" y="555"/>
                </a:lnTo>
                <a:lnTo>
                  <a:pt x="360" y="531"/>
                </a:lnTo>
                <a:lnTo>
                  <a:pt x="360" y="531"/>
                </a:lnTo>
                <a:lnTo>
                  <a:pt x="373" y="521"/>
                </a:lnTo>
                <a:lnTo>
                  <a:pt x="373" y="521"/>
                </a:lnTo>
                <a:lnTo>
                  <a:pt x="379" y="518"/>
                </a:lnTo>
                <a:lnTo>
                  <a:pt x="379" y="518"/>
                </a:lnTo>
                <a:lnTo>
                  <a:pt x="382" y="517"/>
                </a:lnTo>
                <a:lnTo>
                  <a:pt x="382" y="517"/>
                </a:lnTo>
                <a:lnTo>
                  <a:pt x="368" y="531"/>
                </a:lnTo>
                <a:lnTo>
                  <a:pt x="353" y="544"/>
                </a:lnTo>
                <a:lnTo>
                  <a:pt x="322" y="570"/>
                </a:lnTo>
                <a:lnTo>
                  <a:pt x="322" y="570"/>
                </a:lnTo>
                <a:lnTo>
                  <a:pt x="307" y="583"/>
                </a:lnTo>
                <a:lnTo>
                  <a:pt x="293" y="597"/>
                </a:lnTo>
                <a:lnTo>
                  <a:pt x="293" y="597"/>
                </a:lnTo>
                <a:lnTo>
                  <a:pt x="285" y="604"/>
                </a:lnTo>
                <a:lnTo>
                  <a:pt x="277" y="612"/>
                </a:lnTo>
                <a:lnTo>
                  <a:pt x="277" y="612"/>
                </a:lnTo>
                <a:lnTo>
                  <a:pt x="277" y="600"/>
                </a:lnTo>
                <a:lnTo>
                  <a:pt x="277" y="600"/>
                </a:lnTo>
                <a:lnTo>
                  <a:pt x="286" y="593"/>
                </a:lnTo>
                <a:lnTo>
                  <a:pt x="295" y="584"/>
                </a:lnTo>
                <a:lnTo>
                  <a:pt x="295" y="584"/>
                </a:lnTo>
                <a:close/>
                <a:moveTo>
                  <a:pt x="278" y="614"/>
                </a:moveTo>
                <a:lnTo>
                  <a:pt x="278" y="614"/>
                </a:lnTo>
                <a:lnTo>
                  <a:pt x="286" y="606"/>
                </a:lnTo>
                <a:lnTo>
                  <a:pt x="294" y="598"/>
                </a:lnTo>
                <a:lnTo>
                  <a:pt x="294" y="598"/>
                </a:lnTo>
                <a:lnTo>
                  <a:pt x="311" y="583"/>
                </a:lnTo>
                <a:lnTo>
                  <a:pt x="328" y="569"/>
                </a:lnTo>
                <a:lnTo>
                  <a:pt x="328" y="569"/>
                </a:lnTo>
                <a:lnTo>
                  <a:pt x="358" y="542"/>
                </a:lnTo>
                <a:lnTo>
                  <a:pt x="373" y="529"/>
                </a:lnTo>
                <a:lnTo>
                  <a:pt x="387" y="515"/>
                </a:lnTo>
                <a:lnTo>
                  <a:pt x="387" y="515"/>
                </a:lnTo>
                <a:lnTo>
                  <a:pt x="381" y="526"/>
                </a:lnTo>
                <a:lnTo>
                  <a:pt x="381" y="526"/>
                </a:lnTo>
                <a:lnTo>
                  <a:pt x="357" y="546"/>
                </a:lnTo>
                <a:lnTo>
                  <a:pt x="357" y="546"/>
                </a:lnTo>
                <a:lnTo>
                  <a:pt x="321" y="578"/>
                </a:lnTo>
                <a:lnTo>
                  <a:pt x="302" y="593"/>
                </a:lnTo>
                <a:lnTo>
                  <a:pt x="285" y="609"/>
                </a:lnTo>
                <a:lnTo>
                  <a:pt x="285" y="609"/>
                </a:lnTo>
                <a:lnTo>
                  <a:pt x="277" y="617"/>
                </a:lnTo>
                <a:lnTo>
                  <a:pt x="277" y="617"/>
                </a:lnTo>
                <a:lnTo>
                  <a:pt x="277" y="615"/>
                </a:lnTo>
                <a:lnTo>
                  <a:pt x="277" y="615"/>
                </a:lnTo>
                <a:lnTo>
                  <a:pt x="278" y="614"/>
                </a:lnTo>
                <a:lnTo>
                  <a:pt x="278" y="614"/>
                </a:lnTo>
                <a:close/>
                <a:moveTo>
                  <a:pt x="401" y="514"/>
                </a:moveTo>
                <a:lnTo>
                  <a:pt x="401" y="514"/>
                </a:lnTo>
                <a:lnTo>
                  <a:pt x="401" y="523"/>
                </a:lnTo>
                <a:lnTo>
                  <a:pt x="401" y="523"/>
                </a:lnTo>
                <a:lnTo>
                  <a:pt x="388" y="532"/>
                </a:lnTo>
                <a:lnTo>
                  <a:pt x="388" y="532"/>
                </a:lnTo>
                <a:lnTo>
                  <a:pt x="396" y="518"/>
                </a:lnTo>
                <a:lnTo>
                  <a:pt x="396" y="518"/>
                </a:lnTo>
                <a:lnTo>
                  <a:pt x="401" y="514"/>
                </a:lnTo>
                <a:lnTo>
                  <a:pt x="401" y="514"/>
                </a:lnTo>
                <a:close/>
                <a:moveTo>
                  <a:pt x="399" y="513"/>
                </a:moveTo>
                <a:lnTo>
                  <a:pt x="399" y="513"/>
                </a:lnTo>
                <a:lnTo>
                  <a:pt x="401" y="511"/>
                </a:lnTo>
                <a:lnTo>
                  <a:pt x="401" y="511"/>
                </a:lnTo>
                <a:lnTo>
                  <a:pt x="401" y="512"/>
                </a:lnTo>
                <a:lnTo>
                  <a:pt x="401" y="512"/>
                </a:lnTo>
                <a:lnTo>
                  <a:pt x="399" y="513"/>
                </a:lnTo>
                <a:lnTo>
                  <a:pt x="399" y="513"/>
                </a:lnTo>
                <a:close/>
                <a:moveTo>
                  <a:pt x="397" y="528"/>
                </a:moveTo>
                <a:lnTo>
                  <a:pt x="397" y="528"/>
                </a:lnTo>
                <a:lnTo>
                  <a:pt x="401" y="524"/>
                </a:lnTo>
                <a:lnTo>
                  <a:pt x="401" y="524"/>
                </a:lnTo>
                <a:lnTo>
                  <a:pt x="401" y="536"/>
                </a:lnTo>
                <a:lnTo>
                  <a:pt x="401" y="536"/>
                </a:lnTo>
                <a:lnTo>
                  <a:pt x="385" y="547"/>
                </a:lnTo>
                <a:lnTo>
                  <a:pt x="385" y="547"/>
                </a:lnTo>
                <a:lnTo>
                  <a:pt x="388" y="534"/>
                </a:lnTo>
                <a:lnTo>
                  <a:pt x="388" y="534"/>
                </a:lnTo>
                <a:lnTo>
                  <a:pt x="397" y="528"/>
                </a:lnTo>
                <a:lnTo>
                  <a:pt x="397" y="528"/>
                </a:lnTo>
                <a:close/>
                <a:moveTo>
                  <a:pt x="385" y="560"/>
                </a:moveTo>
                <a:lnTo>
                  <a:pt x="385" y="560"/>
                </a:lnTo>
                <a:lnTo>
                  <a:pt x="384" y="556"/>
                </a:lnTo>
                <a:lnTo>
                  <a:pt x="384" y="550"/>
                </a:lnTo>
                <a:lnTo>
                  <a:pt x="384" y="550"/>
                </a:lnTo>
                <a:lnTo>
                  <a:pt x="401" y="539"/>
                </a:lnTo>
                <a:lnTo>
                  <a:pt x="401" y="539"/>
                </a:lnTo>
                <a:lnTo>
                  <a:pt x="399" y="545"/>
                </a:lnTo>
                <a:lnTo>
                  <a:pt x="398" y="550"/>
                </a:lnTo>
                <a:lnTo>
                  <a:pt x="398" y="550"/>
                </a:lnTo>
                <a:lnTo>
                  <a:pt x="385" y="560"/>
                </a:lnTo>
                <a:lnTo>
                  <a:pt x="385" y="560"/>
                </a:lnTo>
                <a:close/>
                <a:moveTo>
                  <a:pt x="395" y="556"/>
                </a:moveTo>
                <a:lnTo>
                  <a:pt x="395" y="556"/>
                </a:lnTo>
                <a:lnTo>
                  <a:pt x="391" y="560"/>
                </a:lnTo>
                <a:lnTo>
                  <a:pt x="391" y="560"/>
                </a:lnTo>
                <a:lnTo>
                  <a:pt x="387" y="561"/>
                </a:lnTo>
                <a:lnTo>
                  <a:pt x="387" y="561"/>
                </a:lnTo>
                <a:lnTo>
                  <a:pt x="395" y="556"/>
                </a:lnTo>
                <a:lnTo>
                  <a:pt x="395" y="556"/>
                </a:lnTo>
                <a:close/>
                <a:moveTo>
                  <a:pt x="346" y="559"/>
                </a:moveTo>
                <a:lnTo>
                  <a:pt x="346" y="559"/>
                </a:lnTo>
                <a:lnTo>
                  <a:pt x="380" y="530"/>
                </a:lnTo>
                <a:lnTo>
                  <a:pt x="380" y="530"/>
                </a:lnTo>
                <a:lnTo>
                  <a:pt x="376" y="542"/>
                </a:lnTo>
                <a:lnTo>
                  <a:pt x="376" y="542"/>
                </a:lnTo>
                <a:lnTo>
                  <a:pt x="358" y="555"/>
                </a:lnTo>
                <a:lnTo>
                  <a:pt x="341" y="568"/>
                </a:lnTo>
                <a:lnTo>
                  <a:pt x="341" y="568"/>
                </a:lnTo>
                <a:lnTo>
                  <a:pt x="321" y="585"/>
                </a:lnTo>
                <a:lnTo>
                  <a:pt x="301" y="603"/>
                </a:lnTo>
                <a:lnTo>
                  <a:pt x="301" y="603"/>
                </a:lnTo>
                <a:lnTo>
                  <a:pt x="289" y="615"/>
                </a:lnTo>
                <a:lnTo>
                  <a:pt x="277" y="628"/>
                </a:lnTo>
                <a:lnTo>
                  <a:pt x="277" y="628"/>
                </a:lnTo>
                <a:lnTo>
                  <a:pt x="277" y="619"/>
                </a:lnTo>
                <a:lnTo>
                  <a:pt x="277" y="619"/>
                </a:lnTo>
                <a:lnTo>
                  <a:pt x="294" y="604"/>
                </a:lnTo>
                <a:lnTo>
                  <a:pt x="312" y="589"/>
                </a:lnTo>
                <a:lnTo>
                  <a:pt x="329" y="574"/>
                </a:lnTo>
                <a:lnTo>
                  <a:pt x="346" y="559"/>
                </a:lnTo>
                <a:lnTo>
                  <a:pt x="346" y="559"/>
                </a:lnTo>
                <a:close/>
                <a:moveTo>
                  <a:pt x="287" y="621"/>
                </a:moveTo>
                <a:lnTo>
                  <a:pt x="287" y="621"/>
                </a:lnTo>
                <a:lnTo>
                  <a:pt x="307" y="601"/>
                </a:lnTo>
                <a:lnTo>
                  <a:pt x="307" y="601"/>
                </a:lnTo>
                <a:lnTo>
                  <a:pt x="329" y="582"/>
                </a:lnTo>
                <a:lnTo>
                  <a:pt x="350" y="564"/>
                </a:lnTo>
                <a:lnTo>
                  <a:pt x="350" y="564"/>
                </a:lnTo>
                <a:lnTo>
                  <a:pt x="375" y="543"/>
                </a:lnTo>
                <a:lnTo>
                  <a:pt x="375" y="543"/>
                </a:lnTo>
                <a:lnTo>
                  <a:pt x="374" y="550"/>
                </a:lnTo>
                <a:lnTo>
                  <a:pt x="374" y="556"/>
                </a:lnTo>
                <a:lnTo>
                  <a:pt x="374" y="556"/>
                </a:lnTo>
                <a:lnTo>
                  <a:pt x="363" y="564"/>
                </a:lnTo>
                <a:lnTo>
                  <a:pt x="363" y="564"/>
                </a:lnTo>
                <a:lnTo>
                  <a:pt x="341" y="580"/>
                </a:lnTo>
                <a:lnTo>
                  <a:pt x="320" y="596"/>
                </a:lnTo>
                <a:lnTo>
                  <a:pt x="320" y="596"/>
                </a:lnTo>
                <a:lnTo>
                  <a:pt x="310" y="605"/>
                </a:lnTo>
                <a:lnTo>
                  <a:pt x="299" y="614"/>
                </a:lnTo>
                <a:lnTo>
                  <a:pt x="289" y="623"/>
                </a:lnTo>
                <a:lnTo>
                  <a:pt x="279" y="631"/>
                </a:lnTo>
                <a:lnTo>
                  <a:pt x="279" y="631"/>
                </a:lnTo>
                <a:lnTo>
                  <a:pt x="277" y="634"/>
                </a:lnTo>
                <a:lnTo>
                  <a:pt x="277" y="634"/>
                </a:lnTo>
                <a:lnTo>
                  <a:pt x="277" y="631"/>
                </a:lnTo>
                <a:lnTo>
                  <a:pt x="277" y="631"/>
                </a:lnTo>
                <a:lnTo>
                  <a:pt x="287" y="621"/>
                </a:lnTo>
                <a:lnTo>
                  <a:pt x="287" y="621"/>
                </a:lnTo>
                <a:close/>
                <a:moveTo>
                  <a:pt x="310" y="608"/>
                </a:moveTo>
                <a:lnTo>
                  <a:pt x="310" y="608"/>
                </a:lnTo>
                <a:lnTo>
                  <a:pt x="323" y="597"/>
                </a:lnTo>
                <a:lnTo>
                  <a:pt x="336" y="586"/>
                </a:lnTo>
                <a:lnTo>
                  <a:pt x="364" y="566"/>
                </a:lnTo>
                <a:lnTo>
                  <a:pt x="364" y="566"/>
                </a:lnTo>
                <a:lnTo>
                  <a:pt x="374" y="559"/>
                </a:lnTo>
                <a:lnTo>
                  <a:pt x="374" y="559"/>
                </a:lnTo>
                <a:lnTo>
                  <a:pt x="375" y="562"/>
                </a:lnTo>
                <a:lnTo>
                  <a:pt x="378" y="565"/>
                </a:lnTo>
                <a:lnTo>
                  <a:pt x="378" y="565"/>
                </a:lnTo>
                <a:lnTo>
                  <a:pt x="350" y="586"/>
                </a:lnTo>
                <a:lnTo>
                  <a:pt x="350" y="586"/>
                </a:lnTo>
                <a:lnTo>
                  <a:pt x="329" y="602"/>
                </a:lnTo>
                <a:lnTo>
                  <a:pt x="308" y="619"/>
                </a:lnTo>
                <a:lnTo>
                  <a:pt x="308" y="619"/>
                </a:lnTo>
                <a:lnTo>
                  <a:pt x="291" y="635"/>
                </a:lnTo>
                <a:lnTo>
                  <a:pt x="283" y="643"/>
                </a:lnTo>
                <a:lnTo>
                  <a:pt x="276" y="651"/>
                </a:lnTo>
                <a:lnTo>
                  <a:pt x="276" y="651"/>
                </a:lnTo>
                <a:lnTo>
                  <a:pt x="276" y="636"/>
                </a:lnTo>
                <a:lnTo>
                  <a:pt x="276" y="636"/>
                </a:lnTo>
                <a:lnTo>
                  <a:pt x="285" y="629"/>
                </a:lnTo>
                <a:lnTo>
                  <a:pt x="293" y="622"/>
                </a:lnTo>
                <a:lnTo>
                  <a:pt x="310" y="608"/>
                </a:lnTo>
                <a:lnTo>
                  <a:pt x="310" y="608"/>
                </a:lnTo>
                <a:close/>
                <a:moveTo>
                  <a:pt x="295" y="636"/>
                </a:moveTo>
                <a:lnTo>
                  <a:pt x="295" y="636"/>
                </a:lnTo>
                <a:lnTo>
                  <a:pt x="306" y="624"/>
                </a:lnTo>
                <a:lnTo>
                  <a:pt x="318" y="614"/>
                </a:lnTo>
                <a:lnTo>
                  <a:pt x="318" y="614"/>
                </a:lnTo>
                <a:lnTo>
                  <a:pt x="344" y="593"/>
                </a:lnTo>
                <a:lnTo>
                  <a:pt x="371" y="573"/>
                </a:lnTo>
                <a:lnTo>
                  <a:pt x="371" y="573"/>
                </a:lnTo>
                <a:lnTo>
                  <a:pt x="379" y="567"/>
                </a:lnTo>
                <a:lnTo>
                  <a:pt x="379" y="567"/>
                </a:lnTo>
                <a:lnTo>
                  <a:pt x="381" y="567"/>
                </a:lnTo>
                <a:lnTo>
                  <a:pt x="381" y="567"/>
                </a:lnTo>
                <a:lnTo>
                  <a:pt x="374" y="572"/>
                </a:lnTo>
                <a:lnTo>
                  <a:pt x="374" y="572"/>
                </a:lnTo>
                <a:lnTo>
                  <a:pt x="349" y="592"/>
                </a:lnTo>
                <a:lnTo>
                  <a:pt x="324" y="612"/>
                </a:lnTo>
                <a:lnTo>
                  <a:pt x="324" y="612"/>
                </a:lnTo>
                <a:lnTo>
                  <a:pt x="300" y="632"/>
                </a:lnTo>
                <a:lnTo>
                  <a:pt x="300" y="632"/>
                </a:lnTo>
                <a:lnTo>
                  <a:pt x="289" y="644"/>
                </a:lnTo>
                <a:lnTo>
                  <a:pt x="289" y="644"/>
                </a:lnTo>
                <a:lnTo>
                  <a:pt x="282" y="649"/>
                </a:lnTo>
                <a:lnTo>
                  <a:pt x="276" y="655"/>
                </a:lnTo>
                <a:lnTo>
                  <a:pt x="276" y="655"/>
                </a:lnTo>
                <a:lnTo>
                  <a:pt x="276" y="654"/>
                </a:lnTo>
                <a:lnTo>
                  <a:pt x="276" y="654"/>
                </a:lnTo>
                <a:lnTo>
                  <a:pt x="280" y="649"/>
                </a:lnTo>
                <a:lnTo>
                  <a:pt x="285" y="644"/>
                </a:lnTo>
                <a:lnTo>
                  <a:pt x="295" y="636"/>
                </a:lnTo>
                <a:lnTo>
                  <a:pt x="295" y="636"/>
                </a:lnTo>
                <a:close/>
                <a:moveTo>
                  <a:pt x="317" y="620"/>
                </a:moveTo>
                <a:lnTo>
                  <a:pt x="317" y="620"/>
                </a:lnTo>
                <a:lnTo>
                  <a:pt x="348" y="595"/>
                </a:lnTo>
                <a:lnTo>
                  <a:pt x="380" y="571"/>
                </a:lnTo>
                <a:lnTo>
                  <a:pt x="380" y="571"/>
                </a:lnTo>
                <a:lnTo>
                  <a:pt x="383" y="568"/>
                </a:lnTo>
                <a:lnTo>
                  <a:pt x="383" y="568"/>
                </a:lnTo>
                <a:lnTo>
                  <a:pt x="384" y="568"/>
                </a:lnTo>
                <a:lnTo>
                  <a:pt x="384" y="568"/>
                </a:lnTo>
                <a:lnTo>
                  <a:pt x="388" y="569"/>
                </a:lnTo>
                <a:lnTo>
                  <a:pt x="388" y="569"/>
                </a:lnTo>
                <a:lnTo>
                  <a:pt x="364" y="586"/>
                </a:lnTo>
                <a:lnTo>
                  <a:pt x="364" y="586"/>
                </a:lnTo>
                <a:lnTo>
                  <a:pt x="339" y="606"/>
                </a:lnTo>
                <a:lnTo>
                  <a:pt x="315" y="627"/>
                </a:lnTo>
                <a:lnTo>
                  <a:pt x="315" y="627"/>
                </a:lnTo>
                <a:lnTo>
                  <a:pt x="302" y="641"/>
                </a:lnTo>
                <a:lnTo>
                  <a:pt x="290" y="653"/>
                </a:lnTo>
                <a:lnTo>
                  <a:pt x="290" y="653"/>
                </a:lnTo>
                <a:lnTo>
                  <a:pt x="276" y="667"/>
                </a:lnTo>
                <a:lnTo>
                  <a:pt x="276" y="667"/>
                </a:lnTo>
                <a:lnTo>
                  <a:pt x="276" y="658"/>
                </a:lnTo>
                <a:lnTo>
                  <a:pt x="276" y="658"/>
                </a:lnTo>
                <a:lnTo>
                  <a:pt x="287" y="650"/>
                </a:lnTo>
                <a:lnTo>
                  <a:pt x="297" y="640"/>
                </a:lnTo>
                <a:lnTo>
                  <a:pt x="306" y="629"/>
                </a:lnTo>
                <a:lnTo>
                  <a:pt x="317" y="620"/>
                </a:lnTo>
                <a:lnTo>
                  <a:pt x="317" y="620"/>
                </a:lnTo>
                <a:close/>
                <a:moveTo>
                  <a:pt x="276" y="670"/>
                </a:moveTo>
                <a:lnTo>
                  <a:pt x="276" y="670"/>
                </a:lnTo>
                <a:lnTo>
                  <a:pt x="282" y="666"/>
                </a:lnTo>
                <a:lnTo>
                  <a:pt x="288" y="660"/>
                </a:lnTo>
                <a:lnTo>
                  <a:pt x="298" y="648"/>
                </a:lnTo>
                <a:lnTo>
                  <a:pt x="298" y="648"/>
                </a:lnTo>
                <a:lnTo>
                  <a:pt x="311" y="635"/>
                </a:lnTo>
                <a:lnTo>
                  <a:pt x="324" y="622"/>
                </a:lnTo>
                <a:lnTo>
                  <a:pt x="324" y="622"/>
                </a:lnTo>
                <a:lnTo>
                  <a:pt x="337" y="610"/>
                </a:lnTo>
                <a:lnTo>
                  <a:pt x="352" y="598"/>
                </a:lnTo>
                <a:lnTo>
                  <a:pt x="381" y="576"/>
                </a:lnTo>
                <a:lnTo>
                  <a:pt x="381" y="576"/>
                </a:lnTo>
                <a:lnTo>
                  <a:pt x="393" y="568"/>
                </a:lnTo>
                <a:lnTo>
                  <a:pt x="393" y="568"/>
                </a:lnTo>
                <a:lnTo>
                  <a:pt x="398" y="566"/>
                </a:lnTo>
                <a:lnTo>
                  <a:pt x="401" y="563"/>
                </a:lnTo>
                <a:lnTo>
                  <a:pt x="401" y="563"/>
                </a:lnTo>
                <a:lnTo>
                  <a:pt x="424" y="545"/>
                </a:lnTo>
                <a:lnTo>
                  <a:pt x="447" y="527"/>
                </a:lnTo>
                <a:lnTo>
                  <a:pt x="469" y="509"/>
                </a:lnTo>
                <a:lnTo>
                  <a:pt x="480" y="499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491" y="488"/>
                </a:lnTo>
                <a:lnTo>
                  <a:pt x="507" y="486"/>
                </a:lnTo>
                <a:lnTo>
                  <a:pt x="507" y="486"/>
                </a:lnTo>
                <a:lnTo>
                  <a:pt x="449" y="531"/>
                </a:lnTo>
                <a:lnTo>
                  <a:pt x="420" y="554"/>
                </a:lnTo>
                <a:lnTo>
                  <a:pt x="391" y="576"/>
                </a:lnTo>
                <a:lnTo>
                  <a:pt x="391" y="576"/>
                </a:lnTo>
                <a:lnTo>
                  <a:pt x="389" y="577"/>
                </a:lnTo>
                <a:lnTo>
                  <a:pt x="389" y="577"/>
                </a:lnTo>
                <a:lnTo>
                  <a:pt x="370" y="590"/>
                </a:lnTo>
                <a:lnTo>
                  <a:pt x="370" y="590"/>
                </a:lnTo>
                <a:lnTo>
                  <a:pt x="342" y="612"/>
                </a:lnTo>
                <a:lnTo>
                  <a:pt x="328" y="624"/>
                </a:lnTo>
                <a:lnTo>
                  <a:pt x="315" y="637"/>
                </a:lnTo>
                <a:lnTo>
                  <a:pt x="315" y="637"/>
                </a:lnTo>
                <a:lnTo>
                  <a:pt x="298" y="653"/>
                </a:lnTo>
                <a:lnTo>
                  <a:pt x="298" y="653"/>
                </a:lnTo>
                <a:lnTo>
                  <a:pt x="287" y="662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lnTo>
                  <a:pt x="276" y="670"/>
                </a:lnTo>
                <a:close/>
                <a:moveTo>
                  <a:pt x="422" y="503"/>
                </a:moveTo>
                <a:lnTo>
                  <a:pt x="422" y="503"/>
                </a:lnTo>
                <a:lnTo>
                  <a:pt x="416" y="509"/>
                </a:lnTo>
                <a:lnTo>
                  <a:pt x="416" y="509"/>
                </a:lnTo>
                <a:lnTo>
                  <a:pt x="410" y="515"/>
                </a:lnTo>
                <a:lnTo>
                  <a:pt x="410" y="515"/>
                </a:lnTo>
                <a:lnTo>
                  <a:pt x="410" y="508"/>
                </a:lnTo>
                <a:lnTo>
                  <a:pt x="410" y="508"/>
                </a:lnTo>
                <a:lnTo>
                  <a:pt x="411" y="507"/>
                </a:lnTo>
                <a:lnTo>
                  <a:pt x="411" y="507"/>
                </a:lnTo>
                <a:lnTo>
                  <a:pt x="413" y="506"/>
                </a:lnTo>
                <a:lnTo>
                  <a:pt x="413" y="506"/>
                </a:lnTo>
                <a:lnTo>
                  <a:pt x="422" y="503"/>
                </a:lnTo>
                <a:lnTo>
                  <a:pt x="422" y="503"/>
                </a:lnTo>
                <a:close/>
                <a:moveTo>
                  <a:pt x="420" y="494"/>
                </a:moveTo>
                <a:lnTo>
                  <a:pt x="420" y="494"/>
                </a:lnTo>
                <a:lnTo>
                  <a:pt x="451" y="485"/>
                </a:lnTo>
                <a:lnTo>
                  <a:pt x="451" y="485"/>
                </a:lnTo>
                <a:lnTo>
                  <a:pt x="451" y="486"/>
                </a:lnTo>
                <a:lnTo>
                  <a:pt x="451" y="486"/>
                </a:lnTo>
                <a:lnTo>
                  <a:pt x="435" y="490"/>
                </a:lnTo>
                <a:lnTo>
                  <a:pt x="420" y="494"/>
                </a:lnTo>
                <a:lnTo>
                  <a:pt x="420" y="494"/>
                </a:lnTo>
                <a:close/>
                <a:moveTo>
                  <a:pt x="410" y="518"/>
                </a:moveTo>
                <a:lnTo>
                  <a:pt x="410" y="518"/>
                </a:lnTo>
                <a:lnTo>
                  <a:pt x="417" y="510"/>
                </a:lnTo>
                <a:lnTo>
                  <a:pt x="424" y="502"/>
                </a:lnTo>
                <a:lnTo>
                  <a:pt x="424" y="502"/>
                </a:lnTo>
                <a:lnTo>
                  <a:pt x="442" y="498"/>
                </a:lnTo>
                <a:lnTo>
                  <a:pt x="460" y="494"/>
                </a:lnTo>
                <a:lnTo>
                  <a:pt x="460" y="494"/>
                </a:lnTo>
                <a:lnTo>
                  <a:pt x="409" y="530"/>
                </a:lnTo>
                <a:lnTo>
                  <a:pt x="409" y="530"/>
                </a:lnTo>
                <a:lnTo>
                  <a:pt x="410" y="518"/>
                </a:lnTo>
                <a:lnTo>
                  <a:pt x="410" y="518"/>
                </a:lnTo>
                <a:close/>
                <a:moveTo>
                  <a:pt x="460" y="485"/>
                </a:moveTo>
                <a:lnTo>
                  <a:pt x="460" y="485"/>
                </a:lnTo>
                <a:lnTo>
                  <a:pt x="460" y="482"/>
                </a:lnTo>
                <a:lnTo>
                  <a:pt x="460" y="482"/>
                </a:lnTo>
                <a:lnTo>
                  <a:pt x="473" y="479"/>
                </a:lnTo>
                <a:lnTo>
                  <a:pt x="473" y="479"/>
                </a:lnTo>
                <a:lnTo>
                  <a:pt x="473" y="482"/>
                </a:lnTo>
                <a:lnTo>
                  <a:pt x="473" y="482"/>
                </a:lnTo>
                <a:lnTo>
                  <a:pt x="460" y="485"/>
                </a:lnTo>
                <a:lnTo>
                  <a:pt x="460" y="485"/>
                </a:lnTo>
                <a:close/>
                <a:moveTo>
                  <a:pt x="418" y="527"/>
                </a:moveTo>
                <a:lnTo>
                  <a:pt x="418" y="527"/>
                </a:lnTo>
                <a:lnTo>
                  <a:pt x="444" y="507"/>
                </a:lnTo>
                <a:lnTo>
                  <a:pt x="444" y="507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55" y="500"/>
                </a:lnTo>
                <a:lnTo>
                  <a:pt x="448" y="507"/>
                </a:lnTo>
                <a:lnTo>
                  <a:pt x="448" y="507"/>
                </a:lnTo>
                <a:lnTo>
                  <a:pt x="439" y="516"/>
                </a:lnTo>
                <a:lnTo>
                  <a:pt x="429" y="525"/>
                </a:lnTo>
                <a:lnTo>
                  <a:pt x="408" y="542"/>
                </a:lnTo>
                <a:lnTo>
                  <a:pt x="408" y="542"/>
                </a:lnTo>
                <a:lnTo>
                  <a:pt x="409" y="533"/>
                </a:lnTo>
                <a:lnTo>
                  <a:pt x="409" y="533"/>
                </a:lnTo>
                <a:lnTo>
                  <a:pt x="418" y="527"/>
                </a:lnTo>
                <a:lnTo>
                  <a:pt x="418" y="527"/>
                </a:lnTo>
                <a:close/>
                <a:moveTo>
                  <a:pt x="462" y="494"/>
                </a:moveTo>
                <a:lnTo>
                  <a:pt x="462" y="494"/>
                </a:lnTo>
                <a:lnTo>
                  <a:pt x="463" y="493"/>
                </a:lnTo>
                <a:lnTo>
                  <a:pt x="463" y="493"/>
                </a:lnTo>
                <a:lnTo>
                  <a:pt x="487" y="489"/>
                </a:lnTo>
                <a:lnTo>
                  <a:pt x="487" y="489"/>
                </a:lnTo>
                <a:lnTo>
                  <a:pt x="467" y="504"/>
                </a:lnTo>
                <a:lnTo>
                  <a:pt x="447" y="519"/>
                </a:lnTo>
                <a:lnTo>
                  <a:pt x="407" y="548"/>
                </a:lnTo>
                <a:lnTo>
                  <a:pt x="407" y="548"/>
                </a:lnTo>
                <a:lnTo>
                  <a:pt x="408" y="545"/>
                </a:lnTo>
                <a:lnTo>
                  <a:pt x="408" y="545"/>
                </a:lnTo>
                <a:lnTo>
                  <a:pt x="422" y="534"/>
                </a:lnTo>
                <a:lnTo>
                  <a:pt x="436" y="521"/>
                </a:lnTo>
                <a:lnTo>
                  <a:pt x="450" y="508"/>
                </a:lnTo>
                <a:lnTo>
                  <a:pt x="462" y="494"/>
                </a:lnTo>
                <a:lnTo>
                  <a:pt x="462" y="494"/>
                </a:lnTo>
                <a:close/>
                <a:moveTo>
                  <a:pt x="482" y="481"/>
                </a:moveTo>
                <a:lnTo>
                  <a:pt x="482" y="481"/>
                </a:lnTo>
                <a:lnTo>
                  <a:pt x="482" y="477"/>
                </a:lnTo>
                <a:lnTo>
                  <a:pt x="482" y="477"/>
                </a:lnTo>
                <a:lnTo>
                  <a:pt x="492" y="475"/>
                </a:lnTo>
                <a:lnTo>
                  <a:pt x="492" y="475"/>
                </a:lnTo>
                <a:lnTo>
                  <a:pt x="492" y="479"/>
                </a:lnTo>
                <a:lnTo>
                  <a:pt x="492" y="479"/>
                </a:lnTo>
                <a:lnTo>
                  <a:pt x="482" y="481"/>
                </a:lnTo>
                <a:lnTo>
                  <a:pt x="482" y="481"/>
                </a:lnTo>
                <a:close/>
                <a:moveTo>
                  <a:pt x="442" y="525"/>
                </a:moveTo>
                <a:lnTo>
                  <a:pt x="442" y="525"/>
                </a:lnTo>
                <a:lnTo>
                  <a:pt x="468" y="506"/>
                </a:lnTo>
                <a:lnTo>
                  <a:pt x="468" y="506"/>
                </a:lnTo>
                <a:lnTo>
                  <a:pt x="476" y="500"/>
                </a:lnTo>
                <a:lnTo>
                  <a:pt x="476" y="500"/>
                </a:lnTo>
                <a:lnTo>
                  <a:pt x="458" y="516"/>
                </a:lnTo>
                <a:lnTo>
                  <a:pt x="440" y="530"/>
                </a:lnTo>
                <a:lnTo>
                  <a:pt x="422" y="544"/>
                </a:lnTo>
                <a:lnTo>
                  <a:pt x="404" y="558"/>
                </a:lnTo>
                <a:lnTo>
                  <a:pt x="404" y="558"/>
                </a:lnTo>
                <a:lnTo>
                  <a:pt x="406" y="551"/>
                </a:lnTo>
                <a:lnTo>
                  <a:pt x="406" y="551"/>
                </a:lnTo>
                <a:lnTo>
                  <a:pt x="442" y="525"/>
                </a:lnTo>
                <a:lnTo>
                  <a:pt x="442" y="525"/>
                </a:lnTo>
                <a:close/>
                <a:moveTo>
                  <a:pt x="406" y="489"/>
                </a:moveTo>
                <a:lnTo>
                  <a:pt x="406" y="489"/>
                </a:lnTo>
                <a:lnTo>
                  <a:pt x="406" y="490"/>
                </a:lnTo>
                <a:lnTo>
                  <a:pt x="406" y="490"/>
                </a:lnTo>
                <a:lnTo>
                  <a:pt x="401" y="491"/>
                </a:lnTo>
                <a:lnTo>
                  <a:pt x="401" y="491"/>
                </a:lnTo>
                <a:lnTo>
                  <a:pt x="402" y="489"/>
                </a:lnTo>
                <a:lnTo>
                  <a:pt x="402" y="489"/>
                </a:lnTo>
                <a:lnTo>
                  <a:pt x="404" y="487"/>
                </a:lnTo>
                <a:lnTo>
                  <a:pt x="406" y="486"/>
                </a:lnTo>
                <a:lnTo>
                  <a:pt x="406" y="486"/>
                </a:lnTo>
                <a:lnTo>
                  <a:pt x="406" y="489"/>
                </a:lnTo>
                <a:lnTo>
                  <a:pt x="406" y="489"/>
                </a:lnTo>
                <a:close/>
                <a:moveTo>
                  <a:pt x="506" y="477"/>
                </a:moveTo>
                <a:lnTo>
                  <a:pt x="506" y="477"/>
                </a:lnTo>
                <a:lnTo>
                  <a:pt x="500" y="478"/>
                </a:lnTo>
                <a:lnTo>
                  <a:pt x="500" y="478"/>
                </a:lnTo>
                <a:lnTo>
                  <a:pt x="500" y="473"/>
                </a:lnTo>
                <a:lnTo>
                  <a:pt x="500" y="473"/>
                </a:lnTo>
                <a:lnTo>
                  <a:pt x="507" y="470"/>
                </a:lnTo>
                <a:lnTo>
                  <a:pt x="507" y="470"/>
                </a:lnTo>
                <a:lnTo>
                  <a:pt x="507" y="473"/>
                </a:lnTo>
                <a:lnTo>
                  <a:pt x="507" y="473"/>
                </a:lnTo>
                <a:lnTo>
                  <a:pt x="506" y="475"/>
                </a:lnTo>
                <a:lnTo>
                  <a:pt x="506" y="477"/>
                </a:lnTo>
                <a:lnTo>
                  <a:pt x="506" y="477"/>
                </a:lnTo>
                <a:close/>
                <a:moveTo>
                  <a:pt x="285" y="667"/>
                </a:moveTo>
                <a:lnTo>
                  <a:pt x="285" y="667"/>
                </a:lnTo>
                <a:lnTo>
                  <a:pt x="276" y="678"/>
                </a:lnTo>
                <a:lnTo>
                  <a:pt x="276" y="678"/>
                </a:lnTo>
                <a:lnTo>
                  <a:pt x="276" y="673"/>
                </a:lnTo>
                <a:lnTo>
                  <a:pt x="276" y="673"/>
                </a:lnTo>
                <a:lnTo>
                  <a:pt x="285" y="667"/>
                </a:lnTo>
                <a:lnTo>
                  <a:pt x="285" y="667"/>
                </a:lnTo>
                <a:close/>
                <a:moveTo>
                  <a:pt x="515" y="476"/>
                </a:moveTo>
                <a:lnTo>
                  <a:pt x="515" y="476"/>
                </a:lnTo>
                <a:lnTo>
                  <a:pt x="516" y="469"/>
                </a:lnTo>
                <a:lnTo>
                  <a:pt x="516" y="469"/>
                </a:lnTo>
                <a:lnTo>
                  <a:pt x="517" y="468"/>
                </a:lnTo>
                <a:lnTo>
                  <a:pt x="517" y="468"/>
                </a:lnTo>
                <a:lnTo>
                  <a:pt x="525" y="467"/>
                </a:lnTo>
                <a:lnTo>
                  <a:pt x="525" y="467"/>
                </a:lnTo>
                <a:lnTo>
                  <a:pt x="523" y="472"/>
                </a:lnTo>
                <a:lnTo>
                  <a:pt x="523" y="472"/>
                </a:lnTo>
                <a:lnTo>
                  <a:pt x="522" y="475"/>
                </a:lnTo>
                <a:lnTo>
                  <a:pt x="522" y="475"/>
                </a:lnTo>
                <a:lnTo>
                  <a:pt x="515" y="476"/>
                </a:lnTo>
                <a:lnTo>
                  <a:pt x="515" y="476"/>
                </a:lnTo>
                <a:close/>
                <a:moveTo>
                  <a:pt x="296" y="678"/>
                </a:moveTo>
                <a:lnTo>
                  <a:pt x="296" y="678"/>
                </a:lnTo>
                <a:lnTo>
                  <a:pt x="304" y="671"/>
                </a:lnTo>
                <a:lnTo>
                  <a:pt x="314" y="663"/>
                </a:lnTo>
                <a:lnTo>
                  <a:pt x="331" y="649"/>
                </a:lnTo>
                <a:lnTo>
                  <a:pt x="331" y="649"/>
                </a:lnTo>
                <a:lnTo>
                  <a:pt x="349" y="635"/>
                </a:lnTo>
                <a:lnTo>
                  <a:pt x="368" y="620"/>
                </a:lnTo>
                <a:lnTo>
                  <a:pt x="407" y="593"/>
                </a:lnTo>
                <a:lnTo>
                  <a:pt x="407" y="593"/>
                </a:lnTo>
                <a:lnTo>
                  <a:pt x="443" y="567"/>
                </a:lnTo>
                <a:lnTo>
                  <a:pt x="443" y="567"/>
                </a:lnTo>
                <a:lnTo>
                  <a:pt x="415" y="589"/>
                </a:lnTo>
                <a:lnTo>
                  <a:pt x="385" y="611"/>
                </a:lnTo>
                <a:lnTo>
                  <a:pt x="385" y="611"/>
                </a:lnTo>
                <a:lnTo>
                  <a:pt x="352" y="638"/>
                </a:lnTo>
                <a:lnTo>
                  <a:pt x="336" y="652"/>
                </a:lnTo>
                <a:lnTo>
                  <a:pt x="321" y="666"/>
                </a:lnTo>
                <a:lnTo>
                  <a:pt x="321" y="666"/>
                </a:lnTo>
                <a:lnTo>
                  <a:pt x="306" y="680"/>
                </a:lnTo>
                <a:lnTo>
                  <a:pt x="292" y="693"/>
                </a:lnTo>
                <a:lnTo>
                  <a:pt x="292" y="693"/>
                </a:lnTo>
                <a:lnTo>
                  <a:pt x="284" y="700"/>
                </a:lnTo>
                <a:lnTo>
                  <a:pt x="276" y="707"/>
                </a:lnTo>
                <a:lnTo>
                  <a:pt x="276" y="707"/>
                </a:lnTo>
                <a:lnTo>
                  <a:pt x="276" y="695"/>
                </a:lnTo>
                <a:lnTo>
                  <a:pt x="276" y="695"/>
                </a:lnTo>
                <a:lnTo>
                  <a:pt x="282" y="691"/>
                </a:lnTo>
                <a:lnTo>
                  <a:pt x="287" y="687"/>
                </a:lnTo>
                <a:lnTo>
                  <a:pt x="296" y="678"/>
                </a:lnTo>
                <a:lnTo>
                  <a:pt x="296" y="678"/>
                </a:lnTo>
                <a:close/>
                <a:moveTo>
                  <a:pt x="280" y="706"/>
                </a:moveTo>
                <a:lnTo>
                  <a:pt x="280" y="706"/>
                </a:lnTo>
                <a:lnTo>
                  <a:pt x="290" y="698"/>
                </a:lnTo>
                <a:lnTo>
                  <a:pt x="290" y="698"/>
                </a:lnTo>
                <a:lnTo>
                  <a:pt x="302" y="687"/>
                </a:lnTo>
                <a:lnTo>
                  <a:pt x="315" y="675"/>
                </a:lnTo>
                <a:lnTo>
                  <a:pt x="315" y="675"/>
                </a:lnTo>
                <a:lnTo>
                  <a:pt x="340" y="652"/>
                </a:lnTo>
                <a:lnTo>
                  <a:pt x="367" y="629"/>
                </a:lnTo>
                <a:lnTo>
                  <a:pt x="422" y="587"/>
                </a:lnTo>
                <a:lnTo>
                  <a:pt x="422" y="587"/>
                </a:lnTo>
                <a:lnTo>
                  <a:pt x="473" y="547"/>
                </a:lnTo>
                <a:lnTo>
                  <a:pt x="522" y="506"/>
                </a:lnTo>
                <a:lnTo>
                  <a:pt x="522" y="506"/>
                </a:lnTo>
                <a:lnTo>
                  <a:pt x="524" y="503"/>
                </a:lnTo>
                <a:lnTo>
                  <a:pt x="524" y="503"/>
                </a:lnTo>
                <a:lnTo>
                  <a:pt x="526" y="502"/>
                </a:lnTo>
                <a:lnTo>
                  <a:pt x="526" y="502"/>
                </a:lnTo>
                <a:lnTo>
                  <a:pt x="528" y="501"/>
                </a:lnTo>
                <a:lnTo>
                  <a:pt x="529" y="499"/>
                </a:lnTo>
                <a:lnTo>
                  <a:pt x="529" y="499"/>
                </a:lnTo>
                <a:lnTo>
                  <a:pt x="532" y="497"/>
                </a:lnTo>
                <a:lnTo>
                  <a:pt x="532" y="497"/>
                </a:lnTo>
                <a:lnTo>
                  <a:pt x="533" y="513"/>
                </a:lnTo>
                <a:lnTo>
                  <a:pt x="533" y="513"/>
                </a:lnTo>
                <a:lnTo>
                  <a:pt x="507" y="534"/>
                </a:lnTo>
                <a:lnTo>
                  <a:pt x="481" y="555"/>
                </a:lnTo>
                <a:lnTo>
                  <a:pt x="425" y="594"/>
                </a:lnTo>
                <a:lnTo>
                  <a:pt x="370" y="634"/>
                </a:lnTo>
                <a:lnTo>
                  <a:pt x="343" y="654"/>
                </a:lnTo>
                <a:lnTo>
                  <a:pt x="318" y="676"/>
                </a:lnTo>
                <a:lnTo>
                  <a:pt x="318" y="676"/>
                </a:lnTo>
                <a:lnTo>
                  <a:pt x="307" y="685"/>
                </a:lnTo>
                <a:lnTo>
                  <a:pt x="297" y="695"/>
                </a:lnTo>
                <a:lnTo>
                  <a:pt x="287" y="705"/>
                </a:lnTo>
                <a:lnTo>
                  <a:pt x="277" y="713"/>
                </a:lnTo>
                <a:lnTo>
                  <a:pt x="277" y="713"/>
                </a:lnTo>
                <a:lnTo>
                  <a:pt x="277" y="710"/>
                </a:lnTo>
                <a:lnTo>
                  <a:pt x="277" y="710"/>
                </a:lnTo>
                <a:lnTo>
                  <a:pt x="280" y="706"/>
                </a:lnTo>
                <a:lnTo>
                  <a:pt x="280" y="706"/>
                </a:lnTo>
                <a:close/>
                <a:moveTo>
                  <a:pt x="532" y="473"/>
                </a:moveTo>
                <a:lnTo>
                  <a:pt x="532" y="473"/>
                </a:lnTo>
                <a:lnTo>
                  <a:pt x="534" y="466"/>
                </a:lnTo>
                <a:lnTo>
                  <a:pt x="534" y="466"/>
                </a:lnTo>
                <a:lnTo>
                  <a:pt x="534" y="465"/>
                </a:lnTo>
                <a:lnTo>
                  <a:pt x="534" y="465"/>
                </a:lnTo>
                <a:lnTo>
                  <a:pt x="543" y="464"/>
                </a:lnTo>
                <a:lnTo>
                  <a:pt x="543" y="464"/>
                </a:lnTo>
                <a:lnTo>
                  <a:pt x="542" y="470"/>
                </a:lnTo>
                <a:lnTo>
                  <a:pt x="542" y="470"/>
                </a:lnTo>
                <a:lnTo>
                  <a:pt x="542" y="472"/>
                </a:lnTo>
                <a:lnTo>
                  <a:pt x="542" y="472"/>
                </a:lnTo>
                <a:lnTo>
                  <a:pt x="532" y="473"/>
                </a:lnTo>
                <a:lnTo>
                  <a:pt x="532" y="473"/>
                </a:lnTo>
                <a:close/>
                <a:moveTo>
                  <a:pt x="289" y="705"/>
                </a:moveTo>
                <a:lnTo>
                  <a:pt x="289" y="705"/>
                </a:lnTo>
                <a:lnTo>
                  <a:pt x="301" y="693"/>
                </a:lnTo>
                <a:lnTo>
                  <a:pt x="315" y="681"/>
                </a:lnTo>
                <a:lnTo>
                  <a:pt x="315" y="681"/>
                </a:lnTo>
                <a:lnTo>
                  <a:pt x="334" y="665"/>
                </a:lnTo>
                <a:lnTo>
                  <a:pt x="352" y="650"/>
                </a:lnTo>
                <a:lnTo>
                  <a:pt x="372" y="635"/>
                </a:lnTo>
                <a:lnTo>
                  <a:pt x="392" y="620"/>
                </a:lnTo>
                <a:lnTo>
                  <a:pt x="392" y="620"/>
                </a:lnTo>
                <a:lnTo>
                  <a:pt x="463" y="570"/>
                </a:lnTo>
                <a:lnTo>
                  <a:pt x="499" y="543"/>
                </a:lnTo>
                <a:lnTo>
                  <a:pt x="533" y="516"/>
                </a:lnTo>
                <a:lnTo>
                  <a:pt x="533" y="516"/>
                </a:lnTo>
                <a:lnTo>
                  <a:pt x="533" y="529"/>
                </a:lnTo>
                <a:lnTo>
                  <a:pt x="533" y="529"/>
                </a:lnTo>
                <a:lnTo>
                  <a:pt x="527" y="533"/>
                </a:lnTo>
                <a:lnTo>
                  <a:pt x="521" y="538"/>
                </a:lnTo>
                <a:lnTo>
                  <a:pt x="509" y="546"/>
                </a:lnTo>
                <a:lnTo>
                  <a:pt x="509" y="546"/>
                </a:lnTo>
                <a:lnTo>
                  <a:pt x="490" y="561"/>
                </a:lnTo>
                <a:lnTo>
                  <a:pt x="470" y="575"/>
                </a:lnTo>
                <a:lnTo>
                  <a:pt x="470" y="575"/>
                </a:lnTo>
                <a:lnTo>
                  <a:pt x="435" y="600"/>
                </a:lnTo>
                <a:lnTo>
                  <a:pt x="401" y="625"/>
                </a:lnTo>
                <a:lnTo>
                  <a:pt x="401" y="625"/>
                </a:lnTo>
                <a:lnTo>
                  <a:pt x="369" y="649"/>
                </a:lnTo>
                <a:lnTo>
                  <a:pt x="339" y="673"/>
                </a:lnTo>
                <a:lnTo>
                  <a:pt x="339" y="673"/>
                </a:lnTo>
                <a:lnTo>
                  <a:pt x="308" y="699"/>
                </a:lnTo>
                <a:lnTo>
                  <a:pt x="293" y="712"/>
                </a:lnTo>
                <a:lnTo>
                  <a:pt x="277" y="725"/>
                </a:lnTo>
                <a:lnTo>
                  <a:pt x="277" y="725"/>
                </a:lnTo>
                <a:lnTo>
                  <a:pt x="277" y="717"/>
                </a:lnTo>
                <a:lnTo>
                  <a:pt x="277" y="717"/>
                </a:lnTo>
                <a:lnTo>
                  <a:pt x="283" y="711"/>
                </a:lnTo>
                <a:lnTo>
                  <a:pt x="289" y="705"/>
                </a:lnTo>
                <a:lnTo>
                  <a:pt x="289" y="705"/>
                </a:lnTo>
                <a:close/>
                <a:moveTo>
                  <a:pt x="332" y="682"/>
                </a:moveTo>
                <a:lnTo>
                  <a:pt x="332" y="682"/>
                </a:lnTo>
                <a:lnTo>
                  <a:pt x="370" y="651"/>
                </a:lnTo>
                <a:lnTo>
                  <a:pt x="410" y="620"/>
                </a:lnTo>
                <a:lnTo>
                  <a:pt x="410" y="620"/>
                </a:lnTo>
                <a:lnTo>
                  <a:pt x="445" y="595"/>
                </a:lnTo>
                <a:lnTo>
                  <a:pt x="481" y="571"/>
                </a:lnTo>
                <a:lnTo>
                  <a:pt x="481" y="571"/>
                </a:lnTo>
                <a:lnTo>
                  <a:pt x="514" y="545"/>
                </a:lnTo>
                <a:lnTo>
                  <a:pt x="514" y="545"/>
                </a:lnTo>
                <a:lnTo>
                  <a:pt x="524" y="539"/>
                </a:lnTo>
                <a:lnTo>
                  <a:pt x="524" y="539"/>
                </a:lnTo>
                <a:lnTo>
                  <a:pt x="509" y="554"/>
                </a:lnTo>
                <a:lnTo>
                  <a:pt x="494" y="567"/>
                </a:lnTo>
                <a:lnTo>
                  <a:pt x="478" y="580"/>
                </a:lnTo>
                <a:lnTo>
                  <a:pt x="460" y="592"/>
                </a:lnTo>
                <a:lnTo>
                  <a:pt x="427" y="616"/>
                </a:lnTo>
                <a:lnTo>
                  <a:pt x="394" y="641"/>
                </a:lnTo>
                <a:lnTo>
                  <a:pt x="394" y="641"/>
                </a:lnTo>
                <a:lnTo>
                  <a:pt x="359" y="668"/>
                </a:lnTo>
                <a:lnTo>
                  <a:pt x="326" y="695"/>
                </a:lnTo>
                <a:lnTo>
                  <a:pt x="326" y="695"/>
                </a:lnTo>
                <a:lnTo>
                  <a:pt x="311" y="709"/>
                </a:lnTo>
                <a:lnTo>
                  <a:pt x="296" y="724"/>
                </a:lnTo>
                <a:lnTo>
                  <a:pt x="296" y="724"/>
                </a:lnTo>
                <a:lnTo>
                  <a:pt x="287" y="731"/>
                </a:lnTo>
                <a:lnTo>
                  <a:pt x="277" y="739"/>
                </a:lnTo>
                <a:lnTo>
                  <a:pt x="277" y="739"/>
                </a:lnTo>
                <a:lnTo>
                  <a:pt x="277" y="728"/>
                </a:lnTo>
                <a:lnTo>
                  <a:pt x="277" y="728"/>
                </a:lnTo>
                <a:lnTo>
                  <a:pt x="291" y="717"/>
                </a:lnTo>
                <a:lnTo>
                  <a:pt x="305" y="705"/>
                </a:lnTo>
                <a:lnTo>
                  <a:pt x="332" y="682"/>
                </a:lnTo>
                <a:lnTo>
                  <a:pt x="332" y="682"/>
                </a:lnTo>
                <a:close/>
                <a:moveTo>
                  <a:pt x="533" y="532"/>
                </a:moveTo>
                <a:lnTo>
                  <a:pt x="533" y="532"/>
                </a:lnTo>
                <a:lnTo>
                  <a:pt x="531" y="556"/>
                </a:lnTo>
                <a:lnTo>
                  <a:pt x="531" y="556"/>
                </a:lnTo>
                <a:lnTo>
                  <a:pt x="520" y="566"/>
                </a:lnTo>
                <a:lnTo>
                  <a:pt x="520" y="566"/>
                </a:lnTo>
                <a:lnTo>
                  <a:pt x="514" y="569"/>
                </a:lnTo>
                <a:lnTo>
                  <a:pt x="514" y="569"/>
                </a:lnTo>
                <a:lnTo>
                  <a:pt x="486" y="588"/>
                </a:lnTo>
                <a:lnTo>
                  <a:pt x="459" y="607"/>
                </a:lnTo>
                <a:lnTo>
                  <a:pt x="405" y="647"/>
                </a:lnTo>
                <a:lnTo>
                  <a:pt x="405" y="647"/>
                </a:lnTo>
                <a:lnTo>
                  <a:pt x="351" y="685"/>
                </a:lnTo>
                <a:lnTo>
                  <a:pt x="325" y="705"/>
                </a:lnTo>
                <a:lnTo>
                  <a:pt x="298" y="726"/>
                </a:lnTo>
                <a:lnTo>
                  <a:pt x="298" y="726"/>
                </a:lnTo>
                <a:lnTo>
                  <a:pt x="288" y="734"/>
                </a:lnTo>
                <a:lnTo>
                  <a:pt x="278" y="742"/>
                </a:lnTo>
                <a:lnTo>
                  <a:pt x="278" y="742"/>
                </a:lnTo>
                <a:lnTo>
                  <a:pt x="286" y="736"/>
                </a:lnTo>
                <a:lnTo>
                  <a:pt x="294" y="729"/>
                </a:lnTo>
                <a:lnTo>
                  <a:pt x="294" y="729"/>
                </a:lnTo>
                <a:lnTo>
                  <a:pt x="306" y="718"/>
                </a:lnTo>
                <a:lnTo>
                  <a:pt x="319" y="706"/>
                </a:lnTo>
                <a:lnTo>
                  <a:pt x="331" y="694"/>
                </a:lnTo>
                <a:lnTo>
                  <a:pt x="343" y="684"/>
                </a:lnTo>
                <a:lnTo>
                  <a:pt x="343" y="684"/>
                </a:lnTo>
                <a:lnTo>
                  <a:pt x="394" y="645"/>
                </a:lnTo>
                <a:lnTo>
                  <a:pt x="445" y="606"/>
                </a:lnTo>
                <a:lnTo>
                  <a:pt x="445" y="606"/>
                </a:lnTo>
                <a:lnTo>
                  <a:pt x="468" y="590"/>
                </a:lnTo>
                <a:lnTo>
                  <a:pt x="491" y="572"/>
                </a:lnTo>
                <a:lnTo>
                  <a:pt x="513" y="553"/>
                </a:lnTo>
                <a:lnTo>
                  <a:pt x="523" y="542"/>
                </a:lnTo>
                <a:lnTo>
                  <a:pt x="533" y="532"/>
                </a:lnTo>
                <a:lnTo>
                  <a:pt x="533" y="532"/>
                </a:lnTo>
                <a:close/>
                <a:moveTo>
                  <a:pt x="297" y="730"/>
                </a:moveTo>
                <a:lnTo>
                  <a:pt x="297" y="730"/>
                </a:lnTo>
                <a:lnTo>
                  <a:pt x="316" y="716"/>
                </a:lnTo>
                <a:lnTo>
                  <a:pt x="335" y="701"/>
                </a:lnTo>
                <a:lnTo>
                  <a:pt x="335" y="701"/>
                </a:lnTo>
                <a:lnTo>
                  <a:pt x="370" y="675"/>
                </a:lnTo>
                <a:lnTo>
                  <a:pt x="406" y="649"/>
                </a:lnTo>
                <a:lnTo>
                  <a:pt x="406" y="649"/>
                </a:lnTo>
                <a:lnTo>
                  <a:pt x="442" y="623"/>
                </a:lnTo>
                <a:lnTo>
                  <a:pt x="478" y="597"/>
                </a:lnTo>
                <a:lnTo>
                  <a:pt x="478" y="597"/>
                </a:lnTo>
                <a:lnTo>
                  <a:pt x="495" y="585"/>
                </a:lnTo>
                <a:lnTo>
                  <a:pt x="495" y="585"/>
                </a:lnTo>
                <a:lnTo>
                  <a:pt x="440" y="627"/>
                </a:lnTo>
                <a:lnTo>
                  <a:pt x="385" y="669"/>
                </a:lnTo>
                <a:lnTo>
                  <a:pt x="331" y="711"/>
                </a:lnTo>
                <a:lnTo>
                  <a:pt x="304" y="734"/>
                </a:lnTo>
                <a:lnTo>
                  <a:pt x="278" y="757"/>
                </a:lnTo>
                <a:lnTo>
                  <a:pt x="278" y="757"/>
                </a:lnTo>
                <a:lnTo>
                  <a:pt x="278" y="745"/>
                </a:lnTo>
                <a:lnTo>
                  <a:pt x="278" y="745"/>
                </a:lnTo>
                <a:lnTo>
                  <a:pt x="287" y="738"/>
                </a:lnTo>
                <a:lnTo>
                  <a:pt x="297" y="730"/>
                </a:lnTo>
                <a:lnTo>
                  <a:pt x="297" y="730"/>
                </a:lnTo>
                <a:close/>
                <a:moveTo>
                  <a:pt x="290" y="749"/>
                </a:moveTo>
                <a:lnTo>
                  <a:pt x="290" y="749"/>
                </a:lnTo>
                <a:lnTo>
                  <a:pt x="315" y="729"/>
                </a:lnTo>
                <a:lnTo>
                  <a:pt x="339" y="706"/>
                </a:lnTo>
                <a:lnTo>
                  <a:pt x="339" y="706"/>
                </a:lnTo>
                <a:lnTo>
                  <a:pt x="351" y="696"/>
                </a:lnTo>
                <a:lnTo>
                  <a:pt x="363" y="687"/>
                </a:lnTo>
                <a:lnTo>
                  <a:pt x="388" y="668"/>
                </a:lnTo>
                <a:lnTo>
                  <a:pt x="388" y="668"/>
                </a:lnTo>
                <a:lnTo>
                  <a:pt x="419" y="645"/>
                </a:lnTo>
                <a:lnTo>
                  <a:pt x="449" y="622"/>
                </a:lnTo>
                <a:lnTo>
                  <a:pt x="449" y="622"/>
                </a:lnTo>
                <a:lnTo>
                  <a:pt x="498" y="586"/>
                </a:lnTo>
                <a:lnTo>
                  <a:pt x="498" y="586"/>
                </a:lnTo>
                <a:lnTo>
                  <a:pt x="513" y="574"/>
                </a:lnTo>
                <a:lnTo>
                  <a:pt x="513" y="574"/>
                </a:lnTo>
                <a:lnTo>
                  <a:pt x="521" y="568"/>
                </a:lnTo>
                <a:lnTo>
                  <a:pt x="529" y="562"/>
                </a:lnTo>
                <a:lnTo>
                  <a:pt x="529" y="562"/>
                </a:lnTo>
                <a:lnTo>
                  <a:pt x="531" y="561"/>
                </a:lnTo>
                <a:lnTo>
                  <a:pt x="531" y="561"/>
                </a:lnTo>
                <a:lnTo>
                  <a:pt x="529" y="577"/>
                </a:lnTo>
                <a:lnTo>
                  <a:pt x="529" y="577"/>
                </a:lnTo>
                <a:lnTo>
                  <a:pt x="476" y="617"/>
                </a:lnTo>
                <a:lnTo>
                  <a:pt x="420" y="657"/>
                </a:lnTo>
                <a:lnTo>
                  <a:pt x="364" y="696"/>
                </a:lnTo>
                <a:lnTo>
                  <a:pt x="310" y="736"/>
                </a:lnTo>
                <a:lnTo>
                  <a:pt x="310" y="736"/>
                </a:lnTo>
                <a:lnTo>
                  <a:pt x="285" y="754"/>
                </a:lnTo>
                <a:lnTo>
                  <a:pt x="285" y="754"/>
                </a:lnTo>
                <a:lnTo>
                  <a:pt x="278" y="760"/>
                </a:lnTo>
                <a:lnTo>
                  <a:pt x="278" y="760"/>
                </a:lnTo>
                <a:lnTo>
                  <a:pt x="278" y="759"/>
                </a:lnTo>
                <a:lnTo>
                  <a:pt x="278" y="759"/>
                </a:lnTo>
                <a:lnTo>
                  <a:pt x="290" y="749"/>
                </a:lnTo>
                <a:lnTo>
                  <a:pt x="290" y="749"/>
                </a:lnTo>
                <a:close/>
                <a:moveTo>
                  <a:pt x="470" y="700"/>
                </a:moveTo>
                <a:lnTo>
                  <a:pt x="470" y="700"/>
                </a:lnTo>
                <a:lnTo>
                  <a:pt x="452" y="715"/>
                </a:lnTo>
                <a:lnTo>
                  <a:pt x="433" y="728"/>
                </a:lnTo>
                <a:lnTo>
                  <a:pt x="396" y="753"/>
                </a:lnTo>
                <a:lnTo>
                  <a:pt x="396" y="753"/>
                </a:lnTo>
                <a:lnTo>
                  <a:pt x="364" y="775"/>
                </a:lnTo>
                <a:lnTo>
                  <a:pt x="334" y="800"/>
                </a:lnTo>
                <a:lnTo>
                  <a:pt x="334" y="800"/>
                </a:lnTo>
                <a:lnTo>
                  <a:pt x="319" y="814"/>
                </a:lnTo>
                <a:lnTo>
                  <a:pt x="302" y="828"/>
                </a:lnTo>
                <a:lnTo>
                  <a:pt x="302" y="828"/>
                </a:lnTo>
                <a:lnTo>
                  <a:pt x="289" y="840"/>
                </a:lnTo>
                <a:lnTo>
                  <a:pt x="289" y="840"/>
                </a:lnTo>
                <a:lnTo>
                  <a:pt x="285" y="842"/>
                </a:lnTo>
                <a:lnTo>
                  <a:pt x="288" y="838"/>
                </a:lnTo>
                <a:lnTo>
                  <a:pt x="288" y="838"/>
                </a:lnTo>
                <a:lnTo>
                  <a:pt x="296" y="828"/>
                </a:lnTo>
                <a:lnTo>
                  <a:pt x="296" y="828"/>
                </a:lnTo>
                <a:lnTo>
                  <a:pt x="302" y="823"/>
                </a:lnTo>
                <a:lnTo>
                  <a:pt x="310" y="817"/>
                </a:lnTo>
                <a:lnTo>
                  <a:pt x="323" y="807"/>
                </a:lnTo>
                <a:lnTo>
                  <a:pt x="323" y="807"/>
                </a:lnTo>
                <a:lnTo>
                  <a:pt x="353" y="779"/>
                </a:lnTo>
                <a:lnTo>
                  <a:pt x="353" y="779"/>
                </a:lnTo>
                <a:lnTo>
                  <a:pt x="370" y="765"/>
                </a:lnTo>
                <a:lnTo>
                  <a:pt x="388" y="752"/>
                </a:lnTo>
                <a:lnTo>
                  <a:pt x="425" y="727"/>
                </a:lnTo>
                <a:lnTo>
                  <a:pt x="425" y="727"/>
                </a:lnTo>
                <a:lnTo>
                  <a:pt x="454" y="705"/>
                </a:lnTo>
                <a:lnTo>
                  <a:pt x="485" y="684"/>
                </a:lnTo>
                <a:lnTo>
                  <a:pt x="485" y="684"/>
                </a:lnTo>
                <a:lnTo>
                  <a:pt x="502" y="673"/>
                </a:lnTo>
                <a:lnTo>
                  <a:pt x="502" y="673"/>
                </a:lnTo>
                <a:lnTo>
                  <a:pt x="486" y="687"/>
                </a:lnTo>
                <a:lnTo>
                  <a:pt x="470" y="700"/>
                </a:lnTo>
                <a:lnTo>
                  <a:pt x="470" y="700"/>
                </a:lnTo>
                <a:close/>
                <a:moveTo>
                  <a:pt x="510" y="669"/>
                </a:moveTo>
                <a:lnTo>
                  <a:pt x="510" y="669"/>
                </a:lnTo>
                <a:lnTo>
                  <a:pt x="519" y="662"/>
                </a:lnTo>
                <a:lnTo>
                  <a:pt x="519" y="662"/>
                </a:lnTo>
                <a:lnTo>
                  <a:pt x="503" y="676"/>
                </a:lnTo>
                <a:lnTo>
                  <a:pt x="503" y="676"/>
                </a:lnTo>
                <a:lnTo>
                  <a:pt x="490" y="686"/>
                </a:lnTo>
                <a:lnTo>
                  <a:pt x="490" y="686"/>
                </a:lnTo>
                <a:lnTo>
                  <a:pt x="510" y="669"/>
                </a:lnTo>
                <a:lnTo>
                  <a:pt x="510" y="669"/>
                </a:lnTo>
                <a:close/>
                <a:moveTo>
                  <a:pt x="521" y="663"/>
                </a:moveTo>
                <a:lnTo>
                  <a:pt x="521" y="663"/>
                </a:lnTo>
                <a:lnTo>
                  <a:pt x="521" y="668"/>
                </a:lnTo>
                <a:lnTo>
                  <a:pt x="521" y="668"/>
                </a:lnTo>
                <a:lnTo>
                  <a:pt x="513" y="674"/>
                </a:lnTo>
                <a:lnTo>
                  <a:pt x="506" y="681"/>
                </a:lnTo>
                <a:lnTo>
                  <a:pt x="506" y="681"/>
                </a:lnTo>
                <a:lnTo>
                  <a:pt x="501" y="687"/>
                </a:lnTo>
                <a:lnTo>
                  <a:pt x="495" y="692"/>
                </a:lnTo>
                <a:lnTo>
                  <a:pt x="483" y="702"/>
                </a:lnTo>
                <a:lnTo>
                  <a:pt x="483" y="702"/>
                </a:lnTo>
                <a:lnTo>
                  <a:pt x="465" y="716"/>
                </a:lnTo>
                <a:lnTo>
                  <a:pt x="449" y="729"/>
                </a:lnTo>
                <a:lnTo>
                  <a:pt x="415" y="753"/>
                </a:lnTo>
                <a:lnTo>
                  <a:pt x="415" y="753"/>
                </a:lnTo>
                <a:lnTo>
                  <a:pt x="384" y="776"/>
                </a:lnTo>
                <a:lnTo>
                  <a:pt x="354" y="800"/>
                </a:lnTo>
                <a:lnTo>
                  <a:pt x="296" y="850"/>
                </a:lnTo>
                <a:lnTo>
                  <a:pt x="296" y="850"/>
                </a:lnTo>
                <a:lnTo>
                  <a:pt x="289" y="855"/>
                </a:lnTo>
                <a:lnTo>
                  <a:pt x="287" y="857"/>
                </a:lnTo>
                <a:lnTo>
                  <a:pt x="290" y="853"/>
                </a:lnTo>
                <a:lnTo>
                  <a:pt x="290" y="853"/>
                </a:lnTo>
                <a:lnTo>
                  <a:pt x="304" y="838"/>
                </a:lnTo>
                <a:lnTo>
                  <a:pt x="304" y="838"/>
                </a:lnTo>
                <a:lnTo>
                  <a:pt x="319" y="826"/>
                </a:lnTo>
                <a:lnTo>
                  <a:pt x="333" y="814"/>
                </a:lnTo>
                <a:lnTo>
                  <a:pt x="333" y="814"/>
                </a:lnTo>
                <a:lnTo>
                  <a:pt x="366" y="786"/>
                </a:lnTo>
                <a:lnTo>
                  <a:pt x="401" y="760"/>
                </a:lnTo>
                <a:lnTo>
                  <a:pt x="401" y="760"/>
                </a:lnTo>
                <a:lnTo>
                  <a:pt x="462" y="712"/>
                </a:lnTo>
                <a:lnTo>
                  <a:pt x="492" y="688"/>
                </a:lnTo>
                <a:lnTo>
                  <a:pt x="521" y="663"/>
                </a:lnTo>
                <a:lnTo>
                  <a:pt x="521" y="663"/>
                </a:lnTo>
                <a:close/>
                <a:moveTo>
                  <a:pt x="511" y="665"/>
                </a:moveTo>
                <a:lnTo>
                  <a:pt x="511" y="665"/>
                </a:lnTo>
                <a:lnTo>
                  <a:pt x="517" y="660"/>
                </a:lnTo>
                <a:lnTo>
                  <a:pt x="522" y="655"/>
                </a:lnTo>
                <a:lnTo>
                  <a:pt x="522" y="655"/>
                </a:lnTo>
                <a:lnTo>
                  <a:pt x="522" y="659"/>
                </a:lnTo>
                <a:lnTo>
                  <a:pt x="522" y="659"/>
                </a:lnTo>
                <a:lnTo>
                  <a:pt x="511" y="665"/>
                </a:lnTo>
                <a:lnTo>
                  <a:pt x="511" y="665"/>
                </a:lnTo>
                <a:close/>
                <a:moveTo>
                  <a:pt x="517" y="657"/>
                </a:moveTo>
                <a:lnTo>
                  <a:pt x="517" y="657"/>
                </a:lnTo>
                <a:lnTo>
                  <a:pt x="512" y="662"/>
                </a:lnTo>
                <a:lnTo>
                  <a:pt x="506" y="668"/>
                </a:lnTo>
                <a:lnTo>
                  <a:pt x="492" y="677"/>
                </a:lnTo>
                <a:lnTo>
                  <a:pt x="479" y="686"/>
                </a:lnTo>
                <a:lnTo>
                  <a:pt x="464" y="695"/>
                </a:lnTo>
                <a:lnTo>
                  <a:pt x="464" y="695"/>
                </a:lnTo>
                <a:lnTo>
                  <a:pt x="468" y="692"/>
                </a:lnTo>
                <a:lnTo>
                  <a:pt x="468" y="692"/>
                </a:lnTo>
                <a:lnTo>
                  <a:pt x="500" y="667"/>
                </a:lnTo>
                <a:lnTo>
                  <a:pt x="500" y="667"/>
                </a:lnTo>
                <a:lnTo>
                  <a:pt x="520" y="652"/>
                </a:lnTo>
                <a:lnTo>
                  <a:pt x="520" y="652"/>
                </a:lnTo>
                <a:lnTo>
                  <a:pt x="522" y="650"/>
                </a:lnTo>
                <a:lnTo>
                  <a:pt x="522" y="650"/>
                </a:lnTo>
                <a:lnTo>
                  <a:pt x="522" y="652"/>
                </a:lnTo>
                <a:lnTo>
                  <a:pt x="522" y="652"/>
                </a:lnTo>
                <a:lnTo>
                  <a:pt x="517" y="657"/>
                </a:lnTo>
                <a:lnTo>
                  <a:pt x="517" y="657"/>
                </a:lnTo>
                <a:close/>
                <a:moveTo>
                  <a:pt x="422" y="722"/>
                </a:moveTo>
                <a:lnTo>
                  <a:pt x="422" y="722"/>
                </a:lnTo>
                <a:lnTo>
                  <a:pt x="395" y="741"/>
                </a:lnTo>
                <a:lnTo>
                  <a:pt x="368" y="760"/>
                </a:lnTo>
                <a:lnTo>
                  <a:pt x="341" y="780"/>
                </a:lnTo>
                <a:lnTo>
                  <a:pt x="316" y="801"/>
                </a:lnTo>
                <a:lnTo>
                  <a:pt x="316" y="801"/>
                </a:lnTo>
                <a:lnTo>
                  <a:pt x="293" y="821"/>
                </a:lnTo>
                <a:lnTo>
                  <a:pt x="293" y="821"/>
                </a:lnTo>
                <a:lnTo>
                  <a:pt x="287" y="826"/>
                </a:lnTo>
                <a:lnTo>
                  <a:pt x="284" y="828"/>
                </a:lnTo>
                <a:lnTo>
                  <a:pt x="287" y="823"/>
                </a:lnTo>
                <a:lnTo>
                  <a:pt x="287" y="823"/>
                </a:lnTo>
                <a:lnTo>
                  <a:pt x="298" y="812"/>
                </a:lnTo>
                <a:lnTo>
                  <a:pt x="298" y="812"/>
                </a:lnTo>
                <a:lnTo>
                  <a:pt x="312" y="800"/>
                </a:lnTo>
                <a:lnTo>
                  <a:pt x="325" y="787"/>
                </a:lnTo>
                <a:lnTo>
                  <a:pt x="353" y="765"/>
                </a:lnTo>
                <a:lnTo>
                  <a:pt x="353" y="765"/>
                </a:lnTo>
                <a:lnTo>
                  <a:pt x="379" y="746"/>
                </a:lnTo>
                <a:lnTo>
                  <a:pt x="407" y="727"/>
                </a:lnTo>
                <a:lnTo>
                  <a:pt x="434" y="708"/>
                </a:lnTo>
                <a:lnTo>
                  <a:pt x="461" y="688"/>
                </a:lnTo>
                <a:lnTo>
                  <a:pt x="461" y="688"/>
                </a:lnTo>
                <a:lnTo>
                  <a:pt x="479" y="676"/>
                </a:lnTo>
                <a:lnTo>
                  <a:pt x="479" y="676"/>
                </a:lnTo>
                <a:lnTo>
                  <a:pt x="501" y="661"/>
                </a:lnTo>
                <a:lnTo>
                  <a:pt x="513" y="652"/>
                </a:lnTo>
                <a:lnTo>
                  <a:pt x="523" y="643"/>
                </a:lnTo>
                <a:lnTo>
                  <a:pt x="523" y="643"/>
                </a:lnTo>
                <a:lnTo>
                  <a:pt x="523" y="648"/>
                </a:lnTo>
                <a:lnTo>
                  <a:pt x="523" y="648"/>
                </a:lnTo>
                <a:lnTo>
                  <a:pt x="498" y="666"/>
                </a:lnTo>
                <a:lnTo>
                  <a:pt x="473" y="685"/>
                </a:lnTo>
                <a:lnTo>
                  <a:pt x="448" y="703"/>
                </a:lnTo>
                <a:lnTo>
                  <a:pt x="422" y="722"/>
                </a:lnTo>
                <a:lnTo>
                  <a:pt x="422" y="722"/>
                </a:lnTo>
                <a:close/>
                <a:moveTo>
                  <a:pt x="509" y="650"/>
                </a:moveTo>
                <a:lnTo>
                  <a:pt x="509" y="650"/>
                </a:lnTo>
                <a:lnTo>
                  <a:pt x="502" y="656"/>
                </a:lnTo>
                <a:lnTo>
                  <a:pt x="494" y="662"/>
                </a:lnTo>
                <a:lnTo>
                  <a:pt x="477" y="674"/>
                </a:lnTo>
                <a:lnTo>
                  <a:pt x="477" y="674"/>
                </a:lnTo>
                <a:lnTo>
                  <a:pt x="465" y="683"/>
                </a:lnTo>
                <a:lnTo>
                  <a:pt x="465" y="683"/>
                </a:lnTo>
                <a:lnTo>
                  <a:pt x="425" y="709"/>
                </a:lnTo>
                <a:lnTo>
                  <a:pt x="384" y="736"/>
                </a:lnTo>
                <a:lnTo>
                  <a:pt x="384" y="736"/>
                </a:lnTo>
                <a:lnTo>
                  <a:pt x="359" y="753"/>
                </a:lnTo>
                <a:lnTo>
                  <a:pt x="335" y="771"/>
                </a:lnTo>
                <a:lnTo>
                  <a:pt x="311" y="790"/>
                </a:lnTo>
                <a:lnTo>
                  <a:pt x="287" y="811"/>
                </a:lnTo>
                <a:lnTo>
                  <a:pt x="287" y="811"/>
                </a:lnTo>
                <a:lnTo>
                  <a:pt x="282" y="815"/>
                </a:lnTo>
                <a:lnTo>
                  <a:pt x="284" y="812"/>
                </a:lnTo>
                <a:lnTo>
                  <a:pt x="296" y="801"/>
                </a:lnTo>
                <a:lnTo>
                  <a:pt x="296" y="801"/>
                </a:lnTo>
                <a:lnTo>
                  <a:pt x="306" y="790"/>
                </a:lnTo>
                <a:lnTo>
                  <a:pt x="318" y="780"/>
                </a:lnTo>
                <a:lnTo>
                  <a:pt x="318" y="780"/>
                </a:lnTo>
                <a:lnTo>
                  <a:pt x="332" y="768"/>
                </a:lnTo>
                <a:lnTo>
                  <a:pt x="346" y="757"/>
                </a:lnTo>
                <a:lnTo>
                  <a:pt x="375" y="736"/>
                </a:lnTo>
                <a:lnTo>
                  <a:pt x="375" y="736"/>
                </a:lnTo>
                <a:lnTo>
                  <a:pt x="416" y="708"/>
                </a:lnTo>
                <a:lnTo>
                  <a:pt x="456" y="681"/>
                </a:lnTo>
                <a:lnTo>
                  <a:pt x="456" y="681"/>
                </a:lnTo>
                <a:lnTo>
                  <a:pt x="473" y="669"/>
                </a:lnTo>
                <a:lnTo>
                  <a:pt x="489" y="655"/>
                </a:lnTo>
                <a:lnTo>
                  <a:pt x="489" y="655"/>
                </a:lnTo>
                <a:lnTo>
                  <a:pt x="508" y="638"/>
                </a:lnTo>
                <a:lnTo>
                  <a:pt x="508" y="638"/>
                </a:lnTo>
                <a:lnTo>
                  <a:pt x="515" y="631"/>
                </a:lnTo>
                <a:lnTo>
                  <a:pt x="515" y="631"/>
                </a:lnTo>
                <a:lnTo>
                  <a:pt x="517" y="630"/>
                </a:lnTo>
                <a:lnTo>
                  <a:pt x="517" y="630"/>
                </a:lnTo>
                <a:lnTo>
                  <a:pt x="525" y="624"/>
                </a:lnTo>
                <a:lnTo>
                  <a:pt x="525" y="624"/>
                </a:lnTo>
                <a:lnTo>
                  <a:pt x="524" y="637"/>
                </a:lnTo>
                <a:lnTo>
                  <a:pt x="524" y="637"/>
                </a:lnTo>
                <a:lnTo>
                  <a:pt x="516" y="643"/>
                </a:lnTo>
                <a:lnTo>
                  <a:pt x="509" y="650"/>
                </a:lnTo>
                <a:lnTo>
                  <a:pt x="509" y="650"/>
                </a:lnTo>
                <a:close/>
                <a:moveTo>
                  <a:pt x="519" y="625"/>
                </a:moveTo>
                <a:lnTo>
                  <a:pt x="519" y="625"/>
                </a:lnTo>
                <a:lnTo>
                  <a:pt x="517" y="627"/>
                </a:lnTo>
                <a:lnTo>
                  <a:pt x="517" y="627"/>
                </a:lnTo>
                <a:lnTo>
                  <a:pt x="496" y="644"/>
                </a:lnTo>
                <a:lnTo>
                  <a:pt x="474" y="660"/>
                </a:lnTo>
                <a:lnTo>
                  <a:pt x="452" y="677"/>
                </a:lnTo>
                <a:lnTo>
                  <a:pt x="430" y="692"/>
                </a:lnTo>
                <a:lnTo>
                  <a:pt x="430" y="692"/>
                </a:lnTo>
                <a:lnTo>
                  <a:pt x="386" y="723"/>
                </a:lnTo>
                <a:lnTo>
                  <a:pt x="342" y="753"/>
                </a:lnTo>
                <a:lnTo>
                  <a:pt x="342" y="753"/>
                </a:lnTo>
                <a:lnTo>
                  <a:pt x="303" y="780"/>
                </a:lnTo>
                <a:lnTo>
                  <a:pt x="303" y="780"/>
                </a:lnTo>
                <a:lnTo>
                  <a:pt x="284" y="794"/>
                </a:lnTo>
                <a:lnTo>
                  <a:pt x="284" y="794"/>
                </a:lnTo>
                <a:lnTo>
                  <a:pt x="281" y="797"/>
                </a:lnTo>
                <a:lnTo>
                  <a:pt x="284" y="792"/>
                </a:lnTo>
                <a:lnTo>
                  <a:pt x="284" y="792"/>
                </a:lnTo>
                <a:lnTo>
                  <a:pt x="291" y="786"/>
                </a:lnTo>
                <a:lnTo>
                  <a:pt x="299" y="780"/>
                </a:lnTo>
                <a:lnTo>
                  <a:pt x="299" y="780"/>
                </a:lnTo>
                <a:lnTo>
                  <a:pt x="338" y="752"/>
                </a:lnTo>
                <a:lnTo>
                  <a:pt x="377" y="723"/>
                </a:lnTo>
                <a:lnTo>
                  <a:pt x="377" y="723"/>
                </a:lnTo>
                <a:lnTo>
                  <a:pt x="415" y="693"/>
                </a:lnTo>
                <a:lnTo>
                  <a:pt x="453" y="664"/>
                </a:lnTo>
                <a:lnTo>
                  <a:pt x="473" y="649"/>
                </a:lnTo>
                <a:lnTo>
                  <a:pt x="492" y="634"/>
                </a:lnTo>
                <a:lnTo>
                  <a:pt x="509" y="618"/>
                </a:lnTo>
                <a:lnTo>
                  <a:pt x="527" y="601"/>
                </a:lnTo>
                <a:lnTo>
                  <a:pt x="527" y="601"/>
                </a:lnTo>
                <a:lnTo>
                  <a:pt x="525" y="621"/>
                </a:lnTo>
                <a:lnTo>
                  <a:pt x="525" y="621"/>
                </a:lnTo>
                <a:lnTo>
                  <a:pt x="519" y="625"/>
                </a:lnTo>
                <a:lnTo>
                  <a:pt x="519" y="625"/>
                </a:lnTo>
                <a:close/>
                <a:moveTo>
                  <a:pt x="472" y="643"/>
                </a:moveTo>
                <a:lnTo>
                  <a:pt x="472" y="643"/>
                </a:lnTo>
                <a:lnTo>
                  <a:pt x="438" y="667"/>
                </a:lnTo>
                <a:lnTo>
                  <a:pt x="404" y="690"/>
                </a:lnTo>
                <a:lnTo>
                  <a:pt x="404" y="690"/>
                </a:lnTo>
                <a:lnTo>
                  <a:pt x="347" y="730"/>
                </a:lnTo>
                <a:lnTo>
                  <a:pt x="347" y="730"/>
                </a:lnTo>
                <a:lnTo>
                  <a:pt x="405" y="684"/>
                </a:lnTo>
                <a:lnTo>
                  <a:pt x="405" y="684"/>
                </a:lnTo>
                <a:lnTo>
                  <a:pt x="437" y="659"/>
                </a:lnTo>
                <a:lnTo>
                  <a:pt x="467" y="634"/>
                </a:lnTo>
                <a:lnTo>
                  <a:pt x="529" y="580"/>
                </a:lnTo>
                <a:lnTo>
                  <a:pt x="529" y="580"/>
                </a:lnTo>
                <a:lnTo>
                  <a:pt x="528" y="591"/>
                </a:lnTo>
                <a:lnTo>
                  <a:pt x="528" y="591"/>
                </a:lnTo>
                <a:lnTo>
                  <a:pt x="527" y="597"/>
                </a:lnTo>
                <a:lnTo>
                  <a:pt x="527" y="597"/>
                </a:lnTo>
                <a:lnTo>
                  <a:pt x="520" y="602"/>
                </a:lnTo>
                <a:lnTo>
                  <a:pt x="513" y="607"/>
                </a:lnTo>
                <a:lnTo>
                  <a:pt x="499" y="619"/>
                </a:lnTo>
                <a:lnTo>
                  <a:pt x="485" y="630"/>
                </a:lnTo>
                <a:lnTo>
                  <a:pt x="472" y="643"/>
                </a:lnTo>
                <a:lnTo>
                  <a:pt x="472" y="643"/>
                </a:lnTo>
                <a:close/>
                <a:moveTo>
                  <a:pt x="336" y="720"/>
                </a:moveTo>
                <a:lnTo>
                  <a:pt x="336" y="720"/>
                </a:lnTo>
                <a:lnTo>
                  <a:pt x="369" y="696"/>
                </a:lnTo>
                <a:lnTo>
                  <a:pt x="403" y="672"/>
                </a:lnTo>
                <a:lnTo>
                  <a:pt x="403" y="672"/>
                </a:lnTo>
                <a:lnTo>
                  <a:pt x="469" y="623"/>
                </a:lnTo>
                <a:lnTo>
                  <a:pt x="469" y="623"/>
                </a:lnTo>
                <a:lnTo>
                  <a:pt x="505" y="598"/>
                </a:lnTo>
                <a:lnTo>
                  <a:pt x="505" y="598"/>
                </a:lnTo>
                <a:lnTo>
                  <a:pt x="512" y="592"/>
                </a:lnTo>
                <a:lnTo>
                  <a:pt x="512" y="592"/>
                </a:lnTo>
                <a:lnTo>
                  <a:pt x="454" y="642"/>
                </a:lnTo>
                <a:lnTo>
                  <a:pt x="425" y="666"/>
                </a:lnTo>
                <a:lnTo>
                  <a:pt x="396" y="689"/>
                </a:lnTo>
                <a:lnTo>
                  <a:pt x="396" y="689"/>
                </a:lnTo>
                <a:lnTo>
                  <a:pt x="336" y="736"/>
                </a:lnTo>
                <a:lnTo>
                  <a:pt x="336" y="736"/>
                </a:lnTo>
                <a:lnTo>
                  <a:pt x="322" y="746"/>
                </a:lnTo>
                <a:lnTo>
                  <a:pt x="306" y="756"/>
                </a:lnTo>
                <a:lnTo>
                  <a:pt x="292" y="767"/>
                </a:lnTo>
                <a:lnTo>
                  <a:pt x="279" y="778"/>
                </a:lnTo>
                <a:lnTo>
                  <a:pt x="279" y="778"/>
                </a:lnTo>
                <a:lnTo>
                  <a:pt x="278" y="761"/>
                </a:lnTo>
                <a:lnTo>
                  <a:pt x="278" y="761"/>
                </a:lnTo>
                <a:lnTo>
                  <a:pt x="293" y="752"/>
                </a:lnTo>
                <a:lnTo>
                  <a:pt x="307" y="741"/>
                </a:lnTo>
                <a:lnTo>
                  <a:pt x="322" y="730"/>
                </a:lnTo>
                <a:lnTo>
                  <a:pt x="336" y="720"/>
                </a:lnTo>
                <a:lnTo>
                  <a:pt x="336" y="720"/>
                </a:lnTo>
                <a:close/>
                <a:moveTo>
                  <a:pt x="279" y="781"/>
                </a:moveTo>
                <a:lnTo>
                  <a:pt x="279" y="781"/>
                </a:lnTo>
                <a:lnTo>
                  <a:pt x="287" y="773"/>
                </a:lnTo>
                <a:lnTo>
                  <a:pt x="296" y="766"/>
                </a:lnTo>
                <a:lnTo>
                  <a:pt x="316" y="752"/>
                </a:lnTo>
                <a:lnTo>
                  <a:pt x="316" y="752"/>
                </a:lnTo>
                <a:lnTo>
                  <a:pt x="305" y="760"/>
                </a:lnTo>
                <a:lnTo>
                  <a:pt x="305" y="760"/>
                </a:lnTo>
                <a:lnTo>
                  <a:pt x="291" y="770"/>
                </a:lnTo>
                <a:lnTo>
                  <a:pt x="285" y="776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lnTo>
                  <a:pt x="279" y="781"/>
                </a:lnTo>
                <a:close/>
                <a:moveTo>
                  <a:pt x="295" y="771"/>
                </a:moveTo>
                <a:lnTo>
                  <a:pt x="295" y="771"/>
                </a:lnTo>
                <a:lnTo>
                  <a:pt x="303" y="763"/>
                </a:lnTo>
                <a:lnTo>
                  <a:pt x="313" y="757"/>
                </a:lnTo>
                <a:lnTo>
                  <a:pt x="332" y="743"/>
                </a:lnTo>
                <a:lnTo>
                  <a:pt x="332" y="743"/>
                </a:lnTo>
                <a:lnTo>
                  <a:pt x="365" y="719"/>
                </a:lnTo>
                <a:lnTo>
                  <a:pt x="401" y="695"/>
                </a:lnTo>
                <a:lnTo>
                  <a:pt x="401" y="695"/>
                </a:lnTo>
                <a:lnTo>
                  <a:pt x="430" y="675"/>
                </a:lnTo>
                <a:lnTo>
                  <a:pt x="460" y="654"/>
                </a:lnTo>
                <a:lnTo>
                  <a:pt x="489" y="632"/>
                </a:lnTo>
                <a:lnTo>
                  <a:pt x="503" y="620"/>
                </a:lnTo>
                <a:lnTo>
                  <a:pt x="516" y="609"/>
                </a:lnTo>
                <a:lnTo>
                  <a:pt x="516" y="609"/>
                </a:lnTo>
                <a:lnTo>
                  <a:pt x="502" y="621"/>
                </a:lnTo>
                <a:lnTo>
                  <a:pt x="488" y="634"/>
                </a:lnTo>
                <a:lnTo>
                  <a:pt x="459" y="657"/>
                </a:lnTo>
                <a:lnTo>
                  <a:pt x="401" y="701"/>
                </a:lnTo>
                <a:lnTo>
                  <a:pt x="401" y="701"/>
                </a:lnTo>
                <a:lnTo>
                  <a:pt x="368" y="726"/>
                </a:lnTo>
                <a:lnTo>
                  <a:pt x="336" y="750"/>
                </a:lnTo>
                <a:lnTo>
                  <a:pt x="336" y="750"/>
                </a:lnTo>
                <a:lnTo>
                  <a:pt x="307" y="771"/>
                </a:lnTo>
                <a:lnTo>
                  <a:pt x="293" y="782"/>
                </a:lnTo>
                <a:lnTo>
                  <a:pt x="280" y="794"/>
                </a:lnTo>
                <a:lnTo>
                  <a:pt x="280" y="794"/>
                </a:lnTo>
                <a:lnTo>
                  <a:pt x="279" y="784"/>
                </a:lnTo>
                <a:lnTo>
                  <a:pt x="279" y="784"/>
                </a:lnTo>
                <a:lnTo>
                  <a:pt x="287" y="778"/>
                </a:lnTo>
                <a:lnTo>
                  <a:pt x="295" y="771"/>
                </a:lnTo>
                <a:lnTo>
                  <a:pt x="295" y="771"/>
                </a:lnTo>
                <a:close/>
                <a:moveTo>
                  <a:pt x="300" y="785"/>
                </a:moveTo>
                <a:lnTo>
                  <a:pt x="300" y="785"/>
                </a:lnTo>
                <a:lnTo>
                  <a:pt x="330" y="764"/>
                </a:lnTo>
                <a:lnTo>
                  <a:pt x="330" y="764"/>
                </a:lnTo>
                <a:lnTo>
                  <a:pt x="361" y="742"/>
                </a:lnTo>
                <a:lnTo>
                  <a:pt x="394" y="720"/>
                </a:lnTo>
                <a:lnTo>
                  <a:pt x="394" y="720"/>
                </a:lnTo>
                <a:lnTo>
                  <a:pt x="420" y="702"/>
                </a:lnTo>
                <a:lnTo>
                  <a:pt x="445" y="684"/>
                </a:lnTo>
                <a:lnTo>
                  <a:pt x="495" y="647"/>
                </a:lnTo>
                <a:lnTo>
                  <a:pt x="495" y="647"/>
                </a:lnTo>
                <a:lnTo>
                  <a:pt x="473" y="667"/>
                </a:lnTo>
                <a:lnTo>
                  <a:pt x="473" y="667"/>
                </a:lnTo>
                <a:lnTo>
                  <a:pt x="454" y="681"/>
                </a:lnTo>
                <a:lnTo>
                  <a:pt x="435" y="694"/>
                </a:lnTo>
                <a:lnTo>
                  <a:pt x="397" y="719"/>
                </a:lnTo>
                <a:lnTo>
                  <a:pt x="397" y="719"/>
                </a:lnTo>
                <a:lnTo>
                  <a:pt x="366" y="740"/>
                </a:lnTo>
                <a:lnTo>
                  <a:pt x="336" y="762"/>
                </a:lnTo>
                <a:lnTo>
                  <a:pt x="322" y="774"/>
                </a:lnTo>
                <a:lnTo>
                  <a:pt x="307" y="786"/>
                </a:lnTo>
                <a:lnTo>
                  <a:pt x="294" y="800"/>
                </a:lnTo>
                <a:lnTo>
                  <a:pt x="281" y="813"/>
                </a:lnTo>
                <a:lnTo>
                  <a:pt x="281" y="813"/>
                </a:lnTo>
                <a:lnTo>
                  <a:pt x="280" y="799"/>
                </a:lnTo>
                <a:lnTo>
                  <a:pt x="280" y="799"/>
                </a:lnTo>
                <a:lnTo>
                  <a:pt x="285" y="797"/>
                </a:lnTo>
                <a:lnTo>
                  <a:pt x="290" y="792"/>
                </a:lnTo>
                <a:lnTo>
                  <a:pt x="300" y="785"/>
                </a:lnTo>
                <a:lnTo>
                  <a:pt x="300" y="785"/>
                </a:lnTo>
                <a:close/>
                <a:moveTo>
                  <a:pt x="333" y="775"/>
                </a:moveTo>
                <a:lnTo>
                  <a:pt x="333" y="775"/>
                </a:lnTo>
                <a:lnTo>
                  <a:pt x="368" y="750"/>
                </a:lnTo>
                <a:lnTo>
                  <a:pt x="385" y="738"/>
                </a:lnTo>
                <a:lnTo>
                  <a:pt x="404" y="726"/>
                </a:lnTo>
                <a:lnTo>
                  <a:pt x="404" y="726"/>
                </a:lnTo>
                <a:lnTo>
                  <a:pt x="418" y="717"/>
                </a:lnTo>
                <a:lnTo>
                  <a:pt x="418" y="717"/>
                </a:lnTo>
                <a:lnTo>
                  <a:pt x="403" y="727"/>
                </a:lnTo>
                <a:lnTo>
                  <a:pt x="403" y="727"/>
                </a:lnTo>
                <a:lnTo>
                  <a:pt x="370" y="749"/>
                </a:lnTo>
                <a:lnTo>
                  <a:pt x="339" y="773"/>
                </a:lnTo>
                <a:lnTo>
                  <a:pt x="324" y="785"/>
                </a:lnTo>
                <a:lnTo>
                  <a:pt x="310" y="799"/>
                </a:lnTo>
                <a:lnTo>
                  <a:pt x="295" y="812"/>
                </a:lnTo>
                <a:lnTo>
                  <a:pt x="282" y="826"/>
                </a:lnTo>
                <a:lnTo>
                  <a:pt x="282" y="826"/>
                </a:lnTo>
                <a:lnTo>
                  <a:pt x="281" y="818"/>
                </a:lnTo>
                <a:lnTo>
                  <a:pt x="281" y="818"/>
                </a:lnTo>
                <a:lnTo>
                  <a:pt x="295" y="808"/>
                </a:lnTo>
                <a:lnTo>
                  <a:pt x="307" y="797"/>
                </a:lnTo>
                <a:lnTo>
                  <a:pt x="321" y="785"/>
                </a:lnTo>
                <a:lnTo>
                  <a:pt x="333" y="775"/>
                </a:lnTo>
                <a:lnTo>
                  <a:pt x="333" y="775"/>
                </a:lnTo>
                <a:close/>
                <a:moveTo>
                  <a:pt x="298" y="819"/>
                </a:moveTo>
                <a:lnTo>
                  <a:pt x="298" y="819"/>
                </a:lnTo>
                <a:lnTo>
                  <a:pt x="314" y="806"/>
                </a:lnTo>
                <a:lnTo>
                  <a:pt x="330" y="791"/>
                </a:lnTo>
                <a:lnTo>
                  <a:pt x="330" y="791"/>
                </a:lnTo>
                <a:lnTo>
                  <a:pt x="348" y="777"/>
                </a:lnTo>
                <a:lnTo>
                  <a:pt x="366" y="763"/>
                </a:lnTo>
                <a:lnTo>
                  <a:pt x="405" y="737"/>
                </a:lnTo>
                <a:lnTo>
                  <a:pt x="405" y="737"/>
                </a:lnTo>
                <a:lnTo>
                  <a:pt x="446" y="708"/>
                </a:lnTo>
                <a:lnTo>
                  <a:pt x="446" y="708"/>
                </a:lnTo>
                <a:lnTo>
                  <a:pt x="393" y="746"/>
                </a:lnTo>
                <a:lnTo>
                  <a:pt x="393" y="746"/>
                </a:lnTo>
                <a:lnTo>
                  <a:pt x="376" y="757"/>
                </a:lnTo>
                <a:lnTo>
                  <a:pt x="362" y="769"/>
                </a:lnTo>
                <a:lnTo>
                  <a:pt x="333" y="794"/>
                </a:lnTo>
                <a:lnTo>
                  <a:pt x="333" y="794"/>
                </a:lnTo>
                <a:lnTo>
                  <a:pt x="307" y="818"/>
                </a:lnTo>
                <a:lnTo>
                  <a:pt x="294" y="829"/>
                </a:lnTo>
                <a:lnTo>
                  <a:pt x="283" y="841"/>
                </a:lnTo>
                <a:lnTo>
                  <a:pt x="283" y="841"/>
                </a:lnTo>
                <a:lnTo>
                  <a:pt x="282" y="830"/>
                </a:lnTo>
                <a:lnTo>
                  <a:pt x="282" y="830"/>
                </a:lnTo>
                <a:lnTo>
                  <a:pt x="287" y="828"/>
                </a:lnTo>
                <a:lnTo>
                  <a:pt x="290" y="826"/>
                </a:lnTo>
                <a:lnTo>
                  <a:pt x="298" y="819"/>
                </a:lnTo>
                <a:lnTo>
                  <a:pt x="298" y="819"/>
                </a:lnTo>
                <a:close/>
                <a:moveTo>
                  <a:pt x="294" y="839"/>
                </a:moveTo>
                <a:lnTo>
                  <a:pt x="294" y="839"/>
                </a:lnTo>
                <a:lnTo>
                  <a:pt x="306" y="827"/>
                </a:lnTo>
                <a:lnTo>
                  <a:pt x="320" y="816"/>
                </a:lnTo>
                <a:lnTo>
                  <a:pt x="320" y="816"/>
                </a:lnTo>
                <a:lnTo>
                  <a:pt x="336" y="801"/>
                </a:lnTo>
                <a:lnTo>
                  <a:pt x="353" y="787"/>
                </a:lnTo>
                <a:lnTo>
                  <a:pt x="370" y="774"/>
                </a:lnTo>
                <a:lnTo>
                  <a:pt x="387" y="761"/>
                </a:lnTo>
                <a:lnTo>
                  <a:pt x="387" y="761"/>
                </a:lnTo>
                <a:lnTo>
                  <a:pt x="421" y="739"/>
                </a:lnTo>
                <a:lnTo>
                  <a:pt x="454" y="716"/>
                </a:lnTo>
                <a:lnTo>
                  <a:pt x="454" y="716"/>
                </a:lnTo>
                <a:lnTo>
                  <a:pt x="400" y="758"/>
                </a:lnTo>
                <a:lnTo>
                  <a:pt x="400" y="758"/>
                </a:lnTo>
                <a:lnTo>
                  <a:pt x="369" y="780"/>
                </a:lnTo>
                <a:lnTo>
                  <a:pt x="339" y="804"/>
                </a:lnTo>
                <a:lnTo>
                  <a:pt x="325" y="816"/>
                </a:lnTo>
                <a:lnTo>
                  <a:pt x="311" y="829"/>
                </a:lnTo>
                <a:lnTo>
                  <a:pt x="297" y="842"/>
                </a:lnTo>
                <a:lnTo>
                  <a:pt x="284" y="856"/>
                </a:lnTo>
                <a:lnTo>
                  <a:pt x="284" y="856"/>
                </a:lnTo>
                <a:lnTo>
                  <a:pt x="284" y="846"/>
                </a:lnTo>
                <a:lnTo>
                  <a:pt x="284" y="846"/>
                </a:lnTo>
                <a:lnTo>
                  <a:pt x="286" y="845"/>
                </a:lnTo>
                <a:lnTo>
                  <a:pt x="289" y="844"/>
                </a:lnTo>
                <a:lnTo>
                  <a:pt x="294" y="839"/>
                </a:lnTo>
                <a:lnTo>
                  <a:pt x="294" y="839"/>
                </a:lnTo>
                <a:close/>
                <a:moveTo>
                  <a:pt x="301" y="849"/>
                </a:moveTo>
                <a:lnTo>
                  <a:pt x="301" y="849"/>
                </a:lnTo>
                <a:lnTo>
                  <a:pt x="334" y="820"/>
                </a:lnTo>
                <a:lnTo>
                  <a:pt x="334" y="820"/>
                </a:lnTo>
                <a:lnTo>
                  <a:pt x="367" y="791"/>
                </a:lnTo>
                <a:lnTo>
                  <a:pt x="403" y="764"/>
                </a:lnTo>
                <a:lnTo>
                  <a:pt x="403" y="764"/>
                </a:lnTo>
                <a:lnTo>
                  <a:pt x="435" y="741"/>
                </a:lnTo>
                <a:lnTo>
                  <a:pt x="467" y="718"/>
                </a:lnTo>
                <a:lnTo>
                  <a:pt x="467" y="718"/>
                </a:lnTo>
                <a:lnTo>
                  <a:pt x="496" y="694"/>
                </a:lnTo>
                <a:lnTo>
                  <a:pt x="496" y="694"/>
                </a:lnTo>
                <a:lnTo>
                  <a:pt x="502" y="688"/>
                </a:lnTo>
                <a:lnTo>
                  <a:pt x="508" y="682"/>
                </a:lnTo>
                <a:lnTo>
                  <a:pt x="514" y="676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21" y="671"/>
                </a:lnTo>
                <a:lnTo>
                  <a:pt x="515" y="675"/>
                </a:lnTo>
                <a:lnTo>
                  <a:pt x="510" y="681"/>
                </a:lnTo>
                <a:lnTo>
                  <a:pt x="500" y="692"/>
                </a:lnTo>
                <a:lnTo>
                  <a:pt x="500" y="692"/>
                </a:lnTo>
                <a:lnTo>
                  <a:pt x="485" y="705"/>
                </a:lnTo>
                <a:lnTo>
                  <a:pt x="469" y="719"/>
                </a:lnTo>
                <a:lnTo>
                  <a:pt x="469" y="719"/>
                </a:lnTo>
                <a:lnTo>
                  <a:pt x="438" y="743"/>
                </a:lnTo>
                <a:lnTo>
                  <a:pt x="407" y="768"/>
                </a:lnTo>
                <a:lnTo>
                  <a:pt x="407" y="768"/>
                </a:lnTo>
                <a:lnTo>
                  <a:pt x="375" y="794"/>
                </a:lnTo>
                <a:lnTo>
                  <a:pt x="345" y="821"/>
                </a:lnTo>
                <a:lnTo>
                  <a:pt x="315" y="849"/>
                </a:lnTo>
                <a:lnTo>
                  <a:pt x="286" y="879"/>
                </a:lnTo>
                <a:lnTo>
                  <a:pt x="286" y="879"/>
                </a:lnTo>
                <a:lnTo>
                  <a:pt x="285" y="860"/>
                </a:lnTo>
                <a:lnTo>
                  <a:pt x="285" y="860"/>
                </a:lnTo>
                <a:lnTo>
                  <a:pt x="289" y="858"/>
                </a:lnTo>
                <a:lnTo>
                  <a:pt x="293" y="855"/>
                </a:lnTo>
                <a:lnTo>
                  <a:pt x="301" y="849"/>
                </a:lnTo>
                <a:lnTo>
                  <a:pt x="301" y="849"/>
                </a:lnTo>
                <a:close/>
                <a:moveTo>
                  <a:pt x="462" y="748"/>
                </a:moveTo>
                <a:lnTo>
                  <a:pt x="462" y="748"/>
                </a:lnTo>
                <a:lnTo>
                  <a:pt x="447" y="760"/>
                </a:lnTo>
                <a:lnTo>
                  <a:pt x="432" y="773"/>
                </a:lnTo>
                <a:lnTo>
                  <a:pt x="403" y="801"/>
                </a:lnTo>
                <a:lnTo>
                  <a:pt x="403" y="801"/>
                </a:lnTo>
                <a:lnTo>
                  <a:pt x="342" y="854"/>
                </a:lnTo>
                <a:lnTo>
                  <a:pt x="342" y="854"/>
                </a:lnTo>
                <a:lnTo>
                  <a:pt x="328" y="865"/>
                </a:lnTo>
                <a:lnTo>
                  <a:pt x="314" y="878"/>
                </a:lnTo>
                <a:lnTo>
                  <a:pt x="314" y="878"/>
                </a:lnTo>
                <a:lnTo>
                  <a:pt x="301" y="887"/>
                </a:lnTo>
                <a:lnTo>
                  <a:pt x="295" y="893"/>
                </a:lnTo>
                <a:lnTo>
                  <a:pt x="290" y="898"/>
                </a:lnTo>
                <a:lnTo>
                  <a:pt x="290" y="898"/>
                </a:lnTo>
                <a:lnTo>
                  <a:pt x="295" y="892"/>
                </a:lnTo>
                <a:lnTo>
                  <a:pt x="301" y="887"/>
                </a:lnTo>
                <a:lnTo>
                  <a:pt x="314" y="877"/>
                </a:lnTo>
                <a:lnTo>
                  <a:pt x="314" y="877"/>
                </a:lnTo>
                <a:lnTo>
                  <a:pt x="328" y="863"/>
                </a:lnTo>
                <a:lnTo>
                  <a:pt x="342" y="850"/>
                </a:lnTo>
                <a:lnTo>
                  <a:pt x="342" y="850"/>
                </a:lnTo>
                <a:lnTo>
                  <a:pt x="372" y="823"/>
                </a:lnTo>
                <a:lnTo>
                  <a:pt x="403" y="797"/>
                </a:lnTo>
                <a:lnTo>
                  <a:pt x="403" y="797"/>
                </a:lnTo>
                <a:lnTo>
                  <a:pt x="435" y="770"/>
                </a:lnTo>
                <a:lnTo>
                  <a:pt x="467" y="744"/>
                </a:lnTo>
                <a:lnTo>
                  <a:pt x="467" y="744"/>
                </a:lnTo>
                <a:lnTo>
                  <a:pt x="481" y="733"/>
                </a:lnTo>
                <a:lnTo>
                  <a:pt x="494" y="721"/>
                </a:lnTo>
                <a:lnTo>
                  <a:pt x="518" y="696"/>
                </a:lnTo>
                <a:lnTo>
                  <a:pt x="518" y="696"/>
                </a:lnTo>
                <a:lnTo>
                  <a:pt x="518" y="704"/>
                </a:lnTo>
                <a:lnTo>
                  <a:pt x="518" y="704"/>
                </a:lnTo>
                <a:lnTo>
                  <a:pt x="517" y="705"/>
                </a:lnTo>
                <a:lnTo>
                  <a:pt x="517" y="705"/>
                </a:lnTo>
                <a:lnTo>
                  <a:pt x="504" y="717"/>
                </a:lnTo>
                <a:lnTo>
                  <a:pt x="491" y="728"/>
                </a:lnTo>
                <a:lnTo>
                  <a:pt x="462" y="748"/>
                </a:lnTo>
                <a:lnTo>
                  <a:pt x="462" y="748"/>
                </a:lnTo>
                <a:close/>
                <a:moveTo>
                  <a:pt x="513" y="715"/>
                </a:moveTo>
                <a:lnTo>
                  <a:pt x="513" y="715"/>
                </a:lnTo>
                <a:lnTo>
                  <a:pt x="508" y="721"/>
                </a:lnTo>
                <a:lnTo>
                  <a:pt x="503" y="727"/>
                </a:lnTo>
                <a:lnTo>
                  <a:pt x="491" y="738"/>
                </a:lnTo>
                <a:lnTo>
                  <a:pt x="463" y="758"/>
                </a:lnTo>
                <a:lnTo>
                  <a:pt x="463" y="758"/>
                </a:lnTo>
                <a:lnTo>
                  <a:pt x="430" y="784"/>
                </a:lnTo>
                <a:lnTo>
                  <a:pt x="397" y="811"/>
                </a:lnTo>
                <a:lnTo>
                  <a:pt x="397" y="811"/>
                </a:lnTo>
                <a:lnTo>
                  <a:pt x="372" y="831"/>
                </a:lnTo>
                <a:lnTo>
                  <a:pt x="372" y="831"/>
                </a:lnTo>
                <a:lnTo>
                  <a:pt x="405" y="802"/>
                </a:lnTo>
                <a:lnTo>
                  <a:pt x="405" y="802"/>
                </a:lnTo>
                <a:lnTo>
                  <a:pt x="436" y="773"/>
                </a:lnTo>
                <a:lnTo>
                  <a:pt x="451" y="760"/>
                </a:lnTo>
                <a:lnTo>
                  <a:pt x="467" y="747"/>
                </a:lnTo>
                <a:lnTo>
                  <a:pt x="467" y="747"/>
                </a:lnTo>
                <a:lnTo>
                  <a:pt x="483" y="737"/>
                </a:lnTo>
                <a:lnTo>
                  <a:pt x="497" y="727"/>
                </a:lnTo>
                <a:lnTo>
                  <a:pt x="497" y="727"/>
                </a:lnTo>
                <a:lnTo>
                  <a:pt x="508" y="717"/>
                </a:lnTo>
                <a:lnTo>
                  <a:pt x="508" y="717"/>
                </a:lnTo>
                <a:lnTo>
                  <a:pt x="513" y="711"/>
                </a:lnTo>
                <a:lnTo>
                  <a:pt x="515" y="710"/>
                </a:lnTo>
                <a:lnTo>
                  <a:pt x="513" y="715"/>
                </a:lnTo>
                <a:lnTo>
                  <a:pt x="513" y="715"/>
                </a:lnTo>
                <a:close/>
                <a:moveTo>
                  <a:pt x="518" y="693"/>
                </a:moveTo>
                <a:lnTo>
                  <a:pt x="518" y="693"/>
                </a:lnTo>
                <a:lnTo>
                  <a:pt x="488" y="719"/>
                </a:lnTo>
                <a:lnTo>
                  <a:pt x="456" y="742"/>
                </a:lnTo>
                <a:lnTo>
                  <a:pt x="395" y="788"/>
                </a:lnTo>
                <a:lnTo>
                  <a:pt x="395" y="788"/>
                </a:lnTo>
                <a:lnTo>
                  <a:pt x="365" y="812"/>
                </a:lnTo>
                <a:lnTo>
                  <a:pt x="337" y="837"/>
                </a:lnTo>
                <a:lnTo>
                  <a:pt x="337" y="837"/>
                </a:lnTo>
                <a:lnTo>
                  <a:pt x="310" y="860"/>
                </a:lnTo>
                <a:lnTo>
                  <a:pt x="310" y="860"/>
                </a:lnTo>
                <a:lnTo>
                  <a:pt x="303" y="866"/>
                </a:lnTo>
                <a:lnTo>
                  <a:pt x="297" y="872"/>
                </a:lnTo>
                <a:lnTo>
                  <a:pt x="297" y="872"/>
                </a:lnTo>
                <a:lnTo>
                  <a:pt x="290" y="879"/>
                </a:lnTo>
                <a:lnTo>
                  <a:pt x="289" y="880"/>
                </a:lnTo>
                <a:lnTo>
                  <a:pt x="293" y="875"/>
                </a:lnTo>
                <a:lnTo>
                  <a:pt x="293" y="875"/>
                </a:lnTo>
                <a:lnTo>
                  <a:pt x="321" y="846"/>
                </a:lnTo>
                <a:lnTo>
                  <a:pt x="350" y="819"/>
                </a:lnTo>
                <a:lnTo>
                  <a:pt x="380" y="792"/>
                </a:lnTo>
                <a:lnTo>
                  <a:pt x="412" y="766"/>
                </a:lnTo>
                <a:lnTo>
                  <a:pt x="412" y="766"/>
                </a:lnTo>
                <a:lnTo>
                  <a:pt x="468" y="723"/>
                </a:lnTo>
                <a:lnTo>
                  <a:pt x="495" y="698"/>
                </a:lnTo>
                <a:lnTo>
                  <a:pt x="508" y="686"/>
                </a:lnTo>
                <a:lnTo>
                  <a:pt x="520" y="673"/>
                </a:lnTo>
                <a:lnTo>
                  <a:pt x="520" y="673"/>
                </a:lnTo>
                <a:lnTo>
                  <a:pt x="519" y="692"/>
                </a:lnTo>
                <a:lnTo>
                  <a:pt x="519" y="692"/>
                </a:lnTo>
                <a:lnTo>
                  <a:pt x="518" y="693"/>
                </a:lnTo>
                <a:lnTo>
                  <a:pt x="518" y="693"/>
                </a:lnTo>
                <a:close/>
                <a:moveTo>
                  <a:pt x="305" y="867"/>
                </a:moveTo>
                <a:lnTo>
                  <a:pt x="305" y="867"/>
                </a:lnTo>
                <a:lnTo>
                  <a:pt x="320" y="854"/>
                </a:lnTo>
                <a:lnTo>
                  <a:pt x="334" y="842"/>
                </a:lnTo>
                <a:lnTo>
                  <a:pt x="334" y="842"/>
                </a:lnTo>
                <a:lnTo>
                  <a:pt x="367" y="814"/>
                </a:lnTo>
                <a:lnTo>
                  <a:pt x="383" y="801"/>
                </a:lnTo>
                <a:lnTo>
                  <a:pt x="400" y="786"/>
                </a:lnTo>
                <a:lnTo>
                  <a:pt x="400" y="786"/>
                </a:lnTo>
                <a:lnTo>
                  <a:pt x="433" y="763"/>
                </a:lnTo>
                <a:lnTo>
                  <a:pt x="465" y="739"/>
                </a:lnTo>
                <a:lnTo>
                  <a:pt x="465" y="739"/>
                </a:lnTo>
                <a:lnTo>
                  <a:pt x="496" y="716"/>
                </a:lnTo>
                <a:lnTo>
                  <a:pt x="496" y="716"/>
                </a:lnTo>
                <a:lnTo>
                  <a:pt x="477" y="733"/>
                </a:lnTo>
                <a:lnTo>
                  <a:pt x="456" y="749"/>
                </a:lnTo>
                <a:lnTo>
                  <a:pt x="456" y="749"/>
                </a:lnTo>
                <a:lnTo>
                  <a:pt x="425" y="775"/>
                </a:lnTo>
                <a:lnTo>
                  <a:pt x="394" y="802"/>
                </a:lnTo>
                <a:lnTo>
                  <a:pt x="394" y="802"/>
                </a:lnTo>
                <a:lnTo>
                  <a:pt x="362" y="829"/>
                </a:lnTo>
                <a:lnTo>
                  <a:pt x="333" y="856"/>
                </a:lnTo>
                <a:lnTo>
                  <a:pt x="333" y="856"/>
                </a:lnTo>
                <a:lnTo>
                  <a:pt x="322" y="866"/>
                </a:lnTo>
                <a:lnTo>
                  <a:pt x="310" y="875"/>
                </a:lnTo>
                <a:lnTo>
                  <a:pt x="298" y="886"/>
                </a:lnTo>
                <a:lnTo>
                  <a:pt x="293" y="891"/>
                </a:lnTo>
                <a:lnTo>
                  <a:pt x="288" y="897"/>
                </a:lnTo>
                <a:lnTo>
                  <a:pt x="288" y="897"/>
                </a:lnTo>
                <a:lnTo>
                  <a:pt x="287" y="883"/>
                </a:lnTo>
                <a:lnTo>
                  <a:pt x="287" y="883"/>
                </a:lnTo>
                <a:lnTo>
                  <a:pt x="292" y="880"/>
                </a:lnTo>
                <a:lnTo>
                  <a:pt x="296" y="875"/>
                </a:lnTo>
                <a:lnTo>
                  <a:pt x="305" y="867"/>
                </a:lnTo>
                <a:lnTo>
                  <a:pt x="305" y="867"/>
                </a:lnTo>
                <a:close/>
                <a:moveTo>
                  <a:pt x="289" y="901"/>
                </a:moveTo>
                <a:lnTo>
                  <a:pt x="289" y="901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2"/>
                </a:lnTo>
                <a:lnTo>
                  <a:pt x="289" y="901"/>
                </a:lnTo>
                <a:lnTo>
                  <a:pt x="289" y="901"/>
                </a:lnTo>
                <a:close/>
                <a:moveTo>
                  <a:pt x="299" y="893"/>
                </a:moveTo>
                <a:lnTo>
                  <a:pt x="299" y="893"/>
                </a:lnTo>
                <a:lnTo>
                  <a:pt x="335" y="863"/>
                </a:lnTo>
                <a:lnTo>
                  <a:pt x="335" y="863"/>
                </a:lnTo>
                <a:lnTo>
                  <a:pt x="360" y="843"/>
                </a:lnTo>
                <a:lnTo>
                  <a:pt x="360" y="843"/>
                </a:lnTo>
                <a:lnTo>
                  <a:pt x="393" y="817"/>
                </a:lnTo>
                <a:lnTo>
                  <a:pt x="425" y="791"/>
                </a:lnTo>
                <a:lnTo>
                  <a:pt x="425" y="791"/>
                </a:lnTo>
                <a:lnTo>
                  <a:pt x="489" y="741"/>
                </a:lnTo>
                <a:lnTo>
                  <a:pt x="489" y="741"/>
                </a:lnTo>
                <a:lnTo>
                  <a:pt x="497" y="734"/>
                </a:lnTo>
                <a:lnTo>
                  <a:pt x="505" y="727"/>
                </a:lnTo>
                <a:lnTo>
                  <a:pt x="512" y="720"/>
                </a:lnTo>
                <a:lnTo>
                  <a:pt x="515" y="715"/>
                </a:lnTo>
                <a:lnTo>
                  <a:pt x="517" y="710"/>
                </a:lnTo>
                <a:lnTo>
                  <a:pt x="517" y="710"/>
                </a:lnTo>
                <a:lnTo>
                  <a:pt x="516" y="725"/>
                </a:lnTo>
                <a:lnTo>
                  <a:pt x="516" y="725"/>
                </a:lnTo>
                <a:lnTo>
                  <a:pt x="486" y="748"/>
                </a:lnTo>
                <a:lnTo>
                  <a:pt x="455" y="772"/>
                </a:lnTo>
                <a:lnTo>
                  <a:pt x="425" y="798"/>
                </a:lnTo>
                <a:lnTo>
                  <a:pt x="396" y="824"/>
                </a:lnTo>
                <a:lnTo>
                  <a:pt x="396" y="824"/>
                </a:lnTo>
                <a:lnTo>
                  <a:pt x="363" y="852"/>
                </a:lnTo>
                <a:lnTo>
                  <a:pt x="347" y="865"/>
                </a:lnTo>
                <a:lnTo>
                  <a:pt x="329" y="878"/>
                </a:lnTo>
                <a:lnTo>
                  <a:pt x="329" y="878"/>
                </a:lnTo>
                <a:lnTo>
                  <a:pt x="318" y="886"/>
                </a:lnTo>
                <a:lnTo>
                  <a:pt x="307" y="894"/>
                </a:lnTo>
                <a:lnTo>
                  <a:pt x="307" y="894"/>
                </a:lnTo>
                <a:lnTo>
                  <a:pt x="299" y="901"/>
                </a:lnTo>
                <a:lnTo>
                  <a:pt x="294" y="904"/>
                </a:lnTo>
                <a:lnTo>
                  <a:pt x="289" y="906"/>
                </a:lnTo>
                <a:lnTo>
                  <a:pt x="289" y="906"/>
                </a:lnTo>
                <a:lnTo>
                  <a:pt x="293" y="901"/>
                </a:lnTo>
                <a:lnTo>
                  <a:pt x="299" y="893"/>
                </a:lnTo>
                <a:lnTo>
                  <a:pt x="299" y="893"/>
                </a:lnTo>
                <a:close/>
                <a:moveTo>
                  <a:pt x="509" y="735"/>
                </a:moveTo>
                <a:lnTo>
                  <a:pt x="509" y="735"/>
                </a:lnTo>
                <a:lnTo>
                  <a:pt x="502" y="742"/>
                </a:lnTo>
                <a:lnTo>
                  <a:pt x="495" y="748"/>
                </a:lnTo>
                <a:lnTo>
                  <a:pt x="495" y="748"/>
                </a:lnTo>
                <a:lnTo>
                  <a:pt x="483" y="759"/>
                </a:lnTo>
                <a:lnTo>
                  <a:pt x="469" y="770"/>
                </a:lnTo>
                <a:lnTo>
                  <a:pt x="469" y="770"/>
                </a:lnTo>
                <a:lnTo>
                  <a:pt x="410" y="818"/>
                </a:lnTo>
                <a:lnTo>
                  <a:pt x="410" y="818"/>
                </a:lnTo>
                <a:lnTo>
                  <a:pt x="381" y="839"/>
                </a:lnTo>
                <a:lnTo>
                  <a:pt x="381" y="839"/>
                </a:lnTo>
                <a:lnTo>
                  <a:pt x="385" y="836"/>
                </a:lnTo>
                <a:lnTo>
                  <a:pt x="385" y="836"/>
                </a:lnTo>
                <a:lnTo>
                  <a:pt x="446" y="782"/>
                </a:lnTo>
                <a:lnTo>
                  <a:pt x="478" y="757"/>
                </a:lnTo>
                <a:lnTo>
                  <a:pt x="510" y="732"/>
                </a:lnTo>
                <a:lnTo>
                  <a:pt x="510" y="732"/>
                </a:lnTo>
                <a:lnTo>
                  <a:pt x="514" y="729"/>
                </a:lnTo>
                <a:lnTo>
                  <a:pt x="514" y="730"/>
                </a:lnTo>
                <a:lnTo>
                  <a:pt x="509" y="735"/>
                </a:lnTo>
                <a:lnTo>
                  <a:pt x="509" y="735"/>
                </a:lnTo>
                <a:close/>
                <a:moveTo>
                  <a:pt x="303" y="900"/>
                </a:moveTo>
                <a:lnTo>
                  <a:pt x="303" y="900"/>
                </a:lnTo>
                <a:lnTo>
                  <a:pt x="317" y="890"/>
                </a:lnTo>
                <a:lnTo>
                  <a:pt x="330" y="880"/>
                </a:lnTo>
                <a:lnTo>
                  <a:pt x="330" y="880"/>
                </a:lnTo>
                <a:lnTo>
                  <a:pt x="331" y="879"/>
                </a:lnTo>
                <a:lnTo>
                  <a:pt x="331" y="879"/>
                </a:lnTo>
                <a:lnTo>
                  <a:pt x="313" y="895"/>
                </a:lnTo>
                <a:lnTo>
                  <a:pt x="295" y="911"/>
                </a:lnTo>
                <a:lnTo>
                  <a:pt x="295" y="911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0" y="908"/>
                </a:lnTo>
                <a:lnTo>
                  <a:pt x="297" y="905"/>
                </a:lnTo>
                <a:lnTo>
                  <a:pt x="303" y="900"/>
                </a:lnTo>
                <a:lnTo>
                  <a:pt x="303" y="900"/>
                </a:lnTo>
                <a:close/>
                <a:moveTo>
                  <a:pt x="299" y="910"/>
                </a:moveTo>
                <a:lnTo>
                  <a:pt x="299" y="910"/>
                </a:lnTo>
                <a:lnTo>
                  <a:pt x="314" y="897"/>
                </a:lnTo>
                <a:lnTo>
                  <a:pt x="328" y="885"/>
                </a:lnTo>
                <a:lnTo>
                  <a:pt x="356" y="861"/>
                </a:lnTo>
                <a:lnTo>
                  <a:pt x="416" y="816"/>
                </a:lnTo>
                <a:lnTo>
                  <a:pt x="416" y="816"/>
                </a:lnTo>
                <a:lnTo>
                  <a:pt x="475" y="768"/>
                </a:lnTo>
                <a:lnTo>
                  <a:pt x="475" y="768"/>
                </a:lnTo>
                <a:lnTo>
                  <a:pt x="497" y="750"/>
                </a:lnTo>
                <a:lnTo>
                  <a:pt x="507" y="740"/>
                </a:lnTo>
                <a:lnTo>
                  <a:pt x="516" y="729"/>
                </a:lnTo>
                <a:lnTo>
                  <a:pt x="516" y="729"/>
                </a:lnTo>
                <a:lnTo>
                  <a:pt x="515" y="743"/>
                </a:lnTo>
                <a:lnTo>
                  <a:pt x="515" y="743"/>
                </a:lnTo>
                <a:lnTo>
                  <a:pt x="504" y="752"/>
                </a:lnTo>
                <a:lnTo>
                  <a:pt x="492" y="760"/>
                </a:lnTo>
                <a:lnTo>
                  <a:pt x="480" y="768"/>
                </a:lnTo>
                <a:lnTo>
                  <a:pt x="468" y="777"/>
                </a:lnTo>
                <a:lnTo>
                  <a:pt x="468" y="777"/>
                </a:lnTo>
                <a:lnTo>
                  <a:pt x="440" y="802"/>
                </a:lnTo>
                <a:lnTo>
                  <a:pt x="426" y="815"/>
                </a:lnTo>
                <a:lnTo>
                  <a:pt x="412" y="826"/>
                </a:lnTo>
                <a:lnTo>
                  <a:pt x="412" y="826"/>
                </a:lnTo>
                <a:lnTo>
                  <a:pt x="349" y="875"/>
                </a:lnTo>
                <a:lnTo>
                  <a:pt x="349" y="875"/>
                </a:lnTo>
                <a:lnTo>
                  <a:pt x="317" y="900"/>
                </a:lnTo>
                <a:lnTo>
                  <a:pt x="317" y="900"/>
                </a:lnTo>
                <a:lnTo>
                  <a:pt x="304" y="909"/>
                </a:lnTo>
                <a:lnTo>
                  <a:pt x="304" y="909"/>
                </a:lnTo>
                <a:lnTo>
                  <a:pt x="298" y="913"/>
                </a:lnTo>
                <a:lnTo>
                  <a:pt x="298" y="913"/>
                </a:lnTo>
                <a:lnTo>
                  <a:pt x="297" y="912"/>
                </a:lnTo>
                <a:lnTo>
                  <a:pt x="297" y="912"/>
                </a:lnTo>
                <a:lnTo>
                  <a:pt x="299" y="910"/>
                </a:lnTo>
                <a:lnTo>
                  <a:pt x="299" y="910"/>
                </a:lnTo>
                <a:close/>
                <a:moveTo>
                  <a:pt x="346" y="881"/>
                </a:moveTo>
                <a:lnTo>
                  <a:pt x="346" y="881"/>
                </a:lnTo>
                <a:lnTo>
                  <a:pt x="409" y="831"/>
                </a:lnTo>
                <a:lnTo>
                  <a:pt x="409" y="831"/>
                </a:lnTo>
                <a:lnTo>
                  <a:pt x="438" y="808"/>
                </a:lnTo>
                <a:lnTo>
                  <a:pt x="466" y="782"/>
                </a:lnTo>
                <a:lnTo>
                  <a:pt x="466" y="782"/>
                </a:lnTo>
                <a:lnTo>
                  <a:pt x="478" y="772"/>
                </a:lnTo>
                <a:lnTo>
                  <a:pt x="491" y="764"/>
                </a:lnTo>
                <a:lnTo>
                  <a:pt x="503" y="755"/>
                </a:lnTo>
                <a:lnTo>
                  <a:pt x="515" y="746"/>
                </a:lnTo>
                <a:lnTo>
                  <a:pt x="515" y="746"/>
                </a:lnTo>
                <a:lnTo>
                  <a:pt x="514" y="763"/>
                </a:lnTo>
                <a:lnTo>
                  <a:pt x="514" y="763"/>
                </a:lnTo>
                <a:lnTo>
                  <a:pt x="509" y="766"/>
                </a:lnTo>
                <a:lnTo>
                  <a:pt x="504" y="769"/>
                </a:lnTo>
                <a:lnTo>
                  <a:pt x="495" y="777"/>
                </a:lnTo>
                <a:lnTo>
                  <a:pt x="495" y="777"/>
                </a:lnTo>
                <a:lnTo>
                  <a:pt x="480" y="788"/>
                </a:lnTo>
                <a:lnTo>
                  <a:pt x="464" y="799"/>
                </a:lnTo>
                <a:lnTo>
                  <a:pt x="464" y="799"/>
                </a:lnTo>
                <a:lnTo>
                  <a:pt x="407" y="840"/>
                </a:lnTo>
                <a:lnTo>
                  <a:pt x="407" y="840"/>
                </a:lnTo>
                <a:lnTo>
                  <a:pt x="356" y="874"/>
                </a:lnTo>
                <a:lnTo>
                  <a:pt x="331" y="894"/>
                </a:lnTo>
                <a:lnTo>
                  <a:pt x="319" y="904"/>
                </a:lnTo>
                <a:lnTo>
                  <a:pt x="307" y="915"/>
                </a:lnTo>
                <a:lnTo>
                  <a:pt x="307" y="915"/>
                </a:lnTo>
                <a:lnTo>
                  <a:pt x="304" y="916"/>
                </a:lnTo>
                <a:lnTo>
                  <a:pt x="304" y="916"/>
                </a:lnTo>
                <a:lnTo>
                  <a:pt x="299" y="914"/>
                </a:lnTo>
                <a:lnTo>
                  <a:pt x="299" y="914"/>
                </a:lnTo>
                <a:lnTo>
                  <a:pt x="312" y="906"/>
                </a:lnTo>
                <a:lnTo>
                  <a:pt x="324" y="898"/>
                </a:lnTo>
                <a:lnTo>
                  <a:pt x="346" y="881"/>
                </a:lnTo>
                <a:lnTo>
                  <a:pt x="346" y="881"/>
                </a:lnTo>
                <a:close/>
                <a:moveTo>
                  <a:pt x="512" y="766"/>
                </a:moveTo>
                <a:lnTo>
                  <a:pt x="512" y="766"/>
                </a:lnTo>
                <a:lnTo>
                  <a:pt x="512" y="769"/>
                </a:lnTo>
                <a:lnTo>
                  <a:pt x="512" y="769"/>
                </a:lnTo>
                <a:lnTo>
                  <a:pt x="507" y="774"/>
                </a:lnTo>
                <a:lnTo>
                  <a:pt x="502" y="779"/>
                </a:lnTo>
                <a:lnTo>
                  <a:pt x="502" y="779"/>
                </a:lnTo>
                <a:lnTo>
                  <a:pt x="466" y="806"/>
                </a:lnTo>
                <a:lnTo>
                  <a:pt x="466" y="806"/>
                </a:lnTo>
                <a:lnTo>
                  <a:pt x="445" y="821"/>
                </a:lnTo>
                <a:lnTo>
                  <a:pt x="425" y="836"/>
                </a:lnTo>
                <a:lnTo>
                  <a:pt x="381" y="865"/>
                </a:lnTo>
                <a:lnTo>
                  <a:pt x="381" y="865"/>
                </a:lnTo>
                <a:lnTo>
                  <a:pt x="365" y="877"/>
                </a:lnTo>
                <a:lnTo>
                  <a:pt x="349" y="890"/>
                </a:lnTo>
                <a:lnTo>
                  <a:pt x="332" y="901"/>
                </a:lnTo>
                <a:lnTo>
                  <a:pt x="323" y="907"/>
                </a:lnTo>
                <a:lnTo>
                  <a:pt x="315" y="912"/>
                </a:lnTo>
                <a:lnTo>
                  <a:pt x="315" y="912"/>
                </a:lnTo>
                <a:lnTo>
                  <a:pt x="316" y="910"/>
                </a:lnTo>
                <a:lnTo>
                  <a:pt x="316" y="910"/>
                </a:lnTo>
                <a:lnTo>
                  <a:pt x="325" y="903"/>
                </a:lnTo>
                <a:lnTo>
                  <a:pt x="334" y="896"/>
                </a:lnTo>
                <a:lnTo>
                  <a:pt x="334" y="896"/>
                </a:lnTo>
                <a:lnTo>
                  <a:pt x="375" y="865"/>
                </a:lnTo>
                <a:lnTo>
                  <a:pt x="417" y="835"/>
                </a:lnTo>
                <a:lnTo>
                  <a:pt x="417" y="835"/>
                </a:lnTo>
                <a:lnTo>
                  <a:pt x="492" y="782"/>
                </a:lnTo>
                <a:lnTo>
                  <a:pt x="492" y="782"/>
                </a:lnTo>
                <a:lnTo>
                  <a:pt x="502" y="774"/>
                </a:lnTo>
                <a:lnTo>
                  <a:pt x="502" y="774"/>
                </a:lnTo>
                <a:lnTo>
                  <a:pt x="512" y="766"/>
                </a:lnTo>
                <a:lnTo>
                  <a:pt x="512" y="766"/>
                </a:lnTo>
                <a:close/>
                <a:moveTo>
                  <a:pt x="308" y="916"/>
                </a:moveTo>
                <a:lnTo>
                  <a:pt x="308" y="916"/>
                </a:lnTo>
                <a:lnTo>
                  <a:pt x="322" y="910"/>
                </a:lnTo>
                <a:lnTo>
                  <a:pt x="333" y="902"/>
                </a:lnTo>
                <a:lnTo>
                  <a:pt x="355" y="886"/>
                </a:lnTo>
                <a:lnTo>
                  <a:pt x="355" y="886"/>
                </a:lnTo>
                <a:lnTo>
                  <a:pt x="388" y="863"/>
                </a:lnTo>
                <a:lnTo>
                  <a:pt x="421" y="841"/>
                </a:lnTo>
                <a:lnTo>
                  <a:pt x="421" y="841"/>
                </a:lnTo>
                <a:lnTo>
                  <a:pt x="451" y="820"/>
                </a:lnTo>
                <a:lnTo>
                  <a:pt x="481" y="798"/>
                </a:lnTo>
                <a:lnTo>
                  <a:pt x="481" y="798"/>
                </a:lnTo>
                <a:lnTo>
                  <a:pt x="498" y="785"/>
                </a:lnTo>
                <a:lnTo>
                  <a:pt x="507" y="778"/>
                </a:lnTo>
                <a:lnTo>
                  <a:pt x="511" y="774"/>
                </a:lnTo>
                <a:lnTo>
                  <a:pt x="514" y="770"/>
                </a:lnTo>
                <a:lnTo>
                  <a:pt x="514" y="770"/>
                </a:lnTo>
                <a:lnTo>
                  <a:pt x="513" y="785"/>
                </a:lnTo>
                <a:lnTo>
                  <a:pt x="513" y="785"/>
                </a:lnTo>
                <a:lnTo>
                  <a:pt x="495" y="799"/>
                </a:lnTo>
                <a:lnTo>
                  <a:pt x="477" y="813"/>
                </a:lnTo>
                <a:lnTo>
                  <a:pt x="459" y="826"/>
                </a:lnTo>
                <a:lnTo>
                  <a:pt x="441" y="839"/>
                </a:lnTo>
                <a:lnTo>
                  <a:pt x="441" y="839"/>
                </a:lnTo>
                <a:lnTo>
                  <a:pt x="420" y="852"/>
                </a:lnTo>
                <a:lnTo>
                  <a:pt x="400" y="864"/>
                </a:lnTo>
                <a:lnTo>
                  <a:pt x="357" y="889"/>
                </a:lnTo>
                <a:lnTo>
                  <a:pt x="357" y="889"/>
                </a:lnTo>
                <a:lnTo>
                  <a:pt x="337" y="902"/>
                </a:lnTo>
                <a:lnTo>
                  <a:pt x="317" y="913"/>
                </a:lnTo>
                <a:lnTo>
                  <a:pt x="317" y="913"/>
                </a:lnTo>
                <a:lnTo>
                  <a:pt x="313" y="916"/>
                </a:lnTo>
                <a:lnTo>
                  <a:pt x="308" y="917"/>
                </a:lnTo>
                <a:lnTo>
                  <a:pt x="308" y="917"/>
                </a:lnTo>
                <a:lnTo>
                  <a:pt x="308" y="916"/>
                </a:lnTo>
                <a:lnTo>
                  <a:pt x="308" y="916"/>
                </a:lnTo>
                <a:close/>
                <a:moveTo>
                  <a:pt x="493" y="875"/>
                </a:moveTo>
                <a:lnTo>
                  <a:pt x="493" y="875"/>
                </a:lnTo>
                <a:lnTo>
                  <a:pt x="503" y="868"/>
                </a:lnTo>
                <a:lnTo>
                  <a:pt x="503" y="868"/>
                </a:lnTo>
                <a:lnTo>
                  <a:pt x="497" y="872"/>
                </a:lnTo>
                <a:lnTo>
                  <a:pt x="497" y="872"/>
                </a:lnTo>
                <a:lnTo>
                  <a:pt x="493" y="875"/>
                </a:lnTo>
                <a:lnTo>
                  <a:pt x="493" y="875"/>
                </a:lnTo>
                <a:close/>
                <a:moveTo>
                  <a:pt x="446" y="901"/>
                </a:moveTo>
                <a:lnTo>
                  <a:pt x="446" y="901"/>
                </a:lnTo>
                <a:lnTo>
                  <a:pt x="415" y="919"/>
                </a:lnTo>
                <a:lnTo>
                  <a:pt x="415" y="919"/>
                </a:lnTo>
                <a:lnTo>
                  <a:pt x="411" y="922"/>
                </a:lnTo>
                <a:lnTo>
                  <a:pt x="411" y="922"/>
                </a:lnTo>
                <a:lnTo>
                  <a:pt x="434" y="904"/>
                </a:lnTo>
                <a:lnTo>
                  <a:pt x="446" y="896"/>
                </a:lnTo>
                <a:lnTo>
                  <a:pt x="458" y="888"/>
                </a:lnTo>
                <a:lnTo>
                  <a:pt x="458" y="888"/>
                </a:lnTo>
                <a:lnTo>
                  <a:pt x="485" y="871"/>
                </a:lnTo>
                <a:lnTo>
                  <a:pt x="497" y="862"/>
                </a:lnTo>
                <a:lnTo>
                  <a:pt x="509" y="852"/>
                </a:lnTo>
                <a:lnTo>
                  <a:pt x="509" y="852"/>
                </a:lnTo>
                <a:lnTo>
                  <a:pt x="507" y="862"/>
                </a:lnTo>
                <a:lnTo>
                  <a:pt x="507" y="862"/>
                </a:lnTo>
                <a:lnTo>
                  <a:pt x="477" y="883"/>
                </a:lnTo>
                <a:lnTo>
                  <a:pt x="446" y="901"/>
                </a:lnTo>
                <a:lnTo>
                  <a:pt x="446" y="901"/>
                </a:lnTo>
                <a:close/>
                <a:moveTo>
                  <a:pt x="413" y="870"/>
                </a:moveTo>
                <a:lnTo>
                  <a:pt x="413" y="870"/>
                </a:lnTo>
                <a:lnTo>
                  <a:pt x="362" y="900"/>
                </a:lnTo>
                <a:lnTo>
                  <a:pt x="362" y="900"/>
                </a:lnTo>
                <a:lnTo>
                  <a:pt x="393" y="879"/>
                </a:lnTo>
                <a:lnTo>
                  <a:pt x="393" y="879"/>
                </a:lnTo>
                <a:lnTo>
                  <a:pt x="442" y="845"/>
                </a:lnTo>
                <a:lnTo>
                  <a:pt x="442" y="845"/>
                </a:lnTo>
                <a:lnTo>
                  <a:pt x="460" y="834"/>
                </a:lnTo>
                <a:lnTo>
                  <a:pt x="480" y="821"/>
                </a:lnTo>
                <a:lnTo>
                  <a:pt x="490" y="814"/>
                </a:lnTo>
                <a:lnTo>
                  <a:pt x="498" y="807"/>
                </a:lnTo>
                <a:lnTo>
                  <a:pt x="506" y="799"/>
                </a:lnTo>
                <a:lnTo>
                  <a:pt x="513" y="790"/>
                </a:lnTo>
                <a:lnTo>
                  <a:pt x="513" y="790"/>
                </a:lnTo>
                <a:lnTo>
                  <a:pt x="512" y="805"/>
                </a:lnTo>
                <a:lnTo>
                  <a:pt x="512" y="805"/>
                </a:lnTo>
                <a:lnTo>
                  <a:pt x="501" y="815"/>
                </a:lnTo>
                <a:lnTo>
                  <a:pt x="490" y="824"/>
                </a:lnTo>
                <a:lnTo>
                  <a:pt x="478" y="833"/>
                </a:lnTo>
                <a:lnTo>
                  <a:pt x="464" y="841"/>
                </a:lnTo>
                <a:lnTo>
                  <a:pt x="438" y="856"/>
                </a:lnTo>
                <a:lnTo>
                  <a:pt x="413" y="870"/>
                </a:lnTo>
                <a:lnTo>
                  <a:pt x="413" y="870"/>
                </a:lnTo>
                <a:close/>
                <a:moveTo>
                  <a:pt x="512" y="809"/>
                </a:moveTo>
                <a:lnTo>
                  <a:pt x="512" y="809"/>
                </a:lnTo>
                <a:lnTo>
                  <a:pt x="511" y="821"/>
                </a:lnTo>
                <a:lnTo>
                  <a:pt x="511" y="821"/>
                </a:lnTo>
                <a:lnTo>
                  <a:pt x="489" y="837"/>
                </a:lnTo>
                <a:lnTo>
                  <a:pt x="464" y="853"/>
                </a:lnTo>
                <a:lnTo>
                  <a:pt x="440" y="867"/>
                </a:lnTo>
                <a:lnTo>
                  <a:pt x="416" y="882"/>
                </a:lnTo>
                <a:lnTo>
                  <a:pt x="416" y="882"/>
                </a:lnTo>
                <a:lnTo>
                  <a:pt x="386" y="899"/>
                </a:lnTo>
                <a:lnTo>
                  <a:pt x="386" y="899"/>
                </a:lnTo>
                <a:lnTo>
                  <a:pt x="412" y="882"/>
                </a:lnTo>
                <a:lnTo>
                  <a:pt x="438" y="864"/>
                </a:lnTo>
                <a:lnTo>
                  <a:pt x="438" y="864"/>
                </a:lnTo>
                <a:lnTo>
                  <a:pt x="459" y="851"/>
                </a:lnTo>
                <a:lnTo>
                  <a:pt x="480" y="836"/>
                </a:lnTo>
                <a:lnTo>
                  <a:pt x="480" y="836"/>
                </a:lnTo>
                <a:lnTo>
                  <a:pt x="496" y="824"/>
                </a:lnTo>
                <a:lnTo>
                  <a:pt x="505" y="817"/>
                </a:lnTo>
                <a:lnTo>
                  <a:pt x="512" y="809"/>
                </a:lnTo>
                <a:lnTo>
                  <a:pt x="512" y="809"/>
                </a:lnTo>
                <a:close/>
                <a:moveTo>
                  <a:pt x="344" y="900"/>
                </a:moveTo>
                <a:lnTo>
                  <a:pt x="344" y="900"/>
                </a:lnTo>
                <a:lnTo>
                  <a:pt x="401" y="866"/>
                </a:lnTo>
                <a:lnTo>
                  <a:pt x="401" y="866"/>
                </a:lnTo>
                <a:lnTo>
                  <a:pt x="428" y="850"/>
                </a:lnTo>
                <a:lnTo>
                  <a:pt x="442" y="841"/>
                </a:lnTo>
                <a:lnTo>
                  <a:pt x="455" y="832"/>
                </a:lnTo>
                <a:lnTo>
                  <a:pt x="455" y="832"/>
                </a:lnTo>
                <a:lnTo>
                  <a:pt x="481" y="813"/>
                </a:lnTo>
                <a:lnTo>
                  <a:pt x="506" y="793"/>
                </a:lnTo>
                <a:lnTo>
                  <a:pt x="506" y="793"/>
                </a:lnTo>
                <a:lnTo>
                  <a:pt x="511" y="789"/>
                </a:lnTo>
                <a:lnTo>
                  <a:pt x="506" y="796"/>
                </a:lnTo>
                <a:lnTo>
                  <a:pt x="506" y="796"/>
                </a:lnTo>
                <a:lnTo>
                  <a:pt x="502" y="800"/>
                </a:lnTo>
                <a:lnTo>
                  <a:pt x="497" y="805"/>
                </a:lnTo>
                <a:lnTo>
                  <a:pt x="497" y="805"/>
                </a:lnTo>
                <a:lnTo>
                  <a:pt x="485" y="814"/>
                </a:lnTo>
                <a:lnTo>
                  <a:pt x="472" y="823"/>
                </a:lnTo>
                <a:lnTo>
                  <a:pt x="472" y="823"/>
                </a:lnTo>
                <a:lnTo>
                  <a:pt x="419" y="858"/>
                </a:lnTo>
                <a:lnTo>
                  <a:pt x="419" y="858"/>
                </a:lnTo>
                <a:lnTo>
                  <a:pt x="364" y="896"/>
                </a:lnTo>
                <a:lnTo>
                  <a:pt x="364" y="896"/>
                </a:lnTo>
                <a:lnTo>
                  <a:pt x="354" y="902"/>
                </a:lnTo>
                <a:lnTo>
                  <a:pt x="343" y="909"/>
                </a:lnTo>
                <a:lnTo>
                  <a:pt x="332" y="916"/>
                </a:lnTo>
                <a:lnTo>
                  <a:pt x="323" y="923"/>
                </a:lnTo>
                <a:lnTo>
                  <a:pt x="323" y="923"/>
                </a:lnTo>
                <a:lnTo>
                  <a:pt x="322" y="924"/>
                </a:lnTo>
                <a:lnTo>
                  <a:pt x="322" y="924"/>
                </a:lnTo>
                <a:lnTo>
                  <a:pt x="312" y="919"/>
                </a:lnTo>
                <a:lnTo>
                  <a:pt x="312" y="919"/>
                </a:lnTo>
                <a:lnTo>
                  <a:pt x="320" y="915"/>
                </a:lnTo>
                <a:lnTo>
                  <a:pt x="329" y="910"/>
                </a:lnTo>
                <a:lnTo>
                  <a:pt x="344" y="900"/>
                </a:lnTo>
                <a:lnTo>
                  <a:pt x="344" y="900"/>
                </a:lnTo>
                <a:close/>
                <a:moveTo>
                  <a:pt x="424" y="866"/>
                </a:moveTo>
                <a:lnTo>
                  <a:pt x="424" y="866"/>
                </a:lnTo>
                <a:lnTo>
                  <a:pt x="449" y="852"/>
                </a:lnTo>
                <a:lnTo>
                  <a:pt x="475" y="837"/>
                </a:lnTo>
                <a:lnTo>
                  <a:pt x="475" y="837"/>
                </a:lnTo>
                <a:lnTo>
                  <a:pt x="451" y="853"/>
                </a:lnTo>
                <a:lnTo>
                  <a:pt x="428" y="868"/>
                </a:lnTo>
                <a:lnTo>
                  <a:pt x="428" y="868"/>
                </a:lnTo>
                <a:lnTo>
                  <a:pt x="405" y="884"/>
                </a:lnTo>
                <a:lnTo>
                  <a:pt x="382" y="899"/>
                </a:lnTo>
                <a:lnTo>
                  <a:pt x="360" y="915"/>
                </a:lnTo>
                <a:lnTo>
                  <a:pt x="338" y="930"/>
                </a:lnTo>
                <a:lnTo>
                  <a:pt x="338" y="930"/>
                </a:lnTo>
                <a:lnTo>
                  <a:pt x="325" y="925"/>
                </a:lnTo>
                <a:lnTo>
                  <a:pt x="325" y="925"/>
                </a:lnTo>
                <a:lnTo>
                  <a:pt x="424" y="866"/>
                </a:lnTo>
                <a:lnTo>
                  <a:pt x="424" y="866"/>
                </a:lnTo>
                <a:close/>
                <a:moveTo>
                  <a:pt x="450" y="864"/>
                </a:moveTo>
                <a:lnTo>
                  <a:pt x="450" y="864"/>
                </a:lnTo>
                <a:lnTo>
                  <a:pt x="470" y="851"/>
                </a:lnTo>
                <a:lnTo>
                  <a:pt x="491" y="838"/>
                </a:lnTo>
                <a:lnTo>
                  <a:pt x="491" y="838"/>
                </a:lnTo>
                <a:lnTo>
                  <a:pt x="478" y="847"/>
                </a:lnTo>
                <a:lnTo>
                  <a:pt x="464" y="856"/>
                </a:lnTo>
                <a:lnTo>
                  <a:pt x="464" y="856"/>
                </a:lnTo>
                <a:lnTo>
                  <a:pt x="438" y="873"/>
                </a:lnTo>
                <a:lnTo>
                  <a:pt x="412" y="891"/>
                </a:lnTo>
                <a:lnTo>
                  <a:pt x="386" y="910"/>
                </a:lnTo>
                <a:lnTo>
                  <a:pt x="362" y="930"/>
                </a:lnTo>
                <a:lnTo>
                  <a:pt x="362" y="930"/>
                </a:lnTo>
                <a:lnTo>
                  <a:pt x="360" y="931"/>
                </a:lnTo>
                <a:lnTo>
                  <a:pt x="360" y="931"/>
                </a:lnTo>
                <a:lnTo>
                  <a:pt x="355" y="935"/>
                </a:lnTo>
                <a:lnTo>
                  <a:pt x="355" y="935"/>
                </a:lnTo>
                <a:lnTo>
                  <a:pt x="341" y="930"/>
                </a:lnTo>
                <a:lnTo>
                  <a:pt x="341" y="930"/>
                </a:lnTo>
                <a:lnTo>
                  <a:pt x="396" y="898"/>
                </a:lnTo>
                <a:lnTo>
                  <a:pt x="450" y="864"/>
                </a:lnTo>
                <a:lnTo>
                  <a:pt x="450" y="864"/>
                </a:lnTo>
                <a:close/>
                <a:moveTo>
                  <a:pt x="511" y="824"/>
                </a:moveTo>
                <a:lnTo>
                  <a:pt x="511" y="824"/>
                </a:lnTo>
                <a:lnTo>
                  <a:pt x="511" y="829"/>
                </a:lnTo>
                <a:lnTo>
                  <a:pt x="511" y="829"/>
                </a:lnTo>
                <a:lnTo>
                  <a:pt x="510" y="833"/>
                </a:lnTo>
                <a:lnTo>
                  <a:pt x="510" y="833"/>
                </a:lnTo>
                <a:lnTo>
                  <a:pt x="502" y="840"/>
                </a:lnTo>
                <a:lnTo>
                  <a:pt x="493" y="847"/>
                </a:lnTo>
                <a:lnTo>
                  <a:pt x="474" y="860"/>
                </a:lnTo>
                <a:lnTo>
                  <a:pt x="435" y="884"/>
                </a:lnTo>
                <a:lnTo>
                  <a:pt x="435" y="884"/>
                </a:lnTo>
                <a:lnTo>
                  <a:pt x="383" y="916"/>
                </a:lnTo>
                <a:lnTo>
                  <a:pt x="383" y="916"/>
                </a:lnTo>
                <a:lnTo>
                  <a:pt x="392" y="910"/>
                </a:lnTo>
                <a:lnTo>
                  <a:pt x="392" y="910"/>
                </a:lnTo>
                <a:lnTo>
                  <a:pt x="413" y="895"/>
                </a:lnTo>
                <a:lnTo>
                  <a:pt x="435" y="879"/>
                </a:lnTo>
                <a:lnTo>
                  <a:pt x="435" y="879"/>
                </a:lnTo>
                <a:lnTo>
                  <a:pt x="454" y="865"/>
                </a:lnTo>
                <a:lnTo>
                  <a:pt x="475" y="853"/>
                </a:lnTo>
                <a:lnTo>
                  <a:pt x="493" y="839"/>
                </a:lnTo>
                <a:lnTo>
                  <a:pt x="502" y="832"/>
                </a:lnTo>
                <a:lnTo>
                  <a:pt x="511" y="824"/>
                </a:lnTo>
                <a:lnTo>
                  <a:pt x="511" y="824"/>
                </a:lnTo>
                <a:close/>
                <a:moveTo>
                  <a:pt x="365" y="930"/>
                </a:moveTo>
                <a:lnTo>
                  <a:pt x="365" y="930"/>
                </a:lnTo>
                <a:lnTo>
                  <a:pt x="370" y="927"/>
                </a:lnTo>
                <a:lnTo>
                  <a:pt x="370" y="927"/>
                </a:lnTo>
                <a:lnTo>
                  <a:pt x="383" y="918"/>
                </a:lnTo>
                <a:lnTo>
                  <a:pt x="383" y="918"/>
                </a:lnTo>
                <a:lnTo>
                  <a:pt x="412" y="900"/>
                </a:lnTo>
                <a:lnTo>
                  <a:pt x="412" y="900"/>
                </a:lnTo>
                <a:lnTo>
                  <a:pt x="472" y="863"/>
                </a:lnTo>
                <a:lnTo>
                  <a:pt x="472" y="863"/>
                </a:lnTo>
                <a:lnTo>
                  <a:pt x="493" y="850"/>
                </a:lnTo>
                <a:lnTo>
                  <a:pt x="493" y="850"/>
                </a:lnTo>
                <a:lnTo>
                  <a:pt x="474" y="863"/>
                </a:lnTo>
                <a:lnTo>
                  <a:pt x="454" y="874"/>
                </a:lnTo>
                <a:lnTo>
                  <a:pt x="454" y="874"/>
                </a:lnTo>
                <a:lnTo>
                  <a:pt x="430" y="892"/>
                </a:lnTo>
                <a:lnTo>
                  <a:pt x="407" y="910"/>
                </a:lnTo>
                <a:lnTo>
                  <a:pt x="407" y="910"/>
                </a:lnTo>
                <a:lnTo>
                  <a:pt x="386" y="926"/>
                </a:lnTo>
                <a:lnTo>
                  <a:pt x="386" y="926"/>
                </a:lnTo>
                <a:lnTo>
                  <a:pt x="383" y="929"/>
                </a:lnTo>
                <a:lnTo>
                  <a:pt x="383" y="929"/>
                </a:lnTo>
                <a:lnTo>
                  <a:pt x="381" y="931"/>
                </a:lnTo>
                <a:lnTo>
                  <a:pt x="379" y="933"/>
                </a:lnTo>
                <a:lnTo>
                  <a:pt x="379" y="933"/>
                </a:lnTo>
                <a:lnTo>
                  <a:pt x="372" y="938"/>
                </a:lnTo>
                <a:lnTo>
                  <a:pt x="372" y="938"/>
                </a:lnTo>
                <a:lnTo>
                  <a:pt x="372" y="939"/>
                </a:lnTo>
                <a:lnTo>
                  <a:pt x="372" y="939"/>
                </a:lnTo>
                <a:lnTo>
                  <a:pt x="358" y="935"/>
                </a:lnTo>
                <a:lnTo>
                  <a:pt x="358" y="935"/>
                </a:lnTo>
                <a:lnTo>
                  <a:pt x="365" y="930"/>
                </a:lnTo>
                <a:lnTo>
                  <a:pt x="365" y="930"/>
                </a:lnTo>
                <a:close/>
                <a:moveTo>
                  <a:pt x="510" y="837"/>
                </a:moveTo>
                <a:lnTo>
                  <a:pt x="510" y="837"/>
                </a:lnTo>
                <a:lnTo>
                  <a:pt x="509" y="849"/>
                </a:lnTo>
                <a:lnTo>
                  <a:pt x="509" y="849"/>
                </a:lnTo>
                <a:lnTo>
                  <a:pt x="493" y="860"/>
                </a:lnTo>
                <a:lnTo>
                  <a:pt x="477" y="869"/>
                </a:lnTo>
                <a:lnTo>
                  <a:pt x="443" y="889"/>
                </a:lnTo>
                <a:lnTo>
                  <a:pt x="443" y="889"/>
                </a:lnTo>
                <a:lnTo>
                  <a:pt x="420" y="905"/>
                </a:lnTo>
                <a:lnTo>
                  <a:pt x="397" y="921"/>
                </a:lnTo>
                <a:lnTo>
                  <a:pt x="397" y="921"/>
                </a:lnTo>
                <a:lnTo>
                  <a:pt x="404" y="915"/>
                </a:lnTo>
                <a:lnTo>
                  <a:pt x="404" y="915"/>
                </a:lnTo>
                <a:lnTo>
                  <a:pt x="425" y="898"/>
                </a:lnTo>
                <a:lnTo>
                  <a:pt x="447" y="883"/>
                </a:lnTo>
                <a:lnTo>
                  <a:pt x="447" y="883"/>
                </a:lnTo>
                <a:lnTo>
                  <a:pt x="480" y="861"/>
                </a:lnTo>
                <a:lnTo>
                  <a:pt x="496" y="850"/>
                </a:lnTo>
                <a:lnTo>
                  <a:pt x="503" y="844"/>
                </a:lnTo>
                <a:lnTo>
                  <a:pt x="510" y="837"/>
                </a:lnTo>
                <a:lnTo>
                  <a:pt x="510" y="837"/>
                </a:lnTo>
                <a:close/>
                <a:moveTo>
                  <a:pt x="378" y="937"/>
                </a:moveTo>
                <a:lnTo>
                  <a:pt x="378" y="937"/>
                </a:lnTo>
                <a:lnTo>
                  <a:pt x="378" y="937"/>
                </a:lnTo>
                <a:lnTo>
                  <a:pt x="378" y="937"/>
                </a:lnTo>
                <a:lnTo>
                  <a:pt x="396" y="924"/>
                </a:lnTo>
                <a:lnTo>
                  <a:pt x="396" y="924"/>
                </a:lnTo>
                <a:lnTo>
                  <a:pt x="422" y="906"/>
                </a:lnTo>
                <a:lnTo>
                  <a:pt x="449" y="888"/>
                </a:lnTo>
                <a:lnTo>
                  <a:pt x="449" y="888"/>
                </a:lnTo>
                <a:lnTo>
                  <a:pt x="473" y="874"/>
                </a:lnTo>
                <a:lnTo>
                  <a:pt x="495" y="861"/>
                </a:lnTo>
                <a:lnTo>
                  <a:pt x="495" y="861"/>
                </a:lnTo>
                <a:lnTo>
                  <a:pt x="489" y="865"/>
                </a:lnTo>
                <a:lnTo>
                  <a:pt x="489" y="865"/>
                </a:lnTo>
                <a:lnTo>
                  <a:pt x="478" y="873"/>
                </a:lnTo>
                <a:lnTo>
                  <a:pt x="465" y="881"/>
                </a:lnTo>
                <a:lnTo>
                  <a:pt x="465" y="881"/>
                </a:lnTo>
                <a:lnTo>
                  <a:pt x="440" y="896"/>
                </a:lnTo>
                <a:lnTo>
                  <a:pt x="429" y="904"/>
                </a:lnTo>
                <a:lnTo>
                  <a:pt x="417" y="913"/>
                </a:lnTo>
                <a:lnTo>
                  <a:pt x="417" y="913"/>
                </a:lnTo>
                <a:lnTo>
                  <a:pt x="401" y="927"/>
                </a:lnTo>
                <a:lnTo>
                  <a:pt x="384" y="940"/>
                </a:lnTo>
                <a:lnTo>
                  <a:pt x="384" y="940"/>
                </a:lnTo>
                <a:lnTo>
                  <a:pt x="384" y="941"/>
                </a:lnTo>
                <a:lnTo>
                  <a:pt x="384" y="941"/>
                </a:lnTo>
                <a:lnTo>
                  <a:pt x="374" y="939"/>
                </a:lnTo>
                <a:lnTo>
                  <a:pt x="374" y="939"/>
                </a:lnTo>
                <a:lnTo>
                  <a:pt x="378" y="937"/>
                </a:lnTo>
                <a:lnTo>
                  <a:pt x="378" y="937"/>
                </a:lnTo>
                <a:close/>
                <a:moveTo>
                  <a:pt x="391" y="938"/>
                </a:moveTo>
                <a:lnTo>
                  <a:pt x="391" y="938"/>
                </a:lnTo>
                <a:lnTo>
                  <a:pt x="393" y="938"/>
                </a:lnTo>
                <a:lnTo>
                  <a:pt x="395" y="936"/>
                </a:lnTo>
                <a:lnTo>
                  <a:pt x="395" y="936"/>
                </a:lnTo>
                <a:lnTo>
                  <a:pt x="412" y="924"/>
                </a:lnTo>
                <a:lnTo>
                  <a:pt x="429" y="913"/>
                </a:lnTo>
                <a:lnTo>
                  <a:pt x="465" y="892"/>
                </a:lnTo>
                <a:lnTo>
                  <a:pt x="465" y="892"/>
                </a:lnTo>
                <a:lnTo>
                  <a:pt x="453" y="901"/>
                </a:lnTo>
                <a:lnTo>
                  <a:pt x="453" y="901"/>
                </a:lnTo>
                <a:lnTo>
                  <a:pt x="425" y="921"/>
                </a:lnTo>
                <a:lnTo>
                  <a:pt x="411" y="931"/>
                </a:lnTo>
                <a:lnTo>
                  <a:pt x="398" y="943"/>
                </a:lnTo>
                <a:lnTo>
                  <a:pt x="398" y="943"/>
                </a:lnTo>
                <a:lnTo>
                  <a:pt x="386" y="941"/>
                </a:lnTo>
                <a:lnTo>
                  <a:pt x="386" y="941"/>
                </a:lnTo>
                <a:lnTo>
                  <a:pt x="391" y="938"/>
                </a:lnTo>
                <a:lnTo>
                  <a:pt x="391" y="938"/>
                </a:lnTo>
                <a:close/>
                <a:moveTo>
                  <a:pt x="430" y="945"/>
                </a:moveTo>
                <a:lnTo>
                  <a:pt x="430" y="945"/>
                </a:lnTo>
                <a:lnTo>
                  <a:pt x="417" y="945"/>
                </a:lnTo>
                <a:lnTo>
                  <a:pt x="417" y="945"/>
                </a:lnTo>
                <a:lnTo>
                  <a:pt x="438" y="930"/>
                </a:lnTo>
                <a:lnTo>
                  <a:pt x="460" y="917"/>
                </a:lnTo>
                <a:lnTo>
                  <a:pt x="460" y="917"/>
                </a:lnTo>
                <a:lnTo>
                  <a:pt x="483" y="904"/>
                </a:lnTo>
                <a:lnTo>
                  <a:pt x="494" y="897"/>
                </a:lnTo>
                <a:lnTo>
                  <a:pt x="498" y="893"/>
                </a:lnTo>
                <a:lnTo>
                  <a:pt x="503" y="889"/>
                </a:lnTo>
                <a:lnTo>
                  <a:pt x="503" y="889"/>
                </a:lnTo>
                <a:lnTo>
                  <a:pt x="495" y="897"/>
                </a:lnTo>
                <a:lnTo>
                  <a:pt x="486" y="905"/>
                </a:lnTo>
                <a:lnTo>
                  <a:pt x="467" y="918"/>
                </a:lnTo>
                <a:lnTo>
                  <a:pt x="448" y="931"/>
                </a:lnTo>
                <a:lnTo>
                  <a:pt x="439" y="938"/>
                </a:lnTo>
                <a:lnTo>
                  <a:pt x="430" y="945"/>
                </a:lnTo>
                <a:lnTo>
                  <a:pt x="430" y="945"/>
                </a:lnTo>
                <a:close/>
                <a:moveTo>
                  <a:pt x="459" y="915"/>
                </a:moveTo>
                <a:lnTo>
                  <a:pt x="459" y="915"/>
                </a:lnTo>
                <a:lnTo>
                  <a:pt x="436" y="929"/>
                </a:lnTo>
                <a:lnTo>
                  <a:pt x="436" y="929"/>
                </a:lnTo>
                <a:lnTo>
                  <a:pt x="426" y="936"/>
                </a:lnTo>
                <a:lnTo>
                  <a:pt x="426" y="936"/>
                </a:lnTo>
                <a:lnTo>
                  <a:pt x="435" y="928"/>
                </a:lnTo>
                <a:lnTo>
                  <a:pt x="445" y="921"/>
                </a:lnTo>
                <a:lnTo>
                  <a:pt x="466" y="908"/>
                </a:lnTo>
                <a:lnTo>
                  <a:pt x="487" y="894"/>
                </a:lnTo>
                <a:lnTo>
                  <a:pt x="496" y="887"/>
                </a:lnTo>
                <a:lnTo>
                  <a:pt x="505" y="879"/>
                </a:lnTo>
                <a:lnTo>
                  <a:pt x="505" y="879"/>
                </a:lnTo>
                <a:lnTo>
                  <a:pt x="505" y="878"/>
                </a:lnTo>
                <a:lnTo>
                  <a:pt x="505" y="878"/>
                </a:lnTo>
                <a:lnTo>
                  <a:pt x="504" y="887"/>
                </a:lnTo>
                <a:lnTo>
                  <a:pt x="504" y="887"/>
                </a:lnTo>
                <a:lnTo>
                  <a:pt x="482" y="901"/>
                </a:lnTo>
                <a:lnTo>
                  <a:pt x="459" y="915"/>
                </a:lnTo>
                <a:lnTo>
                  <a:pt x="459" y="915"/>
                </a:lnTo>
                <a:close/>
                <a:moveTo>
                  <a:pt x="413" y="944"/>
                </a:moveTo>
                <a:lnTo>
                  <a:pt x="413" y="944"/>
                </a:lnTo>
                <a:lnTo>
                  <a:pt x="402" y="943"/>
                </a:lnTo>
                <a:lnTo>
                  <a:pt x="402" y="943"/>
                </a:lnTo>
                <a:lnTo>
                  <a:pt x="412" y="937"/>
                </a:lnTo>
                <a:lnTo>
                  <a:pt x="422" y="930"/>
                </a:lnTo>
                <a:lnTo>
                  <a:pt x="432" y="923"/>
                </a:lnTo>
                <a:lnTo>
                  <a:pt x="442" y="916"/>
                </a:lnTo>
                <a:lnTo>
                  <a:pt x="442" y="916"/>
                </a:lnTo>
                <a:lnTo>
                  <a:pt x="468" y="900"/>
                </a:lnTo>
                <a:lnTo>
                  <a:pt x="496" y="884"/>
                </a:lnTo>
                <a:lnTo>
                  <a:pt x="496" y="884"/>
                </a:lnTo>
                <a:lnTo>
                  <a:pt x="499" y="881"/>
                </a:lnTo>
                <a:lnTo>
                  <a:pt x="499" y="881"/>
                </a:lnTo>
                <a:lnTo>
                  <a:pt x="497" y="883"/>
                </a:lnTo>
                <a:lnTo>
                  <a:pt x="497" y="883"/>
                </a:lnTo>
                <a:lnTo>
                  <a:pt x="490" y="889"/>
                </a:lnTo>
                <a:lnTo>
                  <a:pt x="482" y="895"/>
                </a:lnTo>
                <a:lnTo>
                  <a:pt x="482" y="895"/>
                </a:lnTo>
                <a:lnTo>
                  <a:pt x="469" y="903"/>
                </a:lnTo>
                <a:lnTo>
                  <a:pt x="457" y="911"/>
                </a:lnTo>
                <a:lnTo>
                  <a:pt x="457" y="911"/>
                </a:lnTo>
                <a:lnTo>
                  <a:pt x="434" y="926"/>
                </a:lnTo>
                <a:lnTo>
                  <a:pt x="423" y="935"/>
                </a:lnTo>
                <a:lnTo>
                  <a:pt x="413" y="944"/>
                </a:lnTo>
                <a:lnTo>
                  <a:pt x="413" y="944"/>
                </a:lnTo>
                <a:close/>
                <a:moveTo>
                  <a:pt x="504" y="877"/>
                </a:moveTo>
                <a:lnTo>
                  <a:pt x="504" y="877"/>
                </a:lnTo>
                <a:lnTo>
                  <a:pt x="489" y="885"/>
                </a:lnTo>
                <a:lnTo>
                  <a:pt x="475" y="894"/>
                </a:lnTo>
                <a:lnTo>
                  <a:pt x="445" y="911"/>
                </a:lnTo>
                <a:lnTo>
                  <a:pt x="445" y="911"/>
                </a:lnTo>
                <a:lnTo>
                  <a:pt x="432" y="919"/>
                </a:lnTo>
                <a:lnTo>
                  <a:pt x="420" y="928"/>
                </a:lnTo>
                <a:lnTo>
                  <a:pt x="420" y="928"/>
                </a:lnTo>
                <a:lnTo>
                  <a:pt x="410" y="936"/>
                </a:lnTo>
                <a:lnTo>
                  <a:pt x="410" y="936"/>
                </a:lnTo>
                <a:lnTo>
                  <a:pt x="404" y="940"/>
                </a:lnTo>
                <a:lnTo>
                  <a:pt x="407" y="937"/>
                </a:lnTo>
                <a:lnTo>
                  <a:pt x="407" y="937"/>
                </a:lnTo>
                <a:lnTo>
                  <a:pt x="421" y="925"/>
                </a:lnTo>
                <a:lnTo>
                  <a:pt x="437" y="914"/>
                </a:lnTo>
                <a:lnTo>
                  <a:pt x="468" y="893"/>
                </a:lnTo>
                <a:lnTo>
                  <a:pt x="468" y="893"/>
                </a:lnTo>
                <a:lnTo>
                  <a:pt x="478" y="887"/>
                </a:lnTo>
                <a:lnTo>
                  <a:pt x="489" y="881"/>
                </a:lnTo>
                <a:lnTo>
                  <a:pt x="498" y="874"/>
                </a:lnTo>
                <a:lnTo>
                  <a:pt x="503" y="870"/>
                </a:lnTo>
                <a:lnTo>
                  <a:pt x="507" y="866"/>
                </a:lnTo>
                <a:lnTo>
                  <a:pt x="507" y="866"/>
                </a:lnTo>
                <a:lnTo>
                  <a:pt x="505" y="878"/>
                </a:lnTo>
                <a:lnTo>
                  <a:pt x="505" y="878"/>
                </a:lnTo>
                <a:lnTo>
                  <a:pt x="505" y="877"/>
                </a:lnTo>
                <a:lnTo>
                  <a:pt x="504" y="877"/>
                </a:lnTo>
                <a:lnTo>
                  <a:pt x="504" y="877"/>
                </a:lnTo>
                <a:close/>
                <a:moveTo>
                  <a:pt x="551" y="470"/>
                </a:moveTo>
                <a:lnTo>
                  <a:pt x="551" y="470"/>
                </a:lnTo>
                <a:lnTo>
                  <a:pt x="553" y="463"/>
                </a:lnTo>
                <a:lnTo>
                  <a:pt x="553" y="463"/>
                </a:lnTo>
                <a:lnTo>
                  <a:pt x="563" y="462"/>
                </a:lnTo>
                <a:lnTo>
                  <a:pt x="563" y="462"/>
                </a:lnTo>
                <a:lnTo>
                  <a:pt x="562" y="469"/>
                </a:lnTo>
                <a:lnTo>
                  <a:pt x="562" y="469"/>
                </a:lnTo>
                <a:lnTo>
                  <a:pt x="551" y="470"/>
                </a:lnTo>
                <a:lnTo>
                  <a:pt x="551" y="470"/>
                </a:lnTo>
                <a:close/>
                <a:moveTo>
                  <a:pt x="571" y="468"/>
                </a:moveTo>
                <a:lnTo>
                  <a:pt x="571" y="468"/>
                </a:lnTo>
                <a:lnTo>
                  <a:pt x="572" y="461"/>
                </a:lnTo>
                <a:lnTo>
                  <a:pt x="572" y="461"/>
                </a:lnTo>
                <a:lnTo>
                  <a:pt x="575" y="461"/>
                </a:lnTo>
                <a:lnTo>
                  <a:pt x="575" y="461"/>
                </a:lnTo>
                <a:lnTo>
                  <a:pt x="576" y="468"/>
                </a:lnTo>
                <a:lnTo>
                  <a:pt x="576" y="468"/>
                </a:lnTo>
                <a:lnTo>
                  <a:pt x="571" y="468"/>
                </a:lnTo>
                <a:lnTo>
                  <a:pt x="571" y="468"/>
                </a:lnTo>
                <a:close/>
                <a:moveTo>
                  <a:pt x="584" y="461"/>
                </a:moveTo>
                <a:lnTo>
                  <a:pt x="584" y="461"/>
                </a:lnTo>
                <a:lnTo>
                  <a:pt x="592" y="461"/>
                </a:lnTo>
                <a:lnTo>
                  <a:pt x="592" y="461"/>
                </a:lnTo>
                <a:lnTo>
                  <a:pt x="592" y="467"/>
                </a:lnTo>
                <a:lnTo>
                  <a:pt x="592" y="467"/>
                </a:lnTo>
                <a:lnTo>
                  <a:pt x="584" y="467"/>
                </a:lnTo>
                <a:lnTo>
                  <a:pt x="584" y="467"/>
                </a:lnTo>
                <a:lnTo>
                  <a:pt x="584" y="461"/>
                </a:lnTo>
                <a:lnTo>
                  <a:pt x="584" y="461"/>
                </a:lnTo>
                <a:close/>
                <a:moveTo>
                  <a:pt x="601" y="467"/>
                </a:moveTo>
                <a:lnTo>
                  <a:pt x="601" y="467"/>
                </a:lnTo>
                <a:lnTo>
                  <a:pt x="601" y="461"/>
                </a:lnTo>
                <a:lnTo>
                  <a:pt x="601" y="461"/>
                </a:lnTo>
                <a:lnTo>
                  <a:pt x="610" y="461"/>
                </a:lnTo>
                <a:lnTo>
                  <a:pt x="610" y="461"/>
                </a:lnTo>
                <a:lnTo>
                  <a:pt x="610" y="467"/>
                </a:lnTo>
                <a:lnTo>
                  <a:pt x="610" y="467"/>
                </a:lnTo>
                <a:lnTo>
                  <a:pt x="607" y="466"/>
                </a:lnTo>
                <a:lnTo>
                  <a:pt x="607" y="466"/>
                </a:lnTo>
                <a:lnTo>
                  <a:pt x="601" y="467"/>
                </a:lnTo>
                <a:lnTo>
                  <a:pt x="601" y="467"/>
                </a:lnTo>
                <a:close/>
                <a:moveTo>
                  <a:pt x="616" y="599"/>
                </a:moveTo>
                <a:lnTo>
                  <a:pt x="616" y="599"/>
                </a:lnTo>
                <a:lnTo>
                  <a:pt x="635" y="589"/>
                </a:lnTo>
                <a:lnTo>
                  <a:pt x="654" y="580"/>
                </a:lnTo>
                <a:lnTo>
                  <a:pt x="654" y="580"/>
                </a:lnTo>
                <a:lnTo>
                  <a:pt x="700" y="559"/>
                </a:lnTo>
                <a:lnTo>
                  <a:pt x="700" y="559"/>
                </a:lnTo>
                <a:lnTo>
                  <a:pt x="723" y="548"/>
                </a:lnTo>
                <a:lnTo>
                  <a:pt x="745" y="537"/>
                </a:lnTo>
                <a:lnTo>
                  <a:pt x="745" y="537"/>
                </a:lnTo>
                <a:lnTo>
                  <a:pt x="764" y="527"/>
                </a:lnTo>
                <a:lnTo>
                  <a:pt x="764" y="527"/>
                </a:lnTo>
                <a:lnTo>
                  <a:pt x="775" y="520"/>
                </a:lnTo>
                <a:lnTo>
                  <a:pt x="778" y="519"/>
                </a:lnTo>
                <a:lnTo>
                  <a:pt x="772" y="524"/>
                </a:lnTo>
                <a:lnTo>
                  <a:pt x="772" y="524"/>
                </a:lnTo>
                <a:lnTo>
                  <a:pt x="763" y="530"/>
                </a:lnTo>
                <a:lnTo>
                  <a:pt x="753" y="535"/>
                </a:lnTo>
                <a:lnTo>
                  <a:pt x="734" y="546"/>
                </a:lnTo>
                <a:lnTo>
                  <a:pt x="692" y="566"/>
                </a:lnTo>
                <a:lnTo>
                  <a:pt x="692" y="566"/>
                </a:lnTo>
                <a:lnTo>
                  <a:pt x="673" y="575"/>
                </a:lnTo>
                <a:lnTo>
                  <a:pt x="653" y="585"/>
                </a:lnTo>
                <a:lnTo>
                  <a:pt x="634" y="596"/>
                </a:lnTo>
                <a:lnTo>
                  <a:pt x="615" y="608"/>
                </a:lnTo>
                <a:lnTo>
                  <a:pt x="615" y="608"/>
                </a:lnTo>
                <a:lnTo>
                  <a:pt x="616" y="599"/>
                </a:lnTo>
                <a:lnTo>
                  <a:pt x="616" y="599"/>
                </a:lnTo>
                <a:close/>
                <a:moveTo>
                  <a:pt x="698" y="573"/>
                </a:moveTo>
                <a:lnTo>
                  <a:pt x="698" y="573"/>
                </a:lnTo>
                <a:lnTo>
                  <a:pt x="721" y="562"/>
                </a:lnTo>
                <a:lnTo>
                  <a:pt x="743" y="551"/>
                </a:lnTo>
                <a:lnTo>
                  <a:pt x="743" y="551"/>
                </a:lnTo>
                <a:lnTo>
                  <a:pt x="766" y="540"/>
                </a:lnTo>
                <a:lnTo>
                  <a:pt x="766" y="540"/>
                </a:lnTo>
                <a:lnTo>
                  <a:pt x="768" y="539"/>
                </a:lnTo>
                <a:lnTo>
                  <a:pt x="768" y="539"/>
                </a:lnTo>
                <a:lnTo>
                  <a:pt x="751" y="549"/>
                </a:lnTo>
                <a:lnTo>
                  <a:pt x="733" y="559"/>
                </a:lnTo>
                <a:lnTo>
                  <a:pt x="696" y="575"/>
                </a:lnTo>
                <a:lnTo>
                  <a:pt x="696" y="575"/>
                </a:lnTo>
                <a:lnTo>
                  <a:pt x="675" y="585"/>
                </a:lnTo>
                <a:lnTo>
                  <a:pt x="654" y="597"/>
                </a:lnTo>
                <a:lnTo>
                  <a:pt x="614" y="622"/>
                </a:lnTo>
                <a:lnTo>
                  <a:pt x="614" y="622"/>
                </a:lnTo>
                <a:lnTo>
                  <a:pt x="615" y="612"/>
                </a:lnTo>
                <a:lnTo>
                  <a:pt x="615" y="612"/>
                </a:lnTo>
                <a:lnTo>
                  <a:pt x="636" y="603"/>
                </a:lnTo>
                <a:lnTo>
                  <a:pt x="657" y="593"/>
                </a:lnTo>
                <a:lnTo>
                  <a:pt x="698" y="573"/>
                </a:lnTo>
                <a:lnTo>
                  <a:pt x="698" y="573"/>
                </a:lnTo>
                <a:close/>
                <a:moveTo>
                  <a:pt x="700" y="583"/>
                </a:moveTo>
                <a:lnTo>
                  <a:pt x="700" y="583"/>
                </a:lnTo>
                <a:lnTo>
                  <a:pt x="713" y="577"/>
                </a:lnTo>
                <a:lnTo>
                  <a:pt x="713" y="577"/>
                </a:lnTo>
                <a:lnTo>
                  <a:pt x="687" y="590"/>
                </a:lnTo>
                <a:lnTo>
                  <a:pt x="663" y="603"/>
                </a:lnTo>
                <a:lnTo>
                  <a:pt x="638" y="616"/>
                </a:lnTo>
                <a:lnTo>
                  <a:pt x="613" y="631"/>
                </a:lnTo>
                <a:lnTo>
                  <a:pt x="613" y="631"/>
                </a:lnTo>
                <a:lnTo>
                  <a:pt x="614" y="625"/>
                </a:lnTo>
                <a:lnTo>
                  <a:pt x="614" y="625"/>
                </a:lnTo>
                <a:lnTo>
                  <a:pt x="636" y="615"/>
                </a:lnTo>
                <a:lnTo>
                  <a:pt x="657" y="604"/>
                </a:lnTo>
                <a:lnTo>
                  <a:pt x="678" y="593"/>
                </a:lnTo>
                <a:lnTo>
                  <a:pt x="700" y="583"/>
                </a:lnTo>
                <a:lnTo>
                  <a:pt x="700" y="583"/>
                </a:lnTo>
                <a:close/>
                <a:moveTo>
                  <a:pt x="639" y="624"/>
                </a:moveTo>
                <a:lnTo>
                  <a:pt x="639" y="624"/>
                </a:lnTo>
                <a:lnTo>
                  <a:pt x="660" y="612"/>
                </a:lnTo>
                <a:lnTo>
                  <a:pt x="682" y="601"/>
                </a:lnTo>
                <a:lnTo>
                  <a:pt x="682" y="601"/>
                </a:lnTo>
                <a:lnTo>
                  <a:pt x="706" y="590"/>
                </a:lnTo>
                <a:lnTo>
                  <a:pt x="732" y="580"/>
                </a:lnTo>
                <a:lnTo>
                  <a:pt x="756" y="570"/>
                </a:lnTo>
                <a:lnTo>
                  <a:pt x="780" y="559"/>
                </a:lnTo>
                <a:lnTo>
                  <a:pt x="780" y="559"/>
                </a:lnTo>
                <a:lnTo>
                  <a:pt x="737" y="579"/>
                </a:lnTo>
                <a:lnTo>
                  <a:pt x="694" y="600"/>
                </a:lnTo>
                <a:lnTo>
                  <a:pt x="673" y="611"/>
                </a:lnTo>
                <a:lnTo>
                  <a:pt x="652" y="623"/>
                </a:lnTo>
                <a:lnTo>
                  <a:pt x="631" y="637"/>
                </a:lnTo>
                <a:lnTo>
                  <a:pt x="612" y="650"/>
                </a:lnTo>
                <a:lnTo>
                  <a:pt x="612" y="650"/>
                </a:lnTo>
                <a:lnTo>
                  <a:pt x="613" y="636"/>
                </a:lnTo>
                <a:lnTo>
                  <a:pt x="613" y="636"/>
                </a:lnTo>
                <a:lnTo>
                  <a:pt x="620" y="635"/>
                </a:lnTo>
                <a:lnTo>
                  <a:pt x="626" y="631"/>
                </a:lnTo>
                <a:lnTo>
                  <a:pt x="639" y="624"/>
                </a:lnTo>
                <a:lnTo>
                  <a:pt x="639" y="624"/>
                </a:lnTo>
                <a:close/>
                <a:moveTo>
                  <a:pt x="691" y="612"/>
                </a:moveTo>
                <a:lnTo>
                  <a:pt x="691" y="612"/>
                </a:lnTo>
                <a:lnTo>
                  <a:pt x="734" y="592"/>
                </a:lnTo>
                <a:lnTo>
                  <a:pt x="734" y="592"/>
                </a:lnTo>
                <a:lnTo>
                  <a:pt x="759" y="582"/>
                </a:lnTo>
                <a:lnTo>
                  <a:pt x="771" y="576"/>
                </a:lnTo>
                <a:lnTo>
                  <a:pt x="782" y="570"/>
                </a:lnTo>
                <a:lnTo>
                  <a:pt x="782" y="570"/>
                </a:lnTo>
                <a:lnTo>
                  <a:pt x="761" y="582"/>
                </a:lnTo>
                <a:lnTo>
                  <a:pt x="739" y="593"/>
                </a:lnTo>
                <a:lnTo>
                  <a:pt x="693" y="614"/>
                </a:lnTo>
                <a:lnTo>
                  <a:pt x="693" y="614"/>
                </a:lnTo>
                <a:lnTo>
                  <a:pt x="672" y="625"/>
                </a:lnTo>
                <a:lnTo>
                  <a:pt x="652" y="638"/>
                </a:lnTo>
                <a:lnTo>
                  <a:pt x="611" y="662"/>
                </a:lnTo>
                <a:lnTo>
                  <a:pt x="611" y="662"/>
                </a:lnTo>
                <a:lnTo>
                  <a:pt x="612" y="654"/>
                </a:lnTo>
                <a:lnTo>
                  <a:pt x="612" y="654"/>
                </a:lnTo>
                <a:lnTo>
                  <a:pt x="631" y="644"/>
                </a:lnTo>
                <a:lnTo>
                  <a:pt x="652" y="632"/>
                </a:lnTo>
                <a:lnTo>
                  <a:pt x="671" y="622"/>
                </a:lnTo>
                <a:lnTo>
                  <a:pt x="691" y="612"/>
                </a:lnTo>
                <a:lnTo>
                  <a:pt x="691" y="612"/>
                </a:lnTo>
                <a:close/>
                <a:moveTo>
                  <a:pt x="646" y="648"/>
                </a:moveTo>
                <a:lnTo>
                  <a:pt x="646" y="648"/>
                </a:lnTo>
                <a:lnTo>
                  <a:pt x="669" y="636"/>
                </a:lnTo>
                <a:lnTo>
                  <a:pt x="692" y="623"/>
                </a:lnTo>
                <a:lnTo>
                  <a:pt x="692" y="623"/>
                </a:lnTo>
                <a:lnTo>
                  <a:pt x="722" y="610"/>
                </a:lnTo>
                <a:lnTo>
                  <a:pt x="722" y="610"/>
                </a:lnTo>
                <a:lnTo>
                  <a:pt x="679" y="630"/>
                </a:lnTo>
                <a:lnTo>
                  <a:pt x="679" y="630"/>
                </a:lnTo>
                <a:lnTo>
                  <a:pt x="668" y="637"/>
                </a:lnTo>
                <a:lnTo>
                  <a:pt x="657" y="644"/>
                </a:lnTo>
                <a:lnTo>
                  <a:pt x="637" y="658"/>
                </a:lnTo>
                <a:lnTo>
                  <a:pt x="637" y="658"/>
                </a:lnTo>
                <a:lnTo>
                  <a:pt x="623" y="666"/>
                </a:lnTo>
                <a:lnTo>
                  <a:pt x="617" y="669"/>
                </a:lnTo>
                <a:lnTo>
                  <a:pt x="611" y="673"/>
                </a:lnTo>
                <a:lnTo>
                  <a:pt x="611" y="673"/>
                </a:lnTo>
                <a:lnTo>
                  <a:pt x="611" y="665"/>
                </a:lnTo>
                <a:lnTo>
                  <a:pt x="611" y="665"/>
                </a:lnTo>
                <a:lnTo>
                  <a:pt x="620" y="662"/>
                </a:lnTo>
                <a:lnTo>
                  <a:pt x="629" y="658"/>
                </a:lnTo>
                <a:lnTo>
                  <a:pt x="646" y="648"/>
                </a:lnTo>
                <a:lnTo>
                  <a:pt x="646" y="648"/>
                </a:lnTo>
                <a:close/>
                <a:moveTo>
                  <a:pt x="643" y="698"/>
                </a:moveTo>
                <a:lnTo>
                  <a:pt x="643" y="698"/>
                </a:lnTo>
                <a:lnTo>
                  <a:pt x="690" y="678"/>
                </a:lnTo>
                <a:lnTo>
                  <a:pt x="690" y="678"/>
                </a:lnTo>
                <a:lnTo>
                  <a:pt x="715" y="667"/>
                </a:lnTo>
                <a:lnTo>
                  <a:pt x="738" y="656"/>
                </a:lnTo>
                <a:lnTo>
                  <a:pt x="738" y="656"/>
                </a:lnTo>
                <a:lnTo>
                  <a:pt x="761" y="644"/>
                </a:lnTo>
                <a:lnTo>
                  <a:pt x="761" y="644"/>
                </a:lnTo>
                <a:lnTo>
                  <a:pt x="774" y="638"/>
                </a:lnTo>
                <a:lnTo>
                  <a:pt x="774" y="638"/>
                </a:lnTo>
                <a:lnTo>
                  <a:pt x="784" y="632"/>
                </a:lnTo>
                <a:lnTo>
                  <a:pt x="787" y="630"/>
                </a:lnTo>
                <a:lnTo>
                  <a:pt x="784" y="634"/>
                </a:lnTo>
                <a:lnTo>
                  <a:pt x="784" y="634"/>
                </a:lnTo>
                <a:lnTo>
                  <a:pt x="773" y="641"/>
                </a:lnTo>
                <a:lnTo>
                  <a:pt x="762" y="648"/>
                </a:lnTo>
                <a:lnTo>
                  <a:pt x="738" y="660"/>
                </a:lnTo>
                <a:lnTo>
                  <a:pt x="712" y="671"/>
                </a:lnTo>
                <a:lnTo>
                  <a:pt x="688" y="682"/>
                </a:lnTo>
                <a:lnTo>
                  <a:pt x="688" y="682"/>
                </a:lnTo>
                <a:lnTo>
                  <a:pt x="647" y="701"/>
                </a:lnTo>
                <a:lnTo>
                  <a:pt x="626" y="711"/>
                </a:lnTo>
                <a:lnTo>
                  <a:pt x="617" y="717"/>
                </a:lnTo>
                <a:lnTo>
                  <a:pt x="608" y="724"/>
                </a:lnTo>
                <a:lnTo>
                  <a:pt x="608" y="724"/>
                </a:lnTo>
                <a:lnTo>
                  <a:pt x="608" y="718"/>
                </a:lnTo>
                <a:lnTo>
                  <a:pt x="608" y="718"/>
                </a:lnTo>
                <a:lnTo>
                  <a:pt x="617" y="712"/>
                </a:lnTo>
                <a:lnTo>
                  <a:pt x="625" y="708"/>
                </a:lnTo>
                <a:lnTo>
                  <a:pt x="643" y="698"/>
                </a:lnTo>
                <a:lnTo>
                  <a:pt x="643" y="698"/>
                </a:lnTo>
                <a:close/>
                <a:moveTo>
                  <a:pt x="616" y="710"/>
                </a:moveTo>
                <a:lnTo>
                  <a:pt x="616" y="710"/>
                </a:lnTo>
                <a:lnTo>
                  <a:pt x="628" y="703"/>
                </a:lnTo>
                <a:lnTo>
                  <a:pt x="628" y="703"/>
                </a:lnTo>
                <a:lnTo>
                  <a:pt x="616" y="710"/>
                </a:lnTo>
                <a:lnTo>
                  <a:pt x="613" y="712"/>
                </a:lnTo>
                <a:lnTo>
                  <a:pt x="616" y="710"/>
                </a:lnTo>
                <a:lnTo>
                  <a:pt x="616" y="710"/>
                </a:lnTo>
                <a:close/>
                <a:moveTo>
                  <a:pt x="608" y="712"/>
                </a:moveTo>
                <a:lnTo>
                  <a:pt x="608" y="712"/>
                </a:lnTo>
                <a:lnTo>
                  <a:pt x="609" y="708"/>
                </a:lnTo>
                <a:lnTo>
                  <a:pt x="609" y="708"/>
                </a:lnTo>
                <a:lnTo>
                  <a:pt x="609" y="702"/>
                </a:lnTo>
                <a:lnTo>
                  <a:pt x="609" y="702"/>
                </a:lnTo>
                <a:lnTo>
                  <a:pt x="630" y="692"/>
                </a:lnTo>
                <a:lnTo>
                  <a:pt x="652" y="681"/>
                </a:lnTo>
                <a:lnTo>
                  <a:pt x="672" y="670"/>
                </a:lnTo>
                <a:lnTo>
                  <a:pt x="693" y="660"/>
                </a:lnTo>
                <a:lnTo>
                  <a:pt x="693" y="660"/>
                </a:lnTo>
                <a:lnTo>
                  <a:pt x="720" y="648"/>
                </a:lnTo>
                <a:lnTo>
                  <a:pt x="747" y="636"/>
                </a:lnTo>
                <a:lnTo>
                  <a:pt x="747" y="636"/>
                </a:lnTo>
                <a:lnTo>
                  <a:pt x="758" y="630"/>
                </a:lnTo>
                <a:lnTo>
                  <a:pt x="769" y="623"/>
                </a:lnTo>
                <a:lnTo>
                  <a:pt x="769" y="623"/>
                </a:lnTo>
                <a:lnTo>
                  <a:pt x="781" y="616"/>
                </a:lnTo>
                <a:lnTo>
                  <a:pt x="781" y="616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82" y="615"/>
                </a:lnTo>
                <a:lnTo>
                  <a:pt x="773" y="622"/>
                </a:lnTo>
                <a:lnTo>
                  <a:pt x="763" y="628"/>
                </a:lnTo>
                <a:lnTo>
                  <a:pt x="743" y="641"/>
                </a:lnTo>
                <a:lnTo>
                  <a:pt x="743" y="641"/>
                </a:lnTo>
                <a:lnTo>
                  <a:pt x="718" y="654"/>
                </a:lnTo>
                <a:lnTo>
                  <a:pt x="692" y="667"/>
                </a:lnTo>
                <a:lnTo>
                  <a:pt x="692" y="667"/>
                </a:lnTo>
                <a:lnTo>
                  <a:pt x="668" y="681"/>
                </a:lnTo>
                <a:lnTo>
                  <a:pt x="657" y="687"/>
                </a:lnTo>
                <a:lnTo>
                  <a:pt x="645" y="693"/>
                </a:lnTo>
                <a:lnTo>
                  <a:pt x="645" y="693"/>
                </a:lnTo>
                <a:lnTo>
                  <a:pt x="626" y="702"/>
                </a:lnTo>
                <a:lnTo>
                  <a:pt x="617" y="707"/>
                </a:lnTo>
                <a:lnTo>
                  <a:pt x="608" y="712"/>
                </a:lnTo>
                <a:lnTo>
                  <a:pt x="608" y="712"/>
                </a:lnTo>
                <a:close/>
                <a:moveTo>
                  <a:pt x="610" y="679"/>
                </a:moveTo>
                <a:lnTo>
                  <a:pt x="610" y="679"/>
                </a:lnTo>
                <a:lnTo>
                  <a:pt x="631" y="670"/>
                </a:lnTo>
                <a:lnTo>
                  <a:pt x="652" y="660"/>
                </a:lnTo>
                <a:lnTo>
                  <a:pt x="672" y="649"/>
                </a:lnTo>
                <a:lnTo>
                  <a:pt x="692" y="639"/>
                </a:lnTo>
                <a:lnTo>
                  <a:pt x="692" y="639"/>
                </a:lnTo>
                <a:lnTo>
                  <a:pt x="718" y="627"/>
                </a:lnTo>
                <a:lnTo>
                  <a:pt x="742" y="616"/>
                </a:lnTo>
                <a:lnTo>
                  <a:pt x="742" y="616"/>
                </a:lnTo>
                <a:lnTo>
                  <a:pt x="763" y="606"/>
                </a:lnTo>
                <a:lnTo>
                  <a:pt x="763" y="606"/>
                </a:lnTo>
                <a:lnTo>
                  <a:pt x="725" y="625"/>
                </a:lnTo>
                <a:lnTo>
                  <a:pt x="685" y="645"/>
                </a:lnTo>
                <a:lnTo>
                  <a:pt x="685" y="645"/>
                </a:lnTo>
                <a:lnTo>
                  <a:pt x="673" y="651"/>
                </a:lnTo>
                <a:lnTo>
                  <a:pt x="661" y="657"/>
                </a:lnTo>
                <a:lnTo>
                  <a:pt x="638" y="671"/>
                </a:lnTo>
                <a:lnTo>
                  <a:pt x="638" y="671"/>
                </a:lnTo>
                <a:lnTo>
                  <a:pt x="623" y="679"/>
                </a:lnTo>
                <a:lnTo>
                  <a:pt x="616" y="683"/>
                </a:lnTo>
                <a:lnTo>
                  <a:pt x="610" y="688"/>
                </a:lnTo>
                <a:lnTo>
                  <a:pt x="610" y="688"/>
                </a:lnTo>
                <a:lnTo>
                  <a:pt x="610" y="679"/>
                </a:lnTo>
                <a:lnTo>
                  <a:pt x="610" y="679"/>
                </a:lnTo>
                <a:close/>
                <a:moveTo>
                  <a:pt x="640" y="678"/>
                </a:moveTo>
                <a:lnTo>
                  <a:pt x="640" y="678"/>
                </a:lnTo>
                <a:lnTo>
                  <a:pt x="662" y="666"/>
                </a:lnTo>
                <a:lnTo>
                  <a:pt x="684" y="654"/>
                </a:lnTo>
                <a:lnTo>
                  <a:pt x="684" y="654"/>
                </a:lnTo>
                <a:lnTo>
                  <a:pt x="720" y="637"/>
                </a:lnTo>
                <a:lnTo>
                  <a:pt x="754" y="620"/>
                </a:lnTo>
                <a:lnTo>
                  <a:pt x="754" y="620"/>
                </a:lnTo>
                <a:lnTo>
                  <a:pt x="741" y="627"/>
                </a:lnTo>
                <a:lnTo>
                  <a:pt x="741" y="627"/>
                </a:lnTo>
                <a:lnTo>
                  <a:pt x="716" y="641"/>
                </a:lnTo>
                <a:lnTo>
                  <a:pt x="691" y="653"/>
                </a:lnTo>
                <a:lnTo>
                  <a:pt x="691" y="653"/>
                </a:lnTo>
                <a:lnTo>
                  <a:pt x="667" y="665"/>
                </a:lnTo>
                <a:lnTo>
                  <a:pt x="645" y="679"/>
                </a:lnTo>
                <a:lnTo>
                  <a:pt x="645" y="679"/>
                </a:lnTo>
                <a:lnTo>
                  <a:pt x="636" y="684"/>
                </a:lnTo>
                <a:lnTo>
                  <a:pt x="627" y="689"/>
                </a:lnTo>
                <a:lnTo>
                  <a:pt x="609" y="698"/>
                </a:lnTo>
                <a:lnTo>
                  <a:pt x="609" y="698"/>
                </a:lnTo>
                <a:lnTo>
                  <a:pt x="610" y="692"/>
                </a:lnTo>
                <a:lnTo>
                  <a:pt x="610" y="692"/>
                </a:lnTo>
                <a:lnTo>
                  <a:pt x="617" y="690"/>
                </a:lnTo>
                <a:lnTo>
                  <a:pt x="625" y="686"/>
                </a:lnTo>
                <a:lnTo>
                  <a:pt x="640" y="678"/>
                </a:lnTo>
                <a:lnTo>
                  <a:pt x="640" y="678"/>
                </a:lnTo>
                <a:close/>
                <a:moveTo>
                  <a:pt x="610" y="758"/>
                </a:moveTo>
                <a:lnTo>
                  <a:pt x="610" y="758"/>
                </a:lnTo>
                <a:lnTo>
                  <a:pt x="620" y="753"/>
                </a:lnTo>
                <a:lnTo>
                  <a:pt x="620" y="753"/>
                </a:lnTo>
                <a:lnTo>
                  <a:pt x="610" y="758"/>
                </a:lnTo>
                <a:lnTo>
                  <a:pt x="607" y="760"/>
                </a:lnTo>
                <a:lnTo>
                  <a:pt x="610" y="758"/>
                </a:lnTo>
                <a:lnTo>
                  <a:pt x="610" y="758"/>
                </a:lnTo>
                <a:close/>
                <a:moveTo>
                  <a:pt x="699" y="726"/>
                </a:moveTo>
                <a:lnTo>
                  <a:pt x="699" y="726"/>
                </a:lnTo>
                <a:lnTo>
                  <a:pt x="725" y="718"/>
                </a:lnTo>
                <a:lnTo>
                  <a:pt x="750" y="708"/>
                </a:lnTo>
                <a:lnTo>
                  <a:pt x="750" y="708"/>
                </a:lnTo>
                <a:lnTo>
                  <a:pt x="777" y="698"/>
                </a:lnTo>
                <a:lnTo>
                  <a:pt x="777" y="698"/>
                </a:lnTo>
                <a:lnTo>
                  <a:pt x="779" y="697"/>
                </a:lnTo>
                <a:lnTo>
                  <a:pt x="779" y="697"/>
                </a:lnTo>
                <a:lnTo>
                  <a:pt x="734" y="718"/>
                </a:lnTo>
                <a:lnTo>
                  <a:pt x="711" y="727"/>
                </a:lnTo>
                <a:lnTo>
                  <a:pt x="688" y="736"/>
                </a:lnTo>
                <a:lnTo>
                  <a:pt x="688" y="736"/>
                </a:lnTo>
                <a:lnTo>
                  <a:pt x="646" y="751"/>
                </a:lnTo>
                <a:lnTo>
                  <a:pt x="624" y="760"/>
                </a:lnTo>
                <a:lnTo>
                  <a:pt x="614" y="765"/>
                </a:lnTo>
                <a:lnTo>
                  <a:pt x="604" y="771"/>
                </a:lnTo>
                <a:lnTo>
                  <a:pt x="604" y="771"/>
                </a:lnTo>
                <a:lnTo>
                  <a:pt x="605" y="762"/>
                </a:lnTo>
                <a:lnTo>
                  <a:pt x="605" y="762"/>
                </a:lnTo>
                <a:lnTo>
                  <a:pt x="652" y="743"/>
                </a:lnTo>
                <a:lnTo>
                  <a:pt x="676" y="734"/>
                </a:lnTo>
                <a:lnTo>
                  <a:pt x="699" y="726"/>
                </a:lnTo>
                <a:lnTo>
                  <a:pt x="699" y="726"/>
                </a:lnTo>
                <a:close/>
                <a:moveTo>
                  <a:pt x="605" y="758"/>
                </a:moveTo>
                <a:lnTo>
                  <a:pt x="605" y="758"/>
                </a:lnTo>
                <a:lnTo>
                  <a:pt x="606" y="748"/>
                </a:lnTo>
                <a:lnTo>
                  <a:pt x="606" y="748"/>
                </a:lnTo>
                <a:lnTo>
                  <a:pt x="656" y="726"/>
                </a:lnTo>
                <a:lnTo>
                  <a:pt x="681" y="716"/>
                </a:lnTo>
                <a:lnTo>
                  <a:pt x="706" y="705"/>
                </a:lnTo>
                <a:lnTo>
                  <a:pt x="706" y="705"/>
                </a:lnTo>
                <a:lnTo>
                  <a:pt x="732" y="697"/>
                </a:lnTo>
                <a:lnTo>
                  <a:pt x="756" y="689"/>
                </a:lnTo>
                <a:lnTo>
                  <a:pt x="756" y="689"/>
                </a:lnTo>
                <a:lnTo>
                  <a:pt x="692" y="716"/>
                </a:lnTo>
                <a:lnTo>
                  <a:pt x="692" y="716"/>
                </a:lnTo>
                <a:lnTo>
                  <a:pt x="668" y="727"/>
                </a:lnTo>
                <a:lnTo>
                  <a:pt x="644" y="739"/>
                </a:lnTo>
                <a:lnTo>
                  <a:pt x="644" y="739"/>
                </a:lnTo>
                <a:lnTo>
                  <a:pt x="624" y="748"/>
                </a:lnTo>
                <a:lnTo>
                  <a:pt x="615" y="753"/>
                </a:lnTo>
                <a:lnTo>
                  <a:pt x="605" y="758"/>
                </a:lnTo>
                <a:lnTo>
                  <a:pt x="605" y="758"/>
                </a:lnTo>
                <a:close/>
                <a:moveTo>
                  <a:pt x="607" y="735"/>
                </a:moveTo>
                <a:lnTo>
                  <a:pt x="607" y="735"/>
                </a:lnTo>
                <a:lnTo>
                  <a:pt x="658" y="712"/>
                </a:lnTo>
                <a:lnTo>
                  <a:pt x="683" y="701"/>
                </a:lnTo>
                <a:lnTo>
                  <a:pt x="708" y="691"/>
                </a:lnTo>
                <a:lnTo>
                  <a:pt x="708" y="691"/>
                </a:lnTo>
                <a:lnTo>
                  <a:pt x="760" y="673"/>
                </a:lnTo>
                <a:lnTo>
                  <a:pt x="760" y="673"/>
                </a:lnTo>
                <a:lnTo>
                  <a:pt x="778" y="666"/>
                </a:lnTo>
                <a:lnTo>
                  <a:pt x="778" y="666"/>
                </a:lnTo>
                <a:lnTo>
                  <a:pt x="775" y="667"/>
                </a:lnTo>
                <a:lnTo>
                  <a:pt x="775" y="667"/>
                </a:lnTo>
                <a:lnTo>
                  <a:pt x="751" y="678"/>
                </a:lnTo>
                <a:lnTo>
                  <a:pt x="726" y="688"/>
                </a:lnTo>
                <a:lnTo>
                  <a:pt x="701" y="698"/>
                </a:lnTo>
                <a:lnTo>
                  <a:pt x="677" y="709"/>
                </a:lnTo>
                <a:lnTo>
                  <a:pt x="677" y="709"/>
                </a:lnTo>
                <a:lnTo>
                  <a:pt x="655" y="720"/>
                </a:lnTo>
                <a:lnTo>
                  <a:pt x="631" y="730"/>
                </a:lnTo>
                <a:lnTo>
                  <a:pt x="631" y="730"/>
                </a:lnTo>
                <a:lnTo>
                  <a:pt x="618" y="736"/>
                </a:lnTo>
                <a:lnTo>
                  <a:pt x="606" y="744"/>
                </a:lnTo>
                <a:lnTo>
                  <a:pt x="606" y="744"/>
                </a:lnTo>
                <a:lnTo>
                  <a:pt x="607" y="735"/>
                </a:lnTo>
                <a:lnTo>
                  <a:pt x="607" y="735"/>
                </a:lnTo>
                <a:close/>
                <a:moveTo>
                  <a:pt x="649" y="757"/>
                </a:moveTo>
                <a:lnTo>
                  <a:pt x="649" y="757"/>
                </a:lnTo>
                <a:lnTo>
                  <a:pt x="676" y="747"/>
                </a:lnTo>
                <a:lnTo>
                  <a:pt x="702" y="738"/>
                </a:lnTo>
                <a:lnTo>
                  <a:pt x="702" y="738"/>
                </a:lnTo>
                <a:lnTo>
                  <a:pt x="729" y="729"/>
                </a:lnTo>
                <a:lnTo>
                  <a:pt x="754" y="720"/>
                </a:lnTo>
                <a:lnTo>
                  <a:pt x="754" y="720"/>
                </a:lnTo>
                <a:lnTo>
                  <a:pt x="741" y="726"/>
                </a:lnTo>
                <a:lnTo>
                  <a:pt x="728" y="731"/>
                </a:lnTo>
                <a:lnTo>
                  <a:pt x="701" y="740"/>
                </a:lnTo>
                <a:lnTo>
                  <a:pt x="701" y="740"/>
                </a:lnTo>
                <a:lnTo>
                  <a:pt x="676" y="750"/>
                </a:lnTo>
                <a:lnTo>
                  <a:pt x="652" y="761"/>
                </a:lnTo>
                <a:lnTo>
                  <a:pt x="603" y="784"/>
                </a:lnTo>
                <a:lnTo>
                  <a:pt x="603" y="784"/>
                </a:lnTo>
                <a:lnTo>
                  <a:pt x="604" y="774"/>
                </a:lnTo>
                <a:lnTo>
                  <a:pt x="604" y="774"/>
                </a:lnTo>
                <a:lnTo>
                  <a:pt x="615" y="771"/>
                </a:lnTo>
                <a:lnTo>
                  <a:pt x="626" y="766"/>
                </a:lnTo>
                <a:lnTo>
                  <a:pt x="649" y="757"/>
                </a:lnTo>
                <a:lnTo>
                  <a:pt x="649" y="757"/>
                </a:lnTo>
                <a:close/>
                <a:moveTo>
                  <a:pt x="596" y="846"/>
                </a:moveTo>
                <a:lnTo>
                  <a:pt x="596" y="846"/>
                </a:lnTo>
                <a:lnTo>
                  <a:pt x="608" y="841"/>
                </a:lnTo>
                <a:lnTo>
                  <a:pt x="608" y="841"/>
                </a:lnTo>
                <a:lnTo>
                  <a:pt x="596" y="849"/>
                </a:lnTo>
                <a:lnTo>
                  <a:pt x="596" y="849"/>
                </a:lnTo>
                <a:lnTo>
                  <a:pt x="596" y="846"/>
                </a:lnTo>
                <a:lnTo>
                  <a:pt x="596" y="846"/>
                </a:lnTo>
                <a:close/>
                <a:moveTo>
                  <a:pt x="598" y="833"/>
                </a:moveTo>
                <a:lnTo>
                  <a:pt x="598" y="833"/>
                </a:lnTo>
                <a:lnTo>
                  <a:pt x="610" y="830"/>
                </a:lnTo>
                <a:lnTo>
                  <a:pt x="622" y="826"/>
                </a:lnTo>
                <a:lnTo>
                  <a:pt x="648" y="818"/>
                </a:lnTo>
                <a:lnTo>
                  <a:pt x="648" y="818"/>
                </a:lnTo>
                <a:lnTo>
                  <a:pt x="706" y="799"/>
                </a:lnTo>
                <a:lnTo>
                  <a:pt x="706" y="799"/>
                </a:lnTo>
                <a:lnTo>
                  <a:pt x="736" y="788"/>
                </a:lnTo>
                <a:lnTo>
                  <a:pt x="736" y="788"/>
                </a:lnTo>
                <a:lnTo>
                  <a:pt x="700" y="802"/>
                </a:lnTo>
                <a:lnTo>
                  <a:pt x="665" y="813"/>
                </a:lnTo>
                <a:lnTo>
                  <a:pt x="648" y="820"/>
                </a:lnTo>
                <a:lnTo>
                  <a:pt x="630" y="827"/>
                </a:lnTo>
                <a:lnTo>
                  <a:pt x="613" y="834"/>
                </a:lnTo>
                <a:lnTo>
                  <a:pt x="596" y="843"/>
                </a:lnTo>
                <a:lnTo>
                  <a:pt x="596" y="843"/>
                </a:lnTo>
                <a:lnTo>
                  <a:pt x="598" y="833"/>
                </a:lnTo>
                <a:lnTo>
                  <a:pt x="598" y="833"/>
                </a:lnTo>
                <a:close/>
                <a:moveTo>
                  <a:pt x="599" y="825"/>
                </a:moveTo>
                <a:lnTo>
                  <a:pt x="599" y="825"/>
                </a:lnTo>
                <a:lnTo>
                  <a:pt x="611" y="821"/>
                </a:lnTo>
                <a:lnTo>
                  <a:pt x="624" y="817"/>
                </a:lnTo>
                <a:lnTo>
                  <a:pt x="649" y="807"/>
                </a:lnTo>
                <a:lnTo>
                  <a:pt x="649" y="807"/>
                </a:lnTo>
                <a:lnTo>
                  <a:pt x="671" y="799"/>
                </a:lnTo>
                <a:lnTo>
                  <a:pt x="671" y="799"/>
                </a:lnTo>
                <a:lnTo>
                  <a:pt x="629" y="816"/>
                </a:lnTo>
                <a:lnTo>
                  <a:pt x="629" y="816"/>
                </a:lnTo>
                <a:lnTo>
                  <a:pt x="613" y="822"/>
                </a:lnTo>
                <a:lnTo>
                  <a:pt x="605" y="826"/>
                </a:lnTo>
                <a:lnTo>
                  <a:pt x="598" y="830"/>
                </a:lnTo>
                <a:lnTo>
                  <a:pt x="598" y="830"/>
                </a:lnTo>
                <a:lnTo>
                  <a:pt x="599" y="825"/>
                </a:lnTo>
                <a:lnTo>
                  <a:pt x="599" y="825"/>
                </a:lnTo>
                <a:close/>
                <a:moveTo>
                  <a:pt x="600" y="816"/>
                </a:moveTo>
                <a:lnTo>
                  <a:pt x="600" y="816"/>
                </a:lnTo>
                <a:lnTo>
                  <a:pt x="627" y="804"/>
                </a:lnTo>
                <a:lnTo>
                  <a:pt x="655" y="793"/>
                </a:lnTo>
                <a:lnTo>
                  <a:pt x="655" y="793"/>
                </a:lnTo>
                <a:lnTo>
                  <a:pt x="642" y="801"/>
                </a:lnTo>
                <a:lnTo>
                  <a:pt x="642" y="801"/>
                </a:lnTo>
                <a:lnTo>
                  <a:pt x="631" y="806"/>
                </a:lnTo>
                <a:lnTo>
                  <a:pt x="620" y="811"/>
                </a:lnTo>
                <a:lnTo>
                  <a:pt x="609" y="816"/>
                </a:lnTo>
                <a:lnTo>
                  <a:pt x="599" y="822"/>
                </a:lnTo>
                <a:lnTo>
                  <a:pt x="599" y="822"/>
                </a:lnTo>
                <a:lnTo>
                  <a:pt x="600" y="816"/>
                </a:lnTo>
                <a:lnTo>
                  <a:pt x="600" y="816"/>
                </a:lnTo>
                <a:close/>
                <a:moveTo>
                  <a:pt x="601" y="802"/>
                </a:moveTo>
                <a:lnTo>
                  <a:pt x="601" y="802"/>
                </a:lnTo>
                <a:lnTo>
                  <a:pt x="612" y="799"/>
                </a:lnTo>
                <a:lnTo>
                  <a:pt x="621" y="794"/>
                </a:lnTo>
                <a:lnTo>
                  <a:pt x="642" y="785"/>
                </a:lnTo>
                <a:lnTo>
                  <a:pt x="642" y="785"/>
                </a:lnTo>
                <a:lnTo>
                  <a:pt x="655" y="779"/>
                </a:lnTo>
                <a:lnTo>
                  <a:pt x="669" y="773"/>
                </a:lnTo>
                <a:lnTo>
                  <a:pt x="697" y="763"/>
                </a:lnTo>
                <a:lnTo>
                  <a:pt x="697" y="763"/>
                </a:lnTo>
                <a:lnTo>
                  <a:pt x="796" y="727"/>
                </a:lnTo>
                <a:lnTo>
                  <a:pt x="796" y="727"/>
                </a:lnTo>
                <a:lnTo>
                  <a:pt x="784" y="731"/>
                </a:lnTo>
                <a:lnTo>
                  <a:pt x="774" y="736"/>
                </a:lnTo>
                <a:lnTo>
                  <a:pt x="752" y="746"/>
                </a:lnTo>
                <a:lnTo>
                  <a:pt x="752" y="746"/>
                </a:lnTo>
                <a:lnTo>
                  <a:pt x="723" y="758"/>
                </a:lnTo>
                <a:lnTo>
                  <a:pt x="693" y="769"/>
                </a:lnTo>
                <a:lnTo>
                  <a:pt x="693" y="769"/>
                </a:lnTo>
                <a:lnTo>
                  <a:pt x="669" y="779"/>
                </a:lnTo>
                <a:lnTo>
                  <a:pt x="646" y="789"/>
                </a:lnTo>
                <a:lnTo>
                  <a:pt x="623" y="801"/>
                </a:lnTo>
                <a:lnTo>
                  <a:pt x="600" y="813"/>
                </a:lnTo>
                <a:lnTo>
                  <a:pt x="600" y="813"/>
                </a:lnTo>
                <a:lnTo>
                  <a:pt x="601" y="802"/>
                </a:lnTo>
                <a:lnTo>
                  <a:pt x="601" y="802"/>
                </a:lnTo>
                <a:close/>
                <a:moveTo>
                  <a:pt x="602" y="800"/>
                </a:moveTo>
                <a:lnTo>
                  <a:pt x="602" y="800"/>
                </a:lnTo>
                <a:lnTo>
                  <a:pt x="608" y="797"/>
                </a:lnTo>
                <a:lnTo>
                  <a:pt x="615" y="792"/>
                </a:lnTo>
                <a:lnTo>
                  <a:pt x="615" y="792"/>
                </a:lnTo>
                <a:lnTo>
                  <a:pt x="641" y="783"/>
                </a:lnTo>
                <a:lnTo>
                  <a:pt x="641" y="783"/>
                </a:lnTo>
                <a:lnTo>
                  <a:pt x="648" y="780"/>
                </a:lnTo>
                <a:lnTo>
                  <a:pt x="648" y="780"/>
                </a:lnTo>
                <a:lnTo>
                  <a:pt x="621" y="792"/>
                </a:lnTo>
                <a:lnTo>
                  <a:pt x="621" y="792"/>
                </a:lnTo>
                <a:lnTo>
                  <a:pt x="611" y="797"/>
                </a:lnTo>
                <a:lnTo>
                  <a:pt x="602" y="800"/>
                </a:lnTo>
                <a:lnTo>
                  <a:pt x="602" y="800"/>
                </a:lnTo>
                <a:close/>
                <a:moveTo>
                  <a:pt x="694" y="759"/>
                </a:moveTo>
                <a:lnTo>
                  <a:pt x="694" y="759"/>
                </a:lnTo>
                <a:lnTo>
                  <a:pt x="679" y="764"/>
                </a:lnTo>
                <a:lnTo>
                  <a:pt x="665" y="770"/>
                </a:lnTo>
                <a:lnTo>
                  <a:pt x="636" y="783"/>
                </a:lnTo>
                <a:lnTo>
                  <a:pt x="636" y="783"/>
                </a:lnTo>
                <a:lnTo>
                  <a:pt x="618" y="789"/>
                </a:lnTo>
                <a:lnTo>
                  <a:pt x="610" y="792"/>
                </a:lnTo>
                <a:lnTo>
                  <a:pt x="602" y="797"/>
                </a:lnTo>
                <a:lnTo>
                  <a:pt x="602" y="797"/>
                </a:lnTo>
                <a:lnTo>
                  <a:pt x="603" y="787"/>
                </a:lnTo>
                <a:lnTo>
                  <a:pt x="603" y="787"/>
                </a:lnTo>
                <a:lnTo>
                  <a:pt x="615" y="783"/>
                </a:lnTo>
                <a:lnTo>
                  <a:pt x="627" y="777"/>
                </a:lnTo>
                <a:lnTo>
                  <a:pt x="640" y="772"/>
                </a:lnTo>
                <a:lnTo>
                  <a:pt x="652" y="766"/>
                </a:lnTo>
                <a:lnTo>
                  <a:pt x="652" y="766"/>
                </a:lnTo>
                <a:lnTo>
                  <a:pt x="678" y="756"/>
                </a:lnTo>
                <a:lnTo>
                  <a:pt x="705" y="748"/>
                </a:lnTo>
                <a:lnTo>
                  <a:pt x="705" y="748"/>
                </a:lnTo>
                <a:lnTo>
                  <a:pt x="734" y="739"/>
                </a:lnTo>
                <a:lnTo>
                  <a:pt x="762" y="731"/>
                </a:lnTo>
                <a:lnTo>
                  <a:pt x="762" y="731"/>
                </a:lnTo>
                <a:lnTo>
                  <a:pt x="767" y="729"/>
                </a:lnTo>
                <a:lnTo>
                  <a:pt x="767" y="729"/>
                </a:lnTo>
                <a:lnTo>
                  <a:pt x="757" y="734"/>
                </a:lnTo>
                <a:lnTo>
                  <a:pt x="757" y="734"/>
                </a:lnTo>
                <a:lnTo>
                  <a:pt x="742" y="741"/>
                </a:lnTo>
                <a:lnTo>
                  <a:pt x="726" y="748"/>
                </a:lnTo>
                <a:lnTo>
                  <a:pt x="694" y="759"/>
                </a:lnTo>
                <a:lnTo>
                  <a:pt x="694" y="759"/>
                </a:lnTo>
                <a:close/>
                <a:moveTo>
                  <a:pt x="799" y="698"/>
                </a:moveTo>
                <a:lnTo>
                  <a:pt x="799" y="698"/>
                </a:lnTo>
                <a:lnTo>
                  <a:pt x="790" y="701"/>
                </a:lnTo>
                <a:lnTo>
                  <a:pt x="783" y="704"/>
                </a:lnTo>
                <a:lnTo>
                  <a:pt x="783" y="704"/>
                </a:lnTo>
                <a:lnTo>
                  <a:pt x="759" y="715"/>
                </a:lnTo>
                <a:lnTo>
                  <a:pt x="759" y="715"/>
                </a:lnTo>
                <a:lnTo>
                  <a:pt x="744" y="722"/>
                </a:lnTo>
                <a:lnTo>
                  <a:pt x="728" y="728"/>
                </a:lnTo>
                <a:lnTo>
                  <a:pt x="694" y="739"/>
                </a:lnTo>
                <a:lnTo>
                  <a:pt x="662" y="750"/>
                </a:lnTo>
                <a:lnTo>
                  <a:pt x="646" y="756"/>
                </a:lnTo>
                <a:lnTo>
                  <a:pt x="629" y="763"/>
                </a:lnTo>
                <a:lnTo>
                  <a:pt x="629" y="763"/>
                </a:lnTo>
                <a:lnTo>
                  <a:pt x="610" y="770"/>
                </a:lnTo>
                <a:lnTo>
                  <a:pt x="610" y="770"/>
                </a:lnTo>
                <a:lnTo>
                  <a:pt x="606" y="772"/>
                </a:lnTo>
                <a:lnTo>
                  <a:pt x="609" y="770"/>
                </a:lnTo>
                <a:lnTo>
                  <a:pt x="609" y="770"/>
                </a:lnTo>
                <a:lnTo>
                  <a:pt x="616" y="766"/>
                </a:lnTo>
                <a:lnTo>
                  <a:pt x="624" y="763"/>
                </a:lnTo>
                <a:lnTo>
                  <a:pt x="640" y="757"/>
                </a:lnTo>
                <a:lnTo>
                  <a:pt x="640" y="757"/>
                </a:lnTo>
                <a:lnTo>
                  <a:pt x="693" y="736"/>
                </a:lnTo>
                <a:lnTo>
                  <a:pt x="693" y="736"/>
                </a:lnTo>
                <a:lnTo>
                  <a:pt x="720" y="726"/>
                </a:lnTo>
                <a:lnTo>
                  <a:pt x="745" y="715"/>
                </a:lnTo>
                <a:lnTo>
                  <a:pt x="745" y="715"/>
                </a:lnTo>
                <a:lnTo>
                  <a:pt x="772" y="703"/>
                </a:lnTo>
                <a:lnTo>
                  <a:pt x="785" y="697"/>
                </a:lnTo>
                <a:lnTo>
                  <a:pt x="799" y="690"/>
                </a:lnTo>
                <a:lnTo>
                  <a:pt x="799" y="690"/>
                </a:lnTo>
                <a:lnTo>
                  <a:pt x="799" y="698"/>
                </a:lnTo>
                <a:lnTo>
                  <a:pt x="799" y="698"/>
                </a:lnTo>
                <a:close/>
                <a:moveTo>
                  <a:pt x="798" y="688"/>
                </a:moveTo>
                <a:lnTo>
                  <a:pt x="798" y="688"/>
                </a:lnTo>
                <a:lnTo>
                  <a:pt x="798" y="688"/>
                </a:lnTo>
                <a:lnTo>
                  <a:pt x="798" y="688"/>
                </a:lnTo>
                <a:lnTo>
                  <a:pt x="772" y="697"/>
                </a:lnTo>
                <a:lnTo>
                  <a:pt x="746" y="707"/>
                </a:lnTo>
                <a:lnTo>
                  <a:pt x="721" y="717"/>
                </a:lnTo>
                <a:lnTo>
                  <a:pt x="694" y="726"/>
                </a:lnTo>
                <a:lnTo>
                  <a:pt x="694" y="726"/>
                </a:lnTo>
                <a:lnTo>
                  <a:pt x="672" y="733"/>
                </a:lnTo>
                <a:lnTo>
                  <a:pt x="650" y="741"/>
                </a:lnTo>
                <a:lnTo>
                  <a:pt x="650" y="741"/>
                </a:lnTo>
                <a:lnTo>
                  <a:pt x="626" y="751"/>
                </a:lnTo>
                <a:lnTo>
                  <a:pt x="626" y="751"/>
                </a:lnTo>
                <a:lnTo>
                  <a:pt x="631" y="748"/>
                </a:lnTo>
                <a:lnTo>
                  <a:pt x="631" y="748"/>
                </a:lnTo>
                <a:lnTo>
                  <a:pt x="654" y="736"/>
                </a:lnTo>
                <a:lnTo>
                  <a:pt x="654" y="736"/>
                </a:lnTo>
                <a:lnTo>
                  <a:pt x="679" y="725"/>
                </a:lnTo>
                <a:lnTo>
                  <a:pt x="704" y="713"/>
                </a:lnTo>
                <a:lnTo>
                  <a:pt x="704" y="713"/>
                </a:lnTo>
                <a:lnTo>
                  <a:pt x="797" y="674"/>
                </a:lnTo>
                <a:lnTo>
                  <a:pt x="797" y="674"/>
                </a:lnTo>
                <a:lnTo>
                  <a:pt x="798" y="688"/>
                </a:lnTo>
                <a:lnTo>
                  <a:pt x="798" y="688"/>
                </a:lnTo>
                <a:close/>
                <a:moveTo>
                  <a:pt x="797" y="672"/>
                </a:moveTo>
                <a:lnTo>
                  <a:pt x="797" y="672"/>
                </a:lnTo>
                <a:lnTo>
                  <a:pt x="785" y="676"/>
                </a:lnTo>
                <a:lnTo>
                  <a:pt x="774" y="680"/>
                </a:lnTo>
                <a:lnTo>
                  <a:pt x="752" y="689"/>
                </a:lnTo>
                <a:lnTo>
                  <a:pt x="752" y="689"/>
                </a:lnTo>
                <a:lnTo>
                  <a:pt x="727" y="697"/>
                </a:lnTo>
                <a:lnTo>
                  <a:pt x="700" y="705"/>
                </a:lnTo>
                <a:lnTo>
                  <a:pt x="700" y="705"/>
                </a:lnTo>
                <a:lnTo>
                  <a:pt x="677" y="715"/>
                </a:lnTo>
                <a:lnTo>
                  <a:pt x="654" y="724"/>
                </a:lnTo>
                <a:lnTo>
                  <a:pt x="654" y="724"/>
                </a:lnTo>
                <a:lnTo>
                  <a:pt x="628" y="736"/>
                </a:lnTo>
                <a:lnTo>
                  <a:pt x="628" y="736"/>
                </a:lnTo>
                <a:lnTo>
                  <a:pt x="618" y="740"/>
                </a:lnTo>
                <a:lnTo>
                  <a:pt x="618" y="740"/>
                </a:lnTo>
                <a:lnTo>
                  <a:pt x="611" y="744"/>
                </a:lnTo>
                <a:lnTo>
                  <a:pt x="608" y="745"/>
                </a:lnTo>
                <a:lnTo>
                  <a:pt x="610" y="744"/>
                </a:lnTo>
                <a:lnTo>
                  <a:pt x="610" y="744"/>
                </a:lnTo>
                <a:lnTo>
                  <a:pt x="619" y="738"/>
                </a:lnTo>
                <a:lnTo>
                  <a:pt x="630" y="733"/>
                </a:lnTo>
                <a:lnTo>
                  <a:pt x="652" y="724"/>
                </a:lnTo>
                <a:lnTo>
                  <a:pt x="652" y="724"/>
                </a:lnTo>
                <a:lnTo>
                  <a:pt x="672" y="715"/>
                </a:lnTo>
                <a:lnTo>
                  <a:pt x="692" y="704"/>
                </a:lnTo>
                <a:lnTo>
                  <a:pt x="692" y="704"/>
                </a:lnTo>
                <a:lnTo>
                  <a:pt x="717" y="694"/>
                </a:lnTo>
                <a:lnTo>
                  <a:pt x="741" y="684"/>
                </a:lnTo>
                <a:lnTo>
                  <a:pt x="765" y="674"/>
                </a:lnTo>
                <a:lnTo>
                  <a:pt x="788" y="664"/>
                </a:lnTo>
                <a:lnTo>
                  <a:pt x="788" y="664"/>
                </a:lnTo>
                <a:lnTo>
                  <a:pt x="790" y="663"/>
                </a:lnTo>
                <a:lnTo>
                  <a:pt x="790" y="663"/>
                </a:lnTo>
                <a:lnTo>
                  <a:pt x="796" y="660"/>
                </a:lnTo>
                <a:lnTo>
                  <a:pt x="796" y="660"/>
                </a:lnTo>
                <a:lnTo>
                  <a:pt x="797" y="672"/>
                </a:lnTo>
                <a:lnTo>
                  <a:pt x="797" y="672"/>
                </a:lnTo>
                <a:close/>
                <a:moveTo>
                  <a:pt x="793" y="644"/>
                </a:moveTo>
                <a:lnTo>
                  <a:pt x="793" y="644"/>
                </a:lnTo>
                <a:lnTo>
                  <a:pt x="796" y="658"/>
                </a:lnTo>
                <a:lnTo>
                  <a:pt x="796" y="658"/>
                </a:lnTo>
                <a:lnTo>
                  <a:pt x="794" y="658"/>
                </a:lnTo>
                <a:lnTo>
                  <a:pt x="794" y="658"/>
                </a:lnTo>
                <a:lnTo>
                  <a:pt x="697" y="693"/>
                </a:lnTo>
                <a:lnTo>
                  <a:pt x="697" y="693"/>
                </a:lnTo>
                <a:lnTo>
                  <a:pt x="675" y="701"/>
                </a:lnTo>
                <a:lnTo>
                  <a:pt x="652" y="711"/>
                </a:lnTo>
                <a:lnTo>
                  <a:pt x="607" y="732"/>
                </a:lnTo>
                <a:lnTo>
                  <a:pt x="607" y="732"/>
                </a:lnTo>
                <a:lnTo>
                  <a:pt x="608" y="728"/>
                </a:lnTo>
                <a:lnTo>
                  <a:pt x="608" y="728"/>
                </a:lnTo>
                <a:lnTo>
                  <a:pt x="617" y="724"/>
                </a:lnTo>
                <a:lnTo>
                  <a:pt x="627" y="719"/>
                </a:lnTo>
                <a:lnTo>
                  <a:pt x="647" y="709"/>
                </a:lnTo>
                <a:lnTo>
                  <a:pt x="647" y="709"/>
                </a:lnTo>
                <a:lnTo>
                  <a:pt x="671" y="697"/>
                </a:lnTo>
                <a:lnTo>
                  <a:pt x="695" y="687"/>
                </a:lnTo>
                <a:lnTo>
                  <a:pt x="695" y="687"/>
                </a:lnTo>
                <a:lnTo>
                  <a:pt x="745" y="666"/>
                </a:lnTo>
                <a:lnTo>
                  <a:pt x="770" y="655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lnTo>
                  <a:pt x="793" y="644"/>
                </a:lnTo>
                <a:close/>
                <a:moveTo>
                  <a:pt x="793" y="642"/>
                </a:moveTo>
                <a:lnTo>
                  <a:pt x="793" y="642"/>
                </a:lnTo>
                <a:lnTo>
                  <a:pt x="792" y="642"/>
                </a:lnTo>
                <a:lnTo>
                  <a:pt x="792" y="642"/>
                </a:lnTo>
                <a:lnTo>
                  <a:pt x="768" y="654"/>
                </a:lnTo>
                <a:lnTo>
                  <a:pt x="744" y="664"/>
                </a:lnTo>
                <a:lnTo>
                  <a:pt x="694" y="685"/>
                </a:lnTo>
                <a:lnTo>
                  <a:pt x="694" y="685"/>
                </a:lnTo>
                <a:lnTo>
                  <a:pt x="670" y="696"/>
                </a:lnTo>
                <a:lnTo>
                  <a:pt x="646" y="707"/>
                </a:lnTo>
                <a:lnTo>
                  <a:pt x="646" y="707"/>
                </a:lnTo>
                <a:lnTo>
                  <a:pt x="622" y="719"/>
                </a:lnTo>
                <a:lnTo>
                  <a:pt x="622" y="719"/>
                </a:lnTo>
                <a:lnTo>
                  <a:pt x="608" y="725"/>
                </a:lnTo>
                <a:lnTo>
                  <a:pt x="608" y="725"/>
                </a:lnTo>
                <a:lnTo>
                  <a:pt x="619" y="720"/>
                </a:lnTo>
                <a:lnTo>
                  <a:pt x="619" y="720"/>
                </a:lnTo>
                <a:lnTo>
                  <a:pt x="640" y="707"/>
                </a:lnTo>
                <a:lnTo>
                  <a:pt x="651" y="702"/>
                </a:lnTo>
                <a:lnTo>
                  <a:pt x="661" y="696"/>
                </a:lnTo>
                <a:lnTo>
                  <a:pt x="661" y="696"/>
                </a:lnTo>
                <a:lnTo>
                  <a:pt x="709" y="675"/>
                </a:lnTo>
                <a:lnTo>
                  <a:pt x="709" y="675"/>
                </a:lnTo>
                <a:lnTo>
                  <a:pt x="731" y="665"/>
                </a:lnTo>
                <a:lnTo>
                  <a:pt x="752" y="655"/>
                </a:lnTo>
                <a:lnTo>
                  <a:pt x="773" y="644"/>
                </a:lnTo>
                <a:lnTo>
                  <a:pt x="783" y="637"/>
                </a:lnTo>
                <a:lnTo>
                  <a:pt x="792" y="629"/>
                </a:lnTo>
                <a:lnTo>
                  <a:pt x="792" y="629"/>
                </a:lnTo>
                <a:lnTo>
                  <a:pt x="793" y="642"/>
                </a:lnTo>
                <a:lnTo>
                  <a:pt x="793" y="642"/>
                </a:lnTo>
                <a:close/>
                <a:moveTo>
                  <a:pt x="792" y="627"/>
                </a:moveTo>
                <a:lnTo>
                  <a:pt x="792" y="627"/>
                </a:lnTo>
                <a:lnTo>
                  <a:pt x="791" y="627"/>
                </a:lnTo>
                <a:lnTo>
                  <a:pt x="791" y="627"/>
                </a:lnTo>
                <a:lnTo>
                  <a:pt x="781" y="631"/>
                </a:lnTo>
                <a:lnTo>
                  <a:pt x="771" y="637"/>
                </a:lnTo>
                <a:lnTo>
                  <a:pt x="751" y="647"/>
                </a:lnTo>
                <a:lnTo>
                  <a:pt x="751" y="647"/>
                </a:lnTo>
                <a:lnTo>
                  <a:pt x="738" y="654"/>
                </a:lnTo>
                <a:lnTo>
                  <a:pt x="725" y="660"/>
                </a:lnTo>
                <a:lnTo>
                  <a:pt x="698" y="671"/>
                </a:lnTo>
                <a:lnTo>
                  <a:pt x="698" y="671"/>
                </a:lnTo>
                <a:lnTo>
                  <a:pt x="647" y="694"/>
                </a:lnTo>
                <a:lnTo>
                  <a:pt x="647" y="694"/>
                </a:lnTo>
                <a:lnTo>
                  <a:pt x="658" y="689"/>
                </a:lnTo>
                <a:lnTo>
                  <a:pt x="658" y="689"/>
                </a:lnTo>
                <a:lnTo>
                  <a:pt x="683" y="676"/>
                </a:lnTo>
                <a:lnTo>
                  <a:pt x="707" y="662"/>
                </a:lnTo>
                <a:lnTo>
                  <a:pt x="707" y="662"/>
                </a:lnTo>
                <a:lnTo>
                  <a:pt x="755" y="636"/>
                </a:lnTo>
                <a:lnTo>
                  <a:pt x="755" y="636"/>
                </a:lnTo>
                <a:lnTo>
                  <a:pt x="764" y="630"/>
                </a:lnTo>
                <a:lnTo>
                  <a:pt x="773" y="624"/>
                </a:lnTo>
                <a:lnTo>
                  <a:pt x="782" y="618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0" y="610"/>
                </a:lnTo>
                <a:lnTo>
                  <a:pt x="792" y="627"/>
                </a:lnTo>
                <a:lnTo>
                  <a:pt x="792" y="627"/>
                </a:lnTo>
                <a:close/>
                <a:moveTo>
                  <a:pt x="789" y="602"/>
                </a:moveTo>
                <a:lnTo>
                  <a:pt x="789" y="602"/>
                </a:lnTo>
                <a:lnTo>
                  <a:pt x="790" y="609"/>
                </a:lnTo>
                <a:lnTo>
                  <a:pt x="790" y="609"/>
                </a:lnTo>
                <a:lnTo>
                  <a:pt x="789" y="609"/>
                </a:lnTo>
                <a:lnTo>
                  <a:pt x="788" y="609"/>
                </a:lnTo>
                <a:lnTo>
                  <a:pt x="788" y="609"/>
                </a:lnTo>
                <a:lnTo>
                  <a:pt x="770" y="620"/>
                </a:lnTo>
                <a:lnTo>
                  <a:pt x="751" y="631"/>
                </a:lnTo>
                <a:lnTo>
                  <a:pt x="751" y="631"/>
                </a:lnTo>
                <a:lnTo>
                  <a:pt x="727" y="643"/>
                </a:lnTo>
                <a:lnTo>
                  <a:pt x="701" y="653"/>
                </a:lnTo>
                <a:lnTo>
                  <a:pt x="701" y="653"/>
                </a:lnTo>
                <a:lnTo>
                  <a:pt x="685" y="662"/>
                </a:lnTo>
                <a:lnTo>
                  <a:pt x="668" y="670"/>
                </a:lnTo>
                <a:lnTo>
                  <a:pt x="636" y="688"/>
                </a:lnTo>
                <a:lnTo>
                  <a:pt x="636" y="688"/>
                </a:lnTo>
                <a:lnTo>
                  <a:pt x="646" y="681"/>
                </a:lnTo>
                <a:lnTo>
                  <a:pt x="646" y="681"/>
                </a:lnTo>
                <a:lnTo>
                  <a:pt x="669" y="667"/>
                </a:lnTo>
                <a:lnTo>
                  <a:pt x="692" y="655"/>
                </a:lnTo>
                <a:lnTo>
                  <a:pt x="692" y="655"/>
                </a:lnTo>
                <a:lnTo>
                  <a:pt x="717" y="643"/>
                </a:lnTo>
                <a:lnTo>
                  <a:pt x="742" y="629"/>
                </a:lnTo>
                <a:lnTo>
                  <a:pt x="766" y="616"/>
                </a:lnTo>
                <a:lnTo>
                  <a:pt x="789" y="602"/>
                </a:lnTo>
                <a:lnTo>
                  <a:pt x="789" y="602"/>
                </a:lnTo>
                <a:close/>
                <a:moveTo>
                  <a:pt x="787" y="580"/>
                </a:moveTo>
                <a:lnTo>
                  <a:pt x="787" y="580"/>
                </a:lnTo>
                <a:lnTo>
                  <a:pt x="789" y="600"/>
                </a:lnTo>
                <a:lnTo>
                  <a:pt x="789" y="600"/>
                </a:lnTo>
                <a:lnTo>
                  <a:pt x="788" y="600"/>
                </a:lnTo>
                <a:lnTo>
                  <a:pt x="788" y="600"/>
                </a:lnTo>
                <a:lnTo>
                  <a:pt x="783" y="603"/>
                </a:lnTo>
                <a:lnTo>
                  <a:pt x="783" y="603"/>
                </a:lnTo>
                <a:lnTo>
                  <a:pt x="782" y="603"/>
                </a:lnTo>
                <a:lnTo>
                  <a:pt x="780" y="605"/>
                </a:lnTo>
                <a:lnTo>
                  <a:pt x="780" y="605"/>
                </a:lnTo>
                <a:lnTo>
                  <a:pt x="759" y="615"/>
                </a:lnTo>
                <a:lnTo>
                  <a:pt x="737" y="626"/>
                </a:lnTo>
                <a:lnTo>
                  <a:pt x="693" y="647"/>
                </a:lnTo>
                <a:lnTo>
                  <a:pt x="693" y="647"/>
                </a:lnTo>
                <a:lnTo>
                  <a:pt x="650" y="670"/>
                </a:lnTo>
                <a:lnTo>
                  <a:pt x="650" y="670"/>
                </a:lnTo>
                <a:lnTo>
                  <a:pt x="631" y="681"/>
                </a:lnTo>
                <a:lnTo>
                  <a:pt x="631" y="681"/>
                </a:lnTo>
                <a:lnTo>
                  <a:pt x="626" y="683"/>
                </a:lnTo>
                <a:lnTo>
                  <a:pt x="620" y="685"/>
                </a:lnTo>
                <a:lnTo>
                  <a:pt x="614" y="687"/>
                </a:lnTo>
                <a:lnTo>
                  <a:pt x="610" y="690"/>
                </a:lnTo>
                <a:lnTo>
                  <a:pt x="610" y="690"/>
                </a:lnTo>
                <a:lnTo>
                  <a:pt x="618" y="683"/>
                </a:lnTo>
                <a:lnTo>
                  <a:pt x="628" y="678"/>
                </a:lnTo>
                <a:lnTo>
                  <a:pt x="648" y="667"/>
                </a:lnTo>
                <a:lnTo>
                  <a:pt x="648" y="667"/>
                </a:lnTo>
                <a:lnTo>
                  <a:pt x="672" y="654"/>
                </a:lnTo>
                <a:lnTo>
                  <a:pt x="695" y="642"/>
                </a:lnTo>
                <a:lnTo>
                  <a:pt x="695" y="642"/>
                </a:lnTo>
                <a:lnTo>
                  <a:pt x="742" y="619"/>
                </a:lnTo>
                <a:lnTo>
                  <a:pt x="765" y="607"/>
                </a:lnTo>
                <a:lnTo>
                  <a:pt x="787" y="594"/>
                </a:lnTo>
                <a:lnTo>
                  <a:pt x="787" y="594"/>
                </a:lnTo>
                <a:lnTo>
                  <a:pt x="788" y="593"/>
                </a:lnTo>
                <a:lnTo>
                  <a:pt x="788" y="593"/>
                </a:lnTo>
                <a:lnTo>
                  <a:pt x="787" y="592"/>
                </a:lnTo>
                <a:lnTo>
                  <a:pt x="786" y="592"/>
                </a:lnTo>
                <a:lnTo>
                  <a:pt x="786" y="592"/>
                </a:lnTo>
                <a:lnTo>
                  <a:pt x="739" y="614"/>
                </a:lnTo>
                <a:lnTo>
                  <a:pt x="691" y="637"/>
                </a:lnTo>
                <a:lnTo>
                  <a:pt x="691" y="637"/>
                </a:lnTo>
                <a:lnTo>
                  <a:pt x="669" y="647"/>
                </a:lnTo>
                <a:lnTo>
                  <a:pt x="648" y="658"/>
                </a:lnTo>
                <a:lnTo>
                  <a:pt x="648" y="658"/>
                </a:lnTo>
                <a:lnTo>
                  <a:pt x="625" y="670"/>
                </a:lnTo>
                <a:lnTo>
                  <a:pt x="625" y="670"/>
                </a:lnTo>
                <a:lnTo>
                  <a:pt x="611" y="677"/>
                </a:lnTo>
                <a:lnTo>
                  <a:pt x="611" y="677"/>
                </a:lnTo>
                <a:lnTo>
                  <a:pt x="611" y="676"/>
                </a:lnTo>
                <a:lnTo>
                  <a:pt x="611" y="676"/>
                </a:lnTo>
                <a:lnTo>
                  <a:pt x="617" y="672"/>
                </a:lnTo>
                <a:lnTo>
                  <a:pt x="617" y="672"/>
                </a:lnTo>
                <a:lnTo>
                  <a:pt x="656" y="648"/>
                </a:lnTo>
                <a:lnTo>
                  <a:pt x="675" y="637"/>
                </a:lnTo>
                <a:lnTo>
                  <a:pt x="695" y="625"/>
                </a:lnTo>
                <a:lnTo>
                  <a:pt x="695" y="625"/>
                </a:lnTo>
                <a:lnTo>
                  <a:pt x="741" y="603"/>
                </a:lnTo>
                <a:lnTo>
                  <a:pt x="764" y="592"/>
                </a:lnTo>
                <a:lnTo>
                  <a:pt x="786" y="580"/>
                </a:lnTo>
                <a:lnTo>
                  <a:pt x="786" y="580"/>
                </a:lnTo>
                <a:lnTo>
                  <a:pt x="786" y="579"/>
                </a:lnTo>
                <a:lnTo>
                  <a:pt x="786" y="578"/>
                </a:lnTo>
                <a:lnTo>
                  <a:pt x="785" y="578"/>
                </a:lnTo>
                <a:lnTo>
                  <a:pt x="784" y="578"/>
                </a:lnTo>
                <a:lnTo>
                  <a:pt x="784" y="578"/>
                </a:lnTo>
                <a:lnTo>
                  <a:pt x="696" y="619"/>
                </a:lnTo>
                <a:lnTo>
                  <a:pt x="696" y="619"/>
                </a:lnTo>
                <a:lnTo>
                  <a:pt x="654" y="642"/>
                </a:lnTo>
                <a:lnTo>
                  <a:pt x="614" y="663"/>
                </a:lnTo>
                <a:lnTo>
                  <a:pt x="614" y="663"/>
                </a:lnTo>
                <a:lnTo>
                  <a:pt x="656" y="638"/>
                </a:lnTo>
                <a:lnTo>
                  <a:pt x="677" y="625"/>
                </a:lnTo>
                <a:lnTo>
                  <a:pt x="699" y="614"/>
                </a:lnTo>
                <a:lnTo>
                  <a:pt x="699" y="614"/>
                </a:lnTo>
                <a:lnTo>
                  <a:pt x="744" y="593"/>
                </a:lnTo>
                <a:lnTo>
                  <a:pt x="765" y="582"/>
                </a:lnTo>
                <a:lnTo>
                  <a:pt x="787" y="570"/>
                </a:lnTo>
                <a:lnTo>
                  <a:pt x="787" y="570"/>
                </a:lnTo>
                <a:lnTo>
                  <a:pt x="787" y="580"/>
                </a:lnTo>
                <a:lnTo>
                  <a:pt x="787" y="580"/>
                </a:lnTo>
                <a:close/>
                <a:moveTo>
                  <a:pt x="786" y="567"/>
                </a:moveTo>
                <a:lnTo>
                  <a:pt x="786" y="567"/>
                </a:lnTo>
                <a:lnTo>
                  <a:pt x="764" y="576"/>
                </a:lnTo>
                <a:lnTo>
                  <a:pt x="743" y="585"/>
                </a:lnTo>
                <a:lnTo>
                  <a:pt x="699" y="606"/>
                </a:lnTo>
                <a:lnTo>
                  <a:pt x="699" y="606"/>
                </a:lnTo>
                <a:lnTo>
                  <a:pt x="676" y="617"/>
                </a:lnTo>
                <a:lnTo>
                  <a:pt x="652" y="628"/>
                </a:lnTo>
                <a:lnTo>
                  <a:pt x="652" y="628"/>
                </a:lnTo>
                <a:lnTo>
                  <a:pt x="642" y="635"/>
                </a:lnTo>
                <a:lnTo>
                  <a:pt x="630" y="642"/>
                </a:lnTo>
                <a:lnTo>
                  <a:pt x="630" y="642"/>
                </a:lnTo>
                <a:lnTo>
                  <a:pt x="622" y="647"/>
                </a:lnTo>
                <a:lnTo>
                  <a:pt x="622" y="647"/>
                </a:lnTo>
                <a:lnTo>
                  <a:pt x="615" y="651"/>
                </a:lnTo>
                <a:lnTo>
                  <a:pt x="613" y="652"/>
                </a:lnTo>
                <a:lnTo>
                  <a:pt x="617" y="649"/>
                </a:lnTo>
                <a:lnTo>
                  <a:pt x="617" y="649"/>
                </a:lnTo>
                <a:lnTo>
                  <a:pt x="639" y="635"/>
                </a:lnTo>
                <a:lnTo>
                  <a:pt x="659" y="621"/>
                </a:lnTo>
                <a:lnTo>
                  <a:pt x="681" y="609"/>
                </a:lnTo>
                <a:lnTo>
                  <a:pt x="703" y="598"/>
                </a:lnTo>
                <a:lnTo>
                  <a:pt x="703" y="598"/>
                </a:lnTo>
                <a:lnTo>
                  <a:pt x="748" y="576"/>
                </a:lnTo>
                <a:lnTo>
                  <a:pt x="748" y="576"/>
                </a:lnTo>
                <a:lnTo>
                  <a:pt x="767" y="567"/>
                </a:lnTo>
                <a:lnTo>
                  <a:pt x="776" y="562"/>
                </a:lnTo>
                <a:lnTo>
                  <a:pt x="785" y="556"/>
                </a:lnTo>
                <a:lnTo>
                  <a:pt x="785" y="556"/>
                </a:lnTo>
                <a:lnTo>
                  <a:pt x="785" y="556"/>
                </a:lnTo>
                <a:lnTo>
                  <a:pt x="785" y="555"/>
                </a:lnTo>
                <a:lnTo>
                  <a:pt x="783" y="555"/>
                </a:lnTo>
                <a:lnTo>
                  <a:pt x="783" y="555"/>
                </a:lnTo>
                <a:lnTo>
                  <a:pt x="762" y="565"/>
                </a:lnTo>
                <a:lnTo>
                  <a:pt x="741" y="574"/>
                </a:lnTo>
                <a:lnTo>
                  <a:pt x="719" y="583"/>
                </a:lnTo>
                <a:lnTo>
                  <a:pt x="696" y="592"/>
                </a:lnTo>
                <a:lnTo>
                  <a:pt x="696" y="592"/>
                </a:lnTo>
                <a:lnTo>
                  <a:pt x="674" y="602"/>
                </a:lnTo>
                <a:lnTo>
                  <a:pt x="652" y="613"/>
                </a:lnTo>
                <a:lnTo>
                  <a:pt x="652" y="613"/>
                </a:lnTo>
                <a:lnTo>
                  <a:pt x="638" y="623"/>
                </a:lnTo>
                <a:lnTo>
                  <a:pt x="638" y="623"/>
                </a:lnTo>
                <a:lnTo>
                  <a:pt x="631" y="625"/>
                </a:lnTo>
                <a:lnTo>
                  <a:pt x="625" y="628"/>
                </a:lnTo>
                <a:lnTo>
                  <a:pt x="619" y="630"/>
                </a:lnTo>
                <a:lnTo>
                  <a:pt x="614" y="634"/>
                </a:lnTo>
                <a:lnTo>
                  <a:pt x="614" y="634"/>
                </a:lnTo>
                <a:lnTo>
                  <a:pt x="634" y="621"/>
                </a:lnTo>
                <a:lnTo>
                  <a:pt x="653" y="610"/>
                </a:lnTo>
                <a:lnTo>
                  <a:pt x="693" y="589"/>
                </a:lnTo>
                <a:lnTo>
                  <a:pt x="693" y="589"/>
                </a:lnTo>
                <a:lnTo>
                  <a:pt x="716" y="578"/>
                </a:lnTo>
                <a:lnTo>
                  <a:pt x="738" y="567"/>
                </a:lnTo>
                <a:lnTo>
                  <a:pt x="738" y="567"/>
                </a:lnTo>
                <a:lnTo>
                  <a:pt x="762" y="556"/>
                </a:lnTo>
                <a:lnTo>
                  <a:pt x="762" y="556"/>
                </a:lnTo>
                <a:lnTo>
                  <a:pt x="772" y="550"/>
                </a:lnTo>
                <a:lnTo>
                  <a:pt x="772" y="550"/>
                </a:lnTo>
                <a:lnTo>
                  <a:pt x="777" y="548"/>
                </a:lnTo>
                <a:lnTo>
                  <a:pt x="777" y="548"/>
                </a:lnTo>
                <a:lnTo>
                  <a:pt x="781" y="547"/>
                </a:lnTo>
                <a:lnTo>
                  <a:pt x="781" y="546"/>
                </a:lnTo>
                <a:lnTo>
                  <a:pt x="782" y="545"/>
                </a:lnTo>
                <a:lnTo>
                  <a:pt x="782" y="545"/>
                </a:lnTo>
                <a:lnTo>
                  <a:pt x="785" y="544"/>
                </a:lnTo>
                <a:lnTo>
                  <a:pt x="785" y="544"/>
                </a:lnTo>
                <a:lnTo>
                  <a:pt x="786" y="567"/>
                </a:lnTo>
                <a:lnTo>
                  <a:pt x="786" y="567"/>
                </a:lnTo>
                <a:close/>
                <a:moveTo>
                  <a:pt x="785" y="541"/>
                </a:moveTo>
                <a:lnTo>
                  <a:pt x="785" y="541"/>
                </a:lnTo>
                <a:lnTo>
                  <a:pt x="765" y="553"/>
                </a:lnTo>
                <a:lnTo>
                  <a:pt x="765" y="553"/>
                </a:lnTo>
                <a:lnTo>
                  <a:pt x="730" y="568"/>
                </a:lnTo>
                <a:lnTo>
                  <a:pt x="694" y="583"/>
                </a:lnTo>
                <a:lnTo>
                  <a:pt x="694" y="583"/>
                </a:lnTo>
                <a:lnTo>
                  <a:pt x="671" y="594"/>
                </a:lnTo>
                <a:lnTo>
                  <a:pt x="649" y="605"/>
                </a:lnTo>
                <a:lnTo>
                  <a:pt x="649" y="605"/>
                </a:lnTo>
                <a:lnTo>
                  <a:pt x="630" y="615"/>
                </a:lnTo>
                <a:lnTo>
                  <a:pt x="630" y="615"/>
                </a:lnTo>
                <a:lnTo>
                  <a:pt x="627" y="616"/>
                </a:lnTo>
                <a:lnTo>
                  <a:pt x="627" y="616"/>
                </a:lnTo>
                <a:lnTo>
                  <a:pt x="664" y="594"/>
                </a:lnTo>
                <a:lnTo>
                  <a:pt x="682" y="584"/>
                </a:lnTo>
                <a:lnTo>
                  <a:pt x="701" y="575"/>
                </a:lnTo>
                <a:lnTo>
                  <a:pt x="701" y="575"/>
                </a:lnTo>
                <a:lnTo>
                  <a:pt x="723" y="565"/>
                </a:lnTo>
                <a:lnTo>
                  <a:pt x="744" y="556"/>
                </a:lnTo>
                <a:lnTo>
                  <a:pt x="764" y="544"/>
                </a:lnTo>
                <a:lnTo>
                  <a:pt x="774" y="538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4" y="531"/>
                </a:lnTo>
                <a:lnTo>
                  <a:pt x="785" y="541"/>
                </a:lnTo>
                <a:lnTo>
                  <a:pt x="785" y="541"/>
                </a:lnTo>
                <a:close/>
                <a:moveTo>
                  <a:pt x="784" y="529"/>
                </a:moveTo>
                <a:lnTo>
                  <a:pt x="784" y="529"/>
                </a:lnTo>
                <a:lnTo>
                  <a:pt x="783" y="529"/>
                </a:lnTo>
                <a:lnTo>
                  <a:pt x="783" y="529"/>
                </a:lnTo>
                <a:lnTo>
                  <a:pt x="762" y="540"/>
                </a:lnTo>
                <a:lnTo>
                  <a:pt x="740" y="550"/>
                </a:lnTo>
                <a:lnTo>
                  <a:pt x="719" y="561"/>
                </a:lnTo>
                <a:lnTo>
                  <a:pt x="697" y="571"/>
                </a:lnTo>
                <a:lnTo>
                  <a:pt x="697" y="571"/>
                </a:lnTo>
                <a:lnTo>
                  <a:pt x="652" y="594"/>
                </a:lnTo>
                <a:lnTo>
                  <a:pt x="652" y="594"/>
                </a:lnTo>
                <a:lnTo>
                  <a:pt x="625" y="605"/>
                </a:lnTo>
                <a:lnTo>
                  <a:pt x="625" y="605"/>
                </a:lnTo>
                <a:lnTo>
                  <a:pt x="616" y="609"/>
                </a:lnTo>
                <a:lnTo>
                  <a:pt x="615" y="610"/>
                </a:lnTo>
                <a:lnTo>
                  <a:pt x="616" y="609"/>
                </a:lnTo>
                <a:lnTo>
                  <a:pt x="626" y="603"/>
                </a:lnTo>
                <a:lnTo>
                  <a:pt x="626" y="603"/>
                </a:lnTo>
                <a:lnTo>
                  <a:pt x="647" y="591"/>
                </a:lnTo>
                <a:lnTo>
                  <a:pt x="667" y="580"/>
                </a:lnTo>
                <a:lnTo>
                  <a:pt x="708" y="560"/>
                </a:lnTo>
                <a:lnTo>
                  <a:pt x="708" y="560"/>
                </a:lnTo>
                <a:lnTo>
                  <a:pt x="728" y="550"/>
                </a:lnTo>
                <a:lnTo>
                  <a:pt x="747" y="541"/>
                </a:lnTo>
                <a:lnTo>
                  <a:pt x="766" y="530"/>
                </a:lnTo>
                <a:lnTo>
                  <a:pt x="775" y="524"/>
                </a:lnTo>
                <a:lnTo>
                  <a:pt x="783" y="518"/>
                </a:lnTo>
                <a:lnTo>
                  <a:pt x="783" y="518"/>
                </a:lnTo>
                <a:lnTo>
                  <a:pt x="784" y="529"/>
                </a:lnTo>
                <a:lnTo>
                  <a:pt x="784" y="529"/>
                </a:lnTo>
                <a:close/>
                <a:moveTo>
                  <a:pt x="782" y="516"/>
                </a:moveTo>
                <a:lnTo>
                  <a:pt x="782" y="516"/>
                </a:lnTo>
                <a:lnTo>
                  <a:pt x="782" y="516"/>
                </a:lnTo>
                <a:lnTo>
                  <a:pt x="782" y="516"/>
                </a:lnTo>
                <a:lnTo>
                  <a:pt x="741" y="537"/>
                </a:lnTo>
                <a:lnTo>
                  <a:pt x="699" y="557"/>
                </a:lnTo>
                <a:lnTo>
                  <a:pt x="699" y="557"/>
                </a:lnTo>
                <a:lnTo>
                  <a:pt x="653" y="578"/>
                </a:lnTo>
                <a:lnTo>
                  <a:pt x="653" y="578"/>
                </a:lnTo>
                <a:lnTo>
                  <a:pt x="635" y="587"/>
                </a:lnTo>
                <a:lnTo>
                  <a:pt x="616" y="597"/>
                </a:lnTo>
                <a:lnTo>
                  <a:pt x="616" y="597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16" y="592"/>
                </a:lnTo>
                <a:lnTo>
                  <a:pt x="637" y="581"/>
                </a:lnTo>
                <a:lnTo>
                  <a:pt x="657" y="570"/>
                </a:lnTo>
                <a:lnTo>
                  <a:pt x="677" y="561"/>
                </a:lnTo>
                <a:lnTo>
                  <a:pt x="698" y="551"/>
                </a:lnTo>
                <a:lnTo>
                  <a:pt x="698" y="551"/>
                </a:lnTo>
                <a:lnTo>
                  <a:pt x="719" y="541"/>
                </a:lnTo>
                <a:lnTo>
                  <a:pt x="739" y="531"/>
                </a:lnTo>
                <a:lnTo>
                  <a:pt x="780" y="510"/>
                </a:lnTo>
                <a:lnTo>
                  <a:pt x="780" y="510"/>
                </a:lnTo>
                <a:lnTo>
                  <a:pt x="782" y="513"/>
                </a:lnTo>
                <a:lnTo>
                  <a:pt x="782" y="513"/>
                </a:lnTo>
                <a:lnTo>
                  <a:pt x="782" y="516"/>
                </a:lnTo>
                <a:lnTo>
                  <a:pt x="782" y="516"/>
                </a:lnTo>
                <a:close/>
                <a:moveTo>
                  <a:pt x="766" y="502"/>
                </a:moveTo>
                <a:lnTo>
                  <a:pt x="766" y="502"/>
                </a:lnTo>
                <a:lnTo>
                  <a:pt x="686" y="542"/>
                </a:lnTo>
                <a:lnTo>
                  <a:pt x="686" y="542"/>
                </a:lnTo>
                <a:lnTo>
                  <a:pt x="652" y="560"/>
                </a:lnTo>
                <a:lnTo>
                  <a:pt x="635" y="568"/>
                </a:lnTo>
                <a:lnTo>
                  <a:pt x="617" y="578"/>
                </a:lnTo>
                <a:lnTo>
                  <a:pt x="617" y="578"/>
                </a:lnTo>
                <a:lnTo>
                  <a:pt x="618" y="567"/>
                </a:lnTo>
                <a:lnTo>
                  <a:pt x="618" y="567"/>
                </a:lnTo>
                <a:lnTo>
                  <a:pt x="636" y="559"/>
                </a:lnTo>
                <a:lnTo>
                  <a:pt x="652" y="550"/>
                </a:lnTo>
                <a:lnTo>
                  <a:pt x="683" y="531"/>
                </a:lnTo>
                <a:lnTo>
                  <a:pt x="683" y="531"/>
                </a:lnTo>
                <a:lnTo>
                  <a:pt x="701" y="523"/>
                </a:lnTo>
                <a:lnTo>
                  <a:pt x="719" y="514"/>
                </a:lnTo>
                <a:lnTo>
                  <a:pt x="736" y="506"/>
                </a:lnTo>
                <a:lnTo>
                  <a:pt x="745" y="501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3" y="495"/>
                </a:lnTo>
                <a:lnTo>
                  <a:pt x="756" y="496"/>
                </a:lnTo>
                <a:lnTo>
                  <a:pt x="756" y="496"/>
                </a:lnTo>
                <a:lnTo>
                  <a:pt x="744" y="504"/>
                </a:lnTo>
                <a:lnTo>
                  <a:pt x="738" y="508"/>
                </a:lnTo>
                <a:lnTo>
                  <a:pt x="731" y="511"/>
                </a:lnTo>
                <a:lnTo>
                  <a:pt x="731" y="511"/>
                </a:lnTo>
                <a:lnTo>
                  <a:pt x="711" y="521"/>
                </a:lnTo>
                <a:lnTo>
                  <a:pt x="692" y="532"/>
                </a:lnTo>
                <a:lnTo>
                  <a:pt x="692" y="532"/>
                </a:lnTo>
                <a:lnTo>
                  <a:pt x="657" y="553"/>
                </a:lnTo>
                <a:lnTo>
                  <a:pt x="619" y="572"/>
                </a:lnTo>
                <a:lnTo>
                  <a:pt x="619" y="572"/>
                </a:lnTo>
                <a:lnTo>
                  <a:pt x="618" y="573"/>
                </a:lnTo>
                <a:lnTo>
                  <a:pt x="619" y="573"/>
                </a:lnTo>
                <a:lnTo>
                  <a:pt x="619" y="574"/>
                </a:lnTo>
                <a:lnTo>
                  <a:pt x="620" y="574"/>
                </a:lnTo>
                <a:lnTo>
                  <a:pt x="620" y="574"/>
                </a:lnTo>
                <a:lnTo>
                  <a:pt x="658" y="555"/>
                </a:lnTo>
                <a:lnTo>
                  <a:pt x="694" y="534"/>
                </a:lnTo>
                <a:lnTo>
                  <a:pt x="694" y="534"/>
                </a:lnTo>
                <a:lnTo>
                  <a:pt x="710" y="525"/>
                </a:lnTo>
                <a:lnTo>
                  <a:pt x="728" y="516"/>
                </a:lnTo>
                <a:lnTo>
                  <a:pt x="728" y="516"/>
                </a:lnTo>
                <a:lnTo>
                  <a:pt x="737" y="511"/>
                </a:lnTo>
                <a:lnTo>
                  <a:pt x="746" y="506"/>
                </a:lnTo>
                <a:lnTo>
                  <a:pt x="746" y="506"/>
                </a:lnTo>
                <a:lnTo>
                  <a:pt x="752" y="502"/>
                </a:lnTo>
                <a:lnTo>
                  <a:pt x="759" y="497"/>
                </a:lnTo>
                <a:lnTo>
                  <a:pt x="759" y="497"/>
                </a:lnTo>
                <a:lnTo>
                  <a:pt x="766" y="501"/>
                </a:lnTo>
                <a:lnTo>
                  <a:pt x="773" y="505"/>
                </a:lnTo>
                <a:lnTo>
                  <a:pt x="773" y="505"/>
                </a:lnTo>
                <a:lnTo>
                  <a:pt x="735" y="524"/>
                </a:lnTo>
                <a:lnTo>
                  <a:pt x="695" y="543"/>
                </a:lnTo>
                <a:lnTo>
                  <a:pt x="657" y="563"/>
                </a:lnTo>
                <a:lnTo>
                  <a:pt x="618" y="583"/>
                </a:lnTo>
                <a:lnTo>
                  <a:pt x="618" y="583"/>
                </a:lnTo>
                <a:lnTo>
                  <a:pt x="617" y="583"/>
                </a:lnTo>
                <a:lnTo>
                  <a:pt x="618" y="584"/>
                </a:lnTo>
                <a:lnTo>
                  <a:pt x="618" y="585"/>
                </a:lnTo>
                <a:lnTo>
                  <a:pt x="619" y="584"/>
                </a:lnTo>
                <a:lnTo>
                  <a:pt x="619" y="584"/>
                </a:lnTo>
                <a:lnTo>
                  <a:pt x="658" y="564"/>
                </a:lnTo>
                <a:lnTo>
                  <a:pt x="697" y="545"/>
                </a:lnTo>
                <a:lnTo>
                  <a:pt x="736" y="526"/>
                </a:lnTo>
                <a:lnTo>
                  <a:pt x="775" y="506"/>
                </a:lnTo>
                <a:lnTo>
                  <a:pt x="775" y="506"/>
                </a:lnTo>
                <a:lnTo>
                  <a:pt x="778" y="509"/>
                </a:lnTo>
                <a:lnTo>
                  <a:pt x="778" y="509"/>
                </a:lnTo>
                <a:lnTo>
                  <a:pt x="738" y="529"/>
                </a:lnTo>
                <a:lnTo>
                  <a:pt x="718" y="539"/>
                </a:lnTo>
                <a:lnTo>
                  <a:pt x="697" y="549"/>
                </a:lnTo>
                <a:lnTo>
                  <a:pt x="697" y="549"/>
                </a:lnTo>
                <a:lnTo>
                  <a:pt x="656" y="568"/>
                </a:lnTo>
                <a:lnTo>
                  <a:pt x="636" y="578"/>
                </a:lnTo>
                <a:lnTo>
                  <a:pt x="616" y="590"/>
                </a:lnTo>
                <a:lnTo>
                  <a:pt x="616" y="590"/>
                </a:lnTo>
                <a:lnTo>
                  <a:pt x="617" y="581"/>
                </a:lnTo>
                <a:lnTo>
                  <a:pt x="617" y="581"/>
                </a:lnTo>
                <a:lnTo>
                  <a:pt x="635" y="571"/>
                </a:lnTo>
                <a:lnTo>
                  <a:pt x="652" y="562"/>
                </a:lnTo>
                <a:lnTo>
                  <a:pt x="687" y="544"/>
                </a:lnTo>
                <a:lnTo>
                  <a:pt x="687" y="544"/>
                </a:lnTo>
                <a:lnTo>
                  <a:pt x="728" y="524"/>
                </a:lnTo>
                <a:lnTo>
                  <a:pt x="767" y="504"/>
                </a:lnTo>
                <a:lnTo>
                  <a:pt x="767" y="504"/>
                </a:lnTo>
                <a:lnTo>
                  <a:pt x="768" y="503"/>
                </a:lnTo>
                <a:lnTo>
                  <a:pt x="768" y="503"/>
                </a:lnTo>
                <a:lnTo>
                  <a:pt x="767" y="502"/>
                </a:lnTo>
                <a:lnTo>
                  <a:pt x="766" y="502"/>
                </a:lnTo>
                <a:lnTo>
                  <a:pt x="766" y="502"/>
                </a:lnTo>
                <a:close/>
                <a:moveTo>
                  <a:pt x="649" y="469"/>
                </a:moveTo>
                <a:lnTo>
                  <a:pt x="649" y="469"/>
                </a:lnTo>
                <a:lnTo>
                  <a:pt x="636" y="468"/>
                </a:lnTo>
                <a:lnTo>
                  <a:pt x="636" y="468"/>
                </a:lnTo>
                <a:lnTo>
                  <a:pt x="635" y="463"/>
                </a:lnTo>
                <a:lnTo>
                  <a:pt x="635" y="463"/>
                </a:lnTo>
                <a:lnTo>
                  <a:pt x="649" y="466"/>
                </a:lnTo>
                <a:lnTo>
                  <a:pt x="649" y="466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lnTo>
                  <a:pt x="649" y="469"/>
                </a:lnTo>
                <a:close/>
                <a:moveTo>
                  <a:pt x="620" y="566"/>
                </a:moveTo>
                <a:lnTo>
                  <a:pt x="620" y="566"/>
                </a:lnTo>
                <a:lnTo>
                  <a:pt x="639" y="554"/>
                </a:lnTo>
                <a:lnTo>
                  <a:pt x="639" y="554"/>
                </a:lnTo>
                <a:lnTo>
                  <a:pt x="654" y="542"/>
                </a:lnTo>
                <a:lnTo>
                  <a:pt x="670" y="531"/>
                </a:lnTo>
                <a:lnTo>
                  <a:pt x="670" y="531"/>
                </a:lnTo>
                <a:lnTo>
                  <a:pt x="703" y="512"/>
                </a:lnTo>
                <a:lnTo>
                  <a:pt x="720" y="502"/>
                </a:lnTo>
                <a:lnTo>
                  <a:pt x="736" y="491"/>
                </a:lnTo>
                <a:lnTo>
                  <a:pt x="736" y="491"/>
                </a:lnTo>
                <a:lnTo>
                  <a:pt x="737" y="490"/>
                </a:lnTo>
                <a:lnTo>
                  <a:pt x="737" y="490"/>
                </a:lnTo>
                <a:lnTo>
                  <a:pt x="751" y="494"/>
                </a:lnTo>
                <a:lnTo>
                  <a:pt x="751" y="494"/>
                </a:lnTo>
                <a:lnTo>
                  <a:pt x="737" y="503"/>
                </a:lnTo>
                <a:lnTo>
                  <a:pt x="722" y="510"/>
                </a:lnTo>
                <a:lnTo>
                  <a:pt x="691" y="525"/>
                </a:lnTo>
                <a:lnTo>
                  <a:pt x="691" y="525"/>
                </a:lnTo>
                <a:lnTo>
                  <a:pt x="660" y="542"/>
                </a:lnTo>
                <a:lnTo>
                  <a:pt x="645" y="551"/>
                </a:lnTo>
                <a:lnTo>
                  <a:pt x="628" y="561"/>
                </a:lnTo>
                <a:lnTo>
                  <a:pt x="628" y="561"/>
                </a:lnTo>
                <a:lnTo>
                  <a:pt x="620" y="566"/>
                </a:lnTo>
                <a:lnTo>
                  <a:pt x="620" y="566"/>
                </a:lnTo>
                <a:close/>
                <a:moveTo>
                  <a:pt x="619" y="564"/>
                </a:moveTo>
                <a:lnTo>
                  <a:pt x="619" y="564"/>
                </a:lnTo>
                <a:lnTo>
                  <a:pt x="620" y="556"/>
                </a:lnTo>
                <a:lnTo>
                  <a:pt x="620" y="556"/>
                </a:lnTo>
                <a:lnTo>
                  <a:pt x="634" y="548"/>
                </a:lnTo>
                <a:lnTo>
                  <a:pt x="648" y="541"/>
                </a:lnTo>
                <a:lnTo>
                  <a:pt x="674" y="524"/>
                </a:lnTo>
                <a:lnTo>
                  <a:pt x="674" y="524"/>
                </a:lnTo>
                <a:lnTo>
                  <a:pt x="688" y="516"/>
                </a:lnTo>
                <a:lnTo>
                  <a:pt x="703" y="508"/>
                </a:lnTo>
                <a:lnTo>
                  <a:pt x="718" y="500"/>
                </a:lnTo>
                <a:lnTo>
                  <a:pt x="733" y="492"/>
                </a:lnTo>
                <a:lnTo>
                  <a:pt x="733" y="492"/>
                </a:lnTo>
                <a:lnTo>
                  <a:pt x="676" y="527"/>
                </a:lnTo>
                <a:lnTo>
                  <a:pt x="648" y="544"/>
                </a:lnTo>
                <a:lnTo>
                  <a:pt x="619" y="564"/>
                </a:lnTo>
                <a:lnTo>
                  <a:pt x="619" y="564"/>
                </a:lnTo>
                <a:close/>
                <a:moveTo>
                  <a:pt x="712" y="502"/>
                </a:moveTo>
                <a:lnTo>
                  <a:pt x="712" y="502"/>
                </a:lnTo>
                <a:lnTo>
                  <a:pt x="705" y="506"/>
                </a:lnTo>
                <a:lnTo>
                  <a:pt x="697" y="510"/>
                </a:lnTo>
                <a:lnTo>
                  <a:pt x="681" y="517"/>
                </a:lnTo>
                <a:lnTo>
                  <a:pt x="681" y="517"/>
                </a:lnTo>
                <a:lnTo>
                  <a:pt x="667" y="526"/>
                </a:lnTo>
                <a:lnTo>
                  <a:pt x="653" y="535"/>
                </a:lnTo>
                <a:lnTo>
                  <a:pt x="639" y="543"/>
                </a:lnTo>
                <a:lnTo>
                  <a:pt x="623" y="551"/>
                </a:lnTo>
                <a:lnTo>
                  <a:pt x="623" y="551"/>
                </a:lnTo>
                <a:lnTo>
                  <a:pt x="620" y="554"/>
                </a:lnTo>
                <a:lnTo>
                  <a:pt x="620" y="554"/>
                </a:lnTo>
                <a:lnTo>
                  <a:pt x="620" y="553"/>
                </a:lnTo>
                <a:lnTo>
                  <a:pt x="620" y="553"/>
                </a:lnTo>
                <a:lnTo>
                  <a:pt x="640" y="541"/>
                </a:lnTo>
                <a:lnTo>
                  <a:pt x="640" y="541"/>
                </a:lnTo>
                <a:lnTo>
                  <a:pt x="654" y="531"/>
                </a:lnTo>
                <a:lnTo>
                  <a:pt x="669" y="521"/>
                </a:lnTo>
                <a:lnTo>
                  <a:pt x="669" y="521"/>
                </a:lnTo>
                <a:lnTo>
                  <a:pt x="681" y="513"/>
                </a:lnTo>
                <a:lnTo>
                  <a:pt x="694" y="505"/>
                </a:lnTo>
                <a:lnTo>
                  <a:pt x="707" y="496"/>
                </a:lnTo>
                <a:lnTo>
                  <a:pt x="720" y="487"/>
                </a:lnTo>
                <a:lnTo>
                  <a:pt x="720" y="487"/>
                </a:lnTo>
                <a:lnTo>
                  <a:pt x="734" y="489"/>
                </a:lnTo>
                <a:lnTo>
                  <a:pt x="734" y="489"/>
                </a:lnTo>
                <a:lnTo>
                  <a:pt x="723" y="495"/>
                </a:lnTo>
                <a:lnTo>
                  <a:pt x="712" y="502"/>
                </a:lnTo>
                <a:lnTo>
                  <a:pt x="712" y="502"/>
                </a:lnTo>
                <a:close/>
                <a:moveTo>
                  <a:pt x="620" y="550"/>
                </a:moveTo>
                <a:lnTo>
                  <a:pt x="620" y="550"/>
                </a:lnTo>
                <a:lnTo>
                  <a:pt x="621" y="543"/>
                </a:lnTo>
                <a:lnTo>
                  <a:pt x="621" y="543"/>
                </a:lnTo>
                <a:lnTo>
                  <a:pt x="645" y="530"/>
                </a:lnTo>
                <a:lnTo>
                  <a:pt x="667" y="515"/>
                </a:lnTo>
                <a:lnTo>
                  <a:pt x="667" y="515"/>
                </a:lnTo>
                <a:lnTo>
                  <a:pt x="685" y="506"/>
                </a:lnTo>
                <a:lnTo>
                  <a:pt x="704" y="496"/>
                </a:lnTo>
                <a:lnTo>
                  <a:pt x="704" y="496"/>
                </a:lnTo>
                <a:lnTo>
                  <a:pt x="703" y="497"/>
                </a:lnTo>
                <a:lnTo>
                  <a:pt x="703" y="497"/>
                </a:lnTo>
                <a:lnTo>
                  <a:pt x="690" y="505"/>
                </a:lnTo>
                <a:lnTo>
                  <a:pt x="690" y="505"/>
                </a:lnTo>
                <a:lnTo>
                  <a:pt x="676" y="514"/>
                </a:lnTo>
                <a:lnTo>
                  <a:pt x="663" y="523"/>
                </a:lnTo>
                <a:lnTo>
                  <a:pt x="663" y="523"/>
                </a:lnTo>
                <a:lnTo>
                  <a:pt x="642" y="536"/>
                </a:lnTo>
                <a:lnTo>
                  <a:pt x="631" y="543"/>
                </a:lnTo>
                <a:lnTo>
                  <a:pt x="620" y="550"/>
                </a:lnTo>
                <a:lnTo>
                  <a:pt x="620" y="550"/>
                </a:lnTo>
                <a:close/>
                <a:moveTo>
                  <a:pt x="675" y="508"/>
                </a:moveTo>
                <a:lnTo>
                  <a:pt x="675" y="508"/>
                </a:lnTo>
                <a:lnTo>
                  <a:pt x="654" y="521"/>
                </a:lnTo>
                <a:lnTo>
                  <a:pt x="634" y="534"/>
                </a:lnTo>
                <a:lnTo>
                  <a:pt x="634" y="534"/>
                </a:lnTo>
                <a:lnTo>
                  <a:pt x="635" y="533"/>
                </a:lnTo>
                <a:lnTo>
                  <a:pt x="635" y="533"/>
                </a:lnTo>
                <a:lnTo>
                  <a:pt x="661" y="515"/>
                </a:lnTo>
                <a:lnTo>
                  <a:pt x="661" y="515"/>
                </a:lnTo>
                <a:lnTo>
                  <a:pt x="683" y="501"/>
                </a:lnTo>
                <a:lnTo>
                  <a:pt x="693" y="493"/>
                </a:lnTo>
                <a:lnTo>
                  <a:pt x="704" y="485"/>
                </a:lnTo>
                <a:lnTo>
                  <a:pt x="704" y="485"/>
                </a:lnTo>
                <a:lnTo>
                  <a:pt x="717" y="487"/>
                </a:lnTo>
                <a:lnTo>
                  <a:pt x="717" y="487"/>
                </a:lnTo>
                <a:lnTo>
                  <a:pt x="706" y="493"/>
                </a:lnTo>
                <a:lnTo>
                  <a:pt x="695" y="498"/>
                </a:lnTo>
                <a:lnTo>
                  <a:pt x="675" y="508"/>
                </a:lnTo>
                <a:lnTo>
                  <a:pt x="675" y="508"/>
                </a:lnTo>
                <a:close/>
                <a:moveTo>
                  <a:pt x="660" y="513"/>
                </a:moveTo>
                <a:lnTo>
                  <a:pt x="660" y="513"/>
                </a:lnTo>
                <a:lnTo>
                  <a:pt x="641" y="526"/>
                </a:lnTo>
                <a:lnTo>
                  <a:pt x="621" y="539"/>
                </a:lnTo>
                <a:lnTo>
                  <a:pt x="621" y="539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2" y="531"/>
                </a:lnTo>
                <a:lnTo>
                  <a:pt x="624" y="531"/>
                </a:lnTo>
                <a:lnTo>
                  <a:pt x="626" y="529"/>
                </a:lnTo>
                <a:lnTo>
                  <a:pt x="626" y="529"/>
                </a:lnTo>
                <a:lnTo>
                  <a:pt x="656" y="510"/>
                </a:lnTo>
                <a:lnTo>
                  <a:pt x="656" y="510"/>
                </a:lnTo>
                <a:lnTo>
                  <a:pt x="678" y="497"/>
                </a:lnTo>
                <a:lnTo>
                  <a:pt x="678" y="497"/>
                </a:lnTo>
                <a:lnTo>
                  <a:pt x="689" y="492"/>
                </a:lnTo>
                <a:lnTo>
                  <a:pt x="695" y="489"/>
                </a:lnTo>
                <a:lnTo>
                  <a:pt x="699" y="486"/>
                </a:lnTo>
                <a:lnTo>
                  <a:pt x="699" y="486"/>
                </a:lnTo>
                <a:lnTo>
                  <a:pt x="690" y="494"/>
                </a:lnTo>
                <a:lnTo>
                  <a:pt x="680" y="500"/>
                </a:lnTo>
                <a:lnTo>
                  <a:pt x="660" y="513"/>
                </a:lnTo>
                <a:lnTo>
                  <a:pt x="660" y="513"/>
                </a:lnTo>
                <a:close/>
                <a:moveTo>
                  <a:pt x="650" y="497"/>
                </a:moveTo>
                <a:lnTo>
                  <a:pt x="650" y="497"/>
                </a:lnTo>
                <a:lnTo>
                  <a:pt x="661" y="490"/>
                </a:lnTo>
                <a:lnTo>
                  <a:pt x="672" y="482"/>
                </a:lnTo>
                <a:lnTo>
                  <a:pt x="672" y="482"/>
                </a:lnTo>
                <a:lnTo>
                  <a:pt x="686" y="484"/>
                </a:lnTo>
                <a:lnTo>
                  <a:pt x="686" y="484"/>
                </a:lnTo>
                <a:lnTo>
                  <a:pt x="670" y="492"/>
                </a:lnTo>
                <a:lnTo>
                  <a:pt x="655" y="500"/>
                </a:lnTo>
                <a:lnTo>
                  <a:pt x="640" y="509"/>
                </a:lnTo>
                <a:lnTo>
                  <a:pt x="632" y="513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24" y="516"/>
                </a:lnTo>
                <a:lnTo>
                  <a:pt x="630" y="512"/>
                </a:lnTo>
                <a:lnTo>
                  <a:pt x="638" y="507"/>
                </a:lnTo>
                <a:lnTo>
                  <a:pt x="650" y="497"/>
                </a:lnTo>
                <a:lnTo>
                  <a:pt x="650" y="497"/>
                </a:lnTo>
                <a:close/>
                <a:moveTo>
                  <a:pt x="624" y="513"/>
                </a:moveTo>
                <a:lnTo>
                  <a:pt x="624" y="513"/>
                </a:lnTo>
                <a:lnTo>
                  <a:pt x="624" y="506"/>
                </a:lnTo>
                <a:lnTo>
                  <a:pt x="624" y="506"/>
                </a:lnTo>
                <a:lnTo>
                  <a:pt x="636" y="501"/>
                </a:lnTo>
                <a:lnTo>
                  <a:pt x="647" y="496"/>
                </a:lnTo>
                <a:lnTo>
                  <a:pt x="657" y="490"/>
                </a:lnTo>
                <a:lnTo>
                  <a:pt x="665" y="485"/>
                </a:lnTo>
                <a:lnTo>
                  <a:pt x="665" y="485"/>
                </a:lnTo>
                <a:lnTo>
                  <a:pt x="645" y="499"/>
                </a:lnTo>
                <a:lnTo>
                  <a:pt x="635" y="505"/>
                </a:lnTo>
                <a:lnTo>
                  <a:pt x="624" y="513"/>
                </a:lnTo>
                <a:lnTo>
                  <a:pt x="624" y="513"/>
                </a:lnTo>
                <a:close/>
                <a:moveTo>
                  <a:pt x="684" y="487"/>
                </a:moveTo>
                <a:lnTo>
                  <a:pt x="684" y="487"/>
                </a:lnTo>
                <a:lnTo>
                  <a:pt x="676" y="491"/>
                </a:lnTo>
                <a:lnTo>
                  <a:pt x="669" y="495"/>
                </a:lnTo>
                <a:lnTo>
                  <a:pt x="654" y="506"/>
                </a:lnTo>
                <a:lnTo>
                  <a:pt x="639" y="518"/>
                </a:lnTo>
                <a:lnTo>
                  <a:pt x="623" y="529"/>
                </a:lnTo>
                <a:lnTo>
                  <a:pt x="623" y="529"/>
                </a:lnTo>
                <a:lnTo>
                  <a:pt x="623" y="518"/>
                </a:lnTo>
                <a:lnTo>
                  <a:pt x="623" y="518"/>
                </a:lnTo>
                <a:lnTo>
                  <a:pt x="631" y="515"/>
                </a:lnTo>
                <a:lnTo>
                  <a:pt x="640" y="512"/>
                </a:lnTo>
                <a:lnTo>
                  <a:pt x="655" y="503"/>
                </a:lnTo>
                <a:lnTo>
                  <a:pt x="669" y="495"/>
                </a:lnTo>
                <a:lnTo>
                  <a:pt x="684" y="487"/>
                </a:lnTo>
                <a:lnTo>
                  <a:pt x="684" y="487"/>
                </a:lnTo>
                <a:close/>
                <a:moveTo>
                  <a:pt x="652" y="510"/>
                </a:moveTo>
                <a:lnTo>
                  <a:pt x="652" y="510"/>
                </a:lnTo>
                <a:lnTo>
                  <a:pt x="689" y="485"/>
                </a:lnTo>
                <a:lnTo>
                  <a:pt x="689" y="485"/>
                </a:lnTo>
                <a:lnTo>
                  <a:pt x="689" y="484"/>
                </a:lnTo>
                <a:lnTo>
                  <a:pt x="689" y="484"/>
                </a:lnTo>
                <a:lnTo>
                  <a:pt x="698" y="485"/>
                </a:lnTo>
                <a:lnTo>
                  <a:pt x="698" y="485"/>
                </a:lnTo>
                <a:lnTo>
                  <a:pt x="686" y="490"/>
                </a:lnTo>
                <a:lnTo>
                  <a:pt x="675" y="496"/>
                </a:lnTo>
                <a:lnTo>
                  <a:pt x="652" y="510"/>
                </a:lnTo>
                <a:lnTo>
                  <a:pt x="652" y="510"/>
                </a:lnTo>
                <a:close/>
                <a:moveTo>
                  <a:pt x="679" y="475"/>
                </a:moveTo>
                <a:lnTo>
                  <a:pt x="679" y="475"/>
                </a:lnTo>
                <a:lnTo>
                  <a:pt x="658" y="470"/>
                </a:lnTo>
                <a:lnTo>
                  <a:pt x="658" y="470"/>
                </a:lnTo>
                <a:lnTo>
                  <a:pt x="658" y="469"/>
                </a:lnTo>
                <a:lnTo>
                  <a:pt x="658" y="469"/>
                </a:lnTo>
                <a:lnTo>
                  <a:pt x="658" y="468"/>
                </a:lnTo>
                <a:lnTo>
                  <a:pt x="658" y="468"/>
                </a:lnTo>
                <a:lnTo>
                  <a:pt x="662" y="469"/>
                </a:lnTo>
                <a:lnTo>
                  <a:pt x="662" y="469"/>
                </a:lnTo>
                <a:lnTo>
                  <a:pt x="688" y="476"/>
                </a:lnTo>
                <a:lnTo>
                  <a:pt x="688" y="476"/>
                </a:lnTo>
                <a:lnTo>
                  <a:pt x="679" y="475"/>
                </a:lnTo>
                <a:lnTo>
                  <a:pt x="679" y="475"/>
                </a:lnTo>
                <a:close/>
                <a:moveTo>
                  <a:pt x="667" y="481"/>
                </a:moveTo>
                <a:lnTo>
                  <a:pt x="667" y="481"/>
                </a:lnTo>
                <a:lnTo>
                  <a:pt x="667" y="481"/>
                </a:lnTo>
                <a:lnTo>
                  <a:pt x="667" y="481"/>
                </a:lnTo>
                <a:lnTo>
                  <a:pt x="652" y="489"/>
                </a:lnTo>
                <a:lnTo>
                  <a:pt x="637" y="498"/>
                </a:lnTo>
                <a:lnTo>
                  <a:pt x="637" y="498"/>
                </a:lnTo>
                <a:lnTo>
                  <a:pt x="628" y="502"/>
                </a:lnTo>
                <a:lnTo>
                  <a:pt x="628" y="502"/>
                </a:lnTo>
                <a:lnTo>
                  <a:pt x="625" y="503"/>
                </a:lnTo>
                <a:lnTo>
                  <a:pt x="625" y="503"/>
                </a:lnTo>
                <a:lnTo>
                  <a:pt x="628" y="499"/>
                </a:lnTo>
                <a:lnTo>
                  <a:pt x="636" y="494"/>
                </a:lnTo>
                <a:lnTo>
                  <a:pt x="636" y="494"/>
                </a:lnTo>
                <a:lnTo>
                  <a:pt x="646" y="487"/>
                </a:lnTo>
                <a:lnTo>
                  <a:pt x="655" y="480"/>
                </a:lnTo>
                <a:lnTo>
                  <a:pt x="655" y="480"/>
                </a:lnTo>
                <a:lnTo>
                  <a:pt x="655" y="479"/>
                </a:lnTo>
                <a:lnTo>
                  <a:pt x="655" y="479"/>
                </a:lnTo>
                <a:lnTo>
                  <a:pt x="667" y="481"/>
                </a:lnTo>
                <a:lnTo>
                  <a:pt x="667" y="481"/>
                </a:lnTo>
                <a:close/>
                <a:moveTo>
                  <a:pt x="625" y="500"/>
                </a:moveTo>
                <a:lnTo>
                  <a:pt x="625" y="500"/>
                </a:lnTo>
                <a:lnTo>
                  <a:pt x="625" y="493"/>
                </a:lnTo>
                <a:lnTo>
                  <a:pt x="625" y="493"/>
                </a:lnTo>
                <a:lnTo>
                  <a:pt x="639" y="488"/>
                </a:lnTo>
                <a:lnTo>
                  <a:pt x="645" y="485"/>
                </a:lnTo>
                <a:lnTo>
                  <a:pt x="650" y="481"/>
                </a:lnTo>
                <a:lnTo>
                  <a:pt x="650" y="481"/>
                </a:lnTo>
                <a:lnTo>
                  <a:pt x="638" y="491"/>
                </a:lnTo>
                <a:lnTo>
                  <a:pt x="625" y="500"/>
                </a:lnTo>
                <a:lnTo>
                  <a:pt x="625" y="500"/>
                </a:lnTo>
                <a:close/>
                <a:moveTo>
                  <a:pt x="629" y="489"/>
                </a:moveTo>
                <a:lnTo>
                  <a:pt x="629" y="489"/>
                </a:lnTo>
                <a:lnTo>
                  <a:pt x="625" y="491"/>
                </a:lnTo>
                <a:lnTo>
                  <a:pt x="625" y="491"/>
                </a:lnTo>
                <a:lnTo>
                  <a:pt x="625" y="490"/>
                </a:lnTo>
                <a:lnTo>
                  <a:pt x="625" y="490"/>
                </a:lnTo>
                <a:lnTo>
                  <a:pt x="630" y="487"/>
                </a:lnTo>
                <a:lnTo>
                  <a:pt x="630" y="487"/>
                </a:lnTo>
                <a:lnTo>
                  <a:pt x="635" y="483"/>
                </a:lnTo>
                <a:lnTo>
                  <a:pt x="639" y="479"/>
                </a:lnTo>
                <a:lnTo>
                  <a:pt x="639" y="479"/>
                </a:lnTo>
                <a:lnTo>
                  <a:pt x="639" y="478"/>
                </a:lnTo>
                <a:lnTo>
                  <a:pt x="639" y="478"/>
                </a:lnTo>
                <a:lnTo>
                  <a:pt x="652" y="479"/>
                </a:lnTo>
                <a:lnTo>
                  <a:pt x="652" y="479"/>
                </a:lnTo>
                <a:lnTo>
                  <a:pt x="641" y="484"/>
                </a:lnTo>
                <a:lnTo>
                  <a:pt x="629" y="489"/>
                </a:lnTo>
                <a:lnTo>
                  <a:pt x="629" y="489"/>
                </a:lnTo>
                <a:close/>
                <a:moveTo>
                  <a:pt x="625" y="483"/>
                </a:moveTo>
                <a:lnTo>
                  <a:pt x="625" y="483"/>
                </a:lnTo>
                <a:lnTo>
                  <a:pt x="630" y="482"/>
                </a:lnTo>
                <a:lnTo>
                  <a:pt x="632" y="481"/>
                </a:lnTo>
                <a:lnTo>
                  <a:pt x="635" y="480"/>
                </a:lnTo>
                <a:lnTo>
                  <a:pt x="635" y="480"/>
                </a:lnTo>
                <a:lnTo>
                  <a:pt x="630" y="484"/>
                </a:lnTo>
                <a:lnTo>
                  <a:pt x="625" y="488"/>
                </a:lnTo>
                <a:lnTo>
                  <a:pt x="625" y="488"/>
                </a:lnTo>
                <a:lnTo>
                  <a:pt x="625" y="483"/>
                </a:lnTo>
                <a:lnTo>
                  <a:pt x="625" y="483"/>
                </a:lnTo>
                <a:close/>
                <a:moveTo>
                  <a:pt x="636" y="477"/>
                </a:moveTo>
                <a:lnTo>
                  <a:pt x="636" y="477"/>
                </a:lnTo>
                <a:lnTo>
                  <a:pt x="625" y="481"/>
                </a:lnTo>
                <a:lnTo>
                  <a:pt x="625" y="481"/>
                </a:lnTo>
                <a:lnTo>
                  <a:pt x="625" y="477"/>
                </a:lnTo>
                <a:lnTo>
                  <a:pt x="625" y="477"/>
                </a:lnTo>
                <a:lnTo>
                  <a:pt x="636" y="477"/>
                </a:lnTo>
                <a:lnTo>
                  <a:pt x="636" y="477"/>
                </a:lnTo>
                <a:close/>
                <a:moveTo>
                  <a:pt x="618" y="467"/>
                </a:moveTo>
                <a:lnTo>
                  <a:pt x="618" y="467"/>
                </a:lnTo>
                <a:lnTo>
                  <a:pt x="618" y="467"/>
                </a:lnTo>
                <a:lnTo>
                  <a:pt x="618" y="467"/>
                </a:lnTo>
                <a:lnTo>
                  <a:pt x="618" y="462"/>
                </a:lnTo>
                <a:lnTo>
                  <a:pt x="618" y="462"/>
                </a:lnTo>
                <a:lnTo>
                  <a:pt x="625" y="462"/>
                </a:lnTo>
                <a:lnTo>
                  <a:pt x="625" y="462"/>
                </a:lnTo>
                <a:lnTo>
                  <a:pt x="626" y="465"/>
                </a:lnTo>
                <a:lnTo>
                  <a:pt x="626" y="465"/>
                </a:lnTo>
                <a:lnTo>
                  <a:pt x="626" y="467"/>
                </a:lnTo>
                <a:lnTo>
                  <a:pt x="626" y="467"/>
                </a:lnTo>
                <a:lnTo>
                  <a:pt x="618" y="467"/>
                </a:lnTo>
                <a:lnTo>
                  <a:pt x="618" y="467"/>
                </a:lnTo>
                <a:close/>
                <a:moveTo>
                  <a:pt x="744" y="358"/>
                </a:moveTo>
                <a:lnTo>
                  <a:pt x="744" y="358"/>
                </a:lnTo>
                <a:lnTo>
                  <a:pt x="745" y="359"/>
                </a:lnTo>
                <a:lnTo>
                  <a:pt x="747" y="360"/>
                </a:lnTo>
                <a:lnTo>
                  <a:pt x="747" y="360"/>
                </a:lnTo>
                <a:lnTo>
                  <a:pt x="753" y="376"/>
                </a:lnTo>
                <a:lnTo>
                  <a:pt x="759" y="393"/>
                </a:lnTo>
                <a:lnTo>
                  <a:pt x="764" y="410"/>
                </a:lnTo>
                <a:lnTo>
                  <a:pt x="769" y="426"/>
                </a:lnTo>
                <a:lnTo>
                  <a:pt x="772" y="443"/>
                </a:lnTo>
                <a:lnTo>
                  <a:pt x="775" y="460"/>
                </a:lnTo>
                <a:lnTo>
                  <a:pt x="780" y="495"/>
                </a:lnTo>
                <a:lnTo>
                  <a:pt x="780" y="495"/>
                </a:lnTo>
                <a:lnTo>
                  <a:pt x="766" y="489"/>
                </a:lnTo>
                <a:lnTo>
                  <a:pt x="752" y="484"/>
                </a:lnTo>
                <a:lnTo>
                  <a:pt x="723" y="476"/>
                </a:lnTo>
                <a:lnTo>
                  <a:pt x="693" y="467"/>
                </a:lnTo>
                <a:lnTo>
                  <a:pt x="664" y="460"/>
                </a:lnTo>
                <a:lnTo>
                  <a:pt x="664" y="460"/>
                </a:lnTo>
                <a:lnTo>
                  <a:pt x="647" y="456"/>
                </a:lnTo>
                <a:lnTo>
                  <a:pt x="629" y="454"/>
                </a:lnTo>
                <a:lnTo>
                  <a:pt x="612" y="452"/>
                </a:lnTo>
                <a:lnTo>
                  <a:pt x="595" y="452"/>
                </a:lnTo>
                <a:lnTo>
                  <a:pt x="578" y="452"/>
                </a:lnTo>
                <a:lnTo>
                  <a:pt x="561" y="453"/>
                </a:lnTo>
                <a:lnTo>
                  <a:pt x="542" y="455"/>
                </a:lnTo>
                <a:lnTo>
                  <a:pt x="525" y="458"/>
                </a:lnTo>
                <a:lnTo>
                  <a:pt x="525" y="458"/>
                </a:lnTo>
                <a:lnTo>
                  <a:pt x="498" y="463"/>
                </a:lnTo>
                <a:lnTo>
                  <a:pt x="469" y="469"/>
                </a:lnTo>
                <a:lnTo>
                  <a:pt x="442" y="478"/>
                </a:lnTo>
                <a:lnTo>
                  <a:pt x="415" y="486"/>
                </a:lnTo>
                <a:lnTo>
                  <a:pt x="415" y="486"/>
                </a:lnTo>
                <a:lnTo>
                  <a:pt x="415" y="484"/>
                </a:lnTo>
                <a:lnTo>
                  <a:pt x="414" y="481"/>
                </a:lnTo>
                <a:lnTo>
                  <a:pt x="412" y="479"/>
                </a:lnTo>
                <a:lnTo>
                  <a:pt x="409" y="478"/>
                </a:lnTo>
                <a:lnTo>
                  <a:pt x="409" y="478"/>
                </a:lnTo>
                <a:lnTo>
                  <a:pt x="405" y="478"/>
                </a:lnTo>
                <a:lnTo>
                  <a:pt x="401" y="478"/>
                </a:lnTo>
                <a:lnTo>
                  <a:pt x="398" y="480"/>
                </a:lnTo>
                <a:lnTo>
                  <a:pt x="395" y="483"/>
                </a:lnTo>
                <a:lnTo>
                  <a:pt x="395" y="483"/>
                </a:lnTo>
                <a:lnTo>
                  <a:pt x="394" y="486"/>
                </a:lnTo>
                <a:lnTo>
                  <a:pt x="393" y="488"/>
                </a:lnTo>
                <a:lnTo>
                  <a:pt x="393" y="494"/>
                </a:lnTo>
                <a:lnTo>
                  <a:pt x="393" y="494"/>
                </a:lnTo>
                <a:lnTo>
                  <a:pt x="362" y="507"/>
                </a:lnTo>
                <a:lnTo>
                  <a:pt x="334" y="521"/>
                </a:lnTo>
                <a:lnTo>
                  <a:pt x="321" y="529"/>
                </a:lnTo>
                <a:lnTo>
                  <a:pt x="306" y="537"/>
                </a:lnTo>
                <a:lnTo>
                  <a:pt x="293" y="546"/>
                </a:lnTo>
                <a:lnTo>
                  <a:pt x="281" y="557"/>
                </a:lnTo>
                <a:lnTo>
                  <a:pt x="281" y="557"/>
                </a:lnTo>
                <a:lnTo>
                  <a:pt x="283" y="535"/>
                </a:lnTo>
                <a:lnTo>
                  <a:pt x="287" y="515"/>
                </a:lnTo>
                <a:lnTo>
                  <a:pt x="292" y="495"/>
                </a:lnTo>
                <a:lnTo>
                  <a:pt x="298" y="475"/>
                </a:lnTo>
                <a:lnTo>
                  <a:pt x="305" y="455"/>
                </a:lnTo>
                <a:lnTo>
                  <a:pt x="313" y="435"/>
                </a:lnTo>
                <a:lnTo>
                  <a:pt x="329" y="398"/>
                </a:lnTo>
                <a:lnTo>
                  <a:pt x="329" y="398"/>
                </a:lnTo>
                <a:lnTo>
                  <a:pt x="337" y="380"/>
                </a:lnTo>
                <a:lnTo>
                  <a:pt x="346" y="364"/>
                </a:lnTo>
                <a:lnTo>
                  <a:pt x="357" y="349"/>
                </a:lnTo>
                <a:lnTo>
                  <a:pt x="369" y="336"/>
                </a:lnTo>
                <a:lnTo>
                  <a:pt x="369" y="336"/>
                </a:lnTo>
                <a:lnTo>
                  <a:pt x="377" y="329"/>
                </a:lnTo>
                <a:lnTo>
                  <a:pt x="385" y="322"/>
                </a:lnTo>
                <a:lnTo>
                  <a:pt x="403" y="311"/>
                </a:lnTo>
                <a:lnTo>
                  <a:pt x="421" y="299"/>
                </a:lnTo>
                <a:lnTo>
                  <a:pt x="439" y="290"/>
                </a:lnTo>
                <a:lnTo>
                  <a:pt x="439" y="290"/>
                </a:lnTo>
                <a:lnTo>
                  <a:pt x="453" y="284"/>
                </a:lnTo>
                <a:lnTo>
                  <a:pt x="467" y="278"/>
                </a:lnTo>
                <a:lnTo>
                  <a:pt x="483" y="274"/>
                </a:lnTo>
                <a:lnTo>
                  <a:pt x="498" y="270"/>
                </a:lnTo>
                <a:lnTo>
                  <a:pt x="498" y="270"/>
                </a:lnTo>
                <a:lnTo>
                  <a:pt x="494" y="293"/>
                </a:lnTo>
                <a:lnTo>
                  <a:pt x="492" y="305"/>
                </a:lnTo>
                <a:lnTo>
                  <a:pt x="491" y="318"/>
                </a:lnTo>
                <a:lnTo>
                  <a:pt x="492" y="329"/>
                </a:lnTo>
                <a:lnTo>
                  <a:pt x="493" y="333"/>
                </a:lnTo>
                <a:lnTo>
                  <a:pt x="495" y="337"/>
                </a:lnTo>
                <a:lnTo>
                  <a:pt x="497" y="340"/>
                </a:lnTo>
                <a:lnTo>
                  <a:pt x="500" y="342"/>
                </a:lnTo>
                <a:lnTo>
                  <a:pt x="504" y="343"/>
                </a:lnTo>
                <a:lnTo>
                  <a:pt x="509" y="342"/>
                </a:lnTo>
                <a:lnTo>
                  <a:pt x="509" y="342"/>
                </a:lnTo>
                <a:lnTo>
                  <a:pt x="512" y="341"/>
                </a:lnTo>
                <a:lnTo>
                  <a:pt x="516" y="339"/>
                </a:lnTo>
                <a:lnTo>
                  <a:pt x="518" y="336"/>
                </a:lnTo>
                <a:lnTo>
                  <a:pt x="520" y="333"/>
                </a:lnTo>
                <a:lnTo>
                  <a:pt x="522" y="324"/>
                </a:lnTo>
                <a:lnTo>
                  <a:pt x="523" y="315"/>
                </a:lnTo>
                <a:lnTo>
                  <a:pt x="523" y="315"/>
                </a:lnTo>
                <a:lnTo>
                  <a:pt x="526" y="321"/>
                </a:lnTo>
                <a:lnTo>
                  <a:pt x="530" y="327"/>
                </a:lnTo>
                <a:lnTo>
                  <a:pt x="534" y="332"/>
                </a:lnTo>
                <a:lnTo>
                  <a:pt x="538" y="336"/>
                </a:lnTo>
                <a:lnTo>
                  <a:pt x="543" y="339"/>
                </a:lnTo>
                <a:lnTo>
                  <a:pt x="548" y="340"/>
                </a:lnTo>
                <a:lnTo>
                  <a:pt x="554" y="340"/>
                </a:lnTo>
                <a:lnTo>
                  <a:pt x="560" y="338"/>
                </a:lnTo>
                <a:lnTo>
                  <a:pt x="560" y="338"/>
                </a:lnTo>
                <a:lnTo>
                  <a:pt x="565" y="334"/>
                </a:lnTo>
                <a:lnTo>
                  <a:pt x="569" y="330"/>
                </a:lnTo>
                <a:lnTo>
                  <a:pt x="571" y="325"/>
                </a:lnTo>
                <a:lnTo>
                  <a:pt x="572" y="319"/>
                </a:lnTo>
                <a:lnTo>
                  <a:pt x="571" y="313"/>
                </a:lnTo>
                <a:lnTo>
                  <a:pt x="569" y="307"/>
                </a:lnTo>
                <a:lnTo>
                  <a:pt x="567" y="301"/>
                </a:lnTo>
                <a:lnTo>
                  <a:pt x="563" y="296"/>
                </a:lnTo>
                <a:lnTo>
                  <a:pt x="563" y="296"/>
                </a:lnTo>
                <a:lnTo>
                  <a:pt x="555" y="287"/>
                </a:lnTo>
                <a:lnTo>
                  <a:pt x="545" y="279"/>
                </a:lnTo>
                <a:lnTo>
                  <a:pt x="535" y="271"/>
                </a:lnTo>
                <a:lnTo>
                  <a:pt x="525" y="265"/>
                </a:lnTo>
                <a:lnTo>
                  <a:pt x="525" y="265"/>
                </a:lnTo>
                <a:lnTo>
                  <a:pt x="528" y="265"/>
                </a:lnTo>
                <a:lnTo>
                  <a:pt x="528" y="265"/>
                </a:lnTo>
                <a:lnTo>
                  <a:pt x="539" y="264"/>
                </a:lnTo>
                <a:lnTo>
                  <a:pt x="550" y="264"/>
                </a:lnTo>
                <a:lnTo>
                  <a:pt x="561" y="264"/>
                </a:lnTo>
                <a:lnTo>
                  <a:pt x="572" y="266"/>
                </a:lnTo>
                <a:lnTo>
                  <a:pt x="592" y="270"/>
                </a:lnTo>
                <a:lnTo>
                  <a:pt x="613" y="276"/>
                </a:lnTo>
                <a:lnTo>
                  <a:pt x="613" y="276"/>
                </a:lnTo>
                <a:lnTo>
                  <a:pt x="632" y="282"/>
                </a:lnTo>
                <a:lnTo>
                  <a:pt x="652" y="289"/>
                </a:lnTo>
                <a:lnTo>
                  <a:pt x="671" y="297"/>
                </a:lnTo>
                <a:lnTo>
                  <a:pt x="688" y="307"/>
                </a:lnTo>
                <a:lnTo>
                  <a:pt x="688" y="307"/>
                </a:lnTo>
                <a:lnTo>
                  <a:pt x="711" y="325"/>
                </a:lnTo>
                <a:lnTo>
                  <a:pt x="733" y="343"/>
                </a:lnTo>
                <a:lnTo>
                  <a:pt x="733" y="343"/>
                </a:lnTo>
                <a:lnTo>
                  <a:pt x="739" y="350"/>
                </a:lnTo>
                <a:lnTo>
                  <a:pt x="744" y="358"/>
                </a:lnTo>
                <a:lnTo>
                  <a:pt x="744" y="358"/>
                </a:lnTo>
                <a:close/>
                <a:moveTo>
                  <a:pt x="293" y="467"/>
                </a:moveTo>
                <a:lnTo>
                  <a:pt x="293" y="467"/>
                </a:lnTo>
                <a:lnTo>
                  <a:pt x="298" y="448"/>
                </a:lnTo>
                <a:lnTo>
                  <a:pt x="304" y="429"/>
                </a:lnTo>
                <a:lnTo>
                  <a:pt x="313" y="410"/>
                </a:lnTo>
                <a:lnTo>
                  <a:pt x="322" y="392"/>
                </a:lnTo>
                <a:lnTo>
                  <a:pt x="322" y="392"/>
                </a:lnTo>
                <a:lnTo>
                  <a:pt x="314" y="410"/>
                </a:lnTo>
                <a:lnTo>
                  <a:pt x="306" y="429"/>
                </a:lnTo>
                <a:lnTo>
                  <a:pt x="293" y="467"/>
                </a:lnTo>
                <a:lnTo>
                  <a:pt x="293" y="467"/>
                </a:lnTo>
                <a:close/>
                <a:moveTo>
                  <a:pt x="483" y="265"/>
                </a:moveTo>
                <a:lnTo>
                  <a:pt x="483" y="265"/>
                </a:lnTo>
                <a:lnTo>
                  <a:pt x="499" y="260"/>
                </a:lnTo>
                <a:lnTo>
                  <a:pt x="499" y="260"/>
                </a:lnTo>
                <a:lnTo>
                  <a:pt x="499" y="261"/>
                </a:lnTo>
                <a:lnTo>
                  <a:pt x="499" y="261"/>
                </a:lnTo>
                <a:lnTo>
                  <a:pt x="483" y="265"/>
                </a:lnTo>
                <a:lnTo>
                  <a:pt x="483" y="265"/>
                </a:lnTo>
                <a:close/>
                <a:moveTo>
                  <a:pt x="521" y="257"/>
                </a:moveTo>
                <a:lnTo>
                  <a:pt x="521" y="257"/>
                </a:lnTo>
                <a:lnTo>
                  <a:pt x="518" y="257"/>
                </a:lnTo>
                <a:lnTo>
                  <a:pt x="518" y="257"/>
                </a:lnTo>
                <a:lnTo>
                  <a:pt x="518" y="256"/>
                </a:lnTo>
                <a:lnTo>
                  <a:pt x="518" y="256"/>
                </a:lnTo>
                <a:lnTo>
                  <a:pt x="520" y="256"/>
                </a:lnTo>
                <a:lnTo>
                  <a:pt x="520" y="256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lnTo>
                  <a:pt x="521" y="257"/>
                </a:lnTo>
                <a:close/>
                <a:moveTo>
                  <a:pt x="549" y="294"/>
                </a:moveTo>
                <a:lnTo>
                  <a:pt x="549" y="294"/>
                </a:lnTo>
                <a:lnTo>
                  <a:pt x="554" y="299"/>
                </a:lnTo>
                <a:lnTo>
                  <a:pt x="558" y="303"/>
                </a:lnTo>
                <a:lnTo>
                  <a:pt x="561" y="310"/>
                </a:lnTo>
                <a:lnTo>
                  <a:pt x="563" y="315"/>
                </a:lnTo>
                <a:lnTo>
                  <a:pt x="563" y="315"/>
                </a:lnTo>
                <a:lnTo>
                  <a:pt x="564" y="318"/>
                </a:lnTo>
                <a:lnTo>
                  <a:pt x="563" y="321"/>
                </a:lnTo>
                <a:lnTo>
                  <a:pt x="561" y="326"/>
                </a:lnTo>
                <a:lnTo>
                  <a:pt x="557" y="330"/>
                </a:lnTo>
                <a:lnTo>
                  <a:pt x="554" y="331"/>
                </a:lnTo>
                <a:lnTo>
                  <a:pt x="550" y="332"/>
                </a:lnTo>
                <a:lnTo>
                  <a:pt x="550" y="332"/>
                </a:lnTo>
                <a:lnTo>
                  <a:pt x="546" y="331"/>
                </a:lnTo>
                <a:lnTo>
                  <a:pt x="542" y="328"/>
                </a:lnTo>
                <a:lnTo>
                  <a:pt x="539" y="324"/>
                </a:lnTo>
                <a:lnTo>
                  <a:pt x="535" y="319"/>
                </a:lnTo>
                <a:lnTo>
                  <a:pt x="530" y="308"/>
                </a:lnTo>
                <a:lnTo>
                  <a:pt x="527" y="299"/>
                </a:lnTo>
                <a:lnTo>
                  <a:pt x="527" y="299"/>
                </a:lnTo>
                <a:lnTo>
                  <a:pt x="522" y="285"/>
                </a:lnTo>
                <a:lnTo>
                  <a:pt x="518" y="271"/>
                </a:lnTo>
                <a:lnTo>
                  <a:pt x="518" y="271"/>
                </a:lnTo>
                <a:lnTo>
                  <a:pt x="526" y="276"/>
                </a:lnTo>
                <a:lnTo>
                  <a:pt x="534" y="282"/>
                </a:lnTo>
                <a:lnTo>
                  <a:pt x="549" y="294"/>
                </a:lnTo>
                <a:lnTo>
                  <a:pt x="549" y="294"/>
                </a:lnTo>
                <a:close/>
                <a:moveTo>
                  <a:pt x="507" y="248"/>
                </a:moveTo>
                <a:lnTo>
                  <a:pt x="507" y="248"/>
                </a:lnTo>
                <a:lnTo>
                  <a:pt x="511" y="246"/>
                </a:lnTo>
                <a:lnTo>
                  <a:pt x="515" y="245"/>
                </a:lnTo>
                <a:lnTo>
                  <a:pt x="515" y="245"/>
                </a:lnTo>
                <a:lnTo>
                  <a:pt x="518" y="245"/>
                </a:lnTo>
                <a:lnTo>
                  <a:pt x="519" y="246"/>
                </a:lnTo>
                <a:lnTo>
                  <a:pt x="519" y="246"/>
                </a:lnTo>
                <a:lnTo>
                  <a:pt x="507" y="248"/>
                </a:lnTo>
                <a:lnTo>
                  <a:pt x="507" y="248"/>
                </a:lnTo>
                <a:close/>
                <a:moveTo>
                  <a:pt x="512" y="294"/>
                </a:moveTo>
                <a:lnTo>
                  <a:pt x="512" y="294"/>
                </a:lnTo>
                <a:lnTo>
                  <a:pt x="513" y="303"/>
                </a:lnTo>
                <a:lnTo>
                  <a:pt x="514" y="314"/>
                </a:lnTo>
                <a:lnTo>
                  <a:pt x="514" y="319"/>
                </a:lnTo>
                <a:lnTo>
                  <a:pt x="513" y="324"/>
                </a:lnTo>
                <a:lnTo>
                  <a:pt x="512" y="328"/>
                </a:lnTo>
                <a:lnTo>
                  <a:pt x="509" y="332"/>
                </a:lnTo>
                <a:lnTo>
                  <a:pt x="509" y="332"/>
                </a:lnTo>
                <a:lnTo>
                  <a:pt x="507" y="334"/>
                </a:lnTo>
                <a:lnTo>
                  <a:pt x="505" y="334"/>
                </a:lnTo>
                <a:lnTo>
                  <a:pt x="504" y="332"/>
                </a:lnTo>
                <a:lnTo>
                  <a:pt x="502" y="330"/>
                </a:lnTo>
                <a:lnTo>
                  <a:pt x="500" y="324"/>
                </a:lnTo>
                <a:lnTo>
                  <a:pt x="500" y="319"/>
                </a:lnTo>
                <a:lnTo>
                  <a:pt x="500" y="319"/>
                </a:lnTo>
                <a:lnTo>
                  <a:pt x="500" y="314"/>
                </a:lnTo>
                <a:lnTo>
                  <a:pt x="500" y="307"/>
                </a:lnTo>
                <a:lnTo>
                  <a:pt x="503" y="295"/>
                </a:lnTo>
                <a:lnTo>
                  <a:pt x="503" y="295"/>
                </a:lnTo>
                <a:lnTo>
                  <a:pt x="505" y="284"/>
                </a:lnTo>
                <a:lnTo>
                  <a:pt x="507" y="272"/>
                </a:lnTo>
                <a:lnTo>
                  <a:pt x="507" y="272"/>
                </a:lnTo>
                <a:lnTo>
                  <a:pt x="512" y="294"/>
                </a:lnTo>
                <a:lnTo>
                  <a:pt x="512" y="294"/>
                </a:lnTo>
                <a:close/>
                <a:moveTo>
                  <a:pt x="529" y="254"/>
                </a:moveTo>
                <a:lnTo>
                  <a:pt x="529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4"/>
                </a:lnTo>
                <a:lnTo>
                  <a:pt x="533" y="255"/>
                </a:lnTo>
                <a:lnTo>
                  <a:pt x="533" y="255"/>
                </a:lnTo>
                <a:lnTo>
                  <a:pt x="534" y="255"/>
                </a:lnTo>
                <a:lnTo>
                  <a:pt x="534" y="255"/>
                </a:lnTo>
                <a:lnTo>
                  <a:pt x="533" y="255"/>
                </a:lnTo>
                <a:lnTo>
                  <a:pt x="533" y="255"/>
                </a:lnTo>
                <a:lnTo>
                  <a:pt x="529" y="256"/>
                </a:lnTo>
                <a:lnTo>
                  <a:pt x="529" y="256"/>
                </a:lnTo>
                <a:lnTo>
                  <a:pt x="529" y="254"/>
                </a:lnTo>
                <a:lnTo>
                  <a:pt x="529" y="254"/>
                </a:lnTo>
                <a:close/>
                <a:moveTo>
                  <a:pt x="545" y="254"/>
                </a:move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4"/>
                </a:lnTo>
                <a:lnTo>
                  <a:pt x="545" y="255"/>
                </a:lnTo>
                <a:lnTo>
                  <a:pt x="545" y="255"/>
                </a:lnTo>
                <a:lnTo>
                  <a:pt x="543" y="255"/>
                </a:lnTo>
                <a:lnTo>
                  <a:pt x="543" y="255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2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3"/>
                </a:lnTo>
                <a:lnTo>
                  <a:pt x="545" y="254"/>
                </a:lnTo>
                <a:lnTo>
                  <a:pt x="545" y="254"/>
                </a:lnTo>
                <a:close/>
                <a:moveTo>
                  <a:pt x="555" y="255"/>
                </a:moveTo>
                <a:lnTo>
                  <a:pt x="555" y="255"/>
                </a:lnTo>
                <a:lnTo>
                  <a:pt x="555" y="253"/>
                </a:lnTo>
                <a:lnTo>
                  <a:pt x="555" y="253"/>
                </a:lnTo>
                <a:lnTo>
                  <a:pt x="558" y="253"/>
                </a:lnTo>
                <a:lnTo>
                  <a:pt x="558" y="253"/>
                </a:lnTo>
                <a:lnTo>
                  <a:pt x="558" y="254"/>
                </a:lnTo>
                <a:lnTo>
                  <a:pt x="558" y="254"/>
                </a:lnTo>
                <a:lnTo>
                  <a:pt x="558" y="256"/>
                </a:lnTo>
                <a:lnTo>
                  <a:pt x="558" y="256"/>
                </a:lnTo>
                <a:lnTo>
                  <a:pt x="555" y="255"/>
                </a:lnTo>
                <a:lnTo>
                  <a:pt x="555" y="255"/>
                </a:lnTo>
                <a:close/>
                <a:moveTo>
                  <a:pt x="567" y="253"/>
                </a:moveTo>
                <a:lnTo>
                  <a:pt x="567" y="253"/>
                </a:lnTo>
                <a:lnTo>
                  <a:pt x="572" y="254"/>
                </a:lnTo>
                <a:lnTo>
                  <a:pt x="572" y="254"/>
                </a:lnTo>
                <a:lnTo>
                  <a:pt x="572" y="257"/>
                </a:lnTo>
                <a:lnTo>
                  <a:pt x="572" y="257"/>
                </a:lnTo>
                <a:lnTo>
                  <a:pt x="567" y="256"/>
                </a:lnTo>
                <a:lnTo>
                  <a:pt x="567" y="256"/>
                </a:lnTo>
                <a:lnTo>
                  <a:pt x="567" y="253"/>
                </a:lnTo>
                <a:lnTo>
                  <a:pt x="567" y="253"/>
                </a:lnTo>
                <a:close/>
                <a:moveTo>
                  <a:pt x="586" y="260"/>
                </a:moveTo>
                <a:lnTo>
                  <a:pt x="586" y="260"/>
                </a:lnTo>
                <a:lnTo>
                  <a:pt x="581" y="259"/>
                </a:lnTo>
                <a:lnTo>
                  <a:pt x="581" y="259"/>
                </a:lnTo>
                <a:lnTo>
                  <a:pt x="581" y="255"/>
                </a:lnTo>
                <a:lnTo>
                  <a:pt x="581" y="255"/>
                </a:lnTo>
                <a:lnTo>
                  <a:pt x="587" y="256"/>
                </a:lnTo>
                <a:lnTo>
                  <a:pt x="587" y="256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lnTo>
                  <a:pt x="586" y="260"/>
                </a:lnTo>
                <a:close/>
                <a:moveTo>
                  <a:pt x="596" y="262"/>
                </a:moveTo>
                <a:lnTo>
                  <a:pt x="596" y="262"/>
                </a:lnTo>
                <a:lnTo>
                  <a:pt x="595" y="262"/>
                </a:lnTo>
                <a:lnTo>
                  <a:pt x="595" y="262"/>
                </a:lnTo>
                <a:lnTo>
                  <a:pt x="595" y="260"/>
                </a:lnTo>
                <a:lnTo>
                  <a:pt x="595" y="260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5" y="258"/>
                </a:lnTo>
                <a:lnTo>
                  <a:pt x="596" y="259"/>
                </a:lnTo>
                <a:lnTo>
                  <a:pt x="596" y="259"/>
                </a:lnTo>
                <a:lnTo>
                  <a:pt x="596" y="261"/>
                </a:lnTo>
                <a:lnTo>
                  <a:pt x="596" y="261"/>
                </a:lnTo>
                <a:lnTo>
                  <a:pt x="596" y="262"/>
                </a:lnTo>
                <a:lnTo>
                  <a:pt x="596" y="262"/>
                </a:lnTo>
                <a:close/>
                <a:moveTo>
                  <a:pt x="609" y="266"/>
                </a:moveTo>
                <a:lnTo>
                  <a:pt x="609" y="266"/>
                </a:lnTo>
                <a:lnTo>
                  <a:pt x="606" y="265"/>
                </a:lnTo>
                <a:lnTo>
                  <a:pt x="606" y="265"/>
                </a:lnTo>
                <a:lnTo>
                  <a:pt x="605" y="262"/>
                </a:lnTo>
                <a:lnTo>
                  <a:pt x="605" y="262"/>
                </a:lnTo>
                <a:lnTo>
                  <a:pt x="605" y="261"/>
                </a:lnTo>
                <a:lnTo>
                  <a:pt x="605" y="261"/>
                </a:lnTo>
                <a:lnTo>
                  <a:pt x="609" y="263"/>
                </a:lnTo>
                <a:lnTo>
                  <a:pt x="609" y="263"/>
                </a:lnTo>
                <a:lnTo>
                  <a:pt x="609" y="266"/>
                </a:lnTo>
                <a:lnTo>
                  <a:pt x="609" y="266"/>
                </a:lnTo>
                <a:close/>
                <a:moveTo>
                  <a:pt x="615" y="267"/>
                </a:moveTo>
                <a:lnTo>
                  <a:pt x="615" y="267"/>
                </a:lnTo>
                <a:lnTo>
                  <a:pt x="617" y="265"/>
                </a:lnTo>
                <a:lnTo>
                  <a:pt x="617" y="265"/>
                </a:lnTo>
                <a:lnTo>
                  <a:pt x="628" y="270"/>
                </a:lnTo>
                <a:lnTo>
                  <a:pt x="640" y="276"/>
                </a:lnTo>
                <a:lnTo>
                  <a:pt x="640" y="276"/>
                </a:lnTo>
                <a:lnTo>
                  <a:pt x="619" y="269"/>
                </a:lnTo>
                <a:lnTo>
                  <a:pt x="619" y="269"/>
                </a:lnTo>
                <a:lnTo>
                  <a:pt x="615" y="267"/>
                </a:lnTo>
                <a:lnTo>
                  <a:pt x="615" y="267"/>
                </a:lnTo>
                <a:close/>
                <a:moveTo>
                  <a:pt x="547" y="157"/>
                </a:moveTo>
                <a:lnTo>
                  <a:pt x="547" y="157"/>
                </a:lnTo>
                <a:lnTo>
                  <a:pt x="571" y="170"/>
                </a:lnTo>
                <a:lnTo>
                  <a:pt x="571" y="170"/>
                </a:lnTo>
                <a:lnTo>
                  <a:pt x="594" y="184"/>
                </a:lnTo>
                <a:lnTo>
                  <a:pt x="617" y="201"/>
                </a:lnTo>
                <a:lnTo>
                  <a:pt x="639" y="218"/>
                </a:lnTo>
                <a:lnTo>
                  <a:pt x="659" y="238"/>
                </a:lnTo>
                <a:lnTo>
                  <a:pt x="679" y="258"/>
                </a:lnTo>
                <a:lnTo>
                  <a:pt x="696" y="279"/>
                </a:lnTo>
                <a:lnTo>
                  <a:pt x="713" y="301"/>
                </a:lnTo>
                <a:lnTo>
                  <a:pt x="729" y="326"/>
                </a:lnTo>
                <a:lnTo>
                  <a:pt x="729" y="326"/>
                </a:lnTo>
                <a:lnTo>
                  <a:pt x="721" y="319"/>
                </a:lnTo>
                <a:lnTo>
                  <a:pt x="712" y="312"/>
                </a:lnTo>
                <a:lnTo>
                  <a:pt x="694" y="300"/>
                </a:lnTo>
                <a:lnTo>
                  <a:pt x="694" y="300"/>
                </a:lnTo>
                <a:lnTo>
                  <a:pt x="679" y="289"/>
                </a:lnTo>
                <a:lnTo>
                  <a:pt x="664" y="279"/>
                </a:lnTo>
                <a:lnTo>
                  <a:pt x="648" y="270"/>
                </a:lnTo>
                <a:lnTo>
                  <a:pt x="631" y="262"/>
                </a:lnTo>
                <a:lnTo>
                  <a:pt x="614" y="255"/>
                </a:lnTo>
                <a:lnTo>
                  <a:pt x="596" y="250"/>
                </a:lnTo>
                <a:lnTo>
                  <a:pt x="578" y="246"/>
                </a:lnTo>
                <a:lnTo>
                  <a:pt x="560" y="244"/>
                </a:lnTo>
                <a:lnTo>
                  <a:pt x="560" y="244"/>
                </a:lnTo>
                <a:lnTo>
                  <a:pt x="543" y="244"/>
                </a:lnTo>
                <a:lnTo>
                  <a:pt x="528" y="245"/>
                </a:lnTo>
                <a:lnTo>
                  <a:pt x="528" y="245"/>
                </a:lnTo>
                <a:lnTo>
                  <a:pt x="526" y="241"/>
                </a:lnTo>
                <a:lnTo>
                  <a:pt x="524" y="239"/>
                </a:lnTo>
                <a:lnTo>
                  <a:pt x="521" y="237"/>
                </a:lnTo>
                <a:lnTo>
                  <a:pt x="516" y="236"/>
                </a:lnTo>
                <a:lnTo>
                  <a:pt x="516" y="236"/>
                </a:lnTo>
                <a:lnTo>
                  <a:pt x="510" y="237"/>
                </a:lnTo>
                <a:lnTo>
                  <a:pt x="505" y="239"/>
                </a:lnTo>
                <a:lnTo>
                  <a:pt x="501" y="243"/>
                </a:lnTo>
                <a:lnTo>
                  <a:pt x="498" y="248"/>
                </a:lnTo>
                <a:lnTo>
                  <a:pt x="498" y="248"/>
                </a:lnTo>
                <a:lnTo>
                  <a:pt x="497" y="250"/>
                </a:lnTo>
                <a:lnTo>
                  <a:pt x="497" y="250"/>
                </a:lnTo>
                <a:lnTo>
                  <a:pt x="478" y="256"/>
                </a:lnTo>
                <a:lnTo>
                  <a:pt x="457" y="263"/>
                </a:lnTo>
                <a:lnTo>
                  <a:pt x="438" y="272"/>
                </a:lnTo>
                <a:lnTo>
                  <a:pt x="420" y="282"/>
                </a:lnTo>
                <a:lnTo>
                  <a:pt x="402" y="293"/>
                </a:lnTo>
                <a:lnTo>
                  <a:pt x="385" y="305"/>
                </a:lnTo>
                <a:lnTo>
                  <a:pt x="369" y="318"/>
                </a:lnTo>
                <a:lnTo>
                  <a:pt x="355" y="332"/>
                </a:lnTo>
                <a:lnTo>
                  <a:pt x="355" y="332"/>
                </a:lnTo>
                <a:lnTo>
                  <a:pt x="345" y="342"/>
                </a:lnTo>
                <a:lnTo>
                  <a:pt x="336" y="353"/>
                </a:lnTo>
                <a:lnTo>
                  <a:pt x="327" y="364"/>
                </a:lnTo>
                <a:lnTo>
                  <a:pt x="320" y="376"/>
                </a:lnTo>
                <a:lnTo>
                  <a:pt x="313" y="388"/>
                </a:lnTo>
                <a:lnTo>
                  <a:pt x="306" y="402"/>
                </a:lnTo>
                <a:lnTo>
                  <a:pt x="300" y="415"/>
                </a:lnTo>
                <a:lnTo>
                  <a:pt x="295" y="428"/>
                </a:lnTo>
                <a:lnTo>
                  <a:pt x="287" y="455"/>
                </a:lnTo>
                <a:lnTo>
                  <a:pt x="281" y="483"/>
                </a:lnTo>
                <a:lnTo>
                  <a:pt x="276" y="511"/>
                </a:lnTo>
                <a:lnTo>
                  <a:pt x="273" y="539"/>
                </a:lnTo>
                <a:lnTo>
                  <a:pt x="273" y="539"/>
                </a:lnTo>
                <a:lnTo>
                  <a:pt x="270" y="576"/>
                </a:lnTo>
                <a:lnTo>
                  <a:pt x="268" y="611"/>
                </a:lnTo>
                <a:lnTo>
                  <a:pt x="267" y="647"/>
                </a:lnTo>
                <a:lnTo>
                  <a:pt x="267" y="683"/>
                </a:lnTo>
                <a:lnTo>
                  <a:pt x="268" y="719"/>
                </a:lnTo>
                <a:lnTo>
                  <a:pt x="269" y="754"/>
                </a:lnTo>
                <a:lnTo>
                  <a:pt x="273" y="826"/>
                </a:lnTo>
                <a:lnTo>
                  <a:pt x="273" y="826"/>
                </a:lnTo>
                <a:lnTo>
                  <a:pt x="276" y="863"/>
                </a:lnTo>
                <a:lnTo>
                  <a:pt x="280" y="902"/>
                </a:lnTo>
                <a:lnTo>
                  <a:pt x="280" y="902"/>
                </a:lnTo>
                <a:lnTo>
                  <a:pt x="272" y="896"/>
                </a:lnTo>
                <a:lnTo>
                  <a:pt x="265" y="890"/>
                </a:lnTo>
                <a:lnTo>
                  <a:pt x="258" y="883"/>
                </a:lnTo>
                <a:lnTo>
                  <a:pt x="251" y="874"/>
                </a:lnTo>
                <a:lnTo>
                  <a:pt x="245" y="867"/>
                </a:lnTo>
                <a:lnTo>
                  <a:pt x="240" y="859"/>
                </a:lnTo>
                <a:lnTo>
                  <a:pt x="235" y="850"/>
                </a:lnTo>
                <a:lnTo>
                  <a:pt x="231" y="841"/>
                </a:lnTo>
                <a:lnTo>
                  <a:pt x="231" y="841"/>
                </a:lnTo>
                <a:lnTo>
                  <a:pt x="225" y="828"/>
                </a:lnTo>
                <a:lnTo>
                  <a:pt x="222" y="815"/>
                </a:lnTo>
                <a:lnTo>
                  <a:pt x="221" y="802"/>
                </a:lnTo>
                <a:lnTo>
                  <a:pt x="220" y="787"/>
                </a:lnTo>
                <a:lnTo>
                  <a:pt x="221" y="774"/>
                </a:lnTo>
                <a:lnTo>
                  <a:pt x="222" y="760"/>
                </a:lnTo>
                <a:lnTo>
                  <a:pt x="225" y="734"/>
                </a:lnTo>
                <a:lnTo>
                  <a:pt x="225" y="734"/>
                </a:lnTo>
                <a:lnTo>
                  <a:pt x="227" y="717"/>
                </a:lnTo>
                <a:lnTo>
                  <a:pt x="230" y="699"/>
                </a:lnTo>
                <a:lnTo>
                  <a:pt x="231" y="665"/>
                </a:lnTo>
                <a:lnTo>
                  <a:pt x="232" y="631"/>
                </a:lnTo>
                <a:lnTo>
                  <a:pt x="233" y="597"/>
                </a:lnTo>
                <a:lnTo>
                  <a:pt x="233" y="597"/>
                </a:lnTo>
                <a:lnTo>
                  <a:pt x="235" y="581"/>
                </a:lnTo>
                <a:lnTo>
                  <a:pt x="237" y="565"/>
                </a:lnTo>
                <a:lnTo>
                  <a:pt x="239" y="547"/>
                </a:lnTo>
                <a:lnTo>
                  <a:pt x="240" y="531"/>
                </a:lnTo>
                <a:lnTo>
                  <a:pt x="240" y="531"/>
                </a:lnTo>
                <a:lnTo>
                  <a:pt x="240" y="515"/>
                </a:lnTo>
                <a:lnTo>
                  <a:pt x="240" y="500"/>
                </a:lnTo>
                <a:lnTo>
                  <a:pt x="238" y="484"/>
                </a:lnTo>
                <a:lnTo>
                  <a:pt x="236" y="467"/>
                </a:lnTo>
                <a:lnTo>
                  <a:pt x="236" y="467"/>
                </a:lnTo>
                <a:lnTo>
                  <a:pt x="231" y="434"/>
                </a:lnTo>
                <a:lnTo>
                  <a:pt x="225" y="402"/>
                </a:lnTo>
                <a:lnTo>
                  <a:pt x="223" y="385"/>
                </a:lnTo>
                <a:lnTo>
                  <a:pt x="222" y="368"/>
                </a:lnTo>
                <a:lnTo>
                  <a:pt x="223" y="352"/>
                </a:lnTo>
                <a:lnTo>
                  <a:pt x="225" y="335"/>
                </a:lnTo>
                <a:lnTo>
                  <a:pt x="225" y="335"/>
                </a:lnTo>
                <a:lnTo>
                  <a:pt x="230" y="319"/>
                </a:lnTo>
                <a:lnTo>
                  <a:pt x="235" y="303"/>
                </a:lnTo>
                <a:lnTo>
                  <a:pt x="241" y="289"/>
                </a:lnTo>
                <a:lnTo>
                  <a:pt x="249" y="275"/>
                </a:lnTo>
                <a:lnTo>
                  <a:pt x="258" y="262"/>
                </a:lnTo>
                <a:lnTo>
                  <a:pt x="268" y="250"/>
                </a:lnTo>
                <a:lnTo>
                  <a:pt x="279" y="238"/>
                </a:lnTo>
                <a:lnTo>
                  <a:pt x="291" y="226"/>
                </a:lnTo>
                <a:lnTo>
                  <a:pt x="291" y="226"/>
                </a:lnTo>
                <a:lnTo>
                  <a:pt x="303" y="217"/>
                </a:lnTo>
                <a:lnTo>
                  <a:pt x="317" y="208"/>
                </a:lnTo>
                <a:lnTo>
                  <a:pt x="331" y="200"/>
                </a:lnTo>
                <a:lnTo>
                  <a:pt x="345" y="194"/>
                </a:lnTo>
                <a:lnTo>
                  <a:pt x="359" y="188"/>
                </a:lnTo>
                <a:lnTo>
                  <a:pt x="374" y="183"/>
                </a:lnTo>
                <a:lnTo>
                  <a:pt x="389" y="179"/>
                </a:lnTo>
                <a:lnTo>
                  <a:pt x="405" y="176"/>
                </a:lnTo>
                <a:lnTo>
                  <a:pt x="405" y="176"/>
                </a:lnTo>
                <a:lnTo>
                  <a:pt x="424" y="174"/>
                </a:lnTo>
                <a:lnTo>
                  <a:pt x="443" y="172"/>
                </a:lnTo>
                <a:lnTo>
                  <a:pt x="481" y="169"/>
                </a:lnTo>
                <a:lnTo>
                  <a:pt x="481" y="169"/>
                </a:lnTo>
                <a:lnTo>
                  <a:pt x="498" y="167"/>
                </a:lnTo>
                <a:lnTo>
                  <a:pt x="514" y="164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lnTo>
                  <a:pt x="547" y="157"/>
                </a:lnTo>
                <a:close/>
                <a:moveTo>
                  <a:pt x="535" y="151"/>
                </a:moveTo>
                <a:lnTo>
                  <a:pt x="535" y="151"/>
                </a:lnTo>
                <a:lnTo>
                  <a:pt x="508" y="157"/>
                </a:lnTo>
                <a:lnTo>
                  <a:pt x="495" y="159"/>
                </a:lnTo>
                <a:lnTo>
                  <a:pt x="481" y="161"/>
                </a:lnTo>
                <a:lnTo>
                  <a:pt x="481" y="161"/>
                </a:lnTo>
                <a:lnTo>
                  <a:pt x="445" y="164"/>
                </a:lnTo>
                <a:lnTo>
                  <a:pt x="427" y="165"/>
                </a:lnTo>
                <a:lnTo>
                  <a:pt x="410" y="167"/>
                </a:lnTo>
                <a:lnTo>
                  <a:pt x="410" y="167"/>
                </a:lnTo>
                <a:lnTo>
                  <a:pt x="396" y="169"/>
                </a:lnTo>
                <a:lnTo>
                  <a:pt x="382" y="172"/>
                </a:lnTo>
                <a:lnTo>
                  <a:pt x="369" y="175"/>
                </a:lnTo>
                <a:lnTo>
                  <a:pt x="356" y="180"/>
                </a:lnTo>
                <a:lnTo>
                  <a:pt x="344" y="184"/>
                </a:lnTo>
                <a:lnTo>
                  <a:pt x="332" y="190"/>
                </a:lnTo>
                <a:lnTo>
                  <a:pt x="320" y="196"/>
                </a:lnTo>
                <a:lnTo>
                  <a:pt x="307" y="203"/>
                </a:lnTo>
                <a:lnTo>
                  <a:pt x="307" y="203"/>
                </a:lnTo>
                <a:lnTo>
                  <a:pt x="296" y="211"/>
                </a:lnTo>
                <a:lnTo>
                  <a:pt x="285" y="220"/>
                </a:lnTo>
                <a:lnTo>
                  <a:pt x="275" y="230"/>
                </a:lnTo>
                <a:lnTo>
                  <a:pt x="265" y="240"/>
                </a:lnTo>
                <a:lnTo>
                  <a:pt x="257" y="250"/>
                </a:lnTo>
                <a:lnTo>
                  <a:pt x="249" y="261"/>
                </a:lnTo>
                <a:lnTo>
                  <a:pt x="242" y="272"/>
                </a:lnTo>
                <a:lnTo>
                  <a:pt x="235" y="284"/>
                </a:lnTo>
                <a:lnTo>
                  <a:pt x="230" y="296"/>
                </a:lnTo>
                <a:lnTo>
                  <a:pt x="224" y="308"/>
                </a:lnTo>
                <a:lnTo>
                  <a:pt x="220" y="322"/>
                </a:lnTo>
                <a:lnTo>
                  <a:pt x="217" y="335"/>
                </a:lnTo>
                <a:lnTo>
                  <a:pt x="215" y="348"/>
                </a:lnTo>
                <a:lnTo>
                  <a:pt x="213" y="362"/>
                </a:lnTo>
                <a:lnTo>
                  <a:pt x="213" y="375"/>
                </a:lnTo>
                <a:lnTo>
                  <a:pt x="214" y="389"/>
                </a:lnTo>
                <a:lnTo>
                  <a:pt x="214" y="389"/>
                </a:lnTo>
                <a:lnTo>
                  <a:pt x="215" y="406"/>
                </a:lnTo>
                <a:lnTo>
                  <a:pt x="218" y="421"/>
                </a:lnTo>
                <a:lnTo>
                  <a:pt x="223" y="452"/>
                </a:lnTo>
                <a:lnTo>
                  <a:pt x="229" y="484"/>
                </a:lnTo>
                <a:lnTo>
                  <a:pt x="231" y="499"/>
                </a:lnTo>
                <a:lnTo>
                  <a:pt x="232" y="515"/>
                </a:lnTo>
                <a:lnTo>
                  <a:pt x="232" y="515"/>
                </a:lnTo>
                <a:lnTo>
                  <a:pt x="231" y="531"/>
                </a:lnTo>
                <a:lnTo>
                  <a:pt x="230" y="548"/>
                </a:lnTo>
                <a:lnTo>
                  <a:pt x="225" y="581"/>
                </a:lnTo>
                <a:lnTo>
                  <a:pt x="225" y="581"/>
                </a:lnTo>
                <a:lnTo>
                  <a:pt x="223" y="604"/>
                </a:lnTo>
                <a:lnTo>
                  <a:pt x="223" y="604"/>
                </a:lnTo>
                <a:lnTo>
                  <a:pt x="222" y="604"/>
                </a:lnTo>
                <a:lnTo>
                  <a:pt x="220" y="604"/>
                </a:lnTo>
                <a:lnTo>
                  <a:pt x="220" y="604"/>
                </a:lnTo>
                <a:lnTo>
                  <a:pt x="214" y="605"/>
                </a:lnTo>
                <a:lnTo>
                  <a:pt x="208" y="606"/>
                </a:lnTo>
                <a:lnTo>
                  <a:pt x="202" y="606"/>
                </a:lnTo>
                <a:lnTo>
                  <a:pt x="196" y="606"/>
                </a:lnTo>
                <a:lnTo>
                  <a:pt x="184" y="603"/>
                </a:lnTo>
                <a:lnTo>
                  <a:pt x="174" y="598"/>
                </a:lnTo>
                <a:lnTo>
                  <a:pt x="164" y="591"/>
                </a:lnTo>
                <a:lnTo>
                  <a:pt x="155" y="582"/>
                </a:lnTo>
                <a:lnTo>
                  <a:pt x="148" y="573"/>
                </a:lnTo>
                <a:lnTo>
                  <a:pt x="140" y="563"/>
                </a:lnTo>
                <a:lnTo>
                  <a:pt x="140" y="563"/>
                </a:lnTo>
                <a:lnTo>
                  <a:pt x="140" y="528"/>
                </a:lnTo>
                <a:lnTo>
                  <a:pt x="140" y="528"/>
                </a:lnTo>
                <a:lnTo>
                  <a:pt x="138" y="497"/>
                </a:lnTo>
                <a:lnTo>
                  <a:pt x="136" y="465"/>
                </a:lnTo>
                <a:lnTo>
                  <a:pt x="134" y="434"/>
                </a:lnTo>
                <a:lnTo>
                  <a:pt x="133" y="404"/>
                </a:lnTo>
                <a:lnTo>
                  <a:pt x="134" y="372"/>
                </a:lnTo>
                <a:lnTo>
                  <a:pt x="135" y="357"/>
                </a:lnTo>
                <a:lnTo>
                  <a:pt x="137" y="341"/>
                </a:lnTo>
                <a:lnTo>
                  <a:pt x="139" y="326"/>
                </a:lnTo>
                <a:lnTo>
                  <a:pt x="142" y="311"/>
                </a:lnTo>
                <a:lnTo>
                  <a:pt x="148" y="295"/>
                </a:lnTo>
                <a:lnTo>
                  <a:pt x="153" y="280"/>
                </a:lnTo>
                <a:lnTo>
                  <a:pt x="153" y="280"/>
                </a:lnTo>
                <a:lnTo>
                  <a:pt x="159" y="266"/>
                </a:lnTo>
                <a:lnTo>
                  <a:pt x="166" y="252"/>
                </a:lnTo>
                <a:lnTo>
                  <a:pt x="174" y="239"/>
                </a:lnTo>
                <a:lnTo>
                  <a:pt x="183" y="226"/>
                </a:lnTo>
                <a:lnTo>
                  <a:pt x="192" y="214"/>
                </a:lnTo>
                <a:lnTo>
                  <a:pt x="202" y="202"/>
                </a:lnTo>
                <a:lnTo>
                  <a:pt x="213" y="192"/>
                </a:lnTo>
                <a:lnTo>
                  <a:pt x="225" y="181"/>
                </a:lnTo>
                <a:lnTo>
                  <a:pt x="238" y="172"/>
                </a:lnTo>
                <a:lnTo>
                  <a:pt x="250" y="163"/>
                </a:lnTo>
                <a:lnTo>
                  <a:pt x="263" y="155"/>
                </a:lnTo>
                <a:lnTo>
                  <a:pt x="277" y="148"/>
                </a:lnTo>
                <a:lnTo>
                  <a:pt x="290" y="140"/>
                </a:lnTo>
                <a:lnTo>
                  <a:pt x="304" y="134"/>
                </a:lnTo>
                <a:lnTo>
                  <a:pt x="320" y="129"/>
                </a:lnTo>
                <a:lnTo>
                  <a:pt x="334" y="124"/>
                </a:lnTo>
                <a:lnTo>
                  <a:pt x="334" y="124"/>
                </a:lnTo>
                <a:lnTo>
                  <a:pt x="354" y="120"/>
                </a:lnTo>
                <a:lnTo>
                  <a:pt x="375" y="117"/>
                </a:lnTo>
                <a:lnTo>
                  <a:pt x="396" y="116"/>
                </a:lnTo>
                <a:lnTo>
                  <a:pt x="416" y="117"/>
                </a:lnTo>
                <a:lnTo>
                  <a:pt x="416" y="117"/>
                </a:lnTo>
                <a:lnTo>
                  <a:pt x="419" y="117"/>
                </a:lnTo>
                <a:lnTo>
                  <a:pt x="419" y="117"/>
                </a:lnTo>
                <a:lnTo>
                  <a:pt x="434" y="119"/>
                </a:lnTo>
                <a:lnTo>
                  <a:pt x="448" y="121"/>
                </a:lnTo>
                <a:lnTo>
                  <a:pt x="463" y="124"/>
                </a:lnTo>
                <a:lnTo>
                  <a:pt x="479" y="128"/>
                </a:lnTo>
                <a:lnTo>
                  <a:pt x="493" y="133"/>
                </a:lnTo>
                <a:lnTo>
                  <a:pt x="507" y="138"/>
                </a:lnTo>
                <a:lnTo>
                  <a:pt x="535" y="151"/>
                </a:lnTo>
                <a:lnTo>
                  <a:pt x="535" y="151"/>
                </a:lnTo>
                <a:close/>
                <a:moveTo>
                  <a:pt x="138" y="293"/>
                </a:moveTo>
                <a:lnTo>
                  <a:pt x="138" y="293"/>
                </a:lnTo>
                <a:lnTo>
                  <a:pt x="110" y="306"/>
                </a:lnTo>
                <a:lnTo>
                  <a:pt x="110" y="306"/>
                </a:lnTo>
                <a:lnTo>
                  <a:pt x="99" y="312"/>
                </a:lnTo>
                <a:lnTo>
                  <a:pt x="88" y="316"/>
                </a:lnTo>
                <a:lnTo>
                  <a:pt x="88" y="316"/>
                </a:lnTo>
                <a:lnTo>
                  <a:pt x="85" y="317"/>
                </a:lnTo>
                <a:lnTo>
                  <a:pt x="84" y="317"/>
                </a:lnTo>
                <a:lnTo>
                  <a:pt x="88" y="314"/>
                </a:lnTo>
                <a:lnTo>
                  <a:pt x="97" y="308"/>
                </a:lnTo>
                <a:lnTo>
                  <a:pt x="97" y="308"/>
                </a:lnTo>
                <a:lnTo>
                  <a:pt x="109" y="303"/>
                </a:lnTo>
                <a:lnTo>
                  <a:pt x="121" y="298"/>
                </a:lnTo>
                <a:lnTo>
                  <a:pt x="132" y="291"/>
                </a:lnTo>
                <a:lnTo>
                  <a:pt x="142" y="283"/>
                </a:lnTo>
                <a:lnTo>
                  <a:pt x="142" y="283"/>
                </a:lnTo>
                <a:lnTo>
                  <a:pt x="138" y="293"/>
                </a:lnTo>
                <a:lnTo>
                  <a:pt x="138" y="293"/>
                </a:lnTo>
                <a:close/>
                <a:moveTo>
                  <a:pt x="144" y="277"/>
                </a:moveTo>
                <a:lnTo>
                  <a:pt x="144" y="277"/>
                </a:lnTo>
                <a:lnTo>
                  <a:pt x="129" y="284"/>
                </a:lnTo>
                <a:lnTo>
                  <a:pt x="115" y="291"/>
                </a:lnTo>
                <a:lnTo>
                  <a:pt x="115" y="291"/>
                </a:lnTo>
                <a:lnTo>
                  <a:pt x="97" y="300"/>
                </a:lnTo>
                <a:lnTo>
                  <a:pt x="97" y="300"/>
                </a:lnTo>
                <a:lnTo>
                  <a:pt x="90" y="303"/>
                </a:lnTo>
                <a:lnTo>
                  <a:pt x="90" y="303"/>
                </a:lnTo>
                <a:lnTo>
                  <a:pt x="94" y="301"/>
                </a:lnTo>
                <a:lnTo>
                  <a:pt x="94" y="301"/>
                </a:lnTo>
                <a:lnTo>
                  <a:pt x="107" y="294"/>
                </a:lnTo>
                <a:lnTo>
                  <a:pt x="121" y="287"/>
                </a:lnTo>
                <a:lnTo>
                  <a:pt x="134" y="280"/>
                </a:lnTo>
                <a:lnTo>
                  <a:pt x="148" y="271"/>
                </a:lnTo>
                <a:lnTo>
                  <a:pt x="148" y="271"/>
                </a:lnTo>
                <a:lnTo>
                  <a:pt x="144" y="277"/>
                </a:lnTo>
                <a:lnTo>
                  <a:pt x="144" y="277"/>
                </a:lnTo>
                <a:close/>
                <a:moveTo>
                  <a:pt x="286" y="101"/>
                </a:moveTo>
                <a:lnTo>
                  <a:pt x="286" y="101"/>
                </a:lnTo>
                <a:lnTo>
                  <a:pt x="294" y="99"/>
                </a:lnTo>
                <a:lnTo>
                  <a:pt x="297" y="99"/>
                </a:lnTo>
                <a:lnTo>
                  <a:pt x="297" y="99"/>
                </a:lnTo>
                <a:lnTo>
                  <a:pt x="295" y="101"/>
                </a:lnTo>
                <a:lnTo>
                  <a:pt x="295" y="101"/>
                </a:lnTo>
                <a:lnTo>
                  <a:pt x="286" y="106"/>
                </a:lnTo>
                <a:lnTo>
                  <a:pt x="278" y="112"/>
                </a:lnTo>
                <a:lnTo>
                  <a:pt x="278" y="112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77" y="104"/>
                </a:lnTo>
                <a:lnTo>
                  <a:pt x="282" y="103"/>
                </a:lnTo>
                <a:lnTo>
                  <a:pt x="286" y="101"/>
                </a:lnTo>
                <a:lnTo>
                  <a:pt x="286" y="101"/>
                </a:lnTo>
                <a:close/>
                <a:moveTo>
                  <a:pt x="283" y="101"/>
                </a:moveTo>
                <a:lnTo>
                  <a:pt x="283" y="101"/>
                </a:lnTo>
                <a:lnTo>
                  <a:pt x="291" y="97"/>
                </a:lnTo>
                <a:lnTo>
                  <a:pt x="291" y="97"/>
                </a:lnTo>
                <a:lnTo>
                  <a:pt x="283" y="101"/>
                </a:lnTo>
                <a:lnTo>
                  <a:pt x="283" y="101"/>
                </a:lnTo>
                <a:close/>
                <a:moveTo>
                  <a:pt x="285" y="133"/>
                </a:moveTo>
                <a:lnTo>
                  <a:pt x="285" y="133"/>
                </a:lnTo>
                <a:lnTo>
                  <a:pt x="282" y="134"/>
                </a:lnTo>
                <a:lnTo>
                  <a:pt x="282" y="134"/>
                </a:lnTo>
                <a:lnTo>
                  <a:pt x="280" y="124"/>
                </a:lnTo>
                <a:lnTo>
                  <a:pt x="280" y="124"/>
                </a:lnTo>
                <a:lnTo>
                  <a:pt x="286" y="123"/>
                </a:lnTo>
                <a:lnTo>
                  <a:pt x="292" y="120"/>
                </a:lnTo>
                <a:lnTo>
                  <a:pt x="292" y="120"/>
                </a:lnTo>
                <a:lnTo>
                  <a:pt x="301" y="121"/>
                </a:lnTo>
                <a:lnTo>
                  <a:pt x="301" y="121"/>
                </a:lnTo>
                <a:lnTo>
                  <a:pt x="293" y="126"/>
                </a:lnTo>
                <a:lnTo>
                  <a:pt x="293" y="126"/>
                </a:lnTo>
                <a:lnTo>
                  <a:pt x="285" y="131"/>
                </a:lnTo>
                <a:lnTo>
                  <a:pt x="285" y="131"/>
                </a:lnTo>
                <a:lnTo>
                  <a:pt x="285" y="132"/>
                </a:lnTo>
                <a:lnTo>
                  <a:pt x="285" y="133"/>
                </a:lnTo>
                <a:lnTo>
                  <a:pt x="285" y="133"/>
                </a:lnTo>
                <a:close/>
                <a:moveTo>
                  <a:pt x="278" y="114"/>
                </a:moveTo>
                <a:lnTo>
                  <a:pt x="278" y="114"/>
                </a:lnTo>
                <a:lnTo>
                  <a:pt x="288" y="110"/>
                </a:lnTo>
                <a:lnTo>
                  <a:pt x="297" y="106"/>
                </a:lnTo>
                <a:lnTo>
                  <a:pt x="297" y="106"/>
                </a:lnTo>
                <a:lnTo>
                  <a:pt x="295" y="113"/>
                </a:lnTo>
                <a:lnTo>
                  <a:pt x="295" y="113"/>
                </a:lnTo>
                <a:lnTo>
                  <a:pt x="289" y="116"/>
                </a:lnTo>
                <a:lnTo>
                  <a:pt x="289" y="116"/>
                </a:lnTo>
                <a:lnTo>
                  <a:pt x="279" y="122"/>
                </a:lnTo>
                <a:lnTo>
                  <a:pt x="279" y="122"/>
                </a:lnTo>
                <a:lnTo>
                  <a:pt x="278" y="114"/>
                </a:lnTo>
                <a:lnTo>
                  <a:pt x="278" y="114"/>
                </a:lnTo>
                <a:close/>
                <a:moveTo>
                  <a:pt x="420" y="95"/>
                </a:moveTo>
                <a:lnTo>
                  <a:pt x="420" y="95"/>
                </a:lnTo>
                <a:lnTo>
                  <a:pt x="431" y="92"/>
                </a:lnTo>
                <a:lnTo>
                  <a:pt x="437" y="91"/>
                </a:lnTo>
                <a:lnTo>
                  <a:pt x="443" y="91"/>
                </a:lnTo>
                <a:lnTo>
                  <a:pt x="443" y="91"/>
                </a:lnTo>
                <a:lnTo>
                  <a:pt x="439" y="93"/>
                </a:lnTo>
                <a:lnTo>
                  <a:pt x="436" y="95"/>
                </a:lnTo>
                <a:lnTo>
                  <a:pt x="436" y="95"/>
                </a:lnTo>
                <a:lnTo>
                  <a:pt x="427" y="99"/>
                </a:lnTo>
                <a:lnTo>
                  <a:pt x="427" y="99"/>
                </a:lnTo>
                <a:lnTo>
                  <a:pt x="421" y="102"/>
                </a:lnTo>
                <a:lnTo>
                  <a:pt x="421" y="102"/>
                </a:lnTo>
                <a:lnTo>
                  <a:pt x="420" y="95"/>
                </a:lnTo>
                <a:lnTo>
                  <a:pt x="420" y="95"/>
                </a:lnTo>
                <a:close/>
                <a:moveTo>
                  <a:pt x="422" y="109"/>
                </a:moveTo>
                <a:lnTo>
                  <a:pt x="422" y="109"/>
                </a:lnTo>
                <a:lnTo>
                  <a:pt x="422" y="106"/>
                </a:lnTo>
                <a:lnTo>
                  <a:pt x="422" y="106"/>
                </a:lnTo>
                <a:lnTo>
                  <a:pt x="434" y="102"/>
                </a:lnTo>
                <a:lnTo>
                  <a:pt x="440" y="100"/>
                </a:lnTo>
                <a:lnTo>
                  <a:pt x="447" y="100"/>
                </a:lnTo>
                <a:lnTo>
                  <a:pt x="447" y="100"/>
                </a:lnTo>
                <a:lnTo>
                  <a:pt x="437" y="106"/>
                </a:lnTo>
                <a:lnTo>
                  <a:pt x="437" y="106"/>
                </a:lnTo>
                <a:lnTo>
                  <a:pt x="434" y="107"/>
                </a:lnTo>
                <a:lnTo>
                  <a:pt x="431" y="110"/>
                </a:lnTo>
                <a:lnTo>
                  <a:pt x="431" y="110"/>
                </a:lnTo>
                <a:lnTo>
                  <a:pt x="422" y="109"/>
                </a:lnTo>
                <a:lnTo>
                  <a:pt x="422" y="109"/>
                </a:lnTo>
                <a:close/>
                <a:moveTo>
                  <a:pt x="442" y="111"/>
                </a:moveTo>
                <a:lnTo>
                  <a:pt x="442" y="111"/>
                </a:lnTo>
                <a:lnTo>
                  <a:pt x="447" y="111"/>
                </a:lnTo>
                <a:lnTo>
                  <a:pt x="449" y="111"/>
                </a:lnTo>
                <a:lnTo>
                  <a:pt x="449" y="113"/>
                </a:lnTo>
                <a:lnTo>
                  <a:pt x="449" y="113"/>
                </a:lnTo>
                <a:lnTo>
                  <a:pt x="442" y="111"/>
                </a:lnTo>
                <a:lnTo>
                  <a:pt x="442" y="111"/>
                </a:lnTo>
                <a:close/>
                <a:moveTo>
                  <a:pt x="446" y="88"/>
                </a:moveTo>
                <a:lnTo>
                  <a:pt x="446" y="88"/>
                </a:lnTo>
                <a:lnTo>
                  <a:pt x="449" y="94"/>
                </a:lnTo>
                <a:lnTo>
                  <a:pt x="451" y="100"/>
                </a:lnTo>
                <a:lnTo>
                  <a:pt x="453" y="113"/>
                </a:lnTo>
                <a:lnTo>
                  <a:pt x="453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3"/>
                </a:lnTo>
                <a:lnTo>
                  <a:pt x="451" y="111"/>
                </a:lnTo>
                <a:lnTo>
                  <a:pt x="450" y="110"/>
                </a:lnTo>
                <a:lnTo>
                  <a:pt x="448" y="109"/>
                </a:lnTo>
                <a:lnTo>
                  <a:pt x="444" y="109"/>
                </a:lnTo>
                <a:lnTo>
                  <a:pt x="441" y="109"/>
                </a:lnTo>
                <a:lnTo>
                  <a:pt x="441" y="109"/>
                </a:lnTo>
                <a:lnTo>
                  <a:pt x="435" y="110"/>
                </a:lnTo>
                <a:lnTo>
                  <a:pt x="435" y="110"/>
                </a:lnTo>
                <a:lnTo>
                  <a:pt x="433" y="110"/>
                </a:lnTo>
                <a:lnTo>
                  <a:pt x="433" y="110"/>
                </a:lnTo>
                <a:lnTo>
                  <a:pt x="436" y="108"/>
                </a:lnTo>
                <a:lnTo>
                  <a:pt x="436" y="108"/>
                </a:lnTo>
                <a:lnTo>
                  <a:pt x="444" y="105"/>
                </a:lnTo>
                <a:lnTo>
                  <a:pt x="447" y="103"/>
                </a:lnTo>
                <a:lnTo>
                  <a:pt x="450" y="100"/>
                </a:lnTo>
                <a:lnTo>
                  <a:pt x="450" y="100"/>
                </a:lnTo>
                <a:lnTo>
                  <a:pt x="450" y="99"/>
                </a:lnTo>
                <a:lnTo>
                  <a:pt x="449" y="98"/>
                </a:lnTo>
                <a:lnTo>
                  <a:pt x="449" y="98"/>
                </a:lnTo>
                <a:lnTo>
                  <a:pt x="446" y="98"/>
                </a:lnTo>
                <a:lnTo>
                  <a:pt x="442" y="98"/>
                </a:lnTo>
                <a:lnTo>
                  <a:pt x="435" y="99"/>
                </a:lnTo>
                <a:lnTo>
                  <a:pt x="422" y="104"/>
                </a:lnTo>
                <a:lnTo>
                  <a:pt x="422" y="104"/>
                </a:lnTo>
                <a:lnTo>
                  <a:pt x="434" y="98"/>
                </a:lnTo>
                <a:lnTo>
                  <a:pt x="440" y="95"/>
                </a:lnTo>
                <a:lnTo>
                  <a:pt x="445" y="92"/>
                </a:lnTo>
                <a:lnTo>
                  <a:pt x="445" y="92"/>
                </a:lnTo>
                <a:lnTo>
                  <a:pt x="446" y="91"/>
                </a:lnTo>
                <a:lnTo>
                  <a:pt x="445" y="90"/>
                </a:lnTo>
                <a:lnTo>
                  <a:pt x="445" y="90"/>
                </a:lnTo>
                <a:lnTo>
                  <a:pt x="442" y="89"/>
                </a:lnTo>
                <a:lnTo>
                  <a:pt x="439" y="89"/>
                </a:lnTo>
                <a:lnTo>
                  <a:pt x="433" y="90"/>
                </a:lnTo>
                <a:lnTo>
                  <a:pt x="421" y="93"/>
                </a:lnTo>
                <a:lnTo>
                  <a:pt x="421" y="93"/>
                </a:lnTo>
                <a:lnTo>
                  <a:pt x="431" y="88"/>
                </a:lnTo>
                <a:lnTo>
                  <a:pt x="436" y="84"/>
                </a:lnTo>
                <a:lnTo>
                  <a:pt x="439" y="80"/>
                </a:lnTo>
                <a:lnTo>
                  <a:pt x="439" y="80"/>
                </a:lnTo>
                <a:lnTo>
                  <a:pt x="443" y="84"/>
                </a:lnTo>
                <a:lnTo>
                  <a:pt x="446" y="88"/>
                </a:lnTo>
                <a:lnTo>
                  <a:pt x="446" y="88"/>
                </a:lnTo>
                <a:close/>
                <a:moveTo>
                  <a:pt x="419" y="91"/>
                </a:moveTo>
                <a:lnTo>
                  <a:pt x="419" y="91"/>
                </a:lnTo>
                <a:lnTo>
                  <a:pt x="417" y="86"/>
                </a:lnTo>
                <a:lnTo>
                  <a:pt x="417" y="86"/>
                </a:lnTo>
                <a:lnTo>
                  <a:pt x="422" y="85"/>
                </a:lnTo>
                <a:lnTo>
                  <a:pt x="422" y="85"/>
                </a:lnTo>
                <a:lnTo>
                  <a:pt x="430" y="82"/>
                </a:lnTo>
                <a:lnTo>
                  <a:pt x="437" y="80"/>
                </a:lnTo>
                <a:lnTo>
                  <a:pt x="437" y="80"/>
                </a:lnTo>
                <a:lnTo>
                  <a:pt x="434" y="84"/>
                </a:lnTo>
                <a:lnTo>
                  <a:pt x="430" y="87"/>
                </a:lnTo>
                <a:lnTo>
                  <a:pt x="419" y="91"/>
                </a:lnTo>
                <a:lnTo>
                  <a:pt x="419" y="91"/>
                </a:lnTo>
                <a:close/>
                <a:moveTo>
                  <a:pt x="436" y="78"/>
                </a:moveTo>
                <a:lnTo>
                  <a:pt x="436" y="78"/>
                </a:lnTo>
                <a:lnTo>
                  <a:pt x="431" y="79"/>
                </a:lnTo>
                <a:lnTo>
                  <a:pt x="426" y="81"/>
                </a:lnTo>
                <a:lnTo>
                  <a:pt x="416" y="84"/>
                </a:lnTo>
                <a:lnTo>
                  <a:pt x="416" y="84"/>
                </a:lnTo>
                <a:lnTo>
                  <a:pt x="415" y="83"/>
                </a:lnTo>
                <a:lnTo>
                  <a:pt x="415" y="83"/>
                </a:lnTo>
                <a:lnTo>
                  <a:pt x="422" y="78"/>
                </a:lnTo>
                <a:lnTo>
                  <a:pt x="422" y="78"/>
                </a:lnTo>
                <a:lnTo>
                  <a:pt x="426" y="74"/>
                </a:lnTo>
                <a:lnTo>
                  <a:pt x="426" y="74"/>
                </a:lnTo>
                <a:lnTo>
                  <a:pt x="431" y="76"/>
                </a:lnTo>
                <a:lnTo>
                  <a:pt x="436" y="78"/>
                </a:lnTo>
                <a:lnTo>
                  <a:pt x="436" y="78"/>
                </a:lnTo>
                <a:close/>
                <a:moveTo>
                  <a:pt x="423" y="74"/>
                </a:moveTo>
                <a:lnTo>
                  <a:pt x="423" y="74"/>
                </a:lnTo>
                <a:lnTo>
                  <a:pt x="419" y="76"/>
                </a:lnTo>
                <a:lnTo>
                  <a:pt x="416" y="79"/>
                </a:lnTo>
                <a:lnTo>
                  <a:pt x="416" y="79"/>
                </a:lnTo>
                <a:lnTo>
                  <a:pt x="414" y="81"/>
                </a:lnTo>
                <a:lnTo>
                  <a:pt x="414" y="81"/>
                </a:lnTo>
                <a:lnTo>
                  <a:pt x="411" y="77"/>
                </a:lnTo>
                <a:lnTo>
                  <a:pt x="411" y="77"/>
                </a:lnTo>
                <a:lnTo>
                  <a:pt x="417" y="76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lnTo>
                  <a:pt x="423" y="74"/>
                </a:lnTo>
                <a:close/>
                <a:moveTo>
                  <a:pt x="418" y="73"/>
                </a:moveTo>
                <a:lnTo>
                  <a:pt x="418" y="73"/>
                </a:lnTo>
                <a:lnTo>
                  <a:pt x="418" y="73"/>
                </a:lnTo>
                <a:lnTo>
                  <a:pt x="418" y="73"/>
                </a:lnTo>
                <a:lnTo>
                  <a:pt x="414" y="74"/>
                </a:lnTo>
                <a:lnTo>
                  <a:pt x="409" y="74"/>
                </a:lnTo>
                <a:lnTo>
                  <a:pt x="409" y="74"/>
                </a:lnTo>
                <a:lnTo>
                  <a:pt x="407" y="72"/>
                </a:lnTo>
                <a:lnTo>
                  <a:pt x="407" y="72"/>
                </a:lnTo>
                <a:lnTo>
                  <a:pt x="418" y="73"/>
                </a:lnTo>
                <a:lnTo>
                  <a:pt x="418" y="73"/>
                </a:lnTo>
                <a:close/>
                <a:moveTo>
                  <a:pt x="413" y="108"/>
                </a:moveTo>
                <a:lnTo>
                  <a:pt x="413" y="108"/>
                </a:lnTo>
                <a:lnTo>
                  <a:pt x="401" y="107"/>
                </a:lnTo>
                <a:lnTo>
                  <a:pt x="388" y="107"/>
                </a:lnTo>
                <a:lnTo>
                  <a:pt x="364" y="110"/>
                </a:lnTo>
                <a:lnTo>
                  <a:pt x="341" y="114"/>
                </a:lnTo>
                <a:lnTo>
                  <a:pt x="318" y="120"/>
                </a:lnTo>
                <a:lnTo>
                  <a:pt x="318" y="120"/>
                </a:lnTo>
                <a:lnTo>
                  <a:pt x="317" y="101"/>
                </a:lnTo>
                <a:lnTo>
                  <a:pt x="317" y="91"/>
                </a:lnTo>
                <a:lnTo>
                  <a:pt x="317" y="80"/>
                </a:lnTo>
                <a:lnTo>
                  <a:pt x="319" y="69"/>
                </a:lnTo>
                <a:lnTo>
                  <a:pt x="321" y="58"/>
                </a:lnTo>
                <a:lnTo>
                  <a:pt x="323" y="54"/>
                </a:lnTo>
                <a:lnTo>
                  <a:pt x="325" y="50"/>
                </a:lnTo>
                <a:lnTo>
                  <a:pt x="328" y="46"/>
                </a:lnTo>
                <a:lnTo>
                  <a:pt x="332" y="43"/>
                </a:lnTo>
                <a:lnTo>
                  <a:pt x="332" y="43"/>
                </a:lnTo>
                <a:lnTo>
                  <a:pt x="334" y="42"/>
                </a:lnTo>
                <a:lnTo>
                  <a:pt x="337" y="41"/>
                </a:lnTo>
                <a:lnTo>
                  <a:pt x="343" y="41"/>
                </a:lnTo>
                <a:lnTo>
                  <a:pt x="349" y="42"/>
                </a:lnTo>
                <a:lnTo>
                  <a:pt x="355" y="45"/>
                </a:lnTo>
                <a:lnTo>
                  <a:pt x="368" y="53"/>
                </a:lnTo>
                <a:lnTo>
                  <a:pt x="377" y="60"/>
                </a:lnTo>
                <a:lnTo>
                  <a:pt x="377" y="60"/>
                </a:lnTo>
                <a:lnTo>
                  <a:pt x="391" y="70"/>
                </a:lnTo>
                <a:lnTo>
                  <a:pt x="397" y="75"/>
                </a:lnTo>
                <a:lnTo>
                  <a:pt x="403" y="81"/>
                </a:lnTo>
                <a:lnTo>
                  <a:pt x="407" y="86"/>
                </a:lnTo>
                <a:lnTo>
                  <a:pt x="410" y="93"/>
                </a:lnTo>
                <a:lnTo>
                  <a:pt x="413" y="100"/>
                </a:lnTo>
                <a:lnTo>
                  <a:pt x="413" y="108"/>
                </a:lnTo>
                <a:lnTo>
                  <a:pt x="413" y="108"/>
                </a:lnTo>
                <a:close/>
                <a:moveTo>
                  <a:pt x="334" y="33"/>
                </a:moveTo>
                <a:lnTo>
                  <a:pt x="334" y="33"/>
                </a:lnTo>
                <a:lnTo>
                  <a:pt x="343" y="28"/>
                </a:lnTo>
                <a:lnTo>
                  <a:pt x="343" y="28"/>
                </a:lnTo>
                <a:lnTo>
                  <a:pt x="351" y="26"/>
                </a:lnTo>
                <a:lnTo>
                  <a:pt x="351" y="26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53" y="25"/>
                </a:lnTo>
                <a:lnTo>
                  <a:pt x="347" y="29"/>
                </a:lnTo>
                <a:lnTo>
                  <a:pt x="341" y="32"/>
                </a:lnTo>
                <a:lnTo>
                  <a:pt x="341" y="32"/>
                </a:lnTo>
                <a:lnTo>
                  <a:pt x="337" y="32"/>
                </a:lnTo>
                <a:lnTo>
                  <a:pt x="337" y="32"/>
                </a:lnTo>
                <a:lnTo>
                  <a:pt x="334" y="33"/>
                </a:lnTo>
                <a:lnTo>
                  <a:pt x="334" y="33"/>
                </a:lnTo>
                <a:close/>
                <a:moveTo>
                  <a:pt x="350" y="34"/>
                </a:moveTo>
                <a:lnTo>
                  <a:pt x="350" y="34"/>
                </a:lnTo>
                <a:lnTo>
                  <a:pt x="352" y="33"/>
                </a:lnTo>
                <a:lnTo>
                  <a:pt x="352" y="33"/>
                </a:lnTo>
                <a:lnTo>
                  <a:pt x="356" y="32"/>
                </a:lnTo>
                <a:lnTo>
                  <a:pt x="360" y="33"/>
                </a:lnTo>
                <a:lnTo>
                  <a:pt x="360" y="33"/>
                </a:lnTo>
                <a:lnTo>
                  <a:pt x="356" y="36"/>
                </a:lnTo>
                <a:lnTo>
                  <a:pt x="356" y="36"/>
                </a:lnTo>
                <a:lnTo>
                  <a:pt x="350" y="34"/>
                </a:lnTo>
                <a:lnTo>
                  <a:pt x="350" y="34"/>
                </a:lnTo>
                <a:close/>
                <a:moveTo>
                  <a:pt x="364" y="32"/>
                </a:moveTo>
                <a:lnTo>
                  <a:pt x="364" y="32"/>
                </a:lnTo>
                <a:lnTo>
                  <a:pt x="370" y="44"/>
                </a:lnTo>
                <a:lnTo>
                  <a:pt x="370" y="44"/>
                </a:lnTo>
                <a:lnTo>
                  <a:pt x="367" y="42"/>
                </a:lnTo>
                <a:lnTo>
                  <a:pt x="367" y="42"/>
                </a:lnTo>
                <a:lnTo>
                  <a:pt x="368" y="41"/>
                </a:lnTo>
                <a:lnTo>
                  <a:pt x="368" y="40"/>
                </a:lnTo>
                <a:lnTo>
                  <a:pt x="368" y="40"/>
                </a:lnTo>
                <a:lnTo>
                  <a:pt x="364" y="38"/>
                </a:lnTo>
                <a:lnTo>
                  <a:pt x="362" y="37"/>
                </a:lnTo>
                <a:lnTo>
                  <a:pt x="362" y="35"/>
                </a:lnTo>
                <a:lnTo>
                  <a:pt x="364" y="32"/>
                </a:lnTo>
                <a:lnTo>
                  <a:pt x="364" y="32"/>
                </a:lnTo>
                <a:close/>
                <a:moveTo>
                  <a:pt x="360" y="24"/>
                </a:moveTo>
                <a:lnTo>
                  <a:pt x="360" y="24"/>
                </a:lnTo>
                <a:lnTo>
                  <a:pt x="360" y="24"/>
                </a:lnTo>
                <a:lnTo>
                  <a:pt x="360" y="24"/>
                </a:lnTo>
                <a:lnTo>
                  <a:pt x="363" y="29"/>
                </a:lnTo>
                <a:lnTo>
                  <a:pt x="363" y="29"/>
                </a:lnTo>
                <a:lnTo>
                  <a:pt x="359" y="29"/>
                </a:lnTo>
                <a:lnTo>
                  <a:pt x="355" y="30"/>
                </a:lnTo>
                <a:lnTo>
                  <a:pt x="348" y="32"/>
                </a:lnTo>
                <a:lnTo>
                  <a:pt x="348" y="32"/>
                </a:lnTo>
                <a:lnTo>
                  <a:pt x="346" y="33"/>
                </a:lnTo>
                <a:lnTo>
                  <a:pt x="346" y="33"/>
                </a:lnTo>
                <a:lnTo>
                  <a:pt x="345" y="33"/>
                </a:lnTo>
                <a:lnTo>
                  <a:pt x="345" y="33"/>
                </a:lnTo>
                <a:lnTo>
                  <a:pt x="347" y="31"/>
                </a:lnTo>
                <a:lnTo>
                  <a:pt x="347" y="31"/>
                </a:lnTo>
                <a:lnTo>
                  <a:pt x="360" y="24"/>
                </a:lnTo>
                <a:lnTo>
                  <a:pt x="360" y="24"/>
                </a:lnTo>
                <a:close/>
                <a:moveTo>
                  <a:pt x="328" y="12"/>
                </a:moveTo>
                <a:lnTo>
                  <a:pt x="328" y="12"/>
                </a:lnTo>
                <a:lnTo>
                  <a:pt x="332" y="10"/>
                </a:lnTo>
                <a:lnTo>
                  <a:pt x="336" y="9"/>
                </a:lnTo>
                <a:lnTo>
                  <a:pt x="340" y="9"/>
                </a:lnTo>
                <a:lnTo>
                  <a:pt x="343" y="9"/>
                </a:lnTo>
                <a:lnTo>
                  <a:pt x="343" y="9"/>
                </a:lnTo>
                <a:lnTo>
                  <a:pt x="332" y="15"/>
                </a:lnTo>
                <a:lnTo>
                  <a:pt x="326" y="17"/>
                </a:lnTo>
                <a:lnTo>
                  <a:pt x="321" y="18"/>
                </a:lnTo>
                <a:lnTo>
                  <a:pt x="321" y="18"/>
                </a:lnTo>
                <a:lnTo>
                  <a:pt x="324" y="15"/>
                </a:lnTo>
                <a:lnTo>
                  <a:pt x="328" y="12"/>
                </a:lnTo>
                <a:lnTo>
                  <a:pt x="328" y="12"/>
                </a:lnTo>
                <a:close/>
                <a:moveTo>
                  <a:pt x="319" y="21"/>
                </a:moveTo>
                <a:lnTo>
                  <a:pt x="319" y="21"/>
                </a:lnTo>
                <a:lnTo>
                  <a:pt x="323" y="20"/>
                </a:lnTo>
                <a:lnTo>
                  <a:pt x="328" y="18"/>
                </a:lnTo>
                <a:lnTo>
                  <a:pt x="328" y="18"/>
                </a:lnTo>
                <a:lnTo>
                  <a:pt x="335" y="15"/>
                </a:lnTo>
                <a:lnTo>
                  <a:pt x="335" y="15"/>
                </a:lnTo>
                <a:lnTo>
                  <a:pt x="342" y="12"/>
                </a:lnTo>
                <a:lnTo>
                  <a:pt x="344" y="10"/>
                </a:lnTo>
                <a:lnTo>
                  <a:pt x="342" y="12"/>
                </a:lnTo>
                <a:lnTo>
                  <a:pt x="342" y="12"/>
                </a:lnTo>
                <a:lnTo>
                  <a:pt x="335" y="16"/>
                </a:lnTo>
                <a:lnTo>
                  <a:pt x="329" y="19"/>
                </a:lnTo>
                <a:lnTo>
                  <a:pt x="315" y="25"/>
                </a:lnTo>
                <a:lnTo>
                  <a:pt x="315" y="25"/>
                </a:lnTo>
                <a:lnTo>
                  <a:pt x="319" y="21"/>
                </a:lnTo>
                <a:lnTo>
                  <a:pt x="319" y="21"/>
                </a:lnTo>
                <a:close/>
                <a:moveTo>
                  <a:pt x="313" y="28"/>
                </a:moveTo>
                <a:lnTo>
                  <a:pt x="313" y="28"/>
                </a:lnTo>
                <a:lnTo>
                  <a:pt x="331" y="20"/>
                </a:lnTo>
                <a:lnTo>
                  <a:pt x="339" y="16"/>
                </a:lnTo>
                <a:lnTo>
                  <a:pt x="347" y="11"/>
                </a:lnTo>
                <a:lnTo>
                  <a:pt x="347" y="11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53" y="15"/>
                </a:lnTo>
                <a:lnTo>
                  <a:pt x="342" y="18"/>
                </a:lnTo>
                <a:lnTo>
                  <a:pt x="331" y="22"/>
                </a:lnTo>
                <a:lnTo>
                  <a:pt x="331" y="22"/>
                </a:lnTo>
                <a:lnTo>
                  <a:pt x="318" y="27"/>
                </a:lnTo>
                <a:lnTo>
                  <a:pt x="318" y="27"/>
                </a:lnTo>
                <a:lnTo>
                  <a:pt x="313" y="29"/>
                </a:lnTo>
                <a:lnTo>
                  <a:pt x="313" y="29"/>
                </a:lnTo>
                <a:lnTo>
                  <a:pt x="313" y="28"/>
                </a:lnTo>
                <a:lnTo>
                  <a:pt x="313" y="28"/>
                </a:lnTo>
                <a:close/>
                <a:moveTo>
                  <a:pt x="312" y="31"/>
                </a:moveTo>
                <a:lnTo>
                  <a:pt x="312" y="31"/>
                </a:lnTo>
                <a:lnTo>
                  <a:pt x="319" y="29"/>
                </a:lnTo>
                <a:lnTo>
                  <a:pt x="327" y="26"/>
                </a:lnTo>
                <a:lnTo>
                  <a:pt x="327" y="26"/>
                </a:lnTo>
                <a:lnTo>
                  <a:pt x="340" y="21"/>
                </a:lnTo>
                <a:lnTo>
                  <a:pt x="340" y="21"/>
                </a:lnTo>
                <a:lnTo>
                  <a:pt x="347" y="18"/>
                </a:lnTo>
                <a:lnTo>
                  <a:pt x="348" y="18"/>
                </a:lnTo>
                <a:lnTo>
                  <a:pt x="347" y="19"/>
                </a:lnTo>
                <a:lnTo>
                  <a:pt x="343" y="21"/>
                </a:lnTo>
                <a:lnTo>
                  <a:pt x="343" y="21"/>
                </a:lnTo>
                <a:lnTo>
                  <a:pt x="335" y="25"/>
                </a:lnTo>
                <a:lnTo>
                  <a:pt x="326" y="29"/>
                </a:lnTo>
                <a:lnTo>
                  <a:pt x="317" y="32"/>
                </a:lnTo>
                <a:lnTo>
                  <a:pt x="308" y="36"/>
                </a:lnTo>
                <a:lnTo>
                  <a:pt x="308" y="36"/>
                </a:lnTo>
                <a:lnTo>
                  <a:pt x="312" y="31"/>
                </a:lnTo>
                <a:lnTo>
                  <a:pt x="312" y="31"/>
                </a:lnTo>
                <a:close/>
                <a:moveTo>
                  <a:pt x="306" y="39"/>
                </a:moveTo>
                <a:lnTo>
                  <a:pt x="306" y="39"/>
                </a:lnTo>
                <a:lnTo>
                  <a:pt x="319" y="34"/>
                </a:lnTo>
                <a:lnTo>
                  <a:pt x="331" y="29"/>
                </a:lnTo>
                <a:lnTo>
                  <a:pt x="343" y="24"/>
                </a:lnTo>
                <a:lnTo>
                  <a:pt x="348" y="20"/>
                </a:lnTo>
                <a:lnTo>
                  <a:pt x="354" y="17"/>
                </a:lnTo>
                <a:lnTo>
                  <a:pt x="354" y="17"/>
                </a:lnTo>
                <a:lnTo>
                  <a:pt x="354" y="16"/>
                </a:lnTo>
                <a:lnTo>
                  <a:pt x="354" y="16"/>
                </a:lnTo>
                <a:lnTo>
                  <a:pt x="358" y="21"/>
                </a:lnTo>
                <a:lnTo>
                  <a:pt x="358" y="21"/>
                </a:lnTo>
                <a:lnTo>
                  <a:pt x="359" y="22"/>
                </a:lnTo>
                <a:lnTo>
                  <a:pt x="359" y="22"/>
                </a:lnTo>
                <a:lnTo>
                  <a:pt x="346" y="25"/>
                </a:lnTo>
                <a:lnTo>
                  <a:pt x="334" y="30"/>
                </a:lnTo>
                <a:lnTo>
                  <a:pt x="334" y="30"/>
                </a:lnTo>
                <a:lnTo>
                  <a:pt x="315" y="39"/>
                </a:lnTo>
                <a:lnTo>
                  <a:pt x="315" y="39"/>
                </a:lnTo>
                <a:lnTo>
                  <a:pt x="305" y="42"/>
                </a:lnTo>
                <a:lnTo>
                  <a:pt x="305" y="42"/>
                </a:lnTo>
                <a:lnTo>
                  <a:pt x="306" y="39"/>
                </a:lnTo>
                <a:lnTo>
                  <a:pt x="306" y="39"/>
                </a:lnTo>
                <a:close/>
                <a:moveTo>
                  <a:pt x="304" y="44"/>
                </a:moveTo>
                <a:lnTo>
                  <a:pt x="304" y="44"/>
                </a:lnTo>
                <a:lnTo>
                  <a:pt x="315" y="41"/>
                </a:lnTo>
                <a:lnTo>
                  <a:pt x="324" y="37"/>
                </a:lnTo>
                <a:lnTo>
                  <a:pt x="324" y="37"/>
                </a:lnTo>
                <a:lnTo>
                  <a:pt x="321" y="41"/>
                </a:lnTo>
                <a:lnTo>
                  <a:pt x="317" y="45"/>
                </a:lnTo>
                <a:lnTo>
                  <a:pt x="317" y="45"/>
                </a:lnTo>
                <a:lnTo>
                  <a:pt x="301" y="50"/>
                </a:lnTo>
                <a:lnTo>
                  <a:pt x="301" y="50"/>
                </a:lnTo>
                <a:lnTo>
                  <a:pt x="304" y="44"/>
                </a:lnTo>
                <a:lnTo>
                  <a:pt x="304" y="44"/>
                </a:lnTo>
                <a:close/>
                <a:moveTo>
                  <a:pt x="299" y="53"/>
                </a:moveTo>
                <a:lnTo>
                  <a:pt x="299" y="53"/>
                </a:lnTo>
                <a:lnTo>
                  <a:pt x="310" y="49"/>
                </a:lnTo>
                <a:lnTo>
                  <a:pt x="310" y="49"/>
                </a:lnTo>
                <a:lnTo>
                  <a:pt x="315" y="48"/>
                </a:lnTo>
                <a:lnTo>
                  <a:pt x="315" y="48"/>
                </a:lnTo>
                <a:lnTo>
                  <a:pt x="315" y="48"/>
                </a:lnTo>
                <a:lnTo>
                  <a:pt x="308" y="51"/>
                </a:lnTo>
                <a:lnTo>
                  <a:pt x="308" y="51"/>
                </a:lnTo>
                <a:lnTo>
                  <a:pt x="295" y="59"/>
                </a:lnTo>
                <a:lnTo>
                  <a:pt x="295" y="59"/>
                </a:lnTo>
                <a:lnTo>
                  <a:pt x="299" y="53"/>
                </a:lnTo>
                <a:lnTo>
                  <a:pt x="299" y="53"/>
                </a:lnTo>
                <a:close/>
                <a:moveTo>
                  <a:pt x="290" y="67"/>
                </a:moveTo>
                <a:lnTo>
                  <a:pt x="290" y="67"/>
                </a:lnTo>
                <a:lnTo>
                  <a:pt x="297" y="63"/>
                </a:lnTo>
                <a:lnTo>
                  <a:pt x="297" y="63"/>
                </a:lnTo>
                <a:lnTo>
                  <a:pt x="304" y="60"/>
                </a:lnTo>
                <a:lnTo>
                  <a:pt x="305" y="60"/>
                </a:lnTo>
                <a:lnTo>
                  <a:pt x="304" y="61"/>
                </a:lnTo>
                <a:lnTo>
                  <a:pt x="300" y="64"/>
                </a:lnTo>
                <a:lnTo>
                  <a:pt x="300" y="64"/>
                </a:lnTo>
                <a:lnTo>
                  <a:pt x="287" y="72"/>
                </a:lnTo>
                <a:lnTo>
                  <a:pt x="287" y="72"/>
                </a:lnTo>
                <a:lnTo>
                  <a:pt x="290" y="67"/>
                </a:lnTo>
                <a:lnTo>
                  <a:pt x="290" y="67"/>
                </a:lnTo>
                <a:close/>
                <a:moveTo>
                  <a:pt x="286" y="74"/>
                </a:moveTo>
                <a:lnTo>
                  <a:pt x="286" y="74"/>
                </a:lnTo>
                <a:lnTo>
                  <a:pt x="299" y="67"/>
                </a:lnTo>
                <a:lnTo>
                  <a:pt x="305" y="63"/>
                </a:lnTo>
                <a:lnTo>
                  <a:pt x="311" y="59"/>
                </a:lnTo>
                <a:lnTo>
                  <a:pt x="311" y="59"/>
                </a:lnTo>
                <a:lnTo>
                  <a:pt x="312" y="57"/>
                </a:lnTo>
                <a:lnTo>
                  <a:pt x="310" y="57"/>
                </a:lnTo>
                <a:lnTo>
                  <a:pt x="310" y="57"/>
                </a:lnTo>
                <a:lnTo>
                  <a:pt x="304" y="58"/>
                </a:lnTo>
                <a:lnTo>
                  <a:pt x="299" y="60"/>
                </a:lnTo>
                <a:lnTo>
                  <a:pt x="299" y="60"/>
                </a:lnTo>
                <a:lnTo>
                  <a:pt x="291" y="64"/>
                </a:lnTo>
                <a:lnTo>
                  <a:pt x="291" y="64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292" y="63"/>
                </a:lnTo>
                <a:lnTo>
                  <a:pt x="303" y="56"/>
                </a:lnTo>
                <a:lnTo>
                  <a:pt x="315" y="50"/>
                </a:lnTo>
                <a:lnTo>
                  <a:pt x="315" y="50"/>
                </a:lnTo>
                <a:lnTo>
                  <a:pt x="312" y="59"/>
                </a:lnTo>
                <a:lnTo>
                  <a:pt x="310" y="69"/>
                </a:lnTo>
                <a:lnTo>
                  <a:pt x="308" y="79"/>
                </a:lnTo>
                <a:lnTo>
                  <a:pt x="308" y="88"/>
                </a:lnTo>
                <a:lnTo>
                  <a:pt x="308" y="107"/>
                </a:lnTo>
                <a:lnTo>
                  <a:pt x="308" y="121"/>
                </a:lnTo>
                <a:lnTo>
                  <a:pt x="308" y="121"/>
                </a:lnTo>
                <a:lnTo>
                  <a:pt x="310" y="123"/>
                </a:lnTo>
                <a:lnTo>
                  <a:pt x="310" y="123"/>
                </a:lnTo>
                <a:lnTo>
                  <a:pt x="300" y="126"/>
                </a:lnTo>
                <a:lnTo>
                  <a:pt x="300" y="126"/>
                </a:lnTo>
                <a:lnTo>
                  <a:pt x="299" y="126"/>
                </a:lnTo>
                <a:lnTo>
                  <a:pt x="299" y="126"/>
                </a:lnTo>
                <a:lnTo>
                  <a:pt x="298" y="126"/>
                </a:lnTo>
                <a:lnTo>
                  <a:pt x="298" y="126"/>
                </a:lnTo>
                <a:lnTo>
                  <a:pt x="303" y="123"/>
                </a:lnTo>
                <a:lnTo>
                  <a:pt x="306" y="117"/>
                </a:lnTo>
                <a:lnTo>
                  <a:pt x="306" y="117"/>
                </a:lnTo>
                <a:lnTo>
                  <a:pt x="306" y="117"/>
                </a:lnTo>
                <a:lnTo>
                  <a:pt x="306" y="116"/>
                </a:lnTo>
                <a:lnTo>
                  <a:pt x="306" y="116"/>
                </a:lnTo>
                <a:lnTo>
                  <a:pt x="300" y="115"/>
                </a:lnTo>
                <a:lnTo>
                  <a:pt x="295" y="117"/>
                </a:lnTo>
                <a:lnTo>
                  <a:pt x="295" y="117"/>
                </a:lnTo>
                <a:lnTo>
                  <a:pt x="286" y="121"/>
                </a:lnTo>
                <a:lnTo>
                  <a:pt x="282" y="123"/>
                </a:lnTo>
                <a:lnTo>
                  <a:pt x="284" y="121"/>
                </a:lnTo>
                <a:lnTo>
                  <a:pt x="284" y="121"/>
                </a:lnTo>
                <a:lnTo>
                  <a:pt x="295" y="115"/>
                </a:lnTo>
                <a:lnTo>
                  <a:pt x="300" y="111"/>
                </a:lnTo>
                <a:lnTo>
                  <a:pt x="302" y="108"/>
                </a:lnTo>
                <a:lnTo>
                  <a:pt x="304" y="105"/>
                </a:lnTo>
                <a:lnTo>
                  <a:pt x="304" y="105"/>
                </a:lnTo>
                <a:lnTo>
                  <a:pt x="303" y="104"/>
                </a:lnTo>
                <a:lnTo>
                  <a:pt x="302" y="104"/>
                </a:lnTo>
                <a:lnTo>
                  <a:pt x="302" y="104"/>
                </a:lnTo>
                <a:lnTo>
                  <a:pt x="298" y="104"/>
                </a:lnTo>
                <a:lnTo>
                  <a:pt x="294" y="105"/>
                </a:lnTo>
                <a:lnTo>
                  <a:pt x="285" y="109"/>
                </a:lnTo>
                <a:lnTo>
                  <a:pt x="285" y="109"/>
                </a:lnTo>
                <a:lnTo>
                  <a:pt x="297" y="102"/>
                </a:lnTo>
                <a:lnTo>
                  <a:pt x="302" y="98"/>
                </a:lnTo>
                <a:lnTo>
                  <a:pt x="306" y="94"/>
                </a:lnTo>
                <a:lnTo>
                  <a:pt x="306" y="94"/>
                </a:lnTo>
                <a:lnTo>
                  <a:pt x="306" y="92"/>
                </a:lnTo>
                <a:lnTo>
                  <a:pt x="305" y="92"/>
                </a:lnTo>
                <a:lnTo>
                  <a:pt x="305" y="92"/>
                </a:lnTo>
                <a:lnTo>
                  <a:pt x="301" y="92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296" y="94"/>
                </a:lnTo>
                <a:lnTo>
                  <a:pt x="302" y="90"/>
                </a:lnTo>
                <a:lnTo>
                  <a:pt x="306" y="85"/>
                </a:lnTo>
                <a:lnTo>
                  <a:pt x="306" y="85"/>
                </a:lnTo>
                <a:lnTo>
                  <a:pt x="306" y="84"/>
                </a:lnTo>
                <a:lnTo>
                  <a:pt x="305" y="83"/>
                </a:lnTo>
                <a:lnTo>
                  <a:pt x="305" y="83"/>
                </a:lnTo>
                <a:lnTo>
                  <a:pt x="299" y="85"/>
                </a:lnTo>
                <a:lnTo>
                  <a:pt x="292" y="87"/>
                </a:lnTo>
                <a:lnTo>
                  <a:pt x="292" y="87"/>
                </a:lnTo>
                <a:lnTo>
                  <a:pt x="282" y="92"/>
                </a:lnTo>
                <a:lnTo>
                  <a:pt x="280" y="93"/>
                </a:lnTo>
                <a:lnTo>
                  <a:pt x="280" y="92"/>
                </a:lnTo>
                <a:lnTo>
                  <a:pt x="286" y="88"/>
                </a:lnTo>
                <a:lnTo>
                  <a:pt x="286" y="88"/>
                </a:lnTo>
                <a:lnTo>
                  <a:pt x="297" y="81"/>
                </a:lnTo>
                <a:lnTo>
                  <a:pt x="302" y="77"/>
                </a:lnTo>
                <a:lnTo>
                  <a:pt x="307" y="72"/>
                </a:lnTo>
                <a:lnTo>
                  <a:pt x="307" y="72"/>
                </a:lnTo>
                <a:lnTo>
                  <a:pt x="307" y="71"/>
                </a:lnTo>
                <a:lnTo>
                  <a:pt x="306" y="70"/>
                </a:lnTo>
                <a:lnTo>
                  <a:pt x="306" y="70"/>
                </a:lnTo>
                <a:lnTo>
                  <a:pt x="302" y="71"/>
                </a:lnTo>
                <a:lnTo>
                  <a:pt x="298" y="72"/>
                </a:lnTo>
                <a:lnTo>
                  <a:pt x="298" y="72"/>
                </a:lnTo>
                <a:lnTo>
                  <a:pt x="284" y="78"/>
                </a:lnTo>
                <a:lnTo>
                  <a:pt x="284" y="78"/>
                </a:lnTo>
                <a:lnTo>
                  <a:pt x="286" y="74"/>
                </a:lnTo>
                <a:lnTo>
                  <a:pt x="286" y="74"/>
                </a:lnTo>
                <a:close/>
                <a:moveTo>
                  <a:pt x="281" y="83"/>
                </a:moveTo>
                <a:lnTo>
                  <a:pt x="281" y="83"/>
                </a:lnTo>
                <a:lnTo>
                  <a:pt x="283" y="82"/>
                </a:lnTo>
                <a:lnTo>
                  <a:pt x="283" y="82"/>
                </a:lnTo>
                <a:lnTo>
                  <a:pt x="291" y="78"/>
                </a:lnTo>
                <a:lnTo>
                  <a:pt x="291" y="78"/>
                </a:lnTo>
                <a:lnTo>
                  <a:pt x="293" y="76"/>
                </a:lnTo>
                <a:lnTo>
                  <a:pt x="295" y="76"/>
                </a:lnTo>
                <a:lnTo>
                  <a:pt x="298" y="75"/>
                </a:lnTo>
                <a:lnTo>
                  <a:pt x="300" y="76"/>
                </a:lnTo>
                <a:lnTo>
                  <a:pt x="300" y="76"/>
                </a:lnTo>
                <a:lnTo>
                  <a:pt x="295" y="80"/>
                </a:lnTo>
                <a:lnTo>
                  <a:pt x="290" y="84"/>
                </a:lnTo>
                <a:lnTo>
                  <a:pt x="284" y="87"/>
                </a:lnTo>
                <a:lnTo>
                  <a:pt x="278" y="91"/>
                </a:lnTo>
                <a:lnTo>
                  <a:pt x="278" y="91"/>
                </a:lnTo>
                <a:lnTo>
                  <a:pt x="281" y="83"/>
                </a:lnTo>
                <a:lnTo>
                  <a:pt x="281" y="83"/>
                </a:lnTo>
                <a:close/>
                <a:moveTo>
                  <a:pt x="278" y="95"/>
                </a:moveTo>
                <a:lnTo>
                  <a:pt x="278" y="95"/>
                </a:lnTo>
                <a:lnTo>
                  <a:pt x="285" y="93"/>
                </a:lnTo>
                <a:lnTo>
                  <a:pt x="285" y="93"/>
                </a:lnTo>
                <a:lnTo>
                  <a:pt x="297" y="88"/>
                </a:lnTo>
                <a:lnTo>
                  <a:pt x="301" y="87"/>
                </a:lnTo>
                <a:lnTo>
                  <a:pt x="301" y="88"/>
                </a:lnTo>
                <a:lnTo>
                  <a:pt x="298" y="90"/>
                </a:lnTo>
                <a:lnTo>
                  <a:pt x="298" y="90"/>
                </a:lnTo>
                <a:lnTo>
                  <a:pt x="293" y="94"/>
                </a:lnTo>
                <a:lnTo>
                  <a:pt x="288" y="96"/>
                </a:lnTo>
                <a:lnTo>
                  <a:pt x="282" y="99"/>
                </a:lnTo>
                <a:lnTo>
                  <a:pt x="277" y="102"/>
                </a:lnTo>
                <a:lnTo>
                  <a:pt x="277" y="102"/>
                </a:lnTo>
                <a:lnTo>
                  <a:pt x="278" y="95"/>
                </a:lnTo>
                <a:lnTo>
                  <a:pt x="278" y="95"/>
                </a:lnTo>
                <a:close/>
                <a:moveTo>
                  <a:pt x="251" y="142"/>
                </a:moveTo>
                <a:lnTo>
                  <a:pt x="251" y="142"/>
                </a:lnTo>
                <a:lnTo>
                  <a:pt x="243" y="148"/>
                </a:lnTo>
                <a:lnTo>
                  <a:pt x="243" y="148"/>
                </a:lnTo>
                <a:lnTo>
                  <a:pt x="203" y="169"/>
                </a:lnTo>
                <a:lnTo>
                  <a:pt x="203" y="169"/>
                </a:lnTo>
                <a:lnTo>
                  <a:pt x="168" y="188"/>
                </a:lnTo>
                <a:lnTo>
                  <a:pt x="132" y="208"/>
                </a:lnTo>
                <a:lnTo>
                  <a:pt x="132" y="208"/>
                </a:lnTo>
                <a:lnTo>
                  <a:pt x="136" y="206"/>
                </a:lnTo>
                <a:lnTo>
                  <a:pt x="136" y="206"/>
                </a:lnTo>
                <a:lnTo>
                  <a:pt x="154" y="194"/>
                </a:lnTo>
                <a:lnTo>
                  <a:pt x="172" y="183"/>
                </a:lnTo>
                <a:lnTo>
                  <a:pt x="172" y="183"/>
                </a:lnTo>
                <a:lnTo>
                  <a:pt x="188" y="173"/>
                </a:lnTo>
                <a:lnTo>
                  <a:pt x="204" y="164"/>
                </a:lnTo>
                <a:lnTo>
                  <a:pt x="220" y="155"/>
                </a:lnTo>
                <a:lnTo>
                  <a:pt x="237" y="145"/>
                </a:lnTo>
                <a:lnTo>
                  <a:pt x="237" y="145"/>
                </a:lnTo>
                <a:lnTo>
                  <a:pt x="251" y="142"/>
                </a:lnTo>
                <a:lnTo>
                  <a:pt x="251" y="142"/>
                </a:lnTo>
                <a:close/>
                <a:moveTo>
                  <a:pt x="144" y="189"/>
                </a:moveTo>
                <a:lnTo>
                  <a:pt x="144" y="189"/>
                </a:lnTo>
                <a:lnTo>
                  <a:pt x="153" y="182"/>
                </a:lnTo>
                <a:lnTo>
                  <a:pt x="162" y="175"/>
                </a:lnTo>
                <a:lnTo>
                  <a:pt x="172" y="169"/>
                </a:lnTo>
                <a:lnTo>
                  <a:pt x="181" y="164"/>
                </a:lnTo>
                <a:lnTo>
                  <a:pt x="192" y="159"/>
                </a:lnTo>
                <a:lnTo>
                  <a:pt x="202" y="155"/>
                </a:lnTo>
                <a:lnTo>
                  <a:pt x="224" y="149"/>
                </a:lnTo>
                <a:lnTo>
                  <a:pt x="224" y="149"/>
                </a:lnTo>
                <a:lnTo>
                  <a:pt x="183" y="169"/>
                </a:lnTo>
                <a:lnTo>
                  <a:pt x="163" y="180"/>
                </a:lnTo>
                <a:lnTo>
                  <a:pt x="142" y="191"/>
                </a:lnTo>
                <a:lnTo>
                  <a:pt x="142" y="191"/>
                </a:lnTo>
                <a:lnTo>
                  <a:pt x="144" y="189"/>
                </a:lnTo>
                <a:lnTo>
                  <a:pt x="144" y="189"/>
                </a:lnTo>
                <a:close/>
                <a:moveTo>
                  <a:pt x="136" y="198"/>
                </a:moveTo>
                <a:lnTo>
                  <a:pt x="136" y="198"/>
                </a:lnTo>
                <a:lnTo>
                  <a:pt x="161" y="183"/>
                </a:lnTo>
                <a:lnTo>
                  <a:pt x="186" y="170"/>
                </a:lnTo>
                <a:lnTo>
                  <a:pt x="186" y="170"/>
                </a:lnTo>
                <a:lnTo>
                  <a:pt x="215" y="155"/>
                </a:lnTo>
                <a:lnTo>
                  <a:pt x="215" y="155"/>
                </a:lnTo>
                <a:lnTo>
                  <a:pt x="216" y="155"/>
                </a:lnTo>
                <a:lnTo>
                  <a:pt x="216" y="155"/>
                </a:lnTo>
                <a:lnTo>
                  <a:pt x="193" y="168"/>
                </a:lnTo>
                <a:lnTo>
                  <a:pt x="170" y="181"/>
                </a:lnTo>
                <a:lnTo>
                  <a:pt x="148" y="196"/>
                </a:lnTo>
                <a:lnTo>
                  <a:pt x="125" y="211"/>
                </a:lnTo>
                <a:lnTo>
                  <a:pt x="125" y="211"/>
                </a:lnTo>
                <a:lnTo>
                  <a:pt x="136" y="198"/>
                </a:lnTo>
                <a:lnTo>
                  <a:pt x="136" y="198"/>
                </a:lnTo>
                <a:close/>
                <a:moveTo>
                  <a:pt x="120" y="219"/>
                </a:moveTo>
                <a:lnTo>
                  <a:pt x="120" y="219"/>
                </a:lnTo>
                <a:lnTo>
                  <a:pt x="121" y="218"/>
                </a:lnTo>
                <a:lnTo>
                  <a:pt x="121" y="218"/>
                </a:lnTo>
                <a:lnTo>
                  <a:pt x="156" y="197"/>
                </a:lnTo>
                <a:lnTo>
                  <a:pt x="190" y="178"/>
                </a:lnTo>
                <a:lnTo>
                  <a:pt x="190" y="178"/>
                </a:lnTo>
                <a:lnTo>
                  <a:pt x="209" y="168"/>
                </a:lnTo>
                <a:lnTo>
                  <a:pt x="229" y="157"/>
                </a:lnTo>
                <a:lnTo>
                  <a:pt x="229" y="157"/>
                </a:lnTo>
                <a:lnTo>
                  <a:pt x="249" y="146"/>
                </a:lnTo>
                <a:lnTo>
                  <a:pt x="249" y="146"/>
                </a:lnTo>
                <a:lnTo>
                  <a:pt x="256" y="141"/>
                </a:lnTo>
                <a:lnTo>
                  <a:pt x="256" y="141"/>
                </a:lnTo>
                <a:lnTo>
                  <a:pt x="257" y="141"/>
                </a:lnTo>
                <a:lnTo>
                  <a:pt x="257" y="141"/>
                </a:lnTo>
                <a:lnTo>
                  <a:pt x="258" y="141"/>
                </a:lnTo>
                <a:lnTo>
                  <a:pt x="258" y="141"/>
                </a:lnTo>
                <a:lnTo>
                  <a:pt x="255" y="143"/>
                </a:lnTo>
                <a:lnTo>
                  <a:pt x="255" y="143"/>
                </a:lnTo>
                <a:lnTo>
                  <a:pt x="236" y="155"/>
                </a:lnTo>
                <a:lnTo>
                  <a:pt x="217" y="166"/>
                </a:lnTo>
                <a:lnTo>
                  <a:pt x="179" y="186"/>
                </a:lnTo>
                <a:lnTo>
                  <a:pt x="179" y="186"/>
                </a:lnTo>
                <a:lnTo>
                  <a:pt x="163" y="196"/>
                </a:lnTo>
                <a:lnTo>
                  <a:pt x="146" y="207"/>
                </a:lnTo>
                <a:lnTo>
                  <a:pt x="114" y="230"/>
                </a:lnTo>
                <a:lnTo>
                  <a:pt x="114" y="230"/>
                </a:lnTo>
                <a:lnTo>
                  <a:pt x="120" y="219"/>
                </a:lnTo>
                <a:lnTo>
                  <a:pt x="120" y="219"/>
                </a:lnTo>
                <a:close/>
                <a:moveTo>
                  <a:pt x="122" y="226"/>
                </a:moveTo>
                <a:lnTo>
                  <a:pt x="122" y="226"/>
                </a:lnTo>
                <a:lnTo>
                  <a:pt x="144" y="211"/>
                </a:lnTo>
                <a:lnTo>
                  <a:pt x="144" y="211"/>
                </a:lnTo>
                <a:lnTo>
                  <a:pt x="167" y="196"/>
                </a:lnTo>
                <a:lnTo>
                  <a:pt x="190" y="183"/>
                </a:lnTo>
                <a:lnTo>
                  <a:pt x="190" y="183"/>
                </a:lnTo>
                <a:lnTo>
                  <a:pt x="226" y="163"/>
                </a:lnTo>
                <a:lnTo>
                  <a:pt x="246" y="153"/>
                </a:lnTo>
                <a:lnTo>
                  <a:pt x="263" y="140"/>
                </a:lnTo>
                <a:lnTo>
                  <a:pt x="263" y="140"/>
                </a:lnTo>
                <a:lnTo>
                  <a:pt x="273" y="139"/>
                </a:lnTo>
                <a:lnTo>
                  <a:pt x="273" y="139"/>
                </a:lnTo>
                <a:lnTo>
                  <a:pt x="274" y="138"/>
                </a:lnTo>
                <a:lnTo>
                  <a:pt x="274" y="138"/>
                </a:lnTo>
                <a:lnTo>
                  <a:pt x="251" y="152"/>
                </a:lnTo>
                <a:lnTo>
                  <a:pt x="229" y="167"/>
                </a:lnTo>
                <a:lnTo>
                  <a:pt x="229" y="167"/>
                </a:lnTo>
                <a:lnTo>
                  <a:pt x="225" y="170"/>
                </a:lnTo>
                <a:lnTo>
                  <a:pt x="225" y="170"/>
                </a:lnTo>
                <a:lnTo>
                  <a:pt x="199" y="187"/>
                </a:lnTo>
                <a:lnTo>
                  <a:pt x="199" y="187"/>
                </a:lnTo>
                <a:lnTo>
                  <a:pt x="178" y="198"/>
                </a:lnTo>
                <a:lnTo>
                  <a:pt x="156" y="209"/>
                </a:lnTo>
                <a:lnTo>
                  <a:pt x="134" y="220"/>
                </a:lnTo>
                <a:lnTo>
                  <a:pt x="113" y="233"/>
                </a:lnTo>
                <a:lnTo>
                  <a:pt x="113" y="233"/>
                </a:lnTo>
                <a:lnTo>
                  <a:pt x="122" y="226"/>
                </a:lnTo>
                <a:lnTo>
                  <a:pt x="122" y="226"/>
                </a:lnTo>
                <a:close/>
                <a:moveTo>
                  <a:pt x="110" y="237"/>
                </a:moveTo>
                <a:lnTo>
                  <a:pt x="110" y="237"/>
                </a:lnTo>
                <a:lnTo>
                  <a:pt x="119" y="233"/>
                </a:lnTo>
                <a:lnTo>
                  <a:pt x="128" y="227"/>
                </a:lnTo>
                <a:lnTo>
                  <a:pt x="145" y="217"/>
                </a:lnTo>
                <a:lnTo>
                  <a:pt x="145" y="217"/>
                </a:lnTo>
                <a:lnTo>
                  <a:pt x="169" y="206"/>
                </a:lnTo>
                <a:lnTo>
                  <a:pt x="191" y="194"/>
                </a:lnTo>
                <a:lnTo>
                  <a:pt x="191" y="194"/>
                </a:lnTo>
                <a:lnTo>
                  <a:pt x="211" y="181"/>
                </a:lnTo>
                <a:lnTo>
                  <a:pt x="211" y="181"/>
                </a:lnTo>
                <a:lnTo>
                  <a:pt x="194" y="198"/>
                </a:lnTo>
                <a:lnTo>
                  <a:pt x="194" y="198"/>
                </a:lnTo>
                <a:lnTo>
                  <a:pt x="152" y="221"/>
                </a:lnTo>
                <a:lnTo>
                  <a:pt x="129" y="233"/>
                </a:lnTo>
                <a:lnTo>
                  <a:pt x="108" y="243"/>
                </a:lnTo>
                <a:lnTo>
                  <a:pt x="108" y="243"/>
                </a:lnTo>
                <a:lnTo>
                  <a:pt x="110" y="237"/>
                </a:lnTo>
                <a:lnTo>
                  <a:pt x="110" y="237"/>
                </a:lnTo>
                <a:close/>
                <a:moveTo>
                  <a:pt x="157" y="221"/>
                </a:moveTo>
                <a:lnTo>
                  <a:pt x="157" y="221"/>
                </a:lnTo>
                <a:lnTo>
                  <a:pt x="140" y="231"/>
                </a:lnTo>
                <a:lnTo>
                  <a:pt x="140" y="231"/>
                </a:lnTo>
                <a:lnTo>
                  <a:pt x="127" y="236"/>
                </a:lnTo>
                <a:lnTo>
                  <a:pt x="127" y="236"/>
                </a:lnTo>
                <a:lnTo>
                  <a:pt x="152" y="223"/>
                </a:lnTo>
                <a:lnTo>
                  <a:pt x="152" y="223"/>
                </a:lnTo>
                <a:lnTo>
                  <a:pt x="157" y="221"/>
                </a:lnTo>
                <a:lnTo>
                  <a:pt x="157" y="221"/>
                </a:lnTo>
                <a:close/>
                <a:moveTo>
                  <a:pt x="105" y="248"/>
                </a:moveTo>
                <a:lnTo>
                  <a:pt x="105" y="248"/>
                </a:lnTo>
                <a:lnTo>
                  <a:pt x="113" y="244"/>
                </a:lnTo>
                <a:lnTo>
                  <a:pt x="113" y="244"/>
                </a:lnTo>
                <a:lnTo>
                  <a:pt x="132" y="236"/>
                </a:lnTo>
                <a:lnTo>
                  <a:pt x="152" y="226"/>
                </a:lnTo>
                <a:lnTo>
                  <a:pt x="170" y="216"/>
                </a:lnTo>
                <a:lnTo>
                  <a:pt x="188" y="205"/>
                </a:lnTo>
                <a:lnTo>
                  <a:pt x="188" y="205"/>
                </a:lnTo>
                <a:lnTo>
                  <a:pt x="178" y="218"/>
                </a:lnTo>
                <a:lnTo>
                  <a:pt x="178" y="218"/>
                </a:lnTo>
                <a:lnTo>
                  <a:pt x="160" y="225"/>
                </a:lnTo>
                <a:lnTo>
                  <a:pt x="142" y="233"/>
                </a:lnTo>
                <a:lnTo>
                  <a:pt x="142" y="233"/>
                </a:lnTo>
                <a:lnTo>
                  <a:pt x="117" y="244"/>
                </a:lnTo>
                <a:lnTo>
                  <a:pt x="117" y="244"/>
                </a:lnTo>
                <a:lnTo>
                  <a:pt x="108" y="248"/>
                </a:lnTo>
                <a:lnTo>
                  <a:pt x="108" y="248"/>
                </a:lnTo>
                <a:lnTo>
                  <a:pt x="105" y="249"/>
                </a:lnTo>
                <a:lnTo>
                  <a:pt x="105" y="249"/>
                </a:lnTo>
                <a:lnTo>
                  <a:pt x="105" y="248"/>
                </a:lnTo>
                <a:lnTo>
                  <a:pt x="105" y="248"/>
                </a:lnTo>
                <a:close/>
                <a:moveTo>
                  <a:pt x="104" y="251"/>
                </a:moveTo>
                <a:lnTo>
                  <a:pt x="104" y="251"/>
                </a:lnTo>
                <a:lnTo>
                  <a:pt x="119" y="245"/>
                </a:lnTo>
                <a:lnTo>
                  <a:pt x="135" y="239"/>
                </a:lnTo>
                <a:lnTo>
                  <a:pt x="135" y="239"/>
                </a:lnTo>
                <a:lnTo>
                  <a:pt x="156" y="231"/>
                </a:lnTo>
                <a:lnTo>
                  <a:pt x="167" y="226"/>
                </a:lnTo>
                <a:lnTo>
                  <a:pt x="176" y="221"/>
                </a:lnTo>
                <a:lnTo>
                  <a:pt x="176" y="221"/>
                </a:lnTo>
                <a:lnTo>
                  <a:pt x="176" y="222"/>
                </a:lnTo>
                <a:lnTo>
                  <a:pt x="176" y="222"/>
                </a:lnTo>
                <a:lnTo>
                  <a:pt x="156" y="234"/>
                </a:lnTo>
                <a:lnTo>
                  <a:pt x="136" y="245"/>
                </a:lnTo>
                <a:lnTo>
                  <a:pt x="116" y="255"/>
                </a:lnTo>
                <a:lnTo>
                  <a:pt x="97" y="267"/>
                </a:lnTo>
                <a:lnTo>
                  <a:pt x="97" y="267"/>
                </a:lnTo>
                <a:lnTo>
                  <a:pt x="104" y="251"/>
                </a:lnTo>
                <a:lnTo>
                  <a:pt x="104" y="251"/>
                </a:lnTo>
                <a:close/>
                <a:moveTo>
                  <a:pt x="96" y="270"/>
                </a:moveTo>
                <a:lnTo>
                  <a:pt x="96" y="270"/>
                </a:lnTo>
                <a:lnTo>
                  <a:pt x="115" y="259"/>
                </a:lnTo>
                <a:lnTo>
                  <a:pt x="134" y="248"/>
                </a:lnTo>
                <a:lnTo>
                  <a:pt x="173" y="226"/>
                </a:lnTo>
                <a:lnTo>
                  <a:pt x="173" y="226"/>
                </a:lnTo>
                <a:lnTo>
                  <a:pt x="166" y="237"/>
                </a:lnTo>
                <a:lnTo>
                  <a:pt x="166" y="237"/>
                </a:lnTo>
                <a:lnTo>
                  <a:pt x="159" y="239"/>
                </a:lnTo>
                <a:lnTo>
                  <a:pt x="151" y="243"/>
                </a:lnTo>
                <a:lnTo>
                  <a:pt x="136" y="250"/>
                </a:lnTo>
                <a:lnTo>
                  <a:pt x="136" y="250"/>
                </a:lnTo>
                <a:lnTo>
                  <a:pt x="115" y="259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lnTo>
                  <a:pt x="96" y="270"/>
                </a:lnTo>
                <a:close/>
                <a:moveTo>
                  <a:pt x="96" y="271"/>
                </a:moveTo>
                <a:lnTo>
                  <a:pt x="96" y="271"/>
                </a:lnTo>
                <a:lnTo>
                  <a:pt x="128" y="256"/>
                </a:lnTo>
                <a:lnTo>
                  <a:pt x="128" y="256"/>
                </a:lnTo>
                <a:lnTo>
                  <a:pt x="148" y="247"/>
                </a:lnTo>
                <a:lnTo>
                  <a:pt x="157" y="243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65" y="239"/>
                </a:lnTo>
                <a:lnTo>
                  <a:pt x="146" y="250"/>
                </a:lnTo>
                <a:lnTo>
                  <a:pt x="128" y="259"/>
                </a:lnTo>
                <a:lnTo>
                  <a:pt x="110" y="269"/>
                </a:lnTo>
                <a:lnTo>
                  <a:pt x="93" y="279"/>
                </a:lnTo>
                <a:lnTo>
                  <a:pt x="93" y="279"/>
                </a:lnTo>
                <a:lnTo>
                  <a:pt x="96" y="271"/>
                </a:lnTo>
                <a:lnTo>
                  <a:pt x="96" y="271"/>
                </a:lnTo>
                <a:close/>
                <a:moveTo>
                  <a:pt x="96" y="280"/>
                </a:moveTo>
                <a:lnTo>
                  <a:pt x="96" y="280"/>
                </a:lnTo>
                <a:lnTo>
                  <a:pt x="112" y="270"/>
                </a:lnTo>
                <a:lnTo>
                  <a:pt x="128" y="261"/>
                </a:lnTo>
                <a:lnTo>
                  <a:pt x="145" y="252"/>
                </a:lnTo>
                <a:lnTo>
                  <a:pt x="162" y="243"/>
                </a:lnTo>
                <a:lnTo>
                  <a:pt x="162" y="243"/>
                </a:lnTo>
                <a:lnTo>
                  <a:pt x="158" y="251"/>
                </a:lnTo>
                <a:lnTo>
                  <a:pt x="158" y="251"/>
                </a:lnTo>
                <a:lnTo>
                  <a:pt x="157" y="252"/>
                </a:lnTo>
                <a:lnTo>
                  <a:pt x="157" y="252"/>
                </a:lnTo>
                <a:lnTo>
                  <a:pt x="139" y="260"/>
                </a:lnTo>
                <a:lnTo>
                  <a:pt x="122" y="269"/>
                </a:lnTo>
                <a:lnTo>
                  <a:pt x="122" y="269"/>
                </a:lnTo>
                <a:lnTo>
                  <a:pt x="111" y="274"/>
                </a:lnTo>
                <a:lnTo>
                  <a:pt x="101" y="279"/>
                </a:lnTo>
                <a:lnTo>
                  <a:pt x="101" y="279"/>
                </a:lnTo>
                <a:lnTo>
                  <a:pt x="93" y="282"/>
                </a:lnTo>
                <a:lnTo>
                  <a:pt x="92" y="283"/>
                </a:lnTo>
                <a:lnTo>
                  <a:pt x="96" y="280"/>
                </a:lnTo>
                <a:lnTo>
                  <a:pt x="96" y="280"/>
                </a:lnTo>
                <a:close/>
                <a:moveTo>
                  <a:pt x="91" y="284"/>
                </a:moveTo>
                <a:lnTo>
                  <a:pt x="91" y="284"/>
                </a:lnTo>
                <a:lnTo>
                  <a:pt x="108" y="278"/>
                </a:lnTo>
                <a:lnTo>
                  <a:pt x="123" y="271"/>
                </a:lnTo>
                <a:lnTo>
                  <a:pt x="123" y="271"/>
                </a:lnTo>
                <a:lnTo>
                  <a:pt x="140" y="262"/>
                </a:lnTo>
                <a:lnTo>
                  <a:pt x="140" y="262"/>
                </a:lnTo>
                <a:lnTo>
                  <a:pt x="152" y="256"/>
                </a:lnTo>
                <a:lnTo>
                  <a:pt x="154" y="255"/>
                </a:lnTo>
                <a:lnTo>
                  <a:pt x="146" y="260"/>
                </a:lnTo>
                <a:lnTo>
                  <a:pt x="146" y="260"/>
                </a:lnTo>
                <a:lnTo>
                  <a:pt x="140" y="264"/>
                </a:lnTo>
                <a:lnTo>
                  <a:pt x="133" y="268"/>
                </a:lnTo>
                <a:lnTo>
                  <a:pt x="118" y="275"/>
                </a:lnTo>
                <a:lnTo>
                  <a:pt x="103" y="282"/>
                </a:lnTo>
                <a:lnTo>
                  <a:pt x="96" y="286"/>
                </a:lnTo>
                <a:lnTo>
                  <a:pt x="89" y="291"/>
                </a:lnTo>
                <a:lnTo>
                  <a:pt x="89" y="291"/>
                </a:lnTo>
                <a:lnTo>
                  <a:pt x="91" y="284"/>
                </a:lnTo>
                <a:lnTo>
                  <a:pt x="91" y="284"/>
                </a:lnTo>
                <a:close/>
                <a:moveTo>
                  <a:pt x="94" y="290"/>
                </a:moveTo>
                <a:lnTo>
                  <a:pt x="94" y="290"/>
                </a:lnTo>
                <a:lnTo>
                  <a:pt x="101" y="285"/>
                </a:lnTo>
                <a:lnTo>
                  <a:pt x="109" y="281"/>
                </a:lnTo>
                <a:lnTo>
                  <a:pt x="124" y="274"/>
                </a:lnTo>
                <a:lnTo>
                  <a:pt x="140" y="266"/>
                </a:lnTo>
                <a:lnTo>
                  <a:pt x="148" y="262"/>
                </a:lnTo>
                <a:lnTo>
                  <a:pt x="155" y="257"/>
                </a:lnTo>
                <a:lnTo>
                  <a:pt x="155" y="257"/>
                </a:lnTo>
                <a:lnTo>
                  <a:pt x="151" y="264"/>
                </a:lnTo>
                <a:lnTo>
                  <a:pt x="151" y="264"/>
                </a:lnTo>
                <a:lnTo>
                  <a:pt x="143" y="268"/>
                </a:lnTo>
                <a:lnTo>
                  <a:pt x="136" y="271"/>
                </a:lnTo>
                <a:lnTo>
                  <a:pt x="122" y="278"/>
                </a:lnTo>
                <a:lnTo>
                  <a:pt x="122" y="278"/>
                </a:lnTo>
                <a:lnTo>
                  <a:pt x="113" y="282"/>
                </a:lnTo>
                <a:lnTo>
                  <a:pt x="105" y="286"/>
                </a:lnTo>
                <a:lnTo>
                  <a:pt x="105" y="286"/>
                </a:lnTo>
                <a:lnTo>
                  <a:pt x="92" y="293"/>
                </a:lnTo>
                <a:lnTo>
                  <a:pt x="88" y="294"/>
                </a:lnTo>
                <a:lnTo>
                  <a:pt x="94" y="290"/>
                </a:lnTo>
                <a:lnTo>
                  <a:pt x="94" y="290"/>
                </a:lnTo>
                <a:close/>
                <a:moveTo>
                  <a:pt x="87" y="297"/>
                </a:moveTo>
                <a:lnTo>
                  <a:pt x="87" y="297"/>
                </a:lnTo>
                <a:lnTo>
                  <a:pt x="103" y="290"/>
                </a:lnTo>
                <a:lnTo>
                  <a:pt x="119" y="281"/>
                </a:lnTo>
                <a:lnTo>
                  <a:pt x="119" y="281"/>
                </a:lnTo>
                <a:lnTo>
                  <a:pt x="126" y="278"/>
                </a:lnTo>
                <a:lnTo>
                  <a:pt x="134" y="275"/>
                </a:lnTo>
                <a:lnTo>
                  <a:pt x="142" y="271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50" y="267"/>
                </a:lnTo>
                <a:lnTo>
                  <a:pt x="142" y="272"/>
                </a:lnTo>
                <a:lnTo>
                  <a:pt x="134" y="277"/>
                </a:lnTo>
                <a:lnTo>
                  <a:pt x="119" y="284"/>
                </a:lnTo>
                <a:lnTo>
                  <a:pt x="119" y="284"/>
                </a:lnTo>
                <a:lnTo>
                  <a:pt x="102" y="293"/>
                </a:lnTo>
                <a:lnTo>
                  <a:pt x="85" y="303"/>
                </a:lnTo>
                <a:lnTo>
                  <a:pt x="85" y="303"/>
                </a:lnTo>
                <a:lnTo>
                  <a:pt x="87" y="297"/>
                </a:lnTo>
                <a:lnTo>
                  <a:pt x="87" y="297"/>
                </a:lnTo>
                <a:close/>
                <a:moveTo>
                  <a:pt x="84" y="308"/>
                </a:moveTo>
                <a:lnTo>
                  <a:pt x="84" y="308"/>
                </a:lnTo>
                <a:lnTo>
                  <a:pt x="98" y="302"/>
                </a:lnTo>
                <a:lnTo>
                  <a:pt x="111" y="295"/>
                </a:lnTo>
                <a:lnTo>
                  <a:pt x="111" y="295"/>
                </a:lnTo>
                <a:lnTo>
                  <a:pt x="129" y="286"/>
                </a:lnTo>
                <a:lnTo>
                  <a:pt x="129" y="286"/>
                </a:lnTo>
                <a:lnTo>
                  <a:pt x="138" y="281"/>
                </a:lnTo>
                <a:lnTo>
                  <a:pt x="142" y="280"/>
                </a:lnTo>
                <a:lnTo>
                  <a:pt x="142" y="280"/>
                </a:lnTo>
                <a:lnTo>
                  <a:pt x="140" y="282"/>
                </a:lnTo>
                <a:lnTo>
                  <a:pt x="140" y="282"/>
                </a:lnTo>
                <a:lnTo>
                  <a:pt x="134" y="287"/>
                </a:lnTo>
                <a:lnTo>
                  <a:pt x="127" y="292"/>
                </a:lnTo>
                <a:lnTo>
                  <a:pt x="112" y="299"/>
                </a:lnTo>
                <a:lnTo>
                  <a:pt x="97" y="305"/>
                </a:lnTo>
                <a:lnTo>
                  <a:pt x="89" y="310"/>
                </a:lnTo>
                <a:lnTo>
                  <a:pt x="82" y="314"/>
                </a:lnTo>
                <a:lnTo>
                  <a:pt x="82" y="314"/>
                </a:lnTo>
                <a:lnTo>
                  <a:pt x="84" y="308"/>
                </a:lnTo>
                <a:lnTo>
                  <a:pt x="84" y="308"/>
                </a:lnTo>
                <a:close/>
                <a:moveTo>
                  <a:pt x="80" y="320"/>
                </a:moveTo>
                <a:lnTo>
                  <a:pt x="80" y="320"/>
                </a:lnTo>
                <a:lnTo>
                  <a:pt x="91" y="317"/>
                </a:lnTo>
                <a:lnTo>
                  <a:pt x="102" y="313"/>
                </a:lnTo>
                <a:lnTo>
                  <a:pt x="102" y="313"/>
                </a:lnTo>
                <a:lnTo>
                  <a:pt x="123" y="303"/>
                </a:lnTo>
                <a:lnTo>
                  <a:pt x="123" y="303"/>
                </a:lnTo>
                <a:lnTo>
                  <a:pt x="128" y="301"/>
                </a:lnTo>
                <a:lnTo>
                  <a:pt x="128" y="301"/>
                </a:lnTo>
                <a:lnTo>
                  <a:pt x="134" y="297"/>
                </a:lnTo>
                <a:lnTo>
                  <a:pt x="136" y="296"/>
                </a:lnTo>
                <a:lnTo>
                  <a:pt x="134" y="297"/>
                </a:lnTo>
                <a:lnTo>
                  <a:pt x="134" y="297"/>
                </a:lnTo>
                <a:lnTo>
                  <a:pt x="127" y="303"/>
                </a:lnTo>
                <a:lnTo>
                  <a:pt x="118" y="307"/>
                </a:lnTo>
                <a:lnTo>
                  <a:pt x="101" y="315"/>
                </a:lnTo>
                <a:lnTo>
                  <a:pt x="101" y="315"/>
                </a:lnTo>
                <a:lnTo>
                  <a:pt x="89" y="323"/>
                </a:lnTo>
                <a:lnTo>
                  <a:pt x="77" y="331"/>
                </a:lnTo>
                <a:lnTo>
                  <a:pt x="77" y="331"/>
                </a:lnTo>
                <a:lnTo>
                  <a:pt x="80" y="320"/>
                </a:lnTo>
                <a:lnTo>
                  <a:pt x="80" y="320"/>
                </a:lnTo>
                <a:close/>
                <a:moveTo>
                  <a:pt x="76" y="334"/>
                </a:moveTo>
                <a:lnTo>
                  <a:pt x="76" y="334"/>
                </a:lnTo>
                <a:lnTo>
                  <a:pt x="82" y="330"/>
                </a:lnTo>
                <a:lnTo>
                  <a:pt x="82" y="330"/>
                </a:lnTo>
                <a:lnTo>
                  <a:pt x="96" y="322"/>
                </a:lnTo>
                <a:lnTo>
                  <a:pt x="110" y="315"/>
                </a:lnTo>
                <a:lnTo>
                  <a:pt x="124" y="307"/>
                </a:lnTo>
                <a:lnTo>
                  <a:pt x="130" y="303"/>
                </a:lnTo>
                <a:lnTo>
                  <a:pt x="137" y="298"/>
                </a:lnTo>
                <a:lnTo>
                  <a:pt x="137" y="298"/>
                </a:lnTo>
                <a:lnTo>
                  <a:pt x="134" y="307"/>
                </a:lnTo>
                <a:lnTo>
                  <a:pt x="134" y="307"/>
                </a:lnTo>
                <a:lnTo>
                  <a:pt x="120" y="314"/>
                </a:lnTo>
                <a:lnTo>
                  <a:pt x="106" y="320"/>
                </a:lnTo>
                <a:lnTo>
                  <a:pt x="106" y="320"/>
                </a:lnTo>
                <a:lnTo>
                  <a:pt x="90" y="329"/>
                </a:lnTo>
                <a:lnTo>
                  <a:pt x="90" y="329"/>
                </a:lnTo>
                <a:lnTo>
                  <a:pt x="78" y="335"/>
                </a:lnTo>
                <a:lnTo>
                  <a:pt x="78" y="335"/>
                </a:lnTo>
                <a:lnTo>
                  <a:pt x="76" y="335"/>
                </a:lnTo>
                <a:lnTo>
                  <a:pt x="76" y="335"/>
                </a:lnTo>
                <a:lnTo>
                  <a:pt x="76" y="334"/>
                </a:lnTo>
                <a:lnTo>
                  <a:pt x="76" y="334"/>
                </a:lnTo>
                <a:close/>
                <a:moveTo>
                  <a:pt x="75" y="338"/>
                </a:moveTo>
                <a:lnTo>
                  <a:pt x="75" y="338"/>
                </a:lnTo>
                <a:lnTo>
                  <a:pt x="82" y="335"/>
                </a:lnTo>
                <a:lnTo>
                  <a:pt x="89" y="332"/>
                </a:lnTo>
                <a:lnTo>
                  <a:pt x="103" y="324"/>
                </a:lnTo>
                <a:lnTo>
                  <a:pt x="103" y="324"/>
                </a:lnTo>
                <a:lnTo>
                  <a:pt x="111" y="320"/>
                </a:lnTo>
                <a:lnTo>
                  <a:pt x="119" y="316"/>
                </a:lnTo>
                <a:lnTo>
                  <a:pt x="119" y="316"/>
                </a:lnTo>
                <a:lnTo>
                  <a:pt x="122" y="315"/>
                </a:lnTo>
                <a:lnTo>
                  <a:pt x="122" y="315"/>
                </a:lnTo>
                <a:lnTo>
                  <a:pt x="105" y="326"/>
                </a:lnTo>
                <a:lnTo>
                  <a:pt x="88" y="336"/>
                </a:lnTo>
                <a:lnTo>
                  <a:pt x="88" y="336"/>
                </a:lnTo>
                <a:lnTo>
                  <a:pt x="80" y="341"/>
                </a:lnTo>
                <a:lnTo>
                  <a:pt x="72" y="346"/>
                </a:lnTo>
                <a:lnTo>
                  <a:pt x="72" y="346"/>
                </a:lnTo>
                <a:lnTo>
                  <a:pt x="75" y="338"/>
                </a:lnTo>
                <a:lnTo>
                  <a:pt x="75" y="338"/>
                </a:lnTo>
                <a:close/>
                <a:moveTo>
                  <a:pt x="72" y="349"/>
                </a:moveTo>
                <a:lnTo>
                  <a:pt x="72" y="349"/>
                </a:lnTo>
                <a:lnTo>
                  <a:pt x="85" y="340"/>
                </a:lnTo>
                <a:lnTo>
                  <a:pt x="98" y="333"/>
                </a:lnTo>
                <a:lnTo>
                  <a:pt x="98" y="333"/>
                </a:lnTo>
                <a:lnTo>
                  <a:pt x="116" y="322"/>
                </a:lnTo>
                <a:lnTo>
                  <a:pt x="133" y="311"/>
                </a:lnTo>
                <a:lnTo>
                  <a:pt x="133" y="311"/>
                </a:lnTo>
                <a:lnTo>
                  <a:pt x="131" y="318"/>
                </a:lnTo>
                <a:lnTo>
                  <a:pt x="131" y="318"/>
                </a:lnTo>
                <a:lnTo>
                  <a:pt x="114" y="328"/>
                </a:lnTo>
                <a:lnTo>
                  <a:pt x="96" y="337"/>
                </a:lnTo>
                <a:lnTo>
                  <a:pt x="96" y="337"/>
                </a:lnTo>
                <a:lnTo>
                  <a:pt x="83" y="342"/>
                </a:lnTo>
                <a:lnTo>
                  <a:pt x="77" y="346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lnTo>
                  <a:pt x="72" y="349"/>
                </a:lnTo>
                <a:close/>
                <a:moveTo>
                  <a:pt x="115" y="814"/>
                </a:moveTo>
                <a:lnTo>
                  <a:pt x="115" y="814"/>
                </a:lnTo>
                <a:lnTo>
                  <a:pt x="117" y="826"/>
                </a:lnTo>
                <a:lnTo>
                  <a:pt x="121" y="837"/>
                </a:lnTo>
                <a:lnTo>
                  <a:pt x="121" y="837"/>
                </a:lnTo>
                <a:lnTo>
                  <a:pt x="104" y="831"/>
                </a:lnTo>
                <a:lnTo>
                  <a:pt x="97" y="827"/>
                </a:lnTo>
                <a:lnTo>
                  <a:pt x="90" y="823"/>
                </a:lnTo>
                <a:lnTo>
                  <a:pt x="85" y="818"/>
                </a:lnTo>
                <a:lnTo>
                  <a:pt x="84" y="815"/>
                </a:lnTo>
                <a:lnTo>
                  <a:pt x="82" y="812"/>
                </a:lnTo>
                <a:lnTo>
                  <a:pt x="82" y="809"/>
                </a:lnTo>
                <a:lnTo>
                  <a:pt x="82" y="805"/>
                </a:lnTo>
                <a:lnTo>
                  <a:pt x="84" y="801"/>
                </a:lnTo>
                <a:lnTo>
                  <a:pt x="86" y="796"/>
                </a:lnTo>
                <a:lnTo>
                  <a:pt x="86" y="796"/>
                </a:lnTo>
                <a:lnTo>
                  <a:pt x="86" y="794"/>
                </a:lnTo>
                <a:lnTo>
                  <a:pt x="86" y="794"/>
                </a:lnTo>
                <a:lnTo>
                  <a:pt x="91" y="790"/>
                </a:lnTo>
                <a:lnTo>
                  <a:pt x="95" y="784"/>
                </a:lnTo>
                <a:lnTo>
                  <a:pt x="99" y="779"/>
                </a:lnTo>
                <a:lnTo>
                  <a:pt x="102" y="773"/>
                </a:lnTo>
                <a:lnTo>
                  <a:pt x="104" y="766"/>
                </a:lnTo>
                <a:lnTo>
                  <a:pt x="106" y="759"/>
                </a:lnTo>
                <a:lnTo>
                  <a:pt x="107" y="752"/>
                </a:lnTo>
                <a:lnTo>
                  <a:pt x="108" y="745"/>
                </a:lnTo>
                <a:lnTo>
                  <a:pt x="108" y="745"/>
                </a:lnTo>
                <a:lnTo>
                  <a:pt x="107" y="731"/>
                </a:lnTo>
                <a:lnTo>
                  <a:pt x="105" y="717"/>
                </a:lnTo>
                <a:lnTo>
                  <a:pt x="103" y="702"/>
                </a:lnTo>
                <a:lnTo>
                  <a:pt x="102" y="688"/>
                </a:lnTo>
                <a:lnTo>
                  <a:pt x="102" y="688"/>
                </a:lnTo>
                <a:lnTo>
                  <a:pt x="102" y="677"/>
                </a:lnTo>
                <a:lnTo>
                  <a:pt x="102" y="667"/>
                </a:lnTo>
                <a:lnTo>
                  <a:pt x="105" y="647"/>
                </a:lnTo>
                <a:lnTo>
                  <a:pt x="112" y="605"/>
                </a:lnTo>
                <a:lnTo>
                  <a:pt x="112" y="605"/>
                </a:lnTo>
                <a:lnTo>
                  <a:pt x="114" y="589"/>
                </a:lnTo>
                <a:lnTo>
                  <a:pt x="116" y="572"/>
                </a:lnTo>
                <a:lnTo>
                  <a:pt x="118" y="538"/>
                </a:lnTo>
                <a:lnTo>
                  <a:pt x="122" y="505"/>
                </a:lnTo>
                <a:lnTo>
                  <a:pt x="124" y="489"/>
                </a:lnTo>
                <a:lnTo>
                  <a:pt x="127" y="473"/>
                </a:lnTo>
                <a:lnTo>
                  <a:pt x="127" y="473"/>
                </a:lnTo>
                <a:lnTo>
                  <a:pt x="130" y="514"/>
                </a:lnTo>
                <a:lnTo>
                  <a:pt x="131" y="535"/>
                </a:lnTo>
                <a:lnTo>
                  <a:pt x="132" y="557"/>
                </a:lnTo>
                <a:lnTo>
                  <a:pt x="132" y="557"/>
                </a:lnTo>
                <a:lnTo>
                  <a:pt x="132" y="564"/>
                </a:lnTo>
                <a:lnTo>
                  <a:pt x="132" y="564"/>
                </a:lnTo>
                <a:lnTo>
                  <a:pt x="132" y="565"/>
                </a:lnTo>
                <a:lnTo>
                  <a:pt x="132" y="565"/>
                </a:lnTo>
                <a:lnTo>
                  <a:pt x="131" y="594"/>
                </a:lnTo>
                <a:lnTo>
                  <a:pt x="128" y="623"/>
                </a:lnTo>
                <a:lnTo>
                  <a:pt x="122" y="681"/>
                </a:lnTo>
                <a:lnTo>
                  <a:pt x="122" y="681"/>
                </a:lnTo>
                <a:lnTo>
                  <a:pt x="117" y="747"/>
                </a:lnTo>
                <a:lnTo>
                  <a:pt x="114" y="813"/>
                </a:lnTo>
                <a:lnTo>
                  <a:pt x="114" y="813"/>
                </a:lnTo>
                <a:lnTo>
                  <a:pt x="115" y="814"/>
                </a:lnTo>
                <a:lnTo>
                  <a:pt x="115" y="814"/>
                </a:lnTo>
                <a:close/>
                <a:moveTo>
                  <a:pt x="109" y="532"/>
                </a:moveTo>
                <a:lnTo>
                  <a:pt x="109" y="532"/>
                </a:lnTo>
                <a:lnTo>
                  <a:pt x="109" y="539"/>
                </a:lnTo>
                <a:lnTo>
                  <a:pt x="109" y="539"/>
                </a:lnTo>
                <a:lnTo>
                  <a:pt x="108" y="539"/>
                </a:lnTo>
                <a:lnTo>
                  <a:pt x="108" y="539"/>
                </a:lnTo>
                <a:lnTo>
                  <a:pt x="86" y="545"/>
                </a:lnTo>
                <a:lnTo>
                  <a:pt x="63" y="555"/>
                </a:lnTo>
                <a:lnTo>
                  <a:pt x="63" y="555"/>
                </a:lnTo>
                <a:lnTo>
                  <a:pt x="50" y="560"/>
                </a:lnTo>
                <a:lnTo>
                  <a:pt x="50" y="560"/>
                </a:lnTo>
                <a:lnTo>
                  <a:pt x="74" y="549"/>
                </a:lnTo>
                <a:lnTo>
                  <a:pt x="74" y="549"/>
                </a:lnTo>
                <a:lnTo>
                  <a:pt x="92" y="542"/>
                </a:lnTo>
                <a:lnTo>
                  <a:pt x="101" y="537"/>
                </a:lnTo>
                <a:lnTo>
                  <a:pt x="109" y="532"/>
                </a:lnTo>
                <a:lnTo>
                  <a:pt x="109" y="532"/>
                </a:lnTo>
                <a:close/>
                <a:moveTo>
                  <a:pt x="109" y="529"/>
                </a:moveTo>
                <a:lnTo>
                  <a:pt x="109" y="529"/>
                </a:lnTo>
                <a:lnTo>
                  <a:pt x="97" y="534"/>
                </a:lnTo>
                <a:lnTo>
                  <a:pt x="84" y="539"/>
                </a:lnTo>
                <a:lnTo>
                  <a:pt x="72" y="542"/>
                </a:lnTo>
                <a:lnTo>
                  <a:pt x="58" y="547"/>
                </a:lnTo>
                <a:lnTo>
                  <a:pt x="58" y="547"/>
                </a:lnTo>
                <a:lnTo>
                  <a:pt x="39" y="556"/>
                </a:lnTo>
                <a:lnTo>
                  <a:pt x="39" y="556"/>
                </a:lnTo>
                <a:lnTo>
                  <a:pt x="29" y="561"/>
                </a:lnTo>
                <a:lnTo>
                  <a:pt x="29" y="561"/>
                </a:lnTo>
                <a:lnTo>
                  <a:pt x="26" y="563"/>
                </a:lnTo>
                <a:lnTo>
                  <a:pt x="33" y="559"/>
                </a:lnTo>
                <a:lnTo>
                  <a:pt x="33" y="559"/>
                </a:lnTo>
                <a:lnTo>
                  <a:pt x="42" y="553"/>
                </a:lnTo>
                <a:lnTo>
                  <a:pt x="52" y="547"/>
                </a:lnTo>
                <a:lnTo>
                  <a:pt x="73" y="538"/>
                </a:lnTo>
                <a:lnTo>
                  <a:pt x="92" y="529"/>
                </a:lnTo>
                <a:lnTo>
                  <a:pt x="102" y="523"/>
                </a:lnTo>
                <a:lnTo>
                  <a:pt x="111" y="517"/>
                </a:lnTo>
                <a:lnTo>
                  <a:pt x="111" y="517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lnTo>
                  <a:pt x="109" y="529"/>
                </a:lnTo>
                <a:close/>
                <a:moveTo>
                  <a:pt x="108" y="541"/>
                </a:moveTo>
                <a:lnTo>
                  <a:pt x="108" y="541"/>
                </a:lnTo>
                <a:lnTo>
                  <a:pt x="108" y="554"/>
                </a:lnTo>
                <a:lnTo>
                  <a:pt x="108" y="554"/>
                </a:lnTo>
                <a:lnTo>
                  <a:pt x="104" y="556"/>
                </a:lnTo>
                <a:lnTo>
                  <a:pt x="104" y="556"/>
                </a:lnTo>
                <a:lnTo>
                  <a:pt x="99" y="557"/>
                </a:lnTo>
                <a:lnTo>
                  <a:pt x="99" y="557"/>
                </a:lnTo>
                <a:lnTo>
                  <a:pt x="89" y="561"/>
                </a:lnTo>
                <a:lnTo>
                  <a:pt x="89" y="561"/>
                </a:lnTo>
                <a:lnTo>
                  <a:pt x="64" y="570"/>
                </a:lnTo>
                <a:lnTo>
                  <a:pt x="64" y="570"/>
                </a:lnTo>
                <a:lnTo>
                  <a:pt x="44" y="577"/>
                </a:lnTo>
                <a:lnTo>
                  <a:pt x="24" y="586"/>
                </a:lnTo>
                <a:lnTo>
                  <a:pt x="24" y="586"/>
                </a:lnTo>
                <a:lnTo>
                  <a:pt x="67" y="565"/>
                </a:lnTo>
                <a:lnTo>
                  <a:pt x="108" y="541"/>
                </a:lnTo>
                <a:lnTo>
                  <a:pt x="108" y="541"/>
                </a:lnTo>
                <a:close/>
                <a:moveTo>
                  <a:pt x="100" y="559"/>
                </a:moveTo>
                <a:lnTo>
                  <a:pt x="100" y="559"/>
                </a:lnTo>
                <a:lnTo>
                  <a:pt x="101" y="559"/>
                </a:lnTo>
                <a:lnTo>
                  <a:pt x="101" y="559"/>
                </a:lnTo>
                <a:lnTo>
                  <a:pt x="108" y="556"/>
                </a:lnTo>
                <a:lnTo>
                  <a:pt x="108" y="556"/>
                </a:lnTo>
                <a:lnTo>
                  <a:pt x="107" y="569"/>
                </a:lnTo>
                <a:lnTo>
                  <a:pt x="107" y="569"/>
                </a:lnTo>
                <a:lnTo>
                  <a:pt x="96" y="573"/>
                </a:lnTo>
                <a:lnTo>
                  <a:pt x="96" y="573"/>
                </a:lnTo>
                <a:lnTo>
                  <a:pt x="93" y="573"/>
                </a:lnTo>
                <a:lnTo>
                  <a:pt x="93" y="573"/>
                </a:lnTo>
                <a:lnTo>
                  <a:pt x="73" y="580"/>
                </a:lnTo>
                <a:lnTo>
                  <a:pt x="73" y="580"/>
                </a:lnTo>
                <a:lnTo>
                  <a:pt x="54" y="587"/>
                </a:lnTo>
                <a:lnTo>
                  <a:pt x="35" y="595"/>
                </a:lnTo>
                <a:lnTo>
                  <a:pt x="35" y="595"/>
                </a:lnTo>
                <a:lnTo>
                  <a:pt x="27" y="599"/>
                </a:lnTo>
                <a:lnTo>
                  <a:pt x="26" y="599"/>
                </a:lnTo>
                <a:lnTo>
                  <a:pt x="27" y="599"/>
                </a:lnTo>
                <a:lnTo>
                  <a:pt x="35" y="593"/>
                </a:lnTo>
                <a:lnTo>
                  <a:pt x="35" y="593"/>
                </a:lnTo>
                <a:lnTo>
                  <a:pt x="57" y="582"/>
                </a:lnTo>
                <a:lnTo>
                  <a:pt x="57" y="582"/>
                </a:lnTo>
                <a:lnTo>
                  <a:pt x="79" y="570"/>
                </a:lnTo>
                <a:lnTo>
                  <a:pt x="100" y="559"/>
                </a:lnTo>
                <a:lnTo>
                  <a:pt x="100" y="559"/>
                </a:lnTo>
                <a:close/>
                <a:moveTo>
                  <a:pt x="97" y="575"/>
                </a:moveTo>
                <a:lnTo>
                  <a:pt x="97" y="575"/>
                </a:lnTo>
                <a:lnTo>
                  <a:pt x="107" y="572"/>
                </a:lnTo>
                <a:lnTo>
                  <a:pt x="107" y="572"/>
                </a:lnTo>
                <a:lnTo>
                  <a:pt x="107" y="574"/>
                </a:lnTo>
                <a:lnTo>
                  <a:pt x="107" y="574"/>
                </a:lnTo>
                <a:lnTo>
                  <a:pt x="106" y="578"/>
                </a:lnTo>
                <a:lnTo>
                  <a:pt x="106" y="578"/>
                </a:lnTo>
                <a:lnTo>
                  <a:pt x="95" y="583"/>
                </a:lnTo>
                <a:lnTo>
                  <a:pt x="83" y="588"/>
                </a:lnTo>
                <a:lnTo>
                  <a:pt x="83" y="588"/>
                </a:lnTo>
                <a:lnTo>
                  <a:pt x="58" y="598"/>
                </a:lnTo>
                <a:lnTo>
                  <a:pt x="58" y="598"/>
                </a:lnTo>
                <a:lnTo>
                  <a:pt x="48" y="602"/>
                </a:lnTo>
                <a:lnTo>
                  <a:pt x="48" y="602"/>
                </a:lnTo>
                <a:lnTo>
                  <a:pt x="61" y="595"/>
                </a:lnTo>
                <a:lnTo>
                  <a:pt x="61" y="595"/>
                </a:lnTo>
                <a:lnTo>
                  <a:pt x="79" y="584"/>
                </a:lnTo>
                <a:lnTo>
                  <a:pt x="88" y="579"/>
                </a:lnTo>
                <a:lnTo>
                  <a:pt x="97" y="575"/>
                </a:lnTo>
                <a:lnTo>
                  <a:pt x="97" y="575"/>
                </a:lnTo>
                <a:close/>
                <a:moveTo>
                  <a:pt x="85" y="590"/>
                </a:moveTo>
                <a:lnTo>
                  <a:pt x="85" y="590"/>
                </a:lnTo>
                <a:lnTo>
                  <a:pt x="97" y="585"/>
                </a:lnTo>
                <a:lnTo>
                  <a:pt x="97" y="585"/>
                </a:lnTo>
                <a:lnTo>
                  <a:pt x="102" y="584"/>
                </a:lnTo>
                <a:lnTo>
                  <a:pt x="103" y="583"/>
                </a:lnTo>
                <a:lnTo>
                  <a:pt x="104" y="582"/>
                </a:lnTo>
                <a:lnTo>
                  <a:pt x="104" y="582"/>
                </a:lnTo>
                <a:lnTo>
                  <a:pt x="106" y="580"/>
                </a:lnTo>
                <a:lnTo>
                  <a:pt x="106" y="580"/>
                </a:lnTo>
                <a:lnTo>
                  <a:pt x="105" y="588"/>
                </a:lnTo>
                <a:lnTo>
                  <a:pt x="105" y="588"/>
                </a:lnTo>
                <a:lnTo>
                  <a:pt x="65" y="605"/>
                </a:lnTo>
                <a:lnTo>
                  <a:pt x="65" y="605"/>
                </a:lnTo>
                <a:lnTo>
                  <a:pt x="46" y="612"/>
                </a:lnTo>
                <a:lnTo>
                  <a:pt x="36" y="617"/>
                </a:lnTo>
                <a:lnTo>
                  <a:pt x="27" y="621"/>
                </a:lnTo>
                <a:lnTo>
                  <a:pt x="27" y="621"/>
                </a:lnTo>
                <a:lnTo>
                  <a:pt x="36" y="616"/>
                </a:lnTo>
                <a:lnTo>
                  <a:pt x="45" y="611"/>
                </a:lnTo>
                <a:lnTo>
                  <a:pt x="64" y="602"/>
                </a:lnTo>
                <a:lnTo>
                  <a:pt x="64" y="602"/>
                </a:lnTo>
                <a:lnTo>
                  <a:pt x="82" y="592"/>
                </a:lnTo>
                <a:lnTo>
                  <a:pt x="82" y="592"/>
                </a:lnTo>
                <a:lnTo>
                  <a:pt x="85" y="590"/>
                </a:lnTo>
                <a:lnTo>
                  <a:pt x="85" y="590"/>
                </a:lnTo>
                <a:close/>
                <a:moveTo>
                  <a:pt x="92" y="615"/>
                </a:moveTo>
                <a:lnTo>
                  <a:pt x="92" y="615"/>
                </a:lnTo>
                <a:lnTo>
                  <a:pt x="102" y="611"/>
                </a:lnTo>
                <a:lnTo>
                  <a:pt x="102" y="611"/>
                </a:lnTo>
                <a:lnTo>
                  <a:pt x="101" y="618"/>
                </a:lnTo>
                <a:lnTo>
                  <a:pt x="101" y="618"/>
                </a:lnTo>
                <a:lnTo>
                  <a:pt x="64" y="631"/>
                </a:lnTo>
                <a:lnTo>
                  <a:pt x="47" y="639"/>
                </a:lnTo>
                <a:lnTo>
                  <a:pt x="30" y="648"/>
                </a:lnTo>
                <a:lnTo>
                  <a:pt x="30" y="648"/>
                </a:lnTo>
                <a:lnTo>
                  <a:pt x="35" y="645"/>
                </a:lnTo>
                <a:lnTo>
                  <a:pt x="35" y="645"/>
                </a:lnTo>
                <a:lnTo>
                  <a:pt x="56" y="635"/>
                </a:lnTo>
                <a:lnTo>
                  <a:pt x="56" y="635"/>
                </a:lnTo>
                <a:lnTo>
                  <a:pt x="75" y="625"/>
                </a:lnTo>
                <a:lnTo>
                  <a:pt x="92" y="615"/>
                </a:lnTo>
                <a:lnTo>
                  <a:pt x="92" y="615"/>
                </a:lnTo>
                <a:close/>
                <a:moveTo>
                  <a:pt x="64" y="625"/>
                </a:moveTo>
                <a:lnTo>
                  <a:pt x="64" y="625"/>
                </a:lnTo>
                <a:lnTo>
                  <a:pt x="45" y="634"/>
                </a:lnTo>
                <a:lnTo>
                  <a:pt x="35" y="637"/>
                </a:lnTo>
                <a:lnTo>
                  <a:pt x="25" y="640"/>
                </a:lnTo>
                <a:lnTo>
                  <a:pt x="25" y="640"/>
                </a:lnTo>
                <a:lnTo>
                  <a:pt x="28" y="639"/>
                </a:lnTo>
                <a:lnTo>
                  <a:pt x="31" y="637"/>
                </a:lnTo>
                <a:lnTo>
                  <a:pt x="37" y="634"/>
                </a:lnTo>
                <a:lnTo>
                  <a:pt x="37" y="634"/>
                </a:lnTo>
                <a:lnTo>
                  <a:pt x="48" y="628"/>
                </a:lnTo>
                <a:lnTo>
                  <a:pt x="59" y="622"/>
                </a:lnTo>
                <a:lnTo>
                  <a:pt x="59" y="622"/>
                </a:lnTo>
                <a:lnTo>
                  <a:pt x="81" y="610"/>
                </a:lnTo>
                <a:lnTo>
                  <a:pt x="92" y="605"/>
                </a:lnTo>
                <a:lnTo>
                  <a:pt x="104" y="600"/>
                </a:lnTo>
                <a:lnTo>
                  <a:pt x="104" y="600"/>
                </a:lnTo>
                <a:lnTo>
                  <a:pt x="102" y="609"/>
                </a:lnTo>
                <a:lnTo>
                  <a:pt x="102" y="609"/>
                </a:lnTo>
                <a:lnTo>
                  <a:pt x="97" y="611"/>
                </a:lnTo>
                <a:lnTo>
                  <a:pt x="91" y="613"/>
                </a:lnTo>
                <a:lnTo>
                  <a:pt x="91" y="613"/>
                </a:lnTo>
                <a:lnTo>
                  <a:pt x="88" y="615"/>
                </a:lnTo>
                <a:lnTo>
                  <a:pt x="88" y="615"/>
                </a:lnTo>
                <a:lnTo>
                  <a:pt x="64" y="625"/>
                </a:lnTo>
                <a:lnTo>
                  <a:pt x="64" y="625"/>
                </a:lnTo>
                <a:close/>
                <a:moveTo>
                  <a:pt x="94" y="702"/>
                </a:moveTo>
                <a:lnTo>
                  <a:pt x="94" y="702"/>
                </a:lnTo>
                <a:lnTo>
                  <a:pt x="80" y="711"/>
                </a:lnTo>
                <a:lnTo>
                  <a:pt x="65" y="722"/>
                </a:lnTo>
                <a:lnTo>
                  <a:pt x="38" y="743"/>
                </a:lnTo>
                <a:lnTo>
                  <a:pt x="38" y="743"/>
                </a:lnTo>
                <a:lnTo>
                  <a:pt x="52" y="731"/>
                </a:lnTo>
                <a:lnTo>
                  <a:pt x="67" y="719"/>
                </a:lnTo>
                <a:lnTo>
                  <a:pt x="93" y="694"/>
                </a:lnTo>
                <a:lnTo>
                  <a:pt x="93" y="694"/>
                </a:lnTo>
                <a:lnTo>
                  <a:pt x="94" y="698"/>
                </a:lnTo>
                <a:lnTo>
                  <a:pt x="94" y="698"/>
                </a:lnTo>
                <a:lnTo>
                  <a:pt x="94" y="702"/>
                </a:lnTo>
                <a:lnTo>
                  <a:pt x="94" y="702"/>
                </a:lnTo>
                <a:close/>
                <a:moveTo>
                  <a:pt x="56" y="672"/>
                </a:moveTo>
                <a:lnTo>
                  <a:pt x="56" y="672"/>
                </a:lnTo>
                <a:lnTo>
                  <a:pt x="31" y="683"/>
                </a:lnTo>
                <a:lnTo>
                  <a:pt x="31" y="683"/>
                </a:lnTo>
                <a:lnTo>
                  <a:pt x="23" y="689"/>
                </a:lnTo>
                <a:lnTo>
                  <a:pt x="20" y="690"/>
                </a:lnTo>
                <a:lnTo>
                  <a:pt x="23" y="688"/>
                </a:lnTo>
                <a:lnTo>
                  <a:pt x="23" y="688"/>
                </a:lnTo>
                <a:lnTo>
                  <a:pt x="41" y="677"/>
                </a:lnTo>
                <a:lnTo>
                  <a:pt x="59" y="667"/>
                </a:lnTo>
                <a:lnTo>
                  <a:pt x="79" y="656"/>
                </a:lnTo>
                <a:lnTo>
                  <a:pt x="87" y="651"/>
                </a:lnTo>
                <a:lnTo>
                  <a:pt x="96" y="645"/>
                </a:lnTo>
                <a:lnTo>
                  <a:pt x="96" y="645"/>
                </a:lnTo>
                <a:lnTo>
                  <a:pt x="94" y="656"/>
                </a:lnTo>
                <a:lnTo>
                  <a:pt x="94" y="656"/>
                </a:lnTo>
                <a:lnTo>
                  <a:pt x="75" y="663"/>
                </a:lnTo>
                <a:lnTo>
                  <a:pt x="56" y="672"/>
                </a:lnTo>
                <a:lnTo>
                  <a:pt x="56" y="672"/>
                </a:lnTo>
                <a:close/>
                <a:moveTo>
                  <a:pt x="88" y="709"/>
                </a:moveTo>
                <a:lnTo>
                  <a:pt x="88" y="709"/>
                </a:lnTo>
                <a:lnTo>
                  <a:pt x="92" y="706"/>
                </a:lnTo>
                <a:lnTo>
                  <a:pt x="90" y="708"/>
                </a:lnTo>
                <a:lnTo>
                  <a:pt x="90" y="708"/>
                </a:lnTo>
                <a:lnTo>
                  <a:pt x="84" y="715"/>
                </a:lnTo>
                <a:lnTo>
                  <a:pt x="78" y="720"/>
                </a:lnTo>
                <a:lnTo>
                  <a:pt x="78" y="720"/>
                </a:lnTo>
                <a:lnTo>
                  <a:pt x="69" y="726"/>
                </a:lnTo>
                <a:lnTo>
                  <a:pt x="59" y="732"/>
                </a:lnTo>
                <a:lnTo>
                  <a:pt x="59" y="732"/>
                </a:lnTo>
                <a:lnTo>
                  <a:pt x="53" y="736"/>
                </a:lnTo>
                <a:lnTo>
                  <a:pt x="53" y="736"/>
                </a:lnTo>
                <a:lnTo>
                  <a:pt x="71" y="722"/>
                </a:lnTo>
                <a:lnTo>
                  <a:pt x="88" y="709"/>
                </a:lnTo>
                <a:lnTo>
                  <a:pt x="88" y="709"/>
                </a:lnTo>
                <a:close/>
                <a:moveTo>
                  <a:pt x="68" y="729"/>
                </a:moveTo>
                <a:lnTo>
                  <a:pt x="68" y="729"/>
                </a:lnTo>
                <a:lnTo>
                  <a:pt x="76" y="725"/>
                </a:lnTo>
                <a:lnTo>
                  <a:pt x="83" y="719"/>
                </a:lnTo>
                <a:lnTo>
                  <a:pt x="89" y="712"/>
                </a:lnTo>
                <a:lnTo>
                  <a:pt x="95" y="706"/>
                </a:lnTo>
                <a:lnTo>
                  <a:pt x="95" y="706"/>
                </a:lnTo>
                <a:lnTo>
                  <a:pt x="96" y="713"/>
                </a:lnTo>
                <a:lnTo>
                  <a:pt x="96" y="713"/>
                </a:lnTo>
                <a:lnTo>
                  <a:pt x="86" y="722"/>
                </a:lnTo>
                <a:lnTo>
                  <a:pt x="76" y="730"/>
                </a:lnTo>
                <a:lnTo>
                  <a:pt x="54" y="744"/>
                </a:lnTo>
                <a:lnTo>
                  <a:pt x="54" y="744"/>
                </a:lnTo>
                <a:lnTo>
                  <a:pt x="44" y="751"/>
                </a:lnTo>
                <a:lnTo>
                  <a:pt x="34" y="757"/>
                </a:lnTo>
                <a:lnTo>
                  <a:pt x="34" y="757"/>
                </a:lnTo>
                <a:lnTo>
                  <a:pt x="25" y="763"/>
                </a:lnTo>
                <a:lnTo>
                  <a:pt x="25" y="763"/>
                </a:lnTo>
                <a:lnTo>
                  <a:pt x="21" y="765"/>
                </a:lnTo>
                <a:lnTo>
                  <a:pt x="21" y="765"/>
                </a:lnTo>
                <a:lnTo>
                  <a:pt x="44" y="746"/>
                </a:lnTo>
                <a:lnTo>
                  <a:pt x="55" y="738"/>
                </a:lnTo>
                <a:lnTo>
                  <a:pt x="68" y="729"/>
                </a:lnTo>
                <a:lnTo>
                  <a:pt x="68" y="729"/>
                </a:lnTo>
                <a:close/>
                <a:moveTo>
                  <a:pt x="22" y="674"/>
                </a:moveTo>
                <a:lnTo>
                  <a:pt x="22" y="674"/>
                </a:lnTo>
                <a:lnTo>
                  <a:pt x="25" y="673"/>
                </a:lnTo>
                <a:lnTo>
                  <a:pt x="29" y="670"/>
                </a:lnTo>
                <a:lnTo>
                  <a:pt x="36" y="666"/>
                </a:lnTo>
                <a:lnTo>
                  <a:pt x="36" y="666"/>
                </a:lnTo>
                <a:lnTo>
                  <a:pt x="46" y="661"/>
                </a:lnTo>
                <a:lnTo>
                  <a:pt x="55" y="655"/>
                </a:lnTo>
                <a:lnTo>
                  <a:pt x="55" y="655"/>
                </a:lnTo>
                <a:lnTo>
                  <a:pt x="77" y="643"/>
                </a:lnTo>
                <a:lnTo>
                  <a:pt x="87" y="638"/>
                </a:lnTo>
                <a:lnTo>
                  <a:pt x="98" y="632"/>
                </a:lnTo>
                <a:lnTo>
                  <a:pt x="98" y="632"/>
                </a:lnTo>
                <a:lnTo>
                  <a:pt x="96" y="641"/>
                </a:lnTo>
                <a:lnTo>
                  <a:pt x="96" y="641"/>
                </a:lnTo>
                <a:lnTo>
                  <a:pt x="87" y="644"/>
                </a:lnTo>
                <a:lnTo>
                  <a:pt x="77" y="648"/>
                </a:lnTo>
                <a:lnTo>
                  <a:pt x="58" y="657"/>
                </a:lnTo>
                <a:lnTo>
                  <a:pt x="40" y="666"/>
                </a:lnTo>
                <a:lnTo>
                  <a:pt x="31" y="671"/>
                </a:lnTo>
                <a:lnTo>
                  <a:pt x="22" y="674"/>
                </a:lnTo>
                <a:lnTo>
                  <a:pt x="22" y="674"/>
                </a:lnTo>
                <a:close/>
                <a:moveTo>
                  <a:pt x="96" y="717"/>
                </a:moveTo>
                <a:lnTo>
                  <a:pt x="96" y="717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97" y="728"/>
                </a:lnTo>
                <a:lnTo>
                  <a:pt x="78" y="740"/>
                </a:lnTo>
                <a:lnTo>
                  <a:pt x="59" y="753"/>
                </a:lnTo>
                <a:lnTo>
                  <a:pt x="59" y="753"/>
                </a:lnTo>
                <a:lnTo>
                  <a:pt x="38" y="767"/>
                </a:lnTo>
                <a:lnTo>
                  <a:pt x="38" y="767"/>
                </a:lnTo>
                <a:lnTo>
                  <a:pt x="28" y="773"/>
                </a:lnTo>
                <a:lnTo>
                  <a:pt x="26" y="773"/>
                </a:lnTo>
                <a:lnTo>
                  <a:pt x="30" y="769"/>
                </a:lnTo>
                <a:lnTo>
                  <a:pt x="30" y="769"/>
                </a:lnTo>
                <a:lnTo>
                  <a:pt x="38" y="762"/>
                </a:lnTo>
                <a:lnTo>
                  <a:pt x="46" y="756"/>
                </a:lnTo>
                <a:lnTo>
                  <a:pt x="63" y="744"/>
                </a:lnTo>
                <a:lnTo>
                  <a:pt x="81" y="731"/>
                </a:lnTo>
                <a:lnTo>
                  <a:pt x="89" y="725"/>
                </a:lnTo>
                <a:lnTo>
                  <a:pt x="96" y="717"/>
                </a:lnTo>
                <a:lnTo>
                  <a:pt x="96" y="717"/>
                </a:lnTo>
                <a:close/>
                <a:moveTo>
                  <a:pt x="98" y="730"/>
                </a:moveTo>
                <a:lnTo>
                  <a:pt x="98" y="730"/>
                </a:lnTo>
                <a:lnTo>
                  <a:pt x="98" y="742"/>
                </a:lnTo>
                <a:lnTo>
                  <a:pt x="98" y="742"/>
                </a:lnTo>
                <a:lnTo>
                  <a:pt x="82" y="753"/>
                </a:lnTo>
                <a:lnTo>
                  <a:pt x="74" y="759"/>
                </a:lnTo>
                <a:lnTo>
                  <a:pt x="65" y="764"/>
                </a:lnTo>
                <a:lnTo>
                  <a:pt x="65" y="764"/>
                </a:lnTo>
                <a:lnTo>
                  <a:pt x="50" y="774"/>
                </a:lnTo>
                <a:lnTo>
                  <a:pt x="36" y="785"/>
                </a:lnTo>
                <a:lnTo>
                  <a:pt x="36" y="785"/>
                </a:lnTo>
                <a:lnTo>
                  <a:pt x="43" y="778"/>
                </a:lnTo>
                <a:lnTo>
                  <a:pt x="50" y="771"/>
                </a:lnTo>
                <a:lnTo>
                  <a:pt x="57" y="764"/>
                </a:lnTo>
                <a:lnTo>
                  <a:pt x="64" y="758"/>
                </a:lnTo>
                <a:lnTo>
                  <a:pt x="64" y="758"/>
                </a:lnTo>
                <a:lnTo>
                  <a:pt x="82" y="744"/>
                </a:lnTo>
                <a:lnTo>
                  <a:pt x="90" y="738"/>
                </a:lnTo>
                <a:lnTo>
                  <a:pt x="98" y="730"/>
                </a:lnTo>
                <a:lnTo>
                  <a:pt x="98" y="730"/>
                </a:lnTo>
                <a:close/>
                <a:moveTo>
                  <a:pt x="65" y="642"/>
                </a:moveTo>
                <a:lnTo>
                  <a:pt x="65" y="642"/>
                </a:lnTo>
                <a:lnTo>
                  <a:pt x="56" y="647"/>
                </a:lnTo>
                <a:lnTo>
                  <a:pt x="46" y="653"/>
                </a:lnTo>
                <a:lnTo>
                  <a:pt x="37" y="658"/>
                </a:lnTo>
                <a:lnTo>
                  <a:pt x="27" y="662"/>
                </a:lnTo>
                <a:lnTo>
                  <a:pt x="27" y="662"/>
                </a:lnTo>
                <a:lnTo>
                  <a:pt x="36" y="658"/>
                </a:lnTo>
                <a:lnTo>
                  <a:pt x="44" y="652"/>
                </a:lnTo>
                <a:lnTo>
                  <a:pt x="61" y="642"/>
                </a:lnTo>
                <a:lnTo>
                  <a:pt x="61" y="642"/>
                </a:lnTo>
                <a:lnTo>
                  <a:pt x="100" y="621"/>
                </a:lnTo>
                <a:lnTo>
                  <a:pt x="100" y="621"/>
                </a:lnTo>
                <a:lnTo>
                  <a:pt x="98" y="630"/>
                </a:lnTo>
                <a:lnTo>
                  <a:pt x="98" y="630"/>
                </a:lnTo>
                <a:lnTo>
                  <a:pt x="82" y="636"/>
                </a:lnTo>
                <a:lnTo>
                  <a:pt x="65" y="642"/>
                </a:lnTo>
                <a:lnTo>
                  <a:pt x="65" y="642"/>
                </a:lnTo>
                <a:close/>
                <a:moveTo>
                  <a:pt x="97" y="758"/>
                </a:moveTo>
                <a:lnTo>
                  <a:pt x="97" y="758"/>
                </a:lnTo>
                <a:lnTo>
                  <a:pt x="97" y="758"/>
                </a:lnTo>
                <a:lnTo>
                  <a:pt x="97" y="758"/>
                </a:lnTo>
                <a:lnTo>
                  <a:pt x="95" y="767"/>
                </a:lnTo>
                <a:lnTo>
                  <a:pt x="91" y="776"/>
                </a:lnTo>
                <a:lnTo>
                  <a:pt x="91" y="776"/>
                </a:lnTo>
                <a:lnTo>
                  <a:pt x="91" y="774"/>
                </a:lnTo>
                <a:lnTo>
                  <a:pt x="89" y="774"/>
                </a:lnTo>
                <a:lnTo>
                  <a:pt x="89" y="774"/>
                </a:lnTo>
                <a:lnTo>
                  <a:pt x="78" y="784"/>
                </a:lnTo>
                <a:lnTo>
                  <a:pt x="78" y="784"/>
                </a:lnTo>
                <a:lnTo>
                  <a:pt x="71" y="790"/>
                </a:lnTo>
                <a:lnTo>
                  <a:pt x="70" y="791"/>
                </a:lnTo>
                <a:lnTo>
                  <a:pt x="70" y="790"/>
                </a:lnTo>
                <a:lnTo>
                  <a:pt x="77" y="783"/>
                </a:lnTo>
                <a:lnTo>
                  <a:pt x="77" y="783"/>
                </a:lnTo>
                <a:lnTo>
                  <a:pt x="88" y="771"/>
                </a:lnTo>
                <a:lnTo>
                  <a:pt x="93" y="765"/>
                </a:lnTo>
                <a:lnTo>
                  <a:pt x="97" y="758"/>
                </a:lnTo>
                <a:lnTo>
                  <a:pt x="97" y="758"/>
                </a:lnTo>
                <a:close/>
                <a:moveTo>
                  <a:pt x="95" y="757"/>
                </a:moveTo>
                <a:lnTo>
                  <a:pt x="95" y="757"/>
                </a:lnTo>
                <a:lnTo>
                  <a:pt x="89" y="761"/>
                </a:lnTo>
                <a:lnTo>
                  <a:pt x="83" y="766"/>
                </a:lnTo>
                <a:lnTo>
                  <a:pt x="72" y="776"/>
                </a:lnTo>
                <a:lnTo>
                  <a:pt x="59" y="785"/>
                </a:lnTo>
                <a:lnTo>
                  <a:pt x="53" y="789"/>
                </a:lnTo>
                <a:lnTo>
                  <a:pt x="46" y="792"/>
                </a:lnTo>
                <a:lnTo>
                  <a:pt x="46" y="792"/>
                </a:lnTo>
                <a:lnTo>
                  <a:pt x="48" y="790"/>
                </a:lnTo>
                <a:lnTo>
                  <a:pt x="51" y="788"/>
                </a:lnTo>
                <a:lnTo>
                  <a:pt x="55" y="784"/>
                </a:lnTo>
                <a:lnTo>
                  <a:pt x="55" y="784"/>
                </a:lnTo>
                <a:lnTo>
                  <a:pt x="71" y="770"/>
                </a:lnTo>
                <a:lnTo>
                  <a:pt x="71" y="770"/>
                </a:lnTo>
                <a:lnTo>
                  <a:pt x="85" y="758"/>
                </a:lnTo>
                <a:lnTo>
                  <a:pt x="98" y="746"/>
                </a:lnTo>
                <a:lnTo>
                  <a:pt x="98" y="746"/>
                </a:lnTo>
                <a:lnTo>
                  <a:pt x="97" y="758"/>
                </a:lnTo>
                <a:lnTo>
                  <a:pt x="97" y="758"/>
                </a:lnTo>
                <a:lnTo>
                  <a:pt x="96" y="757"/>
                </a:lnTo>
                <a:lnTo>
                  <a:pt x="95" y="757"/>
                </a:lnTo>
                <a:lnTo>
                  <a:pt x="95" y="757"/>
                </a:lnTo>
                <a:close/>
                <a:moveTo>
                  <a:pt x="88" y="601"/>
                </a:moveTo>
                <a:lnTo>
                  <a:pt x="88" y="601"/>
                </a:lnTo>
                <a:lnTo>
                  <a:pt x="97" y="596"/>
                </a:lnTo>
                <a:lnTo>
                  <a:pt x="105" y="591"/>
                </a:lnTo>
                <a:lnTo>
                  <a:pt x="105" y="591"/>
                </a:lnTo>
                <a:lnTo>
                  <a:pt x="104" y="597"/>
                </a:lnTo>
                <a:lnTo>
                  <a:pt x="104" y="597"/>
                </a:lnTo>
                <a:lnTo>
                  <a:pt x="88" y="601"/>
                </a:lnTo>
                <a:lnTo>
                  <a:pt x="88" y="601"/>
                </a:lnTo>
                <a:close/>
                <a:moveTo>
                  <a:pt x="113" y="498"/>
                </a:moveTo>
                <a:lnTo>
                  <a:pt x="113" y="498"/>
                </a:lnTo>
                <a:lnTo>
                  <a:pt x="93" y="508"/>
                </a:lnTo>
                <a:lnTo>
                  <a:pt x="72" y="519"/>
                </a:lnTo>
                <a:lnTo>
                  <a:pt x="72" y="519"/>
                </a:lnTo>
                <a:lnTo>
                  <a:pt x="49" y="531"/>
                </a:lnTo>
                <a:lnTo>
                  <a:pt x="49" y="531"/>
                </a:lnTo>
                <a:lnTo>
                  <a:pt x="39" y="538"/>
                </a:lnTo>
                <a:lnTo>
                  <a:pt x="39" y="538"/>
                </a:lnTo>
                <a:lnTo>
                  <a:pt x="30" y="543"/>
                </a:lnTo>
                <a:lnTo>
                  <a:pt x="29" y="544"/>
                </a:lnTo>
                <a:lnTo>
                  <a:pt x="34" y="540"/>
                </a:lnTo>
                <a:lnTo>
                  <a:pt x="34" y="540"/>
                </a:lnTo>
                <a:lnTo>
                  <a:pt x="46" y="531"/>
                </a:lnTo>
                <a:lnTo>
                  <a:pt x="58" y="523"/>
                </a:lnTo>
                <a:lnTo>
                  <a:pt x="71" y="516"/>
                </a:lnTo>
                <a:lnTo>
                  <a:pt x="83" y="507"/>
                </a:lnTo>
                <a:lnTo>
                  <a:pt x="83" y="507"/>
                </a:lnTo>
                <a:lnTo>
                  <a:pt x="99" y="497"/>
                </a:lnTo>
                <a:lnTo>
                  <a:pt x="107" y="492"/>
                </a:lnTo>
                <a:lnTo>
                  <a:pt x="115" y="486"/>
                </a:lnTo>
                <a:lnTo>
                  <a:pt x="115" y="486"/>
                </a:lnTo>
                <a:lnTo>
                  <a:pt x="113" y="498"/>
                </a:lnTo>
                <a:lnTo>
                  <a:pt x="113" y="498"/>
                </a:lnTo>
                <a:close/>
                <a:moveTo>
                  <a:pt x="73" y="505"/>
                </a:moveTo>
                <a:lnTo>
                  <a:pt x="73" y="505"/>
                </a:lnTo>
                <a:lnTo>
                  <a:pt x="49" y="518"/>
                </a:lnTo>
                <a:lnTo>
                  <a:pt x="49" y="518"/>
                </a:lnTo>
                <a:lnTo>
                  <a:pt x="34" y="525"/>
                </a:lnTo>
                <a:lnTo>
                  <a:pt x="34" y="525"/>
                </a:lnTo>
                <a:lnTo>
                  <a:pt x="29" y="527"/>
                </a:lnTo>
                <a:lnTo>
                  <a:pt x="30" y="527"/>
                </a:lnTo>
                <a:lnTo>
                  <a:pt x="37" y="523"/>
                </a:lnTo>
                <a:lnTo>
                  <a:pt x="37" y="523"/>
                </a:lnTo>
                <a:lnTo>
                  <a:pt x="57" y="509"/>
                </a:lnTo>
                <a:lnTo>
                  <a:pt x="78" y="496"/>
                </a:lnTo>
                <a:lnTo>
                  <a:pt x="99" y="483"/>
                </a:lnTo>
                <a:lnTo>
                  <a:pt x="119" y="469"/>
                </a:lnTo>
                <a:lnTo>
                  <a:pt x="119" y="469"/>
                </a:lnTo>
                <a:lnTo>
                  <a:pt x="116" y="482"/>
                </a:lnTo>
                <a:lnTo>
                  <a:pt x="116" y="482"/>
                </a:lnTo>
                <a:lnTo>
                  <a:pt x="95" y="494"/>
                </a:lnTo>
                <a:lnTo>
                  <a:pt x="73" y="505"/>
                </a:lnTo>
                <a:lnTo>
                  <a:pt x="73" y="505"/>
                </a:lnTo>
                <a:close/>
                <a:moveTo>
                  <a:pt x="52" y="500"/>
                </a:moveTo>
                <a:lnTo>
                  <a:pt x="52" y="500"/>
                </a:lnTo>
                <a:lnTo>
                  <a:pt x="36" y="510"/>
                </a:lnTo>
                <a:lnTo>
                  <a:pt x="36" y="510"/>
                </a:lnTo>
                <a:lnTo>
                  <a:pt x="38" y="508"/>
                </a:lnTo>
                <a:lnTo>
                  <a:pt x="38" y="508"/>
                </a:lnTo>
                <a:lnTo>
                  <a:pt x="46" y="502"/>
                </a:lnTo>
                <a:lnTo>
                  <a:pt x="56" y="496"/>
                </a:lnTo>
                <a:lnTo>
                  <a:pt x="75" y="486"/>
                </a:lnTo>
                <a:lnTo>
                  <a:pt x="75" y="486"/>
                </a:lnTo>
                <a:lnTo>
                  <a:pt x="87" y="477"/>
                </a:lnTo>
                <a:lnTo>
                  <a:pt x="98" y="468"/>
                </a:lnTo>
                <a:lnTo>
                  <a:pt x="98" y="468"/>
                </a:lnTo>
                <a:lnTo>
                  <a:pt x="111" y="460"/>
                </a:lnTo>
                <a:lnTo>
                  <a:pt x="123" y="451"/>
                </a:lnTo>
                <a:lnTo>
                  <a:pt x="123" y="451"/>
                </a:lnTo>
                <a:lnTo>
                  <a:pt x="119" y="465"/>
                </a:lnTo>
                <a:lnTo>
                  <a:pt x="119" y="465"/>
                </a:lnTo>
                <a:lnTo>
                  <a:pt x="103" y="476"/>
                </a:lnTo>
                <a:lnTo>
                  <a:pt x="87" y="484"/>
                </a:lnTo>
                <a:lnTo>
                  <a:pt x="52" y="500"/>
                </a:lnTo>
                <a:lnTo>
                  <a:pt x="52" y="500"/>
                </a:lnTo>
                <a:close/>
                <a:moveTo>
                  <a:pt x="126" y="344"/>
                </a:moveTo>
                <a:lnTo>
                  <a:pt x="126" y="344"/>
                </a:lnTo>
                <a:lnTo>
                  <a:pt x="120" y="347"/>
                </a:lnTo>
                <a:lnTo>
                  <a:pt x="114" y="350"/>
                </a:lnTo>
                <a:lnTo>
                  <a:pt x="103" y="358"/>
                </a:lnTo>
                <a:lnTo>
                  <a:pt x="103" y="358"/>
                </a:lnTo>
                <a:lnTo>
                  <a:pt x="91" y="365"/>
                </a:lnTo>
                <a:lnTo>
                  <a:pt x="79" y="371"/>
                </a:lnTo>
                <a:lnTo>
                  <a:pt x="79" y="371"/>
                </a:lnTo>
                <a:lnTo>
                  <a:pt x="92" y="362"/>
                </a:lnTo>
                <a:lnTo>
                  <a:pt x="92" y="362"/>
                </a:lnTo>
                <a:lnTo>
                  <a:pt x="125" y="339"/>
                </a:lnTo>
                <a:lnTo>
                  <a:pt x="125" y="339"/>
                </a:lnTo>
                <a:lnTo>
                  <a:pt x="126" y="338"/>
                </a:lnTo>
                <a:lnTo>
                  <a:pt x="127" y="337"/>
                </a:lnTo>
                <a:lnTo>
                  <a:pt x="127" y="337"/>
                </a:lnTo>
                <a:lnTo>
                  <a:pt x="128" y="337"/>
                </a:lnTo>
                <a:lnTo>
                  <a:pt x="128" y="337"/>
                </a:lnTo>
                <a:lnTo>
                  <a:pt x="126" y="344"/>
                </a:lnTo>
                <a:lnTo>
                  <a:pt x="126" y="344"/>
                </a:lnTo>
                <a:close/>
                <a:moveTo>
                  <a:pt x="70" y="353"/>
                </a:moveTo>
                <a:lnTo>
                  <a:pt x="70" y="353"/>
                </a:lnTo>
                <a:lnTo>
                  <a:pt x="79" y="348"/>
                </a:lnTo>
                <a:lnTo>
                  <a:pt x="87" y="343"/>
                </a:lnTo>
                <a:lnTo>
                  <a:pt x="105" y="336"/>
                </a:lnTo>
                <a:lnTo>
                  <a:pt x="105" y="336"/>
                </a:lnTo>
                <a:lnTo>
                  <a:pt x="109" y="334"/>
                </a:lnTo>
                <a:lnTo>
                  <a:pt x="109" y="334"/>
                </a:lnTo>
                <a:lnTo>
                  <a:pt x="88" y="347"/>
                </a:lnTo>
                <a:lnTo>
                  <a:pt x="78" y="354"/>
                </a:lnTo>
                <a:lnTo>
                  <a:pt x="68" y="362"/>
                </a:lnTo>
                <a:lnTo>
                  <a:pt x="68" y="362"/>
                </a:lnTo>
                <a:lnTo>
                  <a:pt x="70" y="353"/>
                </a:lnTo>
                <a:lnTo>
                  <a:pt x="70" y="353"/>
                </a:lnTo>
                <a:close/>
                <a:moveTo>
                  <a:pt x="74" y="359"/>
                </a:moveTo>
                <a:lnTo>
                  <a:pt x="74" y="359"/>
                </a:lnTo>
                <a:lnTo>
                  <a:pt x="88" y="349"/>
                </a:lnTo>
                <a:lnTo>
                  <a:pt x="102" y="340"/>
                </a:lnTo>
                <a:lnTo>
                  <a:pt x="117" y="331"/>
                </a:lnTo>
                <a:lnTo>
                  <a:pt x="131" y="322"/>
                </a:lnTo>
                <a:lnTo>
                  <a:pt x="131" y="322"/>
                </a:lnTo>
                <a:lnTo>
                  <a:pt x="129" y="329"/>
                </a:lnTo>
                <a:lnTo>
                  <a:pt x="129" y="329"/>
                </a:lnTo>
                <a:lnTo>
                  <a:pt x="128" y="333"/>
                </a:lnTo>
                <a:lnTo>
                  <a:pt x="128" y="333"/>
                </a:lnTo>
                <a:lnTo>
                  <a:pt x="111" y="342"/>
                </a:lnTo>
                <a:lnTo>
                  <a:pt x="93" y="351"/>
                </a:lnTo>
                <a:lnTo>
                  <a:pt x="93" y="351"/>
                </a:lnTo>
                <a:lnTo>
                  <a:pt x="76" y="360"/>
                </a:lnTo>
                <a:lnTo>
                  <a:pt x="76" y="360"/>
                </a:lnTo>
                <a:lnTo>
                  <a:pt x="67" y="365"/>
                </a:lnTo>
                <a:lnTo>
                  <a:pt x="67" y="365"/>
                </a:lnTo>
                <a:lnTo>
                  <a:pt x="74" y="359"/>
                </a:lnTo>
                <a:lnTo>
                  <a:pt x="74" y="359"/>
                </a:lnTo>
                <a:close/>
                <a:moveTo>
                  <a:pt x="65" y="367"/>
                </a:moveTo>
                <a:lnTo>
                  <a:pt x="65" y="367"/>
                </a:lnTo>
                <a:lnTo>
                  <a:pt x="80" y="360"/>
                </a:lnTo>
                <a:lnTo>
                  <a:pt x="94" y="352"/>
                </a:lnTo>
                <a:lnTo>
                  <a:pt x="94" y="352"/>
                </a:lnTo>
                <a:lnTo>
                  <a:pt x="112" y="343"/>
                </a:lnTo>
                <a:lnTo>
                  <a:pt x="112" y="343"/>
                </a:lnTo>
                <a:lnTo>
                  <a:pt x="117" y="342"/>
                </a:lnTo>
                <a:lnTo>
                  <a:pt x="117" y="342"/>
                </a:lnTo>
                <a:lnTo>
                  <a:pt x="91" y="360"/>
                </a:lnTo>
                <a:lnTo>
                  <a:pt x="91" y="360"/>
                </a:lnTo>
                <a:lnTo>
                  <a:pt x="77" y="369"/>
                </a:lnTo>
                <a:lnTo>
                  <a:pt x="62" y="379"/>
                </a:lnTo>
                <a:lnTo>
                  <a:pt x="62" y="379"/>
                </a:lnTo>
                <a:lnTo>
                  <a:pt x="65" y="367"/>
                </a:lnTo>
                <a:lnTo>
                  <a:pt x="65" y="367"/>
                </a:lnTo>
                <a:close/>
                <a:moveTo>
                  <a:pt x="61" y="382"/>
                </a:moveTo>
                <a:lnTo>
                  <a:pt x="61" y="382"/>
                </a:lnTo>
                <a:lnTo>
                  <a:pt x="100" y="362"/>
                </a:lnTo>
                <a:lnTo>
                  <a:pt x="100" y="362"/>
                </a:lnTo>
                <a:lnTo>
                  <a:pt x="107" y="358"/>
                </a:lnTo>
                <a:lnTo>
                  <a:pt x="114" y="353"/>
                </a:lnTo>
                <a:lnTo>
                  <a:pt x="114" y="353"/>
                </a:lnTo>
                <a:lnTo>
                  <a:pt x="121" y="348"/>
                </a:lnTo>
                <a:lnTo>
                  <a:pt x="121" y="348"/>
                </a:lnTo>
                <a:lnTo>
                  <a:pt x="115" y="352"/>
                </a:lnTo>
                <a:lnTo>
                  <a:pt x="115" y="352"/>
                </a:lnTo>
                <a:lnTo>
                  <a:pt x="98" y="364"/>
                </a:lnTo>
                <a:lnTo>
                  <a:pt x="88" y="370"/>
                </a:lnTo>
                <a:lnTo>
                  <a:pt x="79" y="374"/>
                </a:lnTo>
                <a:lnTo>
                  <a:pt x="79" y="374"/>
                </a:lnTo>
                <a:lnTo>
                  <a:pt x="73" y="378"/>
                </a:lnTo>
                <a:lnTo>
                  <a:pt x="68" y="382"/>
                </a:lnTo>
                <a:lnTo>
                  <a:pt x="59" y="391"/>
                </a:lnTo>
                <a:lnTo>
                  <a:pt x="59" y="391"/>
                </a:lnTo>
                <a:lnTo>
                  <a:pt x="61" y="382"/>
                </a:lnTo>
                <a:lnTo>
                  <a:pt x="61" y="382"/>
                </a:lnTo>
                <a:close/>
                <a:moveTo>
                  <a:pt x="60" y="393"/>
                </a:moveTo>
                <a:lnTo>
                  <a:pt x="60" y="393"/>
                </a:lnTo>
                <a:lnTo>
                  <a:pt x="68" y="385"/>
                </a:lnTo>
                <a:lnTo>
                  <a:pt x="76" y="380"/>
                </a:lnTo>
                <a:lnTo>
                  <a:pt x="92" y="370"/>
                </a:lnTo>
                <a:lnTo>
                  <a:pt x="92" y="370"/>
                </a:lnTo>
                <a:lnTo>
                  <a:pt x="101" y="365"/>
                </a:lnTo>
                <a:lnTo>
                  <a:pt x="109" y="359"/>
                </a:lnTo>
                <a:lnTo>
                  <a:pt x="126" y="347"/>
                </a:lnTo>
                <a:lnTo>
                  <a:pt x="126" y="347"/>
                </a:lnTo>
                <a:lnTo>
                  <a:pt x="125" y="357"/>
                </a:lnTo>
                <a:lnTo>
                  <a:pt x="125" y="357"/>
                </a:lnTo>
                <a:lnTo>
                  <a:pt x="108" y="366"/>
                </a:lnTo>
                <a:lnTo>
                  <a:pt x="91" y="376"/>
                </a:lnTo>
                <a:lnTo>
                  <a:pt x="91" y="376"/>
                </a:lnTo>
                <a:lnTo>
                  <a:pt x="72" y="387"/>
                </a:lnTo>
                <a:lnTo>
                  <a:pt x="72" y="387"/>
                </a:lnTo>
                <a:lnTo>
                  <a:pt x="62" y="392"/>
                </a:lnTo>
                <a:lnTo>
                  <a:pt x="62" y="392"/>
                </a:lnTo>
                <a:lnTo>
                  <a:pt x="58" y="395"/>
                </a:lnTo>
                <a:lnTo>
                  <a:pt x="58" y="395"/>
                </a:lnTo>
                <a:lnTo>
                  <a:pt x="60" y="393"/>
                </a:lnTo>
                <a:lnTo>
                  <a:pt x="60" y="393"/>
                </a:lnTo>
                <a:close/>
                <a:moveTo>
                  <a:pt x="57" y="397"/>
                </a:moveTo>
                <a:lnTo>
                  <a:pt x="57" y="397"/>
                </a:lnTo>
                <a:lnTo>
                  <a:pt x="78" y="386"/>
                </a:lnTo>
                <a:lnTo>
                  <a:pt x="97" y="375"/>
                </a:lnTo>
                <a:lnTo>
                  <a:pt x="97" y="375"/>
                </a:lnTo>
                <a:lnTo>
                  <a:pt x="115" y="364"/>
                </a:lnTo>
                <a:lnTo>
                  <a:pt x="115" y="364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59"/>
                </a:lnTo>
                <a:lnTo>
                  <a:pt x="125" y="360"/>
                </a:lnTo>
                <a:lnTo>
                  <a:pt x="125" y="360"/>
                </a:lnTo>
                <a:lnTo>
                  <a:pt x="116" y="366"/>
                </a:lnTo>
                <a:lnTo>
                  <a:pt x="116" y="366"/>
                </a:lnTo>
                <a:lnTo>
                  <a:pt x="101" y="376"/>
                </a:lnTo>
                <a:lnTo>
                  <a:pt x="85" y="386"/>
                </a:lnTo>
                <a:lnTo>
                  <a:pt x="69" y="397"/>
                </a:lnTo>
                <a:lnTo>
                  <a:pt x="61" y="402"/>
                </a:lnTo>
                <a:lnTo>
                  <a:pt x="54" y="408"/>
                </a:lnTo>
                <a:lnTo>
                  <a:pt x="54" y="408"/>
                </a:lnTo>
                <a:lnTo>
                  <a:pt x="57" y="397"/>
                </a:lnTo>
                <a:lnTo>
                  <a:pt x="57" y="397"/>
                </a:lnTo>
                <a:close/>
                <a:moveTo>
                  <a:pt x="86" y="450"/>
                </a:moveTo>
                <a:lnTo>
                  <a:pt x="86" y="450"/>
                </a:lnTo>
                <a:lnTo>
                  <a:pt x="108" y="435"/>
                </a:lnTo>
                <a:lnTo>
                  <a:pt x="108" y="435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2" y="427"/>
                </a:lnTo>
                <a:lnTo>
                  <a:pt x="124" y="425"/>
                </a:lnTo>
                <a:lnTo>
                  <a:pt x="124" y="425"/>
                </a:lnTo>
                <a:lnTo>
                  <a:pt x="124" y="431"/>
                </a:lnTo>
                <a:lnTo>
                  <a:pt x="124" y="431"/>
                </a:lnTo>
                <a:lnTo>
                  <a:pt x="75" y="458"/>
                </a:lnTo>
                <a:lnTo>
                  <a:pt x="75" y="458"/>
                </a:lnTo>
                <a:lnTo>
                  <a:pt x="50" y="473"/>
                </a:lnTo>
                <a:lnTo>
                  <a:pt x="50" y="473"/>
                </a:lnTo>
                <a:lnTo>
                  <a:pt x="40" y="478"/>
                </a:lnTo>
                <a:lnTo>
                  <a:pt x="40" y="478"/>
                </a:lnTo>
                <a:lnTo>
                  <a:pt x="39" y="479"/>
                </a:lnTo>
                <a:lnTo>
                  <a:pt x="39" y="478"/>
                </a:lnTo>
                <a:lnTo>
                  <a:pt x="43" y="476"/>
                </a:lnTo>
                <a:lnTo>
                  <a:pt x="48" y="472"/>
                </a:lnTo>
                <a:lnTo>
                  <a:pt x="48" y="472"/>
                </a:lnTo>
                <a:lnTo>
                  <a:pt x="57" y="466"/>
                </a:lnTo>
                <a:lnTo>
                  <a:pt x="68" y="461"/>
                </a:lnTo>
                <a:lnTo>
                  <a:pt x="77" y="455"/>
                </a:lnTo>
                <a:lnTo>
                  <a:pt x="86" y="450"/>
                </a:lnTo>
                <a:lnTo>
                  <a:pt x="86" y="450"/>
                </a:lnTo>
                <a:close/>
                <a:moveTo>
                  <a:pt x="124" y="372"/>
                </a:moveTo>
                <a:lnTo>
                  <a:pt x="124" y="372"/>
                </a:lnTo>
                <a:lnTo>
                  <a:pt x="123" y="375"/>
                </a:lnTo>
                <a:lnTo>
                  <a:pt x="123" y="375"/>
                </a:lnTo>
                <a:lnTo>
                  <a:pt x="118" y="376"/>
                </a:lnTo>
                <a:lnTo>
                  <a:pt x="118" y="376"/>
                </a:lnTo>
                <a:lnTo>
                  <a:pt x="124" y="372"/>
                </a:lnTo>
                <a:lnTo>
                  <a:pt x="124" y="372"/>
                </a:lnTo>
                <a:close/>
                <a:moveTo>
                  <a:pt x="89" y="394"/>
                </a:moveTo>
                <a:lnTo>
                  <a:pt x="89" y="394"/>
                </a:lnTo>
                <a:lnTo>
                  <a:pt x="78" y="399"/>
                </a:lnTo>
                <a:lnTo>
                  <a:pt x="67" y="404"/>
                </a:lnTo>
                <a:lnTo>
                  <a:pt x="67" y="404"/>
                </a:lnTo>
                <a:lnTo>
                  <a:pt x="57" y="410"/>
                </a:lnTo>
                <a:lnTo>
                  <a:pt x="54" y="411"/>
                </a:lnTo>
                <a:lnTo>
                  <a:pt x="57" y="408"/>
                </a:lnTo>
                <a:lnTo>
                  <a:pt x="57" y="408"/>
                </a:lnTo>
                <a:lnTo>
                  <a:pt x="65" y="402"/>
                </a:lnTo>
                <a:lnTo>
                  <a:pt x="74" y="396"/>
                </a:lnTo>
                <a:lnTo>
                  <a:pt x="91" y="384"/>
                </a:lnTo>
                <a:lnTo>
                  <a:pt x="108" y="374"/>
                </a:lnTo>
                <a:lnTo>
                  <a:pt x="117" y="368"/>
                </a:lnTo>
                <a:lnTo>
                  <a:pt x="124" y="362"/>
                </a:lnTo>
                <a:lnTo>
                  <a:pt x="124" y="362"/>
                </a:lnTo>
                <a:lnTo>
                  <a:pt x="124" y="370"/>
                </a:lnTo>
                <a:lnTo>
                  <a:pt x="124" y="370"/>
                </a:lnTo>
                <a:lnTo>
                  <a:pt x="106" y="381"/>
                </a:lnTo>
                <a:lnTo>
                  <a:pt x="89" y="394"/>
                </a:lnTo>
                <a:lnTo>
                  <a:pt x="89" y="394"/>
                </a:lnTo>
                <a:close/>
                <a:moveTo>
                  <a:pt x="124" y="423"/>
                </a:moveTo>
                <a:lnTo>
                  <a:pt x="124" y="423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21" y="425"/>
                </a:lnTo>
                <a:lnTo>
                  <a:pt x="107" y="431"/>
                </a:lnTo>
                <a:lnTo>
                  <a:pt x="107" y="431"/>
                </a:lnTo>
                <a:lnTo>
                  <a:pt x="85" y="441"/>
                </a:lnTo>
                <a:lnTo>
                  <a:pt x="63" y="453"/>
                </a:lnTo>
                <a:lnTo>
                  <a:pt x="63" y="453"/>
                </a:lnTo>
                <a:lnTo>
                  <a:pt x="56" y="456"/>
                </a:lnTo>
                <a:lnTo>
                  <a:pt x="56" y="456"/>
                </a:lnTo>
                <a:lnTo>
                  <a:pt x="57" y="456"/>
                </a:lnTo>
                <a:lnTo>
                  <a:pt x="57" y="456"/>
                </a:lnTo>
                <a:lnTo>
                  <a:pt x="75" y="446"/>
                </a:lnTo>
                <a:lnTo>
                  <a:pt x="92" y="436"/>
                </a:lnTo>
                <a:lnTo>
                  <a:pt x="109" y="426"/>
                </a:lnTo>
                <a:lnTo>
                  <a:pt x="116" y="420"/>
                </a:lnTo>
                <a:lnTo>
                  <a:pt x="123" y="413"/>
                </a:lnTo>
                <a:lnTo>
                  <a:pt x="123" y="413"/>
                </a:lnTo>
                <a:lnTo>
                  <a:pt x="124" y="423"/>
                </a:lnTo>
                <a:lnTo>
                  <a:pt x="124" y="423"/>
                </a:lnTo>
                <a:close/>
                <a:moveTo>
                  <a:pt x="124" y="434"/>
                </a:moveTo>
                <a:lnTo>
                  <a:pt x="124" y="434"/>
                </a:lnTo>
                <a:lnTo>
                  <a:pt x="124" y="439"/>
                </a:lnTo>
                <a:lnTo>
                  <a:pt x="124" y="439"/>
                </a:lnTo>
                <a:lnTo>
                  <a:pt x="105" y="451"/>
                </a:lnTo>
                <a:lnTo>
                  <a:pt x="105" y="451"/>
                </a:lnTo>
                <a:lnTo>
                  <a:pt x="90" y="460"/>
                </a:lnTo>
                <a:lnTo>
                  <a:pt x="74" y="469"/>
                </a:lnTo>
                <a:lnTo>
                  <a:pt x="74" y="469"/>
                </a:lnTo>
                <a:lnTo>
                  <a:pt x="56" y="481"/>
                </a:lnTo>
                <a:lnTo>
                  <a:pt x="38" y="491"/>
                </a:lnTo>
                <a:lnTo>
                  <a:pt x="38" y="491"/>
                </a:lnTo>
                <a:lnTo>
                  <a:pt x="34" y="494"/>
                </a:lnTo>
                <a:lnTo>
                  <a:pt x="36" y="492"/>
                </a:lnTo>
                <a:lnTo>
                  <a:pt x="45" y="486"/>
                </a:lnTo>
                <a:lnTo>
                  <a:pt x="45" y="486"/>
                </a:lnTo>
                <a:lnTo>
                  <a:pt x="64" y="473"/>
                </a:lnTo>
                <a:lnTo>
                  <a:pt x="64" y="473"/>
                </a:lnTo>
                <a:lnTo>
                  <a:pt x="80" y="463"/>
                </a:lnTo>
                <a:lnTo>
                  <a:pt x="95" y="454"/>
                </a:lnTo>
                <a:lnTo>
                  <a:pt x="110" y="445"/>
                </a:lnTo>
                <a:lnTo>
                  <a:pt x="117" y="440"/>
                </a:lnTo>
                <a:lnTo>
                  <a:pt x="124" y="434"/>
                </a:lnTo>
                <a:lnTo>
                  <a:pt x="124" y="434"/>
                </a:lnTo>
                <a:close/>
                <a:moveTo>
                  <a:pt x="52" y="414"/>
                </a:moveTo>
                <a:lnTo>
                  <a:pt x="52" y="414"/>
                </a:lnTo>
                <a:lnTo>
                  <a:pt x="54" y="414"/>
                </a:lnTo>
                <a:lnTo>
                  <a:pt x="54" y="414"/>
                </a:lnTo>
                <a:lnTo>
                  <a:pt x="52" y="416"/>
                </a:lnTo>
                <a:lnTo>
                  <a:pt x="52" y="416"/>
                </a:lnTo>
                <a:lnTo>
                  <a:pt x="52" y="414"/>
                </a:lnTo>
                <a:lnTo>
                  <a:pt x="52" y="414"/>
                </a:lnTo>
                <a:close/>
                <a:moveTo>
                  <a:pt x="51" y="419"/>
                </a:moveTo>
                <a:lnTo>
                  <a:pt x="51" y="419"/>
                </a:lnTo>
                <a:lnTo>
                  <a:pt x="67" y="409"/>
                </a:lnTo>
                <a:lnTo>
                  <a:pt x="75" y="404"/>
                </a:lnTo>
                <a:lnTo>
                  <a:pt x="83" y="400"/>
                </a:lnTo>
                <a:lnTo>
                  <a:pt x="83" y="400"/>
                </a:lnTo>
                <a:lnTo>
                  <a:pt x="93" y="395"/>
                </a:lnTo>
                <a:lnTo>
                  <a:pt x="102" y="388"/>
                </a:lnTo>
                <a:lnTo>
                  <a:pt x="102" y="388"/>
                </a:lnTo>
                <a:lnTo>
                  <a:pt x="109" y="383"/>
                </a:lnTo>
                <a:lnTo>
                  <a:pt x="109" y="383"/>
                </a:lnTo>
                <a:lnTo>
                  <a:pt x="116" y="380"/>
                </a:lnTo>
                <a:lnTo>
                  <a:pt x="122" y="378"/>
                </a:lnTo>
                <a:lnTo>
                  <a:pt x="122" y="378"/>
                </a:lnTo>
                <a:lnTo>
                  <a:pt x="118" y="382"/>
                </a:lnTo>
                <a:lnTo>
                  <a:pt x="114" y="386"/>
                </a:lnTo>
                <a:lnTo>
                  <a:pt x="104" y="393"/>
                </a:lnTo>
                <a:lnTo>
                  <a:pt x="93" y="399"/>
                </a:lnTo>
                <a:lnTo>
                  <a:pt x="82" y="404"/>
                </a:lnTo>
                <a:lnTo>
                  <a:pt x="82" y="404"/>
                </a:lnTo>
                <a:lnTo>
                  <a:pt x="74" y="408"/>
                </a:lnTo>
                <a:lnTo>
                  <a:pt x="65" y="414"/>
                </a:lnTo>
                <a:lnTo>
                  <a:pt x="49" y="426"/>
                </a:lnTo>
                <a:lnTo>
                  <a:pt x="49" y="426"/>
                </a:lnTo>
                <a:lnTo>
                  <a:pt x="51" y="419"/>
                </a:lnTo>
                <a:lnTo>
                  <a:pt x="51" y="419"/>
                </a:lnTo>
                <a:close/>
                <a:moveTo>
                  <a:pt x="48" y="429"/>
                </a:moveTo>
                <a:lnTo>
                  <a:pt x="48" y="429"/>
                </a:lnTo>
                <a:lnTo>
                  <a:pt x="48" y="429"/>
                </a:lnTo>
                <a:lnTo>
                  <a:pt x="48" y="429"/>
                </a:lnTo>
                <a:lnTo>
                  <a:pt x="57" y="423"/>
                </a:lnTo>
                <a:lnTo>
                  <a:pt x="57" y="423"/>
                </a:lnTo>
                <a:lnTo>
                  <a:pt x="76" y="410"/>
                </a:lnTo>
                <a:lnTo>
                  <a:pt x="95" y="400"/>
                </a:lnTo>
                <a:lnTo>
                  <a:pt x="95" y="400"/>
                </a:lnTo>
                <a:lnTo>
                  <a:pt x="110" y="391"/>
                </a:lnTo>
                <a:lnTo>
                  <a:pt x="117" y="385"/>
                </a:lnTo>
                <a:lnTo>
                  <a:pt x="123" y="380"/>
                </a:lnTo>
                <a:lnTo>
                  <a:pt x="123" y="380"/>
                </a:lnTo>
                <a:lnTo>
                  <a:pt x="123" y="388"/>
                </a:lnTo>
                <a:lnTo>
                  <a:pt x="123" y="388"/>
                </a:lnTo>
                <a:lnTo>
                  <a:pt x="103" y="398"/>
                </a:lnTo>
                <a:lnTo>
                  <a:pt x="85" y="408"/>
                </a:lnTo>
                <a:lnTo>
                  <a:pt x="85" y="408"/>
                </a:lnTo>
                <a:lnTo>
                  <a:pt x="63" y="421"/>
                </a:lnTo>
                <a:lnTo>
                  <a:pt x="63" y="421"/>
                </a:lnTo>
                <a:lnTo>
                  <a:pt x="55" y="426"/>
                </a:lnTo>
                <a:lnTo>
                  <a:pt x="55" y="426"/>
                </a:lnTo>
                <a:lnTo>
                  <a:pt x="48" y="430"/>
                </a:lnTo>
                <a:lnTo>
                  <a:pt x="48" y="430"/>
                </a:lnTo>
                <a:lnTo>
                  <a:pt x="48" y="429"/>
                </a:lnTo>
                <a:lnTo>
                  <a:pt x="48" y="429"/>
                </a:lnTo>
                <a:close/>
                <a:moveTo>
                  <a:pt x="48" y="431"/>
                </a:moveTo>
                <a:lnTo>
                  <a:pt x="48" y="431"/>
                </a:lnTo>
                <a:lnTo>
                  <a:pt x="56" y="427"/>
                </a:lnTo>
                <a:lnTo>
                  <a:pt x="65" y="423"/>
                </a:lnTo>
                <a:lnTo>
                  <a:pt x="82" y="412"/>
                </a:lnTo>
                <a:lnTo>
                  <a:pt x="82" y="412"/>
                </a:lnTo>
                <a:lnTo>
                  <a:pt x="92" y="406"/>
                </a:lnTo>
                <a:lnTo>
                  <a:pt x="103" y="401"/>
                </a:lnTo>
                <a:lnTo>
                  <a:pt x="103" y="401"/>
                </a:lnTo>
                <a:lnTo>
                  <a:pt x="112" y="396"/>
                </a:lnTo>
                <a:lnTo>
                  <a:pt x="112" y="396"/>
                </a:lnTo>
                <a:lnTo>
                  <a:pt x="118" y="393"/>
                </a:lnTo>
                <a:lnTo>
                  <a:pt x="121" y="391"/>
                </a:lnTo>
                <a:lnTo>
                  <a:pt x="119" y="393"/>
                </a:lnTo>
                <a:lnTo>
                  <a:pt x="119" y="393"/>
                </a:lnTo>
                <a:lnTo>
                  <a:pt x="110" y="398"/>
                </a:lnTo>
                <a:lnTo>
                  <a:pt x="100" y="403"/>
                </a:lnTo>
                <a:lnTo>
                  <a:pt x="100" y="403"/>
                </a:lnTo>
                <a:lnTo>
                  <a:pt x="89" y="409"/>
                </a:lnTo>
                <a:lnTo>
                  <a:pt x="78" y="417"/>
                </a:lnTo>
                <a:lnTo>
                  <a:pt x="78" y="417"/>
                </a:lnTo>
                <a:lnTo>
                  <a:pt x="62" y="427"/>
                </a:lnTo>
                <a:lnTo>
                  <a:pt x="46" y="437"/>
                </a:lnTo>
                <a:lnTo>
                  <a:pt x="46" y="437"/>
                </a:lnTo>
                <a:lnTo>
                  <a:pt x="48" y="431"/>
                </a:lnTo>
                <a:lnTo>
                  <a:pt x="48" y="431"/>
                </a:lnTo>
                <a:close/>
                <a:moveTo>
                  <a:pt x="123" y="393"/>
                </a:moveTo>
                <a:lnTo>
                  <a:pt x="123" y="393"/>
                </a:lnTo>
                <a:lnTo>
                  <a:pt x="123" y="398"/>
                </a:lnTo>
                <a:lnTo>
                  <a:pt x="123" y="398"/>
                </a:lnTo>
                <a:lnTo>
                  <a:pt x="104" y="407"/>
                </a:lnTo>
                <a:lnTo>
                  <a:pt x="85" y="417"/>
                </a:lnTo>
                <a:lnTo>
                  <a:pt x="85" y="417"/>
                </a:lnTo>
                <a:lnTo>
                  <a:pt x="64" y="430"/>
                </a:lnTo>
                <a:lnTo>
                  <a:pt x="64" y="430"/>
                </a:lnTo>
                <a:lnTo>
                  <a:pt x="55" y="434"/>
                </a:lnTo>
                <a:lnTo>
                  <a:pt x="55" y="434"/>
                </a:lnTo>
                <a:lnTo>
                  <a:pt x="49" y="438"/>
                </a:lnTo>
                <a:lnTo>
                  <a:pt x="47" y="439"/>
                </a:lnTo>
                <a:lnTo>
                  <a:pt x="50" y="437"/>
                </a:lnTo>
                <a:lnTo>
                  <a:pt x="50" y="437"/>
                </a:lnTo>
                <a:lnTo>
                  <a:pt x="72" y="423"/>
                </a:lnTo>
                <a:lnTo>
                  <a:pt x="92" y="410"/>
                </a:lnTo>
                <a:lnTo>
                  <a:pt x="92" y="410"/>
                </a:lnTo>
                <a:lnTo>
                  <a:pt x="100" y="405"/>
                </a:lnTo>
                <a:lnTo>
                  <a:pt x="108" y="401"/>
                </a:lnTo>
                <a:lnTo>
                  <a:pt x="116" y="397"/>
                </a:lnTo>
                <a:lnTo>
                  <a:pt x="123" y="393"/>
                </a:lnTo>
                <a:lnTo>
                  <a:pt x="123" y="393"/>
                </a:lnTo>
                <a:close/>
                <a:moveTo>
                  <a:pt x="45" y="441"/>
                </a:moveTo>
                <a:lnTo>
                  <a:pt x="45" y="441"/>
                </a:lnTo>
                <a:lnTo>
                  <a:pt x="67" y="431"/>
                </a:lnTo>
                <a:lnTo>
                  <a:pt x="86" y="419"/>
                </a:lnTo>
                <a:lnTo>
                  <a:pt x="86" y="419"/>
                </a:lnTo>
                <a:lnTo>
                  <a:pt x="108" y="407"/>
                </a:lnTo>
                <a:lnTo>
                  <a:pt x="108" y="407"/>
                </a:lnTo>
                <a:lnTo>
                  <a:pt x="111" y="406"/>
                </a:lnTo>
                <a:lnTo>
                  <a:pt x="111" y="406"/>
                </a:lnTo>
                <a:lnTo>
                  <a:pt x="91" y="419"/>
                </a:lnTo>
                <a:lnTo>
                  <a:pt x="70" y="432"/>
                </a:lnTo>
                <a:lnTo>
                  <a:pt x="70" y="432"/>
                </a:lnTo>
                <a:lnTo>
                  <a:pt x="56" y="440"/>
                </a:lnTo>
                <a:lnTo>
                  <a:pt x="43" y="449"/>
                </a:lnTo>
                <a:lnTo>
                  <a:pt x="43" y="449"/>
                </a:lnTo>
                <a:lnTo>
                  <a:pt x="45" y="441"/>
                </a:lnTo>
                <a:lnTo>
                  <a:pt x="45" y="441"/>
                </a:lnTo>
                <a:close/>
                <a:moveTo>
                  <a:pt x="42" y="452"/>
                </a:moveTo>
                <a:lnTo>
                  <a:pt x="42" y="452"/>
                </a:lnTo>
                <a:lnTo>
                  <a:pt x="45" y="450"/>
                </a:lnTo>
                <a:lnTo>
                  <a:pt x="45" y="450"/>
                </a:lnTo>
                <a:lnTo>
                  <a:pt x="52" y="445"/>
                </a:lnTo>
                <a:lnTo>
                  <a:pt x="59" y="440"/>
                </a:lnTo>
                <a:lnTo>
                  <a:pt x="59" y="440"/>
                </a:lnTo>
                <a:lnTo>
                  <a:pt x="79" y="429"/>
                </a:lnTo>
                <a:lnTo>
                  <a:pt x="79" y="429"/>
                </a:lnTo>
                <a:lnTo>
                  <a:pt x="90" y="422"/>
                </a:lnTo>
                <a:lnTo>
                  <a:pt x="101" y="415"/>
                </a:lnTo>
                <a:lnTo>
                  <a:pt x="123" y="401"/>
                </a:lnTo>
                <a:lnTo>
                  <a:pt x="123" y="401"/>
                </a:lnTo>
                <a:lnTo>
                  <a:pt x="123" y="408"/>
                </a:lnTo>
                <a:lnTo>
                  <a:pt x="123" y="408"/>
                </a:lnTo>
                <a:lnTo>
                  <a:pt x="114" y="413"/>
                </a:lnTo>
                <a:lnTo>
                  <a:pt x="105" y="418"/>
                </a:lnTo>
                <a:lnTo>
                  <a:pt x="88" y="429"/>
                </a:lnTo>
                <a:lnTo>
                  <a:pt x="88" y="429"/>
                </a:lnTo>
                <a:lnTo>
                  <a:pt x="67" y="440"/>
                </a:lnTo>
                <a:lnTo>
                  <a:pt x="46" y="451"/>
                </a:lnTo>
                <a:lnTo>
                  <a:pt x="46" y="451"/>
                </a:lnTo>
                <a:lnTo>
                  <a:pt x="42" y="453"/>
                </a:lnTo>
                <a:lnTo>
                  <a:pt x="42" y="453"/>
                </a:lnTo>
                <a:lnTo>
                  <a:pt x="42" y="452"/>
                </a:lnTo>
                <a:lnTo>
                  <a:pt x="42" y="452"/>
                </a:lnTo>
                <a:close/>
                <a:moveTo>
                  <a:pt x="42" y="455"/>
                </a:moveTo>
                <a:lnTo>
                  <a:pt x="42" y="455"/>
                </a:lnTo>
                <a:lnTo>
                  <a:pt x="51" y="450"/>
                </a:lnTo>
                <a:lnTo>
                  <a:pt x="61" y="445"/>
                </a:lnTo>
                <a:lnTo>
                  <a:pt x="71" y="440"/>
                </a:lnTo>
                <a:lnTo>
                  <a:pt x="81" y="435"/>
                </a:lnTo>
                <a:lnTo>
                  <a:pt x="81" y="435"/>
                </a:lnTo>
                <a:lnTo>
                  <a:pt x="91" y="429"/>
                </a:lnTo>
                <a:lnTo>
                  <a:pt x="101" y="424"/>
                </a:lnTo>
                <a:lnTo>
                  <a:pt x="101" y="424"/>
                </a:lnTo>
                <a:lnTo>
                  <a:pt x="114" y="416"/>
                </a:lnTo>
                <a:lnTo>
                  <a:pt x="114" y="416"/>
                </a:lnTo>
                <a:lnTo>
                  <a:pt x="120" y="411"/>
                </a:lnTo>
                <a:lnTo>
                  <a:pt x="122" y="410"/>
                </a:lnTo>
                <a:lnTo>
                  <a:pt x="120" y="413"/>
                </a:lnTo>
                <a:lnTo>
                  <a:pt x="120" y="413"/>
                </a:lnTo>
                <a:lnTo>
                  <a:pt x="111" y="421"/>
                </a:lnTo>
                <a:lnTo>
                  <a:pt x="100" y="428"/>
                </a:lnTo>
                <a:lnTo>
                  <a:pt x="79" y="440"/>
                </a:lnTo>
                <a:lnTo>
                  <a:pt x="79" y="440"/>
                </a:lnTo>
                <a:lnTo>
                  <a:pt x="69" y="446"/>
                </a:lnTo>
                <a:lnTo>
                  <a:pt x="58" y="452"/>
                </a:lnTo>
                <a:lnTo>
                  <a:pt x="40" y="464"/>
                </a:lnTo>
                <a:lnTo>
                  <a:pt x="40" y="464"/>
                </a:lnTo>
                <a:lnTo>
                  <a:pt x="42" y="455"/>
                </a:lnTo>
                <a:lnTo>
                  <a:pt x="42" y="455"/>
                </a:lnTo>
                <a:close/>
                <a:moveTo>
                  <a:pt x="39" y="468"/>
                </a:moveTo>
                <a:lnTo>
                  <a:pt x="39" y="468"/>
                </a:lnTo>
                <a:lnTo>
                  <a:pt x="40" y="467"/>
                </a:lnTo>
                <a:lnTo>
                  <a:pt x="40" y="467"/>
                </a:lnTo>
                <a:lnTo>
                  <a:pt x="41" y="467"/>
                </a:lnTo>
                <a:lnTo>
                  <a:pt x="43" y="466"/>
                </a:lnTo>
                <a:lnTo>
                  <a:pt x="43" y="466"/>
                </a:lnTo>
                <a:lnTo>
                  <a:pt x="61" y="456"/>
                </a:lnTo>
                <a:lnTo>
                  <a:pt x="79" y="447"/>
                </a:lnTo>
                <a:lnTo>
                  <a:pt x="79" y="447"/>
                </a:lnTo>
                <a:lnTo>
                  <a:pt x="93" y="440"/>
                </a:lnTo>
                <a:lnTo>
                  <a:pt x="107" y="434"/>
                </a:lnTo>
                <a:lnTo>
                  <a:pt x="107" y="434"/>
                </a:lnTo>
                <a:lnTo>
                  <a:pt x="91" y="445"/>
                </a:lnTo>
                <a:lnTo>
                  <a:pt x="74" y="455"/>
                </a:lnTo>
                <a:lnTo>
                  <a:pt x="74" y="455"/>
                </a:lnTo>
                <a:lnTo>
                  <a:pt x="54" y="466"/>
                </a:lnTo>
                <a:lnTo>
                  <a:pt x="45" y="473"/>
                </a:lnTo>
                <a:lnTo>
                  <a:pt x="36" y="480"/>
                </a:lnTo>
                <a:lnTo>
                  <a:pt x="36" y="480"/>
                </a:lnTo>
                <a:lnTo>
                  <a:pt x="39" y="468"/>
                </a:lnTo>
                <a:lnTo>
                  <a:pt x="39" y="468"/>
                </a:lnTo>
                <a:close/>
                <a:moveTo>
                  <a:pt x="36" y="483"/>
                </a:moveTo>
                <a:lnTo>
                  <a:pt x="36" y="483"/>
                </a:lnTo>
                <a:lnTo>
                  <a:pt x="36" y="483"/>
                </a:lnTo>
                <a:lnTo>
                  <a:pt x="36" y="483"/>
                </a:lnTo>
                <a:lnTo>
                  <a:pt x="86" y="454"/>
                </a:lnTo>
                <a:lnTo>
                  <a:pt x="86" y="454"/>
                </a:lnTo>
                <a:lnTo>
                  <a:pt x="111" y="441"/>
                </a:lnTo>
                <a:lnTo>
                  <a:pt x="111" y="441"/>
                </a:lnTo>
                <a:lnTo>
                  <a:pt x="117" y="437"/>
                </a:lnTo>
                <a:lnTo>
                  <a:pt x="122" y="434"/>
                </a:lnTo>
                <a:lnTo>
                  <a:pt x="122" y="434"/>
                </a:lnTo>
                <a:lnTo>
                  <a:pt x="115" y="439"/>
                </a:lnTo>
                <a:lnTo>
                  <a:pt x="107" y="445"/>
                </a:lnTo>
                <a:lnTo>
                  <a:pt x="107" y="445"/>
                </a:lnTo>
                <a:lnTo>
                  <a:pt x="89" y="456"/>
                </a:lnTo>
                <a:lnTo>
                  <a:pt x="70" y="467"/>
                </a:lnTo>
                <a:lnTo>
                  <a:pt x="51" y="479"/>
                </a:lnTo>
                <a:lnTo>
                  <a:pt x="34" y="492"/>
                </a:lnTo>
                <a:lnTo>
                  <a:pt x="34" y="492"/>
                </a:lnTo>
                <a:lnTo>
                  <a:pt x="36" y="483"/>
                </a:lnTo>
                <a:lnTo>
                  <a:pt x="36" y="483"/>
                </a:lnTo>
                <a:close/>
                <a:moveTo>
                  <a:pt x="33" y="496"/>
                </a:moveTo>
                <a:lnTo>
                  <a:pt x="33" y="496"/>
                </a:lnTo>
                <a:lnTo>
                  <a:pt x="45" y="490"/>
                </a:lnTo>
                <a:lnTo>
                  <a:pt x="57" y="483"/>
                </a:lnTo>
                <a:lnTo>
                  <a:pt x="57" y="483"/>
                </a:lnTo>
                <a:lnTo>
                  <a:pt x="44" y="492"/>
                </a:lnTo>
                <a:lnTo>
                  <a:pt x="32" y="502"/>
                </a:lnTo>
                <a:lnTo>
                  <a:pt x="32" y="502"/>
                </a:lnTo>
                <a:lnTo>
                  <a:pt x="33" y="496"/>
                </a:lnTo>
                <a:lnTo>
                  <a:pt x="33" y="496"/>
                </a:lnTo>
                <a:close/>
                <a:moveTo>
                  <a:pt x="65" y="482"/>
                </a:moveTo>
                <a:lnTo>
                  <a:pt x="65" y="482"/>
                </a:lnTo>
                <a:lnTo>
                  <a:pt x="84" y="468"/>
                </a:lnTo>
                <a:lnTo>
                  <a:pt x="102" y="456"/>
                </a:lnTo>
                <a:lnTo>
                  <a:pt x="102" y="456"/>
                </a:lnTo>
                <a:lnTo>
                  <a:pt x="108" y="452"/>
                </a:lnTo>
                <a:lnTo>
                  <a:pt x="108" y="452"/>
                </a:lnTo>
                <a:lnTo>
                  <a:pt x="116" y="447"/>
                </a:lnTo>
                <a:lnTo>
                  <a:pt x="125" y="441"/>
                </a:lnTo>
                <a:lnTo>
                  <a:pt x="125" y="441"/>
                </a:lnTo>
                <a:lnTo>
                  <a:pt x="125" y="447"/>
                </a:lnTo>
                <a:lnTo>
                  <a:pt x="125" y="447"/>
                </a:lnTo>
                <a:lnTo>
                  <a:pt x="111" y="455"/>
                </a:lnTo>
                <a:lnTo>
                  <a:pt x="98" y="464"/>
                </a:lnTo>
                <a:lnTo>
                  <a:pt x="98" y="464"/>
                </a:lnTo>
                <a:lnTo>
                  <a:pt x="84" y="474"/>
                </a:lnTo>
                <a:lnTo>
                  <a:pt x="70" y="484"/>
                </a:lnTo>
                <a:lnTo>
                  <a:pt x="70" y="484"/>
                </a:lnTo>
                <a:lnTo>
                  <a:pt x="53" y="494"/>
                </a:lnTo>
                <a:lnTo>
                  <a:pt x="53" y="494"/>
                </a:lnTo>
                <a:lnTo>
                  <a:pt x="41" y="499"/>
                </a:lnTo>
                <a:lnTo>
                  <a:pt x="36" y="502"/>
                </a:lnTo>
                <a:lnTo>
                  <a:pt x="32" y="504"/>
                </a:lnTo>
                <a:lnTo>
                  <a:pt x="32" y="504"/>
                </a:lnTo>
                <a:lnTo>
                  <a:pt x="39" y="498"/>
                </a:lnTo>
                <a:lnTo>
                  <a:pt x="48" y="493"/>
                </a:lnTo>
                <a:lnTo>
                  <a:pt x="56" y="487"/>
                </a:lnTo>
                <a:lnTo>
                  <a:pt x="65" y="482"/>
                </a:lnTo>
                <a:lnTo>
                  <a:pt x="65" y="482"/>
                </a:lnTo>
                <a:close/>
                <a:moveTo>
                  <a:pt x="31" y="507"/>
                </a:moveTo>
                <a:lnTo>
                  <a:pt x="31" y="507"/>
                </a:lnTo>
                <a:lnTo>
                  <a:pt x="42" y="502"/>
                </a:lnTo>
                <a:lnTo>
                  <a:pt x="54" y="496"/>
                </a:lnTo>
                <a:lnTo>
                  <a:pt x="65" y="489"/>
                </a:lnTo>
                <a:lnTo>
                  <a:pt x="77" y="482"/>
                </a:lnTo>
                <a:lnTo>
                  <a:pt x="77" y="482"/>
                </a:lnTo>
                <a:lnTo>
                  <a:pt x="74" y="484"/>
                </a:lnTo>
                <a:lnTo>
                  <a:pt x="74" y="484"/>
                </a:lnTo>
                <a:lnTo>
                  <a:pt x="62" y="491"/>
                </a:lnTo>
                <a:lnTo>
                  <a:pt x="50" y="498"/>
                </a:lnTo>
                <a:lnTo>
                  <a:pt x="39" y="505"/>
                </a:lnTo>
                <a:lnTo>
                  <a:pt x="34" y="509"/>
                </a:lnTo>
                <a:lnTo>
                  <a:pt x="29" y="514"/>
                </a:lnTo>
                <a:lnTo>
                  <a:pt x="29" y="514"/>
                </a:lnTo>
                <a:lnTo>
                  <a:pt x="31" y="507"/>
                </a:lnTo>
                <a:lnTo>
                  <a:pt x="31" y="507"/>
                </a:lnTo>
                <a:close/>
                <a:moveTo>
                  <a:pt x="29" y="518"/>
                </a:moveTo>
                <a:lnTo>
                  <a:pt x="29" y="518"/>
                </a:lnTo>
                <a:lnTo>
                  <a:pt x="40" y="510"/>
                </a:lnTo>
                <a:lnTo>
                  <a:pt x="52" y="503"/>
                </a:lnTo>
                <a:lnTo>
                  <a:pt x="77" y="491"/>
                </a:lnTo>
                <a:lnTo>
                  <a:pt x="77" y="491"/>
                </a:lnTo>
                <a:lnTo>
                  <a:pt x="99" y="481"/>
                </a:lnTo>
                <a:lnTo>
                  <a:pt x="99" y="481"/>
                </a:lnTo>
                <a:lnTo>
                  <a:pt x="62" y="503"/>
                </a:lnTo>
                <a:lnTo>
                  <a:pt x="44" y="515"/>
                </a:lnTo>
                <a:lnTo>
                  <a:pt x="27" y="527"/>
                </a:lnTo>
                <a:lnTo>
                  <a:pt x="27" y="527"/>
                </a:lnTo>
                <a:lnTo>
                  <a:pt x="29" y="518"/>
                </a:lnTo>
                <a:lnTo>
                  <a:pt x="29" y="518"/>
                </a:lnTo>
                <a:close/>
                <a:moveTo>
                  <a:pt x="27" y="531"/>
                </a:moveTo>
                <a:lnTo>
                  <a:pt x="27" y="531"/>
                </a:lnTo>
                <a:lnTo>
                  <a:pt x="50" y="519"/>
                </a:lnTo>
                <a:lnTo>
                  <a:pt x="75" y="507"/>
                </a:lnTo>
                <a:lnTo>
                  <a:pt x="75" y="507"/>
                </a:lnTo>
                <a:lnTo>
                  <a:pt x="97" y="494"/>
                </a:lnTo>
                <a:lnTo>
                  <a:pt x="97" y="494"/>
                </a:lnTo>
                <a:lnTo>
                  <a:pt x="101" y="492"/>
                </a:lnTo>
                <a:lnTo>
                  <a:pt x="101" y="492"/>
                </a:lnTo>
                <a:lnTo>
                  <a:pt x="62" y="517"/>
                </a:lnTo>
                <a:lnTo>
                  <a:pt x="43" y="530"/>
                </a:lnTo>
                <a:lnTo>
                  <a:pt x="25" y="544"/>
                </a:lnTo>
                <a:lnTo>
                  <a:pt x="25" y="544"/>
                </a:lnTo>
                <a:lnTo>
                  <a:pt x="27" y="531"/>
                </a:lnTo>
                <a:lnTo>
                  <a:pt x="27" y="531"/>
                </a:lnTo>
                <a:close/>
                <a:moveTo>
                  <a:pt x="25" y="546"/>
                </a:moveTo>
                <a:lnTo>
                  <a:pt x="25" y="546"/>
                </a:lnTo>
                <a:lnTo>
                  <a:pt x="25" y="546"/>
                </a:lnTo>
                <a:lnTo>
                  <a:pt x="25" y="546"/>
                </a:lnTo>
                <a:lnTo>
                  <a:pt x="30" y="544"/>
                </a:lnTo>
                <a:lnTo>
                  <a:pt x="35" y="542"/>
                </a:lnTo>
                <a:lnTo>
                  <a:pt x="45" y="537"/>
                </a:lnTo>
                <a:lnTo>
                  <a:pt x="54" y="531"/>
                </a:lnTo>
                <a:lnTo>
                  <a:pt x="63" y="526"/>
                </a:lnTo>
                <a:lnTo>
                  <a:pt x="63" y="526"/>
                </a:lnTo>
                <a:lnTo>
                  <a:pt x="113" y="501"/>
                </a:lnTo>
                <a:lnTo>
                  <a:pt x="113" y="501"/>
                </a:lnTo>
                <a:lnTo>
                  <a:pt x="111" y="514"/>
                </a:lnTo>
                <a:lnTo>
                  <a:pt x="111" y="514"/>
                </a:lnTo>
                <a:lnTo>
                  <a:pt x="99" y="519"/>
                </a:lnTo>
                <a:lnTo>
                  <a:pt x="87" y="524"/>
                </a:lnTo>
                <a:lnTo>
                  <a:pt x="75" y="529"/>
                </a:lnTo>
                <a:lnTo>
                  <a:pt x="62" y="534"/>
                </a:lnTo>
                <a:lnTo>
                  <a:pt x="62" y="534"/>
                </a:lnTo>
                <a:lnTo>
                  <a:pt x="43" y="541"/>
                </a:lnTo>
                <a:lnTo>
                  <a:pt x="33" y="545"/>
                </a:lnTo>
                <a:lnTo>
                  <a:pt x="24" y="550"/>
                </a:lnTo>
                <a:lnTo>
                  <a:pt x="24" y="550"/>
                </a:lnTo>
                <a:lnTo>
                  <a:pt x="25" y="546"/>
                </a:lnTo>
                <a:lnTo>
                  <a:pt x="25" y="546"/>
                </a:lnTo>
                <a:close/>
                <a:moveTo>
                  <a:pt x="24" y="554"/>
                </a:moveTo>
                <a:lnTo>
                  <a:pt x="24" y="554"/>
                </a:lnTo>
                <a:lnTo>
                  <a:pt x="25" y="553"/>
                </a:lnTo>
                <a:lnTo>
                  <a:pt x="25" y="553"/>
                </a:lnTo>
                <a:lnTo>
                  <a:pt x="36" y="546"/>
                </a:lnTo>
                <a:lnTo>
                  <a:pt x="48" y="541"/>
                </a:lnTo>
                <a:lnTo>
                  <a:pt x="73" y="533"/>
                </a:lnTo>
                <a:lnTo>
                  <a:pt x="73" y="533"/>
                </a:lnTo>
                <a:lnTo>
                  <a:pt x="82" y="529"/>
                </a:lnTo>
                <a:lnTo>
                  <a:pt x="92" y="524"/>
                </a:lnTo>
                <a:lnTo>
                  <a:pt x="92" y="524"/>
                </a:lnTo>
                <a:lnTo>
                  <a:pt x="107" y="518"/>
                </a:lnTo>
                <a:lnTo>
                  <a:pt x="107" y="518"/>
                </a:lnTo>
                <a:lnTo>
                  <a:pt x="102" y="520"/>
                </a:lnTo>
                <a:lnTo>
                  <a:pt x="97" y="524"/>
                </a:lnTo>
                <a:lnTo>
                  <a:pt x="97" y="524"/>
                </a:lnTo>
                <a:lnTo>
                  <a:pt x="88" y="529"/>
                </a:lnTo>
                <a:lnTo>
                  <a:pt x="79" y="533"/>
                </a:lnTo>
                <a:lnTo>
                  <a:pt x="59" y="542"/>
                </a:lnTo>
                <a:lnTo>
                  <a:pt x="41" y="551"/>
                </a:lnTo>
                <a:lnTo>
                  <a:pt x="32" y="557"/>
                </a:lnTo>
                <a:lnTo>
                  <a:pt x="23" y="563"/>
                </a:lnTo>
                <a:lnTo>
                  <a:pt x="23" y="563"/>
                </a:lnTo>
                <a:lnTo>
                  <a:pt x="24" y="554"/>
                </a:lnTo>
                <a:lnTo>
                  <a:pt x="24" y="554"/>
                </a:lnTo>
                <a:close/>
                <a:moveTo>
                  <a:pt x="23" y="571"/>
                </a:moveTo>
                <a:lnTo>
                  <a:pt x="23" y="571"/>
                </a:lnTo>
                <a:lnTo>
                  <a:pt x="23" y="567"/>
                </a:lnTo>
                <a:lnTo>
                  <a:pt x="23" y="567"/>
                </a:lnTo>
                <a:lnTo>
                  <a:pt x="45" y="556"/>
                </a:lnTo>
                <a:lnTo>
                  <a:pt x="57" y="550"/>
                </a:lnTo>
                <a:lnTo>
                  <a:pt x="70" y="545"/>
                </a:lnTo>
                <a:lnTo>
                  <a:pt x="70" y="545"/>
                </a:lnTo>
                <a:lnTo>
                  <a:pt x="88" y="540"/>
                </a:lnTo>
                <a:lnTo>
                  <a:pt x="96" y="537"/>
                </a:lnTo>
                <a:lnTo>
                  <a:pt x="104" y="533"/>
                </a:lnTo>
                <a:lnTo>
                  <a:pt x="104" y="533"/>
                </a:lnTo>
                <a:lnTo>
                  <a:pt x="94" y="538"/>
                </a:lnTo>
                <a:lnTo>
                  <a:pt x="85" y="543"/>
                </a:lnTo>
                <a:lnTo>
                  <a:pt x="63" y="551"/>
                </a:lnTo>
                <a:lnTo>
                  <a:pt x="63" y="551"/>
                </a:lnTo>
                <a:lnTo>
                  <a:pt x="45" y="560"/>
                </a:lnTo>
                <a:lnTo>
                  <a:pt x="28" y="570"/>
                </a:lnTo>
                <a:lnTo>
                  <a:pt x="28" y="570"/>
                </a:lnTo>
                <a:lnTo>
                  <a:pt x="26" y="570"/>
                </a:lnTo>
                <a:lnTo>
                  <a:pt x="25" y="571"/>
                </a:lnTo>
                <a:lnTo>
                  <a:pt x="25" y="571"/>
                </a:lnTo>
                <a:lnTo>
                  <a:pt x="23" y="573"/>
                </a:lnTo>
                <a:lnTo>
                  <a:pt x="23" y="573"/>
                </a:lnTo>
                <a:lnTo>
                  <a:pt x="23" y="571"/>
                </a:lnTo>
                <a:lnTo>
                  <a:pt x="23" y="571"/>
                </a:lnTo>
                <a:close/>
                <a:moveTo>
                  <a:pt x="23" y="575"/>
                </a:moveTo>
                <a:lnTo>
                  <a:pt x="23" y="575"/>
                </a:lnTo>
                <a:lnTo>
                  <a:pt x="45" y="565"/>
                </a:lnTo>
                <a:lnTo>
                  <a:pt x="69" y="555"/>
                </a:lnTo>
                <a:lnTo>
                  <a:pt x="69" y="555"/>
                </a:lnTo>
                <a:lnTo>
                  <a:pt x="89" y="547"/>
                </a:lnTo>
                <a:lnTo>
                  <a:pt x="89" y="547"/>
                </a:lnTo>
                <a:lnTo>
                  <a:pt x="99" y="544"/>
                </a:lnTo>
                <a:lnTo>
                  <a:pt x="99" y="544"/>
                </a:lnTo>
                <a:lnTo>
                  <a:pt x="103" y="542"/>
                </a:lnTo>
                <a:lnTo>
                  <a:pt x="103" y="542"/>
                </a:lnTo>
                <a:lnTo>
                  <a:pt x="99" y="544"/>
                </a:lnTo>
                <a:lnTo>
                  <a:pt x="99" y="544"/>
                </a:lnTo>
                <a:lnTo>
                  <a:pt x="80" y="555"/>
                </a:lnTo>
                <a:lnTo>
                  <a:pt x="59" y="565"/>
                </a:lnTo>
                <a:lnTo>
                  <a:pt x="40" y="575"/>
                </a:lnTo>
                <a:lnTo>
                  <a:pt x="31" y="580"/>
                </a:lnTo>
                <a:lnTo>
                  <a:pt x="22" y="587"/>
                </a:lnTo>
                <a:lnTo>
                  <a:pt x="22" y="587"/>
                </a:lnTo>
                <a:lnTo>
                  <a:pt x="23" y="575"/>
                </a:lnTo>
                <a:lnTo>
                  <a:pt x="23" y="575"/>
                </a:lnTo>
                <a:close/>
                <a:moveTo>
                  <a:pt x="22" y="590"/>
                </a:moveTo>
                <a:lnTo>
                  <a:pt x="22" y="590"/>
                </a:lnTo>
                <a:lnTo>
                  <a:pt x="36" y="583"/>
                </a:lnTo>
                <a:lnTo>
                  <a:pt x="50" y="577"/>
                </a:lnTo>
                <a:lnTo>
                  <a:pt x="81" y="567"/>
                </a:lnTo>
                <a:lnTo>
                  <a:pt x="81" y="567"/>
                </a:lnTo>
                <a:lnTo>
                  <a:pt x="65" y="574"/>
                </a:lnTo>
                <a:lnTo>
                  <a:pt x="65" y="574"/>
                </a:lnTo>
                <a:lnTo>
                  <a:pt x="43" y="586"/>
                </a:lnTo>
                <a:lnTo>
                  <a:pt x="32" y="593"/>
                </a:lnTo>
                <a:lnTo>
                  <a:pt x="22" y="600"/>
                </a:lnTo>
                <a:lnTo>
                  <a:pt x="22" y="600"/>
                </a:lnTo>
                <a:lnTo>
                  <a:pt x="22" y="590"/>
                </a:lnTo>
                <a:lnTo>
                  <a:pt x="22" y="590"/>
                </a:lnTo>
                <a:close/>
                <a:moveTo>
                  <a:pt x="22" y="602"/>
                </a:moveTo>
                <a:lnTo>
                  <a:pt x="22" y="602"/>
                </a:lnTo>
                <a:lnTo>
                  <a:pt x="23" y="602"/>
                </a:lnTo>
                <a:lnTo>
                  <a:pt x="23" y="602"/>
                </a:lnTo>
                <a:lnTo>
                  <a:pt x="33" y="599"/>
                </a:lnTo>
                <a:lnTo>
                  <a:pt x="43" y="595"/>
                </a:lnTo>
                <a:lnTo>
                  <a:pt x="53" y="590"/>
                </a:lnTo>
                <a:lnTo>
                  <a:pt x="64" y="586"/>
                </a:lnTo>
                <a:lnTo>
                  <a:pt x="64" y="586"/>
                </a:lnTo>
                <a:lnTo>
                  <a:pt x="83" y="579"/>
                </a:lnTo>
                <a:lnTo>
                  <a:pt x="83" y="579"/>
                </a:lnTo>
                <a:lnTo>
                  <a:pt x="68" y="588"/>
                </a:lnTo>
                <a:lnTo>
                  <a:pt x="68" y="588"/>
                </a:lnTo>
                <a:lnTo>
                  <a:pt x="57" y="594"/>
                </a:lnTo>
                <a:lnTo>
                  <a:pt x="47" y="600"/>
                </a:lnTo>
                <a:lnTo>
                  <a:pt x="27" y="610"/>
                </a:lnTo>
                <a:lnTo>
                  <a:pt x="27" y="610"/>
                </a:lnTo>
                <a:lnTo>
                  <a:pt x="25" y="611"/>
                </a:lnTo>
                <a:lnTo>
                  <a:pt x="24" y="612"/>
                </a:lnTo>
                <a:lnTo>
                  <a:pt x="24" y="612"/>
                </a:lnTo>
                <a:lnTo>
                  <a:pt x="22" y="613"/>
                </a:lnTo>
                <a:lnTo>
                  <a:pt x="22" y="613"/>
                </a:lnTo>
                <a:lnTo>
                  <a:pt x="22" y="602"/>
                </a:lnTo>
                <a:lnTo>
                  <a:pt x="22" y="602"/>
                </a:lnTo>
                <a:close/>
                <a:moveTo>
                  <a:pt x="22" y="615"/>
                </a:moveTo>
                <a:lnTo>
                  <a:pt x="22" y="615"/>
                </a:lnTo>
                <a:lnTo>
                  <a:pt x="46" y="605"/>
                </a:lnTo>
                <a:lnTo>
                  <a:pt x="72" y="595"/>
                </a:lnTo>
                <a:lnTo>
                  <a:pt x="72" y="595"/>
                </a:lnTo>
                <a:lnTo>
                  <a:pt x="68" y="598"/>
                </a:lnTo>
                <a:lnTo>
                  <a:pt x="68" y="598"/>
                </a:lnTo>
                <a:lnTo>
                  <a:pt x="44" y="610"/>
                </a:lnTo>
                <a:lnTo>
                  <a:pt x="33" y="616"/>
                </a:lnTo>
                <a:lnTo>
                  <a:pt x="22" y="623"/>
                </a:lnTo>
                <a:lnTo>
                  <a:pt x="22" y="623"/>
                </a:lnTo>
                <a:lnTo>
                  <a:pt x="22" y="615"/>
                </a:lnTo>
                <a:lnTo>
                  <a:pt x="22" y="615"/>
                </a:lnTo>
                <a:close/>
                <a:moveTo>
                  <a:pt x="22" y="626"/>
                </a:moveTo>
                <a:lnTo>
                  <a:pt x="22" y="626"/>
                </a:lnTo>
                <a:lnTo>
                  <a:pt x="62" y="609"/>
                </a:lnTo>
                <a:lnTo>
                  <a:pt x="103" y="591"/>
                </a:lnTo>
                <a:lnTo>
                  <a:pt x="103" y="591"/>
                </a:lnTo>
                <a:lnTo>
                  <a:pt x="65" y="609"/>
                </a:lnTo>
                <a:lnTo>
                  <a:pt x="29" y="627"/>
                </a:lnTo>
                <a:lnTo>
                  <a:pt x="29" y="627"/>
                </a:lnTo>
                <a:lnTo>
                  <a:pt x="26" y="628"/>
                </a:lnTo>
                <a:lnTo>
                  <a:pt x="25" y="629"/>
                </a:lnTo>
                <a:lnTo>
                  <a:pt x="25" y="629"/>
                </a:lnTo>
                <a:lnTo>
                  <a:pt x="22" y="630"/>
                </a:lnTo>
                <a:lnTo>
                  <a:pt x="22" y="630"/>
                </a:lnTo>
                <a:lnTo>
                  <a:pt x="22" y="626"/>
                </a:lnTo>
                <a:lnTo>
                  <a:pt x="22" y="626"/>
                </a:lnTo>
                <a:close/>
                <a:moveTo>
                  <a:pt x="22" y="634"/>
                </a:moveTo>
                <a:lnTo>
                  <a:pt x="22" y="634"/>
                </a:lnTo>
                <a:lnTo>
                  <a:pt x="63" y="613"/>
                </a:lnTo>
                <a:lnTo>
                  <a:pt x="63" y="613"/>
                </a:lnTo>
                <a:lnTo>
                  <a:pt x="76" y="608"/>
                </a:lnTo>
                <a:lnTo>
                  <a:pt x="88" y="603"/>
                </a:lnTo>
                <a:lnTo>
                  <a:pt x="88" y="603"/>
                </a:lnTo>
                <a:lnTo>
                  <a:pt x="94" y="602"/>
                </a:lnTo>
                <a:lnTo>
                  <a:pt x="94" y="602"/>
                </a:lnTo>
                <a:lnTo>
                  <a:pt x="76" y="611"/>
                </a:lnTo>
                <a:lnTo>
                  <a:pt x="57" y="621"/>
                </a:lnTo>
                <a:lnTo>
                  <a:pt x="57" y="621"/>
                </a:lnTo>
                <a:lnTo>
                  <a:pt x="48" y="625"/>
                </a:lnTo>
                <a:lnTo>
                  <a:pt x="39" y="629"/>
                </a:lnTo>
                <a:lnTo>
                  <a:pt x="30" y="635"/>
                </a:lnTo>
                <a:lnTo>
                  <a:pt x="22" y="640"/>
                </a:lnTo>
                <a:lnTo>
                  <a:pt x="22" y="640"/>
                </a:lnTo>
                <a:lnTo>
                  <a:pt x="22" y="634"/>
                </a:lnTo>
                <a:lnTo>
                  <a:pt x="22" y="634"/>
                </a:lnTo>
                <a:close/>
                <a:moveTo>
                  <a:pt x="22" y="643"/>
                </a:moveTo>
                <a:lnTo>
                  <a:pt x="22" y="643"/>
                </a:lnTo>
                <a:lnTo>
                  <a:pt x="31" y="641"/>
                </a:lnTo>
                <a:lnTo>
                  <a:pt x="39" y="638"/>
                </a:lnTo>
                <a:lnTo>
                  <a:pt x="57" y="631"/>
                </a:lnTo>
                <a:lnTo>
                  <a:pt x="57" y="631"/>
                </a:lnTo>
                <a:lnTo>
                  <a:pt x="38" y="641"/>
                </a:lnTo>
                <a:lnTo>
                  <a:pt x="30" y="646"/>
                </a:lnTo>
                <a:lnTo>
                  <a:pt x="21" y="651"/>
                </a:lnTo>
                <a:lnTo>
                  <a:pt x="21" y="651"/>
                </a:lnTo>
                <a:lnTo>
                  <a:pt x="22" y="643"/>
                </a:lnTo>
                <a:lnTo>
                  <a:pt x="22" y="643"/>
                </a:lnTo>
                <a:close/>
                <a:moveTo>
                  <a:pt x="21" y="655"/>
                </a:moveTo>
                <a:lnTo>
                  <a:pt x="21" y="655"/>
                </a:lnTo>
                <a:lnTo>
                  <a:pt x="39" y="646"/>
                </a:lnTo>
                <a:lnTo>
                  <a:pt x="48" y="642"/>
                </a:lnTo>
                <a:lnTo>
                  <a:pt x="57" y="638"/>
                </a:lnTo>
                <a:lnTo>
                  <a:pt x="57" y="638"/>
                </a:lnTo>
                <a:lnTo>
                  <a:pt x="81" y="628"/>
                </a:lnTo>
                <a:lnTo>
                  <a:pt x="81" y="628"/>
                </a:lnTo>
                <a:lnTo>
                  <a:pt x="60" y="640"/>
                </a:lnTo>
                <a:lnTo>
                  <a:pt x="60" y="640"/>
                </a:lnTo>
                <a:lnTo>
                  <a:pt x="40" y="651"/>
                </a:lnTo>
                <a:lnTo>
                  <a:pt x="21" y="663"/>
                </a:lnTo>
                <a:lnTo>
                  <a:pt x="21" y="663"/>
                </a:lnTo>
                <a:lnTo>
                  <a:pt x="21" y="655"/>
                </a:lnTo>
                <a:lnTo>
                  <a:pt x="21" y="655"/>
                </a:lnTo>
                <a:close/>
                <a:moveTo>
                  <a:pt x="20" y="666"/>
                </a:moveTo>
                <a:lnTo>
                  <a:pt x="20" y="666"/>
                </a:lnTo>
                <a:lnTo>
                  <a:pt x="21" y="666"/>
                </a:lnTo>
                <a:lnTo>
                  <a:pt x="21" y="666"/>
                </a:lnTo>
                <a:lnTo>
                  <a:pt x="29" y="663"/>
                </a:lnTo>
                <a:lnTo>
                  <a:pt x="38" y="660"/>
                </a:lnTo>
                <a:lnTo>
                  <a:pt x="54" y="651"/>
                </a:lnTo>
                <a:lnTo>
                  <a:pt x="54" y="651"/>
                </a:lnTo>
                <a:lnTo>
                  <a:pt x="64" y="645"/>
                </a:lnTo>
                <a:lnTo>
                  <a:pt x="76" y="641"/>
                </a:lnTo>
                <a:lnTo>
                  <a:pt x="76" y="641"/>
                </a:lnTo>
                <a:lnTo>
                  <a:pt x="50" y="656"/>
                </a:lnTo>
                <a:lnTo>
                  <a:pt x="50" y="656"/>
                </a:lnTo>
                <a:lnTo>
                  <a:pt x="34" y="664"/>
                </a:lnTo>
                <a:lnTo>
                  <a:pt x="27" y="668"/>
                </a:lnTo>
                <a:lnTo>
                  <a:pt x="20" y="673"/>
                </a:lnTo>
                <a:lnTo>
                  <a:pt x="20" y="673"/>
                </a:lnTo>
                <a:lnTo>
                  <a:pt x="20" y="666"/>
                </a:lnTo>
                <a:lnTo>
                  <a:pt x="20" y="666"/>
                </a:lnTo>
                <a:close/>
                <a:moveTo>
                  <a:pt x="19" y="677"/>
                </a:moveTo>
                <a:lnTo>
                  <a:pt x="19" y="677"/>
                </a:lnTo>
                <a:lnTo>
                  <a:pt x="29" y="674"/>
                </a:lnTo>
                <a:lnTo>
                  <a:pt x="38" y="670"/>
                </a:lnTo>
                <a:lnTo>
                  <a:pt x="56" y="660"/>
                </a:lnTo>
                <a:lnTo>
                  <a:pt x="75" y="651"/>
                </a:lnTo>
                <a:lnTo>
                  <a:pt x="84" y="647"/>
                </a:lnTo>
                <a:lnTo>
                  <a:pt x="94" y="644"/>
                </a:lnTo>
                <a:lnTo>
                  <a:pt x="94" y="644"/>
                </a:lnTo>
                <a:lnTo>
                  <a:pt x="90" y="646"/>
                </a:lnTo>
                <a:lnTo>
                  <a:pt x="86" y="648"/>
                </a:lnTo>
                <a:lnTo>
                  <a:pt x="78" y="654"/>
                </a:lnTo>
                <a:lnTo>
                  <a:pt x="78" y="654"/>
                </a:lnTo>
                <a:lnTo>
                  <a:pt x="68" y="660"/>
                </a:lnTo>
                <a:lnTo>
                  <a:pt x="56" y="666"/>
                </a:lnTo>
                <a:lnTo>
                  <a:pt x="56" y="666"/>
                </a:lnTo>
                <a:lnTo>
                  <a:pt x="36" y="677"/>
                </a:lnTo>
                <a:lnTo>
                  <a:pt x="18" y="689"/>
                </a:lnTo>
                <a:lnTo>
                  <a:pt x="18" y="689"/>
                </a:lnTo>
                <a:lnTo>
                  <a:pt x="19" y="677"/>
                </a:lnTo>
                <a:lnTo>
                  <a:pt x="19" y="677"/>
                </a:lnTo>
                <a:close/>
                <a:moveTo>
                  <a:pt x="15" y="703"/>
                </a:moveTo>
                <a:lnTo>
                  <a:pt x="15" y="703"/>
                </a:lnTo>
                <a:lnTo>
                  <a:pt x="17" y="693"/>
                </a:lnTo>
                <a:lnTo>
                  <a:pt x="17" y="693"/>
                </a:lnTo>
                <a:lnTo>
                  <a:pt x="26" y="690"/>
                </a:lnTo>
                <a:lnTo>
                  <a:pt x="35" y="685"/>
                </a:lnTo>
                <a:lnTo>
                  <a:pt x="52" y="676"/>
                </a:lnTo>
                <a:lnTo>
                  <a:pt x="52" y="676"/>
                </a:lnTo>
                <a:lnTo>
                  <a:pt x="77" y="665"/>
                </a:lnTo>
                <a:lnTo>
                  <a:pt x="77" y="665"/>
                </a:lnTo>
                <a:lnTo>
                  <a:pt x="91" y="659"/>
                </a:lnTo>
                <a:lnTo>
                  <a:pt x="91" y="659"/>
                </a:lnTo>
                <a:lnTo>
                  <a:pt x="92" y="659"/>
                </a:lnTo>
                <a:lnTo>
                  <a:pt x="91" y="660"/>
                </a:lnTo>
                <a:lnTo>
                  <a:pt x="87" y="663"/>
                </a:lnTo>
                <a:lnTo>
                  <a:pt x="82" y="666"/>
                </a:lnTo>
                <a:lnTo>
                  <a:pt x="82" y="666"/>
                </a:lnTo>
                <a:lnTo>
                  <a:pt x="74" y="671"/>
                </a:lnTo>
                <a:lnTo>
                  <a:pt x="65" y="676"/>
                </a:lnTo>
                <a:lnTo>
                  <a:pt x="47" y="685"/>
                </a:lnTo>
                <a:lnTo>
                  <a:pt x="30" y="695"/>
                </a:lnTo>
                <a:lnTo>
                  <a:pt x="22" y="700"/>
                </a:lnTo>
                <a:lnTo>
                  <a:pt x="14" y="706"/>
                </a:lnTo>
                <a:lnTo>
                  <a:pt x="14" y="706"/>
                </a:lnTo>
                <a:lnTo>
                  <a:pt x="15" y="703"/>
                </a:lnTo>
                <a:lnTo>
                  <a:pt x="15" y="703"/>
                </a:lnTo>
                <a:close/>
                <a:moveTo>
                  <a:pt x="13" y="709"/>
                </a:moveTo>
                <a:lnTo>
                  <a:pt x="13" y="709"/>
                </a:lnTo>
                <a:lnTo>
                  <a:pt x="18" y="706"/>
                </a:lnTo>
                <a:lnTo>
                  <a:pt x="18" y="706"/>
                </a:lnTo>
                <a:lnTo>
                  <a:pt x="27" y="699"/>
                </a:lnTo>
                <a:lnTo>
                  <a:pt x="36" y="694"/>
                </a:lnTo>
                <a:lnTo>
                  <a:pt x="56" y="684"/>
                </a:lnTo>
                <a:lnTo>
                  <a:pt x="76" y="673"/>
                </a:lnTo>
                <a:lnTo>
                  <a:pt x="85" y="667"/>
                </a:lnTo>
                <a:lnTo>
                  <a:pt x="94" y="660"/>
                </a:lnTo>
                <a:lnTo>
                  <a:pt x="94" y="660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93" y="671"/>
                </a:lnTo>
                <a:lnTo>
                  <a:pt x="83" y="674"/>
                </a:lnTo>
                <a:lnTo>
                  <a:pt x="73" y="679"/>
                </a:lnTo>
                <a:lnTo>
                  <a:pt x="53" y="690"/>
                </a:lnTo>
                <a:lnTo>
                  <a:pt x="53" y="690"/>
                </a:lnTo>
                <a:lnTo>
                  <a:pt x="42" y="696"/>
                </a:lnTo>
                <a:lnTo>
                  <a:pt x="31" y="701"/>
                </a:lnTo>
                <a:lnTo>
                  <a:pt x="31" y="701"/>
                </a:lnTo>
                <a:lnTo>
                  <a:pt x="22" y="706"/>
                </a:lnTo>
                <a:lnTo>
                  <a:pt x="13" y="710"/>
                </a:lnTo>
                <a:lnTo>
                  <a:pt x="13" y="710"/>
                </a:lnTo>
                <a:lnTo>
                  <a:pt x="13" y="709"/>
                </a:lnTo>
                <a:lnTo>
                  <a:pt x="13" y="709"/>
                </a:lnTo>
                <a:close/>
                <a:moveTo>
                  <a:pt x="93" y="690"/>
                </a:moveTo>
                <a:lnTo>
                  <a:pt x="93" y="690"/>
                </a:lnTo>
                <a:lnTo>
                  <a:pt x="81" y="697"/>
                </a:lnTo>
                <a:lnTo>
                  <a:pt x="69" y="705"/>
                </a:lnTo>
                <a:lnTo>
                  <a:pt x="46" y="722"/>
                </a:lnTo>
                <a:lnTo>
                  <a:pt x="46" y="722"/>
                </a:lnTo>
                <a:lnTo>
                  <a:pt x="21" y="738"/>
                </a:lnTo>
                <a:lnTo>
                  <a:pt x="21" y="738"/>
                </a:lnTo>
                <a:lnTo>
                  <a:pt x="11" y="745"/>
                </a:lnTo>
                <a:lnTo>
                  <a:pt x="9" y="745"/>
                </a:lnTo>
                <a:lnTo>
                  <a:pt x="9" y="745"/>
                </a:lnTo>
                <a:lnTo>
                  <a:pt x="14" y="740"/>
                </a:lnTo>
                <a:lnTo>
                  <a:pt x="14" y="740"/>
                </a:lnTo>
                <a:lnTo>
                  <a:pt x="25" y="731"/>
                </a:lnTo>
                <a:lnTo>
                  <a:pt x="37" y="723"/>
                </a:lnTo>
                <a:lnTo>
                  <a:pt x="61" y="706"/>
                </a:lnTo>
                <a:lnTo>
                  <a:pt x="61" y="706"/>
                </a:lnTo>
                <a:lnTo>
                  <a:pt x="70" y="702"/>
                </a:lnTo>
                <a:lnTo>
                  <a:pt x="78" y="697"/>
                </a:lnTo>
                <a:lnTo>
                  <a:pt x="86" y="692"/>
                </a:lnTo>
                <a:lnTo>
                  <a:pt x="93" y="686"/>
                </a:lnTo>
                <a:lnTo>
                  <a:pt x="93" y="686"/>
                </a:lnTo>
                <a:lnTo>
                  <a:pt x="93" y="690"/>
                </a:lnTo>
                <a:lnTo>
                  <a:pt x="93" y="690"/>
                </a:lnTo>
                <a:close/>
                <a:moveTo>
                  <a:pt x="13" y="712"/>
                </a:moveTo>
                <a:lnTo>
                  <a:pt x="13" y="712"/>
                </a:lnTo>
                <a:lnTo>
                  <a:pt x="32" y="703"/>
                </a:lnTo>
                <a:lnTo>
                  <a:pt x="50" y="694"/>
                </a:lnTo>
                <a:lnTo>
                  <a:pt x="50" y="694"/>
                </a:lnTo>
                <a:lnTo>
                  <a:pt x="72" y="682"/>
                </a:lnTo>
                <a:lnTo>
                  <a:pt x="72" y="682"/>
                </a:lnTo>
                <a:lnTo>
                  <a:pt x="85" y="675"/>
                </a:lnTo>
                <a:lnTo>
                  <a:pt x="88" y="674"/>
                </a:lnTo>
                <a:lnTo>
                  <a:pt x="88" y="674"/>
                </a:lnTo>
                <a:lnTo>
                  <a:pt x="81" y="680"/>
                </a:lnTo>
                <a:lnTo>
                  <a:pt x="81" y="680"/>
                </a:lnTo>
                <a:lnTo>
                  <a:pt x="63" y="691"/>
                </a:lnTo>
                <a:lnTo>
                  <a:pt x="45" y="702"/>
                </a:lnTo>
                <a:lnTo>
                  <a:pt x="27" y="713"/>
                </a:lnTo>
                <a:lnTo>
                  <a:pt x="10" y="726"/>
                </a:lnTo>
                <a:lnTo>
                  <a:pt x="10" y="726"/>
                </a:lnTo>
                <a:lnTo>
                  <a:pt x="13" y="712"/>
                </a:lnTo>
                <a:lnTo>
                  <a:pt x="13" y="712"/>
                </a:lnTo>
                <a:close/>
                <a:moveTo>
                  <a:pt x="10" y="729"/>
                </a:moveTo>
                <a:lnTo>
                  <a:pt x="10" y="729"/>
                </a:lnTo>
                <a:lnTo>
                  <a:pt x="14" y="727"/>
                </a:lnTo>
                <a:lnTo>
                  <a:pt x="19" y="723"/>
                </a:lnTo>
                <a:lnTo>
                  <a:pt x="29" y="715"/>
                </a:lnTo>
                <a:lnTo>
                  <a:pt x="29" y="715"/>
                </a:lnTo>
                <a:lnTo>
                  <a:pt x="53" y="700"/>
                </a:lnTo>
                <a:lnTo>
                  <a:pt x="53" y="700"/>
                </a:lnTo>
                <a:lnTo>
                  <a:pt x="74" y="687"/>
                </a:lnTo>
                <a:lnTo>
                  <a:pt x="83" y="680"/>
                </a:lnTo>
                <a:lnTo>
                  <a:pt x="93" y="673"/>
                </a:lnTo>
                <a:lnTo>
                  <a:pt x="93" y="673"/>
                </a:lnTo>
                <a:lnTo>
                  <a:pt x="93" y="681"/>
                </a:lnTo>
                <a:lnTo>
                  <a:pt x="93" y="681"/>
                </a:lnTo>
                <a:lnTo>
                  <a:pt x="82" y="687"/>
                </a:lnTo>
                <a:lnTo>
                  <a:pt x="72" y="693"/>
                </a:lnTo>
                <a:lnTo>
                  <a:pt x="52" y="707"/>
                </a:lnTo>
                <a:lnTo>
                  <a:pt x="42" y="715"/>
                </a:lnTo>
                <a:lnTo>
                  <a:pt x="31" y="720"/>
                </a:lnTo>
                <a:lnTo>
                  <a:pt x="21" y="725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lnTo>
                  <a:pt x="10" y="729"/>
                </a:lnTo>
                <a:close/>
                <a:moveTo>
                  <a:pt x="9" y="731"/>
                </a:moveTo>
                <a:lnTo>
                  <a:pt x="9" y="731"/>
                </a:lnTo>
                <a:lnTo>
                  <a:pt x="20" y="728"/>
                </a:lnTo>
                <a:lnTo>
                  <a:pt x="30" y="723"/>
                </a:lnTo>
                <a:lnTo>
                  <a:pt x="40" y="717"/>
                </a:lnTo>
                <a:lnTo>
                  <a:pt x="50" y="710"/>
                </a:lnTo>
                <a:lnTo>
                  <a:pt x="50" y="710"/>
                </a:lnTo>
                <a:lnTo>
                  <a:pt x="73" y="696"/>
                </a:lnTo>
                <a:lnTo>
                  <a:pt x="73" y="696"/>
                </a:lnTo>
                <a:lnTo>
                  <a:pt x="84" y="689"/>
                </a:lnTo>
                <a:lnTo>
                  <a:pt x="84" y="689"/>
                </a:lnTo>
                <a:lnTo>
                  <a:pt x="89" y="685"/>
                </a:lnTo>
                <a:lnTo>
                  <a:pt x="91" y="684"/>
                </a:lnTo>
                <a:lnTo>
                  <a:pt x="89" y="687"/>
                </a:lnTo>
                <a:lnTo>
                  <a:pt x="89" y="687"/>
                </a:lnTo>
                <a:lnTo>
                  <a:pt x="84" y="691"/>
                </a:lnTo>
                <a:lnTo>
                  <a:pt x="78" y="695"/>
                </a:lnTo>
                <a:lnTo>
                  <a:pt x="64" y="702"/>
                </a:lnTo>
                <a:lnTo>
                  <a:pt x="64" y="702"/>
                </a:lnTo>
                <a:lnTo>
                  <a:pt x="52" y="710"/>
                </a:lnTo>
                <a:lnTo>
                  <a:pt x="41" y="719"/>
                </a:lnTo>
                <a:lnTo>
                  <a:pt x="41" y="719"/>
                </a:lnTo>
                <a:lnTo>
                  <a:pt x="24" y="730"/>
                </a:lnTo>
                <a:lnTo>
                  <a:pt x="16" y="736"/>
                </a:lnTo>
                <a:lnTo>
                  <a:pt x="8" y="743"/>
                </a:lnTo>
                <a:lnTo>
                  <a:pt x="8" y="743"/>
                </a:lnTo>
                <a:lnTo>
                  <a:pt x="9" y="731"/>
                </a:lnTo>
                <a:lnTo>
                  <a:pt x="9" y="731"/>
                </a:lnTo>
                <a:close/>
                <a:moveTo>
                  <a:pt x="42" y="794"/>
                </a:moveTo>
                <a:lnTo>
                  <a:pt x="42" y="794"/>
                </a:lnTo>
                <a:lnTo>
                  <a:pt x="34" y="790"/>
                </a:lnTo>
                <a:lnTo>
                  <a:pt x="27" y="785"/>
                </a:lnTo>
                <a:lnTo>
                  <a:pt x="21" y="780"/>
                </a:lnTo>
                <a:lnTo>
                  <a:pt x="16" y="773"/>
                </a:lnTo>
                <a:lnTo>
                  <a:pt x="16" y="773"/>
                </a:lnTo>
                <a:lnTo>
                  <a:pt x="13" y="767"/>
                </a:lnTo>
                <a:lnTo>
                  <a:pt x="10" y="761"/>
                </a:lnTo>
                <a:lnTo>
                  <a:pt x="9" y="754"/>
                </a:lnTo>
                <a:lnTo>
                  <a:pt x="8" y="747"/>
                </a:lnTo>
                <a:lnTo>
                  <a:pt x="8" y="747"/>
                </a:lnTo>
                <a:lnTo>
                  <a:pt x="30" y="735"/>
                </a:lnTo>
                <a:lnTo>
                  <a:pt x="50" y="721"/>
                </a:lnTo>
                <a:lnTo>
                  <a:pt x="71" y="706"/>
                </a:lnTo>
                <a:lnTo>
                  <a:pt x="92" y="693"/>
                </a:lnTo>
                <a:lnTo>
                  <a:pt x="92" y="693"/>
                </a:lnTo>
                <a:lnTo>
                  <a:pt x="83" y="699"/>
                </a:lnTo>
                <a:lnTo>
                  <a:pt x="75" y="707"/>
                </a:lnTo>
                <a:lnTo>
                  <a:pt x="57" y="724"/>
                </a:lnTo>
                <a:lnTo>
                  <a:pt x="57" y="724"/>
                </a:lnTo>
                <a:lnTo>
                  <a:pt x="46" y="733"/>
                </a:lnTo>
                <a:lnTo>
                  <a:pt x="35" y="742"/>
                </a:lnTo>
                <a:lnTo>
                  <a:pt x="23" y="750"/>
                </a:lnTo>
                <a:lnTo>
                  <a:pt x="11" y="758"/>
                </a:lnTo>
                <a:lnTo>
                  <a:pt x="11" y="758"/>
                </a:lnTo>
                <a:lnTo>
                  <a:pt x="11" y="758"/>
                </a:lnTo>
                <a:lnTo>
                  <a:pt x="11" y="759"/>
                </a:lnTo>
                <a:lnTo>
                  <a:pt x="11" y="760"/>
                </a:lnTo>
                <a:lnTo>
                  <a:pt x="12" y="760"/>
                </a:lnTo>
                <a:lnTo>
                  <a:pt x="12" y="760"/>
                </a:lnTo>
                <a:lnTo>
                  <a:pt x="21" y="756"/>
                </a:lnTo>
                <a:lnTo>
                  <a:pt x="29" y="752"/>
                </a:lnTo>
                <a:lnTo>
                  <a:pt x="38" y="747"/>
                </a:lnTo>
                <a:lnTo>
                  <a:pt x="46" y="741"/>
                </a:lnTo>
                <a:lnTo>
                  <a:pt x="46" y="741"/>
                </a:lnTo>
                <a:lnTo>
                  <a:pt x="15" y="766"/>
                </a:lnTo>
                <a:lnTo>
                  <a:pt x="15" y="766"/>
                </a:lnTo>
                <a:lnTo>
                  <a:pt x="14" y="768"/>
                </a:lnTo>
                <a:lnTo>
                  <a:pt x="16" y="768"/>
                </a:lnTo>
                <a:lnTo>
                  <a:pt x="16" y="768"/>
                </a:lnTo>
                <a:lnTo>
                  <a:pt x="20" y="767"/>
                </a:lnTo>
                <a:lnTo>
                  <a:pt x="25" y="765"/>
                </a:lnTo>
                <a:lnTo>
                  <a:pt x="34" y="760"/>
                </a:lnTo>
                <a:lnTo>
                  <a:pt x="51" y="749"/>
                </a:lnTo>
                <a:lnTo>
                  <a:pt x="51" y="749"/>
                </a:lnTo>
                <a:lnTo>
                  <a:pt x="69" y="737"/>
                </a:lnTo>
                <a:lnTo>
                  <a:pt x="69" y="737"/>
                </a:lnTo>
                <a:lnTo>
                  <a:pt x="54" y="748"/>
                </a:lnTo>
                <a:lnTo>
                  <a:pt x="54" y="748"/>
                </a:lnTo>
                <a:lnTo>
                  <a:pt x="46" y="755"/>
                </a:lnTo>
                <a:lnTo>
                  <a:pt x="37" y="762"/>
                </a:lnTo>
                <a:lnTo>
                  <a:pt x="28" y="768"/>
                </a:lnTo>
                <a:lnTo>
                  <a:pt x="24" y="772"/>
                </a:lnTo>
                <a:lnTo>
                  <a:pt x="20" y="777"/>
                </a:lnTo>
                <a:lnTo>
                  <a:pt x="20" y="777"/>
                </a:lnTo>
                <a:lnTo>
                  <a:pt x="20" y="777"/>
                </a:lnTo>
                <a:lnTo>
                  <a:pt x="20" y="778"/>
                </a:lnTo>
                <a:lnTo>
                  <a:pt x="22" y="778"/>
                </a:lnTo>
                <a:lnTo>
                  <a:pt x="22" y="778"/>
                </a:lnTo>
                <a:lnTo>
                  <a:pt x="40" y="768"/>
                </a:lnTo>
                <a:lnTo>
                  <a:pt x="58" y="756"/>
                </a:lnTo>
                <a:lnTo>
                  <a:pt x="94" y="732"/>
                </a:lnTo>
                <a:lnTo>
                  <a:pt x="94" y="732"/>
                </a:lnTo>
                <a:lnTo>
                  <a:pt x="79" y="743"/>
                </a:lnTo>
                <a:lnTo>
                  <a:pt x="63" y="756"/>
                </a:lnTo>
                <a:lnTo>
                  <a:pt x="63" y="756"/>
                </a:lnTo>
                <a:lnTo>
                  <a:pt x="55" y="763"/>
                </a:lnTo>
                <a:lnTo>
                  <a:pt x="47" y="771"/>
                </a:lnTo>
                <a:lnTo>
                  <a:pt x="40" y="779"/>
                </a:lnTo>
                <a:lnTo>
                  <a:pt x="31" y="786"/>
                </a:lnTo>
                <a:lnTo>
                  <a:pt x="31" y="786"/>
                </a:lnTo>
                <a:lnTo>
                  <a:pt x="31" y="787"/>
                </a:lnTo>
                <a:lnTo>
                  <a:pt x="31" y="788"/>
                </a:lnTo>
                <a:lnTo>
                  <a:pt x="32" y="788"/>
                </a:lnTo>
                <a:lnTo>
                  <a:pt x="32" y="788"/>
                </a:lnTo>
                <a:lnTo>
                  <a:pt x="39" y="785"/>
                </a:lnTo>
                <a:lnTo>
                  <a:pt x="44" y="782"/>
                </a:lnTo>
                <a:lnTo>
                  <a:pt x="56" y="774"/>
                </a:lnTo>
                <a:lnTo>
                  <a:pt x="56" y="774"/>
                </a:lnTo>
                <a:lnTo>
                  <a:pt x="73" y="762"/>
                </a:lnTo>
                <a:lnTo>
                  <a:pt x="90" y="750"/>
                </a:lnTo>
                <a:lnTo>
                  <a:pt x="90" y="750"/>
                </a:lnTo>
                <a:lnTo>
                  <a:pt x="96" y="745"/>
                </a:lnTo>
                <a:lnTo>
                  <a:pt x="93" y="748"/>
                </a:lnTo>
                <a:lnTo>
                  <a:pt x="93" y="748"/>
                </a:lnTo>
                <a:lnTo>
                  <a:pt x="78" y="762"/>
                </a:lnTo>
                <a:lnTo>
                  <a:pt x="78" y="762"/>
                </a:lnTo>
                <a:lnTo>
                  <a:pt x="59" y="777"/>
                </a:lnTo>
                <a:lnTo>
                  <a:pt x="42" y="793"/>
                </a:lnTo>
                <a:lnTo>
                  <a:pt x="42" y="793"/>
                </a:lnTo>
                <a:lnTo>
                  <a:pt x="42" y="794"/>
                </a:lnTo>
                <a:lnTo>
                  <a:pt x="42" y="794"/>
                </a:lnTo>
                <a:close/>
                <a:moveTo>
                  <a:pt x="78" y="773"/>
                </a:moveTo>
                <a:lnTo>
                  <a:pt x="78" y="773"/>
                </a:lnTo>
                <a:lnTo>
                  <a:pt x="88" y="764"/>
                </a:lnTo>
                <a:lnTo>
                  <a:pt x="92" y="761"/>
                </a:lnTo>
                <a:lnTo>
                  <a:pt x="92" y="762"/>
                </a:lnTo>
                <a:lnTo>
                  <a:pt x="91" y="765"/>
                </a:lnTo>
                <a:lnTo>
                  <a:pt x="91" y="765"/>
                </a:lnTo>
                <a:lnTo>
                  <a:pt x="85" y="772"/>
                </a:lnTo>
                <a:lnTo>
                  <a:pt x="79" y="778"/>
                </a:lnTo>
                <a:lnTo>
                  <a:pt x="65" y="790"/>
                </a:lnTo>
                <a:lnTo>
                  <a:pt x="65" y="790"/>
                </a:lnTo>
                <a:lnTo>
                  <a:pt x="65" y="791"/>
                </a:lnTo>
                <a:lnTo>
                  <a:pt x="67" y="792"/>
                </a:lnTo>
                <a:lnTo>
                  <a:pt x="67" y="792"/>
                </a:lnTo>
                <a:lnTo>
                  <a:pt x="71" y="791"/>
                </a:lnTo>
                <a:lnTo>
                  <a:pt x="74" y="789"/>
                </a:lnTo>
                <a:lnTo>
                  <a:pt x="80" y="78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91" y="776"/>
                </a:lnTo>
                <a:lnTo>
                  <a:pt x="86" y="783"/>
                </a:lnTo>
                <a:lnTo>
                  <a:pt x="83" y="786"/>
                </a:lnTo>
                <a:lnTo>
                  <a:pt x="79" y="789"/>
                </a:lnTo>
                <a:lnTo>
                  <a:pt x="75" y="791"/>
                </a:lnTo>
                <a:lnTo>
                  <a:pt x="70" y="793"/>
                </a:lnTo>
                <a:lnTo>
                  <a:pt x="64" y="796"/>
                </a:lnTo>
                <a:lnTo>
                  <a:pt x="58" y="797"/>
                </a:lnTo>
                <a:lnTo>
                  <a:pt x="58" y="797"/>
                </a:lnTo>
                <a:lnTo>
                  <a:pt x="51" y="797"/>
                </a:lnTo>
                <a:lnTo>
                  <a:pt x="44" y="794"/>
                </a:lnTo>
                <a:lnTo>
                  <a:pt x="44" y="794"/>
                </a:lnTo>
                <a:lnTo>
                  <a:pt x="53" y="791"/>
                </a:lnTo>
                <a:lnTo>
                  <a:pt x="62" y="786"/>
                </a:lnTo>
                <a:lnTo>
                  <a:pt x="71" y="780"/>
                </a:lnTo>
                <a:lnTo>
                  <a:pt x="78" y="773"/>
                </a:lnTo>
                <a:lnTo>
                  <a:pt x="78" y="773"/>
                </a:lnTo>
                <a:close/>
                <a:moveTo>
                  <a:pt x="99" y="853"/>
                </a:moveTo>
                <a:lnTo>
                  <a:pt x="99" y="853"/>
                </a:lnTo>
                <a:lnTo>
                  <a:pt x="93" y="853"/>
                </a:lnTo>
                <a:lnTo>
                  <a:pt x="88" y="853"/>
                </a:lnTo>
                <a:lnTo>
                  <a:pt x="83" y="851"/>
                </a:lnTo>
                <a:lnTo>
                  <a:pt x="79" y="850"/>
                </a:lnTo>
                <a:lnTo>
                  <a:pt x="71" y="845"/>
                </a:lnTo>
                <a:lnTo>
                  <a:pt x="64" y="839"/>
                </a:lnTo>
                <a:lnTo>
                  <a:pt x="59" y="831"/>
                </a:lnTo>
                <a:lnTo>
                  <a:pt x="54" y="823"/>
                </a:lnTo>
                <a:lnTo>
                  <a:pt x="51" y="814"/>
                </a:lnTo>
                <a:lnTo>
                  <a:pt x="47" y="805"/>
                </a:lnTo>
                <a:lnTo>
                  <a:pt x="47" y="805"/>
                </a:lnTo>
                <a:lnTo>
                  <a:pt x="54" y="805"/>
                </a:lnTo>
                <a:lnTo>
                  <a:pt x="61" y="805"/>
                </a:lnTo>
                <a:lnTo>
                  <a:pt x="61" y="805"/>
                </a:lnTo>
                <a:lnTo>
                  <a:pt x="69" y="804"/>
                </a:lnTo>
                <a:lnTo>
                  <a:pt x="75" y="802"/>
                </a:lnTo>
                <a:lnTo>
                  <a:pt x="75" y="802"/>
                </a:lnTo>
                <a:lnTo>
                  <a:pt x="74" y="806"/>
                </a:lnTo>
                <a:lnTo>
                  <a:pt x="74" y="810"/>
                </a:lnTo>
                <a:lnTo>
                  <a:pt x="75" y="814"/>
                </a:lnTo>
                <a:lnTo>
                  <a:pt x="77" y="818"/>
                </a:lnTo>
                <a:lnTo>
                  <a:pt x="82" y="826"/>
                </a:lnTo>
                <a:lnTo>
                  <a:pt x="89" y="833"/>
                </a:lnTo>
                <a:lnTo>
                  <a:pt x="89" y="833"/>
                </a:lnTo>
                <a:lnTo>
                  <a:pt x="93" y="836"/>
                </a:lnTo>
                <a:lnTo>
                  <a:pt x="98" y="839"/>
                </a:lnTo>
                <a:lnTo>
                  <a:pt x="108" y="842"/>
                </a:lnTo>
                <a:lnTo>
                  <a:pt x="118" y="845"/>
                </a:lnTo>
                <a:lnTo>
                  <a:pt x="123" y="847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28" y="850"/>
                </a:lnTo>
                <a:lnTo>
                  <a:pt x="130" y="852"/>
                </a:lnTo>
                <a:lnTo>
                  <a:pt x="130" y="852"/>
                </a:lnTo>
                <a:lnTo>
                  <a:pt x="122" y="852"/>
                </a:lnTo>
                <a:lnTo>
                  <a:pt x="114" y="852"/>
                </a:lnTo>
                <a:lnTo>
                  <a:pt x="99" y="853"/>
                </a:lnTo>
                <a:lnTo>
                  <a:pt x="99" y="853"/>
                </a:lnTo>
                <a:close/>
                <a:moveTo>
                  <a:pt x="208" y="932"/>
                </a:moveTo>
                <a:lnTo>
                  <a:pt x="208" y="932"/>
                </a:lnTo>
                <a:lnTo>
                  <a:pt x="196" y="921"/>
                </a:lnTo>
                <a:lnTo>
                  <a:pt x="184" y="910"/>
                </a:lnTo>
                <a:lnTo>
                  <a:pt x="184" y="910"/>
                </a:lnTo>
                <a:lnTo>
                  <a:pt x="179" y="904"/>
                </a:lnTo>
                <a:lnTo>
                  <a:pt x="174" y="897"/>
                </a:lnTo>
                <a:lnTo>
                  <a:pt x="166" y="884"/>
                </a:lnTo>
                <a:lnTo>
                  <a:pt x="157" y="869"/>
                </a:lnTo>
                <a:lnTo>
                  <a:pt x="153" y="863"/>
                </a:lnTo>
                <a:lnTo>
                  <a:pt x="148" y="857"/>
                </a:lnTo>
                <a:lnTo>
                  <a:pt x="148" y="857"/>
                </a:lnTo>
                <a:lnTo>
                  <a:pt x="140" y="850"/>
                </a:lnTo>
                <a:lnTo>
                  <a:pt x="140" y="850"/>
                </a:lnTo>
                <a:lnTo>
                  <a:pt x="139" y="849"/>
                </a:lnTo>
                <a:lnTo>
                  <a:pt x="139" y="849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4" y="844"/>
                </a:lnTo>
                <a:lnTo>
                  <a:pt x="130" y="837"/>
                </a:lnTo>
                <a:lnTo>
                  <a:pt x="127" y="829"/>
                </a:lnTo>
                <a:lnTo>
                  <a:pt x="123" y="813"/>
                </a:lnTo>
                <a:lnTo>
                  <a:pt x="123" y="813"/>
                </a:lnTo>
                <a:lnTo>
                  <a:pt x="124" y="776"/>
                </a:lnTo>
                <a:lnTo>
                  <a:pt x="126" y="741"/>
                </a:lnTo>
                <a:lnTo>
                  <a:pt x="132" y="670"/>
                </a:lnTo>
                <a:lnTo>
                  <a:pt x="132" y="670"/>
                </a:lnTo>
                <a:lnTo>
                  <a:pt x="136" y="623"/>
                </a:lnTo>
                <a:lnTo>
                  <a:pt x="140" y="578"/>
                </a:lnTo>
                <a:lnTo>
                  <a:pt x="140" y="578"/>
                </a:lnTo>
                <a:lnTo>
                  <a:pt x="148" y="587"/>
                </a:lnTo>
                <a:lnTo>
                  <a:pt x="157" y="596"/>
                </a:lnTo>
                <a:lnTo>
                  <a:pt x="166" y="603"/>
                </a:lnTo>
                <a:lnTo>
                  <a:pt x="176" y="609"/>
                </a:lnTo>
                <a:lnTo>
                  <a:pt x="187" y="613"/>
                </a:lnTo>
                <a:lnTo>
                  <a:pt x="198" y="615"/>
                </a:lnTo>
                <a:lnTo>
                  <a:pt x="210" y="615"/>
                </a:lnTo>
                <a:lnTo>
                  <a:pt x="216" y="614"/>
                </a:lnTo>
                <a:lnTo>
                  <a:pt x="222" y="612"/>
                </a:lnTo>
                <a:lnTo>
                  <a:pt x="222" y="612"/>
                </a:lnTo>
                <a:lnTo>
                  <a:pt x="223" y="612"/>
                </a:lnTo>
                <a:lnTo>
                  <a:pt x="223" y="612"/>
                </a:lnTo>
                <a:lnTo>
                  <a:pt x="222" y="653"/>
                </a:lnTo>
                <a:lnTo>
                  <a:pt x="222" y="653"/>
                </a:lnTo>
                <a:lnTo>
                  <a:pt x="221" y="685"/>
                </a:lnTo>
                <a:lnTo>
                  <a:pt x="220" y="701"/>
                </a:lnTo>
                <a:lnTo>
                  <a:pt x="219" y="718"/>
                </a:lnTo>
                <a:lnTo>
                  <a:pt x="219" y="718"/>
                </a:lnTo>
                <a:lnTo>
                  <a:pt x="214" y="751"/>
                </a:lnTo>
                <a:lnTo>
                  <a:pt x="213" y="767"/>
                </a:lnTo>
                <a:lnTo>
                  <a:pt x="211" y="784"/>
                </a:lnTo>
                <a:lnTo>
                  <a:pt x="211" y="784"/>
                </a:lnTo>
                <a:lnTo>
                  <a:pt x="211" y="794"/>
                </a:lnTo>
                <a:lnTo>
                  <a:pt x="212" y="806"/>
                </a:lnTo>
                <a:lnTo>
                  <a:pt x="214" y="816"/>
                </a:lnTo>
                <a:lnTo>
                  <a:pt x="216" y="827"/>
                </a:lnTo>
                <a:lnTo>
                  <a:pt x="219" y="837"/>
                </a:lnTo>
                <a:lnTo>
                  <a:pt x="223" y="846"/>
                </a:lnTo>
                <a:lnTo>
                  <a:pt x="227" y="856"/>
                </a:lnTo>
                <a:lnTo>
                  <a:pt x="233" y="865"/>
                </a:lnTo>
                <a:lnTo>
                  <a:pt x="233" y="865"/>
                </a:lnTo>
                <a:lnTo>
                  <a:pt x="242" y="879"/>
                </a:lnTo>
                <a:lnTo>
                  <a:pt x="242" y="879"/>
                </a:lnTo>
                <a:lnTo>
                  <a:pt x="241" y="886"/>
                </a:lnTo>
                <a:lnTo>
                  <a:pt x="240" y="895"/>
                </a:lnTo>
                <a:lnTo>
                  <a:pt x="237" y="904"/>
                </a:lnTo>
                <a:lnTo>
                  <a:pt x="234" y="913"/>
                </a:lnTo>
                <a:lnTo>
                  <a:pt x="229" y="921"/>
                </a:lnTo>
                <a:lnTo>
                  <a:pt x="223" y="927"/>
                </a:lnTo>
                <a:lnTo>
                  <a:pt x="220" y="930"/>
                </a:lnTo>
                <a:lnTo>
                  <a:pt x="216" y="931"/>
                </a:lnTo>
                <a:lnTo>
                  <a:pt x="212" y="932"/>
                </a:lnTo>
                <a:lnTo>
                  <a:pt x="208" y="932"/>
                </a:lnTo>
                <a:lnTo>
                  <a:pt x="208" y="932"/>
                </a:lnTo>
                <a:close/>
                <a:moveTo>
                  <a:pt x="626" y="984"/>
                </a:moveTo>
                <a:lnTo>
                  <a:pt x="626" y="984"/>
                </a:lnTo>
                <a:lnTo>
                  <a:pt x="615" y="986"/>
                </a:lnTo>
                <a:lnTo>
                  <a:pt x="604" y="987"/>
                </a:lnTo>
                <a:lnTo>
                  <a:pt x="593" y="987"/>
                </a:lnTo>
                <a:lnTo>
                  <a:pt x="581" y="987"/>
                </a:lnTo>
                <a:lnTo>
                  <a:pt x="559" y="985"/>
                </a:lnTo>
                <a:lnTo>
                  <a:pt x="536" y="983"/>
                </a:lnTo>
                <a:lnTo>
                  <a:pt x="536" y="983"/>
                </a:lnTo>
                <a:lnTo>
                  <a:pt x="513" y="981"/>
                </a:lnTo>
                <a:lnTo>
                  <a:pt x="489" y="980"/>
                </a:lnTo>
                <a:lnTo>
                  <a:pt x="441" y="979"/>
                </a:lnTo>
                <a:lnTo>
                  <a:pt x="441" y="979"/>
                </a:lnTo>
                <a:lnTo>
                  <a:pt x="405" y="979"/>
                </a:lnTo>
                <a:lnTo>
                  <a:pt x="369" y="978"/>
                </a:lnTo>
                <a:lnTo>
                  <a:pt x="351" y="977"/>
                </a:lnTo>
                <a:lnTo>
                  <a:pt x="333" y="976"/>
                </a:lnTo>
                <a:lnTo>
                  <a:pt x="315" y="973"/>
                </a:lnTo>
                <a:lnTo>
                  <a:pt x="296" y="970"/>
                </a:lnTo>
                <a:lnTo>
                  <a:pt x="296" y="970"/>
                </a:lnTo>
                <a:lnTo>
                  <a:pt x="276" y="965"/>
                </a:lnTo>
                <a:lnTo>
                  <a:pt x="256" y="959"/>
                </a:lnTo>
                <a:lnTo>
                  <a:pt x="238" y="949"/>
                </a:lnTo>
                <a:lnTo>
                  <a:pt x="219" y="939"/>
                </a:lnTo>
                <a:lnTo>
                  <a:pt x="219" y="939"/>
                </a:lnTo>
                <a:lnTo>
                  <a:pt x="225" y="936"/>
                </a:lnTo>
                <a:lnTo>
                  <a:pt x="232" y="931"/>
                </a:lnTo>
                <a:lnTo>
                  <a:pt x="237" y="926"/>
                </a:lnTo>
                <a:lnTo>
                  <a:pt x="241" y="919"/>
                </a:lnTo>
                <a:lnTo>
                  <a:pt x="244" y="911"/>
                </a:lnTo>
                <a:lnTo>
                  <a:pt x="247" y="903"/>
                </a:lnTo>
                <a:lnTo>
                  <a:pt x="249" y="896"/>
                </a:lnTo>
                <a:lnTo>
                  <a:pt x="250" y="888"/>
                </a:lnTo>
                <a:lnTo>
                  <a:pt x="250" y="888"/>
                </a:lnTo>
                <a:lnTo>
                  <a:pt x="258" y="896"/>
                </a:lnTo>
                <a:lnTo>
                  <a:pt x="268" y="904"/>
                </a:lnTo>
                <a:lnTo>
                  <a:pt x="277" y="911"/>
                </a:lnTo>
                <a:lnTo>
                  <a:pt x="287" y="918"/>
                </a:lnTo>
                <a:lnTo>
                  <a:pt x="298" y="923"/>
                </a:lnTo>
                <a:lnTo>
                  <a:pt x="310" y="929"/>
                </a:lnTo>
                <a:lnTo>
                  <a:pt x="321" y="933"/>
                </a:lnTo>
                <a:lnTo>
                  <a:pt x="333" y="937"/>
                </a:lnTo>
                <a:lnTo>
                  <a:pt x="356" y="944"/>
                </a:lnTo>
                <a:lnTo>
                  <a:pt x="380" y="949"/>
                </a:lnTo>
                <a:lnTo>
                  <a:pt x="405" y="952"/>
                </a:lnTo>
                <a:lnTo>
                  <a:pt x="428" y="954"/>
                </a:lnTo>
                <a:lnTo>
                  <a:pt x="428" y="954"/>
                </a:lnTo>
                <a:lnTo>
                  <a:pt x="449" y="954"/>
                </a:lnTo>
                <a:lnTo>
                  <a:pt x="470" y="954"/>
                </a:lnTo>
                <a:lnTo>
                  <a:pt x="491" y="953"/>
                </a:lnTo>
                <a:lnTo>
                  <a:pt x="512" y="952"/>
                </a:lnTo>
                <a:lnTo>
                  <a:pt x="532" y="950"/>
                </a:lnTo>
                <a:lnTo>
                  <a:pt x="553" y="947"/>
                </a:lnTo>
                <a:lnTo>
                  <a:pt x="574" y="944"/>
                </a:lnTo>
                <a:lnTo>
                  <a:pt x="594" y="940"/>
                </a:lnTo>
                <a:lnTo>
                  <a:pt x="613" y="936"/>
                </a:lnTo>
                <a:lnTo>
                  <a:pt x="634" y="930"/>
                </a:lnTo>
                <a:lnTo>
                  <a:pt x="654" y="925"/>
                </a:lnTo>
                <a:lnTo>
                  <a:pt x="673" y="918"/>
                </a:lnTo>
                <a:lnTo>
                  <a:pt x="692" y="911"/>
                </a:lnTo>
                <a:lnTo>
                  <a:pt x="711" y="904"/>
                </a:lnTo>
                <a:lnTo>
                  <a:pt x="750" y="887"/>
                </a:lnTo>
                <a:lnTo>
                  <a:pt x="750" y="887"/>
                </a:lnTo>
                <a:lnTo>
                  <a:pt x="739" y="904"/>
                </a:lnTo>
                <a:lnTo>
                  <a:pt x="727" y="919"/>
                </a:lnTo>
                <a:lnTo>
                  <a:pt x="712" y="934"/>
                </a:lnTo>
                <a:lnTo>
                  <a:pt x="697" y="947"/>
                </a:lnTo>
                <a:lnTo>
                  <a:pt x="681" y="960"/>
                </a:lnTo>
                <a:lnTo>
                  <a:pt x="664" y="970"/>
                </a:lnTo>
                <a:lnTo>
                  <a:pt x="646" y="978"/>
                </a:lnTo>
                <a:lnTo>
                  <a:pt x="637" y="981"/>
                </a:lnTo>
                <a:lnTo>
                  <a:pt x="626" y="984"/>
                </a:lnTo>
                <a:lnTo>
                  <a:pt x="626" y="984"/>
                </a:lnTo>
                <a:close/>
                <a:moveTo>
                  <a:pt x="600" y="930"/>
                </a:moveTo>
                <a:lnTo>
                  <a:pt x="600" y="930"/>
                </a:lnTo>
                <a:lnTo>
                  <a:pt x="610" y="926"/>
                </a:lnTo>
                <a:lnTo>
                  <a:pt x="610" y="926"/>
                </a:lnTo>
                <a:lnTo>
                  <a:pt x="632" y="918"/>
                </a:lnTo>
                <a:lnTo>
                  <a:pt x="654" y="910"/>
                </a:lnTo>
                <a:lnTo>
                  <a:pt x="654" y="910"/>
                </a:lnTo>
                <a:lnTo>
                  <a:pt x="687" y="900"/>
                </a:lnTo>
                <a:lnTo>
                  <a:pt x="721" y="891"/>
                </a:lnTo>
                <a:lnTo>
                  <a:pt x="721" y="891"/>
                </a:lnTo>
                <a:lnTo>
                  <a:pt x="691" y="903"/>
                </a:lnTo>
                <a:lnTo>
                  <a:pt x="661" y="913"/>
                </a:lnTo>
                <a:lnTo>
                  <a:pt x="630" y="923"/>
                </a:lnTo>
                <a:lnTo>
                  <a:pt x="600" y="930"/>
                </a:lnTo>
                <a:lnTo>
                  <a:pt x="600" y="930"/>
                </a:lnTo>
                <a:close/>
                <a:moveTo>
                  <a:pt x="756" y="878"/>
                </a:moveTo>
                <a:lnTo>
                  <a:pt x="756" y="878"/>
                </a:lnTo>
                <a:lnTo>
                  <a:pt x="755" y="879"/>
                </a:lnTo>
                <a:lnTo>
                  <a:pt x="755" y="879"/>
                </a:lnTo>
                <a:lnTo>
                  <a:pt x="752" y="877"/>
                </a:lnTo>
                <a:lnTo>
                  <a:pt x="750" y="878"/>
                </a:lnTo>
                <a:lnTo>
                  <a:pt x="750" y="878"/>
                </a:lnTo>
                <a:lnTo>
                  <a:pt x="735" y="885"/>
                </a:lnTo>
                <a:lnTo>
                  <a:pt x="735" y="885"/>
                </a:lnTo>
                <a:lnTo>
                  <a:pt x="696" y="895"/>
                </a:lnTo>
                <a:lnTo>
                  <a:pt x="677" y="900"/>
                </a:lnTo>
                <a:lnTo>
                  <a:pt x="659" y="906"/>
                </a:lnTo>
                <a:lnTo>
                  <a:pt x="659" y="906"/>
                </a:lnTo>
                <a:lnTo>
                  <a:pt x="639" y="913"/>
                </a:lnTo>
                <a:lnTo>
                  <a:pt x="619" y="920"/>
                </a:lnTo>
                <a:lnTo>
                  <a:pt x="619" y="920"/>
                </a:lnTo>
                <a:lnTo>
                  <a:pt x="609" y="924"/>
                </a:lnTo>
                <a:lnTo>
                  <a:pt x="599" y="928"/>
                </a:lnTo>
                <a:lnTo>
                  <a:pt x="599" y="928"/>
                </a:lnTo>
                <a:lnTo>
                  <a:pt x="593" y="930"/>
                </a:lnTo>
                <a:lnTo>
                  <a:pt x="591" y="930"/>
                </a:lnTo>
                <a:lnTo>
                  <a:pt x="591" y="929"/>
                </a:lnTo>
                <a:lnTo>
                  <a:pt x="593" y="927"/>
                </a:lnTo>
                <a:lnTo>
                  <a:pt x="599" y="924"/>
                </a:lnTo>
                <a:lnTo>
                  <a:pt x="599" y="924"/>
                </a:lnTo>
                <a:lnTo>
                  <a:pt x="610" y="921"/>
                </a:lnTo>
                <a:lnTo>
                  <a:pt x="620" y="917"/>
                </a:lnTo>
                <a:lnTo>
                  <a:pt x="643" y="911"/>
                </a:lnTo>
                <a:lnTo>
                  <a:pt x="643" y="911"/>
                </a:lnTo>
                <a:lnTo>
                  <a:pt x="669" y="902"/>
                </a:lnTo>
                <a:lnTo>
                  <a:pt x="694" y="893"/>
                </a:lnTo>
                <a:lnTo>
                  <a:pt x="694" y="893"/>
                </a:lnTo>
                <a:lnTo>
                  <a:pt x="721" y="885"/>
                </a:lnTo>
                <a:lnTo>
                  <a:pt x="747" y="878"/>
                </a:lnTo>
                <a:lnTo>
                  <a:pt x="747" y="878"/>
                </a:lnTo>
                <a:lnTo>
                  <a:pt x="753" y="875"/>
                </a:lnTo>
                <a:lnTo>
                  <a:pt x="756" y="873"/>
                </a:lnTo>
                <a:lnTo>
                  <a:pt x="758" y="872"/>
                </a:lnTo>
                <a:lnTo>
                  <a:pt x="758" y="872"/>
                </a:lnTo>
                <a:lnTo>
                  <a:pt x="761" y="867"/>
                </a:lnTo>
                <a:lnTo>
                  <a:pt x="764" y="862"/>
                </a:lnTo>
                <a:lnTo>
                  <a:pt x="764" y="862"/>
                </a:lnTo>
                <a:lnTo>
                  <a:pt x="756" y="878"/>
                </a:lnTo>
                <a:lnTo>
                  <a:pt x="756" y="878"/>
                </a:lnTo>
                <a:close/>
                <a:moveTo>
                  <a:pt x="768" y="855"/>
                </a:moveTo>
                <a:lnTo>
                  <a:pt x="768" y="855"/>
                </a:lnTo>
                <a:lnTo>
                  <a:pt x="763" y="856"/>
                </a:lnTo>
                <a:lnTo>
                  <a:pt x="763" y="856"/>
                </a:lnTo>
                <a:lnTo>
                  <a:pt x="761" y="857"/>
                </a:lnTo>
                <a:lnTo>
                  <a:pt x="761" y="857"/>
                </a:lnTo>
                <a:lnTo>
                  <a:pt x="716" y="872"/>
                </a:lnTo>
                <a:lnTo>
                  <a:pt x="669" y="886"/>
                </a:lnTo>
                <a:lnTo>
                  <a:pt x="669" y="886"/>
                </a:lnTo>
                <a:lnTo>
                  <a:pt x="646" y="893"/>
                </a:lnTo>
                <a:lnTo>
                  <a:pt x="623" y="901"/>
                </a:lnTo>
                <a:lnTo>
                  <a:pt x="623" y="901"/>
                </a:lnTo>
                <a:lnTo>
                  <a:pt x="602" y="908"/>
                </a:lnTo>
                <a:lnTo>
                  <a:pt x="602" y="908"/>
                </a:lnTo>
                <a:lnTo>
                  <a:pt x="593" y="911"/>
                </a:lnTo>
                <a:lnTo>
                  <a:pt x="593" y="911"/>
                </a:lnTo>
                <a:lnTo>
                  <a:pt x="591" y="911"/>
                </a:lnTo>
                <a:lnTo>
                  <a:pt x="594" y="910"/>
                </a:lnTo>
                <a:lnTo>
                  <a:pt x="601" y="907"/>
                </a:lnTo>
                <a:lnTo>
                  <a:pt x="601" y="907"/>
                </a:lnTo>
                <a:lnTo>
                  <a:pt x="625" y="898"/>
                </a:lnTo>
                <a:lnTo>
                  <a:pt x="651" y="889"/>
                </a:lnTo>
                <a:lnTo>
                  <a:pt x="700" y="871"/>
                </a:lnTo>
                <a:lnTo>
                  <a:pt x="700" y="871"/>
                </a:lnTo>
                <a:lnTo>
                  <a:pt x="719" y="865"/>
                </a:lnTo>
                <a:lnTo>
                  <a:pt x="719" y="865"/>
                </a:lnTo>
                <a:lnTo>
                  <a:pt x="733" y="861"/>
                </a:lnTo>
                <a:lnTo>
                  <a:pt x="746" y="857"/>
                </a:lnTo>
                <a:lnTo>
                  <a:pt x="759" y="852"/>
                </a:lnTo>
                <a:lnTo>
                  <a:pt x="772" y="846"/>
                </a:lnTo>
                <a:lnTo>
                  <a:pt x="772" y="846"/>
                </a:lnTo>
                <a:lnTo>
                  <a:pt x="768" y="855"/>
                </a:lnTo>
                <a:lnTo>
                  <a:pt x="768" y="855"/>
                </a:lnTo>
                <a:close/>
                <a:moveTo>
                  <a:pt x="776" y="834"/>
                </a:moveTo>
                <a:lnTo>
                  <a:pt x="776" y="834"/>
                </a:lnTo>
                <a:lnTo>
                  <a:pt x="773" y="841"/>
                </a:lnTo>
                <a:lnTo>
                  <a:pt x="773" y="841"/>
                </a:lnTo>
                <a:lnTo>
                  <a:pt x="745" y="853"/>
                </a:lnTo>
                <a:lnTo>
                  <a:pt x="717" y="863"/>
                </a:lnTo>
                <a:lnTo>
                  <a:pt x="717" y="863"/>
                </a:lnTo>
                <a:lnTo>
                  <a:pt x="666" y="877"/>
                </a:lnTo>
                <a:lnTo>
                  <a:pt x="666" y="877"/>
                </a:lnTo>
                <a:lnTo>
                  <a:pt x="643" y="883"/>
                </a:lnTo>
                <a:lnTo>
                  <a:pt x="620" y="890"/>
                </a:lnTo>
                <a:lnTo>
                  <a:pt x="620" y="890"/>
                </a:lnTo>
                <a:lnTo>
                  <a:pt x="595" y="899"/>
                </a:lnTo>
                <a:lnTo>
                  <a:pt x="595" y="899"/>
                </a:lnTo>
                <a:lnTo>
                  <a:pt x="591" y="901"/>
                </a:lnTo>
                <a:lnTo>
                  <a:pt x="594" y="899"/>
                </a:lnTo>
                <a:lnTo>
                  <a:pt x="604" y="895"/>
                </a:lnTo>
                <a:lnTo>
                  <a:pt x="604" y="895"/>
                </a:lnTo>
                <a:lnTo>
                  <a:pt x="629" y="885"/>
                </a:lnTo>
                <a:lnTo>
                  <a:pt x="656" y="875"/>
                </a:lnTo>
                <a:lnTo>
                  <a:pt x="681" y="866"/>
                </a:lnTo>
                <a:lnTo>
                  <a:pt x="706" y="857"/>
                </a:lnTo>
                <a:lnTo>
                  <a:pt x="706" y="857"/>
                </a:lnTo>
                <a:lnTo>
                  <a:pt x="730" y="849"/>
                </a:lnTo>
                <a:lnTo>
                  <a:pt x="741" y="844"/>
                </a:lnTo>
                <a:lnTo>
                  <a:pt x="752" y="839"/>
                </a:lnTo>
                <a:lnTo>
                  <a:pt x="752" y="839"/>
                </a:lnTo>
                <a:lnTo>
                  <a:pt x="766" y="832"/>
                </a:lnTo>
                <a:lnTo>
                  <a:pt x="774" y="828"/>
                </a:lnTo>
                <a:lnTo>
                  <a:pt x="780" y="823"/>
                </a:lnTo>
                <a:lnTo>
                  <a:pt x="780" y="823"/>
                </a:lnTo>
                <a:lnTo>
                  <a:pt x="776" y="834"/>
                </a:lnTo>
                <a:lnTo>
                  <a:pt x="776" y="834"/>
                </a:lnTo>
                <a:close/>
                <a:moveTo>
                  <a:pt x="782" y="819"/>
                </a:moveTo>
                <a:lnTo>
                  <a:pt x="782" y="819"/>
                </a:lnTo>
                <a:lnTo>
                  <a:pt x="756" y="830"/>
                </a:lnTo>
                <a:lnTo>
                  <a:pt x="729" y="840"/>
                </a:lnTo>
                <a:lnTo>
                  <a:pt x="675" y="857"/>
                </a:lnTo>
                <a:lnTo>
                  <a:pt x="675" y="857"/>
                </a:lnTo>
                <a:lnTo>
                  <a:pt x="649" y="866"/>
                </a:lnTo>
                <a:lnTo>
                  <a:pt x="623" y="874"/>
                </a:lnTo>
                <a:lnTo>
                  <a:pt x="623" y="874"/>
                </a:lnTo>
                <a:lnTo>
                  <a:pt x="598" y="885"/>
                </a:lnTo>
                <a:lnTo>
                  <a:pt x="598" y="885"/>
                </a:lnTo>
                <a:lnTo>
                  <a:pt x="593" y="886"/>
                </a:lnTo>
                <a:lnTo>
                  <a:pt x="596" y="885"/>
                </a:lnTo>
                <a:lnTo>
                  <a:pt x="607" y="881"/>
                </a:lnTo>
                <a:lnTo>
                  <a:pt x="607" y="881"/>
                </a:lnTo>
                <a:lnTo>
                  <a:pt x="632" y="869"/>
                </a:lnTo>
                <a:lnTo>
                  <a:pt x="659" y="859"/>
                </a:lnTo>
                <a:lnTo>
                  <a:pt x="711" y="841"/>
                </a:lnTo>
                <a:lnTo>
                  <a:pt x="711" y="841"/>
                </a:lnTo>
                <a:lnTo>
                  <a:pt x="757" y="822"/>
                </a:lnTo>
                <a:lnTo>
                  <a:pt x="757" y="822"/>
                </a:lnTo>
                <a:lnTo>
                  <a:pt x="772" y="816"/>
                </a:lnTo>
                <a:lnTo>
                  <a:pt x="779" y="812"/>
                </a:lnTo>
                <a:lnTo>
                  <a:pt x="786" y="807"/>
                </a:lnTo>
                <a:lnTo>
                  <a:pt x="786" y="807"/>
                </a:lnTo>
                <a:lnTo>
                  <a:pt x="782" y="819"/>
                </a:lnTo>
                <a:lnTo>
                  <a:pt x="782" y="819"/>
                </a:lnTo>
                <a:close/>
                <a:moveTo>
                  <a:pt x="787" y="804"/>
                </a:moveTo>
                <a:lnTo>
                  <a:pt x="787" y="804"/>
                </a:lnTo>
                <a:lnTo>
                  <a:pt x="785" y="804"/>
                </a:lnTo>
                <a:lnTo>
                  <a:pt x="785" y="804"/>
                </a:lnTo>
                <a:lnTo>
                  <a:pt x="780" y="808"/>
                </a:lnTo>
                <a:lnTo>
                  <a:pt x="775" y="810"/>
                </a:lnTo>
                <a:lnTo>
                  <a:pt x="763" y="815"/>
                </a:lnTo>
                <a:lnTo>
                  <a:pt x="740" y="822"/>
                </a:lnTo>
                <a:lnTo>
                  <a:pt x="740" y="822"/>
                </a:lnTo>
                <a:lnTo>
                  <a:pt x="711" y="833"/>
                </a:lnTo>
                <a:lnTo>
                  <a:pt x="684" y="843"/>
                </a:lnTo>
                <a:lnTo>
                  <a:pt x="684" y="843"/>
                </a:lnTo>
                <a:lnTo>
                  <a:pt x="657" y="851"/>
                </a:lnTo>
                <a:lnTo>
                  <a:pt x="629" y="860"/>
                </a:lnTo>
                <a:lnTo>
                  <a:pt x="629" y="860"/>
                </a:lnTo>
                <a:lnTo>
                  <a:pt x="606" y="869"/>
                </a:lnTo>
                <a:lnTo>
                  <a:pt x="606" y="869"/>
                </a:lnTo>
                <a:lnTo>
                  <a:pt x="600" y="871"/>
                </a:lnTo>
                <a:lnTo>
                  <a:pt x="594" y="873"/>
                </a:lnTo>
                <a:lnTo>
                  <a:pt x="594" y="873"/>
                </a:lnTo>
                <a:lnTo>
                  <a:pt x="607" y="866"/>
                </a:lnTo>
                <a:lnTo>
                  <a:pt x="607" y="866"/>
                </a:lnTo>
                <a:lnTo>
                  <a:pt x="620" y="860"/>
                </a:lnTo>
                <a:lnTo>
                  <a:pt x="635" y="855"/>
                </a:lnTo>
                <a:lnTo>
                  <a:pt x="662" y="845"/>
                </a:lnTo>
                <a:lnTo>
                  <a:pt x="662" y="845"/>
                </a:lnTo>
                <a:lnTo>
                  <a:pt x="690" y="835"/>
                </a:lnTo>
                <a:lnTo>
                  <a:pt x="718" y="825"/>
                </a:lnTo>
                <a:lnTo>
                  <a:pt x="718" y="825"/>
                </a:lnTo>
                <a:lnTo>
                  <a:pt x="741" y="816"/>
                </a:lnTo>
                <a:lnTo>
                  <a:pt x="764" y="806"/>
                </a:lnTo>
                <a:lnTo>
                  <a:pt x="764" y="806"/>
                </a:lnTo>
                <a:lnTo>
                  <a:pt x="771" y="803"/>
                </a:lnTo>
                <a:lnTo>
                  <a:pt x="778" y="799"/>
                </a:lnTo>
                <a:lnTo>
                  <a:pt x="785" y="794"/>
                </a:lnTo>
                <a:lnTo>
                  <a:pt x="790" y="789"/>
                </a:lnTo>
                <a:lnTo>
                  <a:pt x="790" y="789"/>
                </a:lnTo>
                <a:lnTo>
                  <a:pt x="787" y="804"/>
                </a:lnTo>
                <a:lnTo>
                  <a:pt x="787" y="804"/>
                </a:lnTo>
                <a:close/>
                <a:moveTo>
                  <a:pt x="791" y="787"/>
                </a:moveTo>
                <a:lnTo>
                  <a:pt x="791" y="787"/>
                </a:lnTo>
                <a:lnTo>
                  <a:pt x="790" y="787"/>
                </a:lnTo>
                <a:lnTo>
                  <a:pt x="790" y="787"/>
                </a:lnTo>
                <a:lnTo>
                  <a:pt x="778" y="791"/>
                </a:lnTo>
                <a:lnTo>
                  <a:pt x="766" y="796"/>
                </a:lnTo>
                <a:lnTo>
                  <a:pt x="744" y="807"/>
                </a:lnTo>
                <a:lnTo>
                  <a:pt x="744" y="807"/>
                </a:lnTo>
                <a:lnTo>
                  <a:pt x="686" y="828"/>
                </a:lnTo>
                <a:lnTo>
                  <a:pt x="686" y="828"/>
                </a:lnTo>
                <a:lnTo>
                  <a:pt x="661" y="838"/>
                </a:lnTo>
                <a:lnTo>
                  <a:pt x="635" y="847"/>
                </a:lnTo>
                <a:lnTo>
                  <a:pt x="635" y="847"/>
                </a:lnTo>
                <a:lnTo>
                  <a:pt x="614" y="853"/>
                </a:lnTo>
                <a:lnTo>
                  <a:pt x="604" y="857"/>
                </a:lnTo>
                <a:lnTo>
                  <a:pt x="594" y="861"/>
                </a:lnTo>
                <a:lnTo>
                  <a:pt x="594" y="861"/>
                </a:lnTo>
                <a:lnTo>
                  <a:pt x="595" y="852"/>
                </a:lnTo>
                <a:lnTo>
                  <a:pt x="595" y="852"/>
                </a:lnTo>
                <a:lnTo>
                  <a:pt x="606" y="850"/>
                </a:lnTo>
                <a:lnTo>
                  <a:pt x="618" y="847"/>
                </a:lnTo>
                <a:lnTo>
                  <a:pt x="640" y="838"/>
                </a:lnTo>
                <a:lnTo>
                  <a:pt x="640" y="838"/>
                </a:lnTo>
                <a:lnTo>
                  <a:pt x="654" y="834"/>
                </a:lnTo>
                <a:lnTo>
                  <a:pt x="668" y="829"/>
                </a:lnTo>
                <a:lnTo>
                  <a:pt x="696" y="822"/>
                </a:lnTo>
                <a:lnTo>
                  <a:pt x="696" y="822"/>
                </a:lnTo>
                <a:lnTo>
                  <a:pt x="709" y="819"/>
                </a:lnTo>
                <a:lnTo>
                  <a:pt x="722" y="815"/>
                </a:lnTo>
                <a:lnTo>
                  <a:pt x="734" y="810"/>
                </a:lnTo>
                <a:lnTo>
                  <a:pt x="746" y="805"/>
                </a:lnTo>
                <a:lnTo>
                  <a:pt x="746" y="805"/>
                </a:lnTo>
                <a:lnTo>
                  <a:pt x="769" y="794"/>
                </a:lnTo>
                <a:lnTo>
                  <a:pt x="780" y="789"/>
                </a:lnTo>
                <a:lnTo>
                  <a:pt x="792" y="784"/>
                </a:lnTo>
                <a:lnTo>
                  <a:pt x="792" y="784"/>
                </a:lnTo>
                <a:lnTo>
                  <a:pt x="791" y="787"/>
                </a:lnTo>
                <a:lnTo>
                  <a:pt x="791" y="787"/>
                </a:lnTo>
                <a:close/>
                <a:moveTo>
                  <a:pt x="792" y="781"/>
                </a:moveTo>
                <a:lnTo>
                  <a:pt x="792" y="781"/>
                </a:lnTo>
                <a:lnTo>
                  <a:pt x="782" y="786"/>
                </a:lnTo>
                <a:lnTo>
                  <a:pt x="771" y="791"/>
                </a:lnTo>
                <a:lnTo>
                  <a:pt x="750" y="801"/>
                </a:lnTo>
                <a:lnTo>
                  <a:pt x="750" y="801"/>
                </a:lnTo>
                <a:lnTo>
                  <a:pt x="737" y="806"/>
                </a:lnTo>
                <a:lnTo>
                  <a:pt x="723" y="812"/>
                </a:lnTo>
                <a:lnTo>
                  <a:pt x="709" y="816"/>
                </a:lnTo>
                <a:lnTo>
                  <a:pt x="695" y="820"/>
                </a:lnTo>
                <a:lnTo>
                  <a:pt x="695" y="820"/>
                </a:lnTo>
                <a:lnTo>
                  <a:pt x="670" y="827"/>
                </a:lnTo>
                <a:lnTo>
                  <a:pt x="657" y="830"/>
                </a:lnTo>
                <a:lnTo>
                  <a:pt x="644" y="835"/>
                </a:lnTo>
                <a:lnTo>
                  <a:pt x="644" y="835"/>
                </a:lnTo>
                <a:lnTo>
                  <a:pt x="621" y="843"/>
                </a:lnTo>
                <a:lnTo>
                  <a:pt x="621" y="843"/>
                </a:lnTo>
                <a:lnTo>
                  <a:pt x="615" y="845"/>
                </a:lnTo>
                <a:lnTo>
                  <a:pt x="609" y="846"/>
                </a:lnTo>
                <a:lnTo>
                  <a:pt x="603" y="848"/>
                </a:lnTo>
                <a:lnTo>
                  <a:pt x="598" y="850"/>
                </a:lnTo>
                <a:lnTo>
                  <a:pt x="598" y="850"/>
                </a:lnTo>
                <a:lnTo>
                  <a:pt x="610" y="843"/>
                </a:lnTo>
                <a:lnTo>
                  <a:pt x="623" y="836"/>
                </a:lnTo>
                <a:lnTo>
                  <a:pt x="623" y="836"/>
                </a:lnTo>
                <a:lnTo>
                  <a:pt x="661" y="822"/>
                </a:lnTo>
                <a:lnTo>
                  <a:pt x="699" y="808"/>
                </a:lnTo>
                <a:lnTo>
                  <a:pt x="699" y="808"/>
                </a:lnTo>
                <a:lnTo>
                  <a:pt x="743" y="792"/>
                </a:lnTo>
                <a:lnTo>
                  <a:pt x="765" y="784"/>
                </a:lnTo>
                <a:lnTo>
                  <a:pt x="786" y="774"/>
                </a:lnTo>
                <a:lnTo>
                  <a:pt x="786" y="774"/>
                </a:lnTo>
                <a:lnTo>
                  <a:pt x="789" y="773"/>
                </a:lnTo>
                <a:lnTo>
                  <a:pt x="790" y="773"/>
                </a:lnTo>
                <a:lnTo>
                  <a:pt x="790" y="772"/>
                </a:lnTo>
                <a:lnTo>
                  <a:pt x="790" y="772"/>
                </a:lnTo>
                <a:lnTo>
                  <a:pt x="794" y="770"/>
                </a:lnTo>
                <a:lnTo>
                  <a:pt x="794" y="770"/>
                </a:lnTo>
                <a:lnTo>
                  <a:pt x="792" y="781"/>
                </a:lnTo>
                <a:lnTo>
                  <a:pt x="792" y="781"/>
                </a:lnTo>
                <a:close/>
                <a:moveTo>
                  <a:pt x="796" y="767"/>
                </a:moveTo>
                <a:lnTo>
                  <a:pt x="796" y="767"/>
                </a:lnTo>
                <a:lnTo>
                  <a:pt x="794" y="767"/>
                </a:lnTo>
                <a:lnTo>
                  <a:pt x="794" y="767"/>
                </a:lnTo>
                <a:lnTo>
                  <a:pt x="776" y="776"/>
                </a:lnTo>
                <a:lnTo>
                  <a:pt x="757" y="784"/>
                </a:lnTo>
                <a:lnTo>
                  <a:pt x="720" y="798"/>
                </a:lnTo>
                <a:lnTo>
                  <a:pt x="681" y="811"/>
                </a:lnTo>
                <a:lnTo>
                  <a:pt x="662" y="818"/>
                </a:lnTo>
                <a:lnTo>
                  <a:pt x="643" y="825"/>
                </a:lnTo>
                <a:lnTo>
                  <a:pt x="643" y="825"/>
                </a:lnTo>
                <a:lnTo>
                  <a:pt x="629" y="830"/>
                </a:lnTo>
                <a:lnTo>
                  <a:pt x="629" y="830"/>
                </a:lnTo>
                <a:lnTo>
                  <a:pt x="608" y="839"/>
                </a:lnTo>
                <a:lnTo>
                  <a:pt x="608" y="839"/>
                </a:lnTo>
                <a:lnTo>
                  <a:pt x="617" y="834"/>
                </a:lnTo>
                <a:lnTo>
                  <a:pt x="617" y="834"/>
                </a:lnTo>
                <a:lnTo>
                  <a:pt x="640" y="825"/>
                </a:lnTo>
                <a:lnTo>
                  <a:pt x="662" y="816"/>
                </a:lnTo>
                <a:lnTo>
                  <a:pt x="707" y="801"/>
                </a:lnTo>
                <a:lnTo>
                  <a:pt x="731" y="792"/>
                </a:lnTo>
                <a:lnTo>
                  <a:pt x="753" y="783"/>
                </a:lnTo>
                <a:lnTo>
                  <a:pt x="775" y="773"/>
                </a:lnTo>
                <a:lnTo>
                  <a:pt x="797" y="761"/>
                </a:lnTo>
                <a:lnTo>
                  <a:pt x="797" y="761"/>
                </a:lnTo>
                <a:lnTo>
                  <a:pt x="796" y="767"/>
                </a:lnTo>
                <a:lnTo>
                  <a:pt x="796" y="767"/>
                </a:lnTo>
                <a:close/>
                <a:moveTo>
                  <a:pt x="797" y="758"/>
                </a:moveTo>
                <a:lnTo>
                  <a:pt x="797" y="758"/>
                </a:lnTo>
                <a:lnTo>
                  <a:pt x="781" y="766"/>
                </a:lnTo>
                <a:lnTo>
                  <a:pt x="765" y="773"/>
                </a:lnTo>
                <a:lnTo>
                  <a:pt x="734" y="786"/>
                </a:lnTo>
                <a:lnTo>
                  <a:pt x="701" y="798"/>
                </a:lnTo>
                <a:lnTo>
                  <a:pt x="669" y="809"/>
                </a:lnTo>
                <a:lnTo>
                  <a:pt x="669" y="809"/>
                </a:lnTo>
                <a:lnTo>
                  <a:pt x="638" y="819"/>
                </a:lnTo>
                <a:lnTo>
                  <a:pt x="606" y="829"/>
                </a:lnTo>
                <a:lnTo>
                  <a:pt x="606" y="829"/>
                </a:lnTo>
                <a:lnTo>
                  <a:pt x="601" y="830"/>
                </a:lnTo>
                <a:lnTo>
                  <a:pt x="601" y="830"/>
                </a:lnTo>
                <a:lnTo>
                  <a:pt x="601" y="830"/>
                </a:lnTo>
                <a:lnTo>
                  <a:pt x="606" y="827"/>
                </a:lnTo>
                <a:lnTo>
                  <a:pt x="606" y="827"/>
                </a:lnTo>
                <a:lnTo>
                  <a:pt x="614" y="824"/>
                </a:lnTo>
                <a:lnTo>
                  <a:pt x="622" y="821"/>
                </a:lnTo>
                <a:lnTo>
                  <a:pt x="622" y="821"/>
                </a:lnTo>
                <a:lnTo>
                  <a:pt x="649" y="811"/>
                </a:lnTo>
                <a:lnTo>
                  <a:pt x="649" y="811"/>
                </a:lnTo>
                <a:lnTo>
                  <a:pt x="678" y="799"/>
                </a:lnTo>
                <a:lnTo>
                  <a:pt x="707" y="787"/>
                </a:lnTo>
                <a:lnTo>
                  <a:pt x="707" y="787"/>
                </a:lnTo>
                <a:lnTo>
                  <a:pt x="729" y="780"/>
                </a:lnTo>
                <a:lnTo>
                  <a:pt x="750" y="772"/>
                </a:lnTo>
                <a:lnTo>
                  <a:pt x="770" y="764"/>
                </a:lnTo>
                <a:lnTo>
                  <a:pt x="791" y="755"/>
                </a:lnTo>
                <a:lnTo>
                  <a:pt x="791" y="755"/>
                </a:lnTo>
                <a:lnTo>
                  <a:pt x="793" y="755"/>
                </a:lnTo>
                <a:lnTo>
                  <a:pt x="796" y="753"/>
                </a:lnTo>
                <a:lnTo>
                  <a:pt x="796" y="753"/>
                </a:lnTo>
                <a:lnTo>
                  <a:pt x="798" y="752"/>
                </a:lnTo>
                <a:lnTo>
                  <a:pt x="798" y="752"/>
                </a:lnTo>
                <a:lnTo>
                  <a:pt x="797" y="758"/>
                </a:lnTo>
                <a:lnTo>
                  <a:pt x="797" y="758"/>
                </a:lnTo>
                <a:close/>
                <a:moveTo>
                  <a:pt x="798" y="750"/>
                </a:moveTo>
                <a:lnTo>
                  <a:pt x="798" y="750"/>
                </a:lnTo>
                <a:lnTo>
                  <a:pt x="751" y="768"/>
                </a:lnTo>
                <a:lnTo>
                  <a:pt x="703" y="786"/>
                </a:lnTo>
                <a:lnTo>
                  <a:pt x="703" y="786"/>
                </a:lnTo>
                <a:lnTo>
                  <a:pt x="674" y="796"/>
                </a:lnTo>
                <a:lnTo>
                  <a:pt x="674" y="796"/>
                </a:lnTo>
                <a:lnTo>
                  <a:pt x="659" y="801"/>
                </a:lnTo>
                <a:lnTo>
                  <a:pt x="644" y="807"/>
                </a:lnTo>
                <a:lnTo>
                  <a:pt x="613" y="818"/>
                </a:lnTo>
                <a:lnTo>
                  <a:pt x="613" y="818"/>
                </a:lnTo>
                <a:lnTo>
                  <a:pt x="607" y="820"/>
                </a:lnTo>
                <a:lnTo>
                  <a:pt x="602" y="822"/>
                </a:lnTo>
                <a:lnTo>
                  <a:pt x="602" y="822"/>
                </a:lnTo>
                <a:lnTo>
                  <a:pt x="610" y="819"/>
                </a:lnTo>
                <a:lnTo>
                  <a:pt x="618" y="816"/>
                </a:lnTo>
                <a:lnTo>
                  <a:pt x="618" y="816"/>
                </a:lnTo>
                <a:lnTo>
                  <a:pt x="630" y="810"/>
                </a:lnTo>
                <a:lnTo>
                  <a:pt x="643" y="803"/>
                </a:lnTo>
                <a:lnTo>
                  <a:pt x="643" y="803"/>
                </a:lnTo>
                <a:lnTo>
                  <a:pt x="655" y="796"/>
                </a:lnTo>
                <a:lnTo>
                  <a:pt x="667" y="790"/>
                </a:lnTo>
                <a:lnTo>
                  <a:pt x="691" y="781"/>
                </a:lnTo>
                <a:lnTo>
                  <a:pt x="742" y="764"/>
                </a:lnTo>
                <a:lnTo>
                  <a:pt x="742" y="764"/>
                </a:lnTo>
                <a:lnTo>
                  <a:pt x="770" y="754"/>
                </a:lnTo>
                <a:lnTo>
                  <a:pt x="784" y="749"/>
                </a:lnTo>
                <a:lnTo>
                  <a:pt x="799" y="742"/>
                </a:lnTo>
                <a:lnTo>
                  <a:pt x="799" y="742"/>
                </a:lnTo>
                <a:lnTo>
                  <a:pt x="798" y="750"/>
                </a:lnTo>
                <a:lnTo>
                  <a:pt x="798" y="750"/>
                </a:lnTo>
                <a:close/>
                <a:moveTo>
                  <a:pt x="799" y="739"/>
                </a:moveTo>
                <a:lnTo>
                  <a:pt x="799" y="739"/>
                </a:lnTo>
                <a:lnTo>
                  <a:pt x="774" y="749"/>
                </a:lnTo>
                <a:lnTo>
                  <a:pt x="750" y="759"/>
                </a:lnTo>
                <a:lnTo>
                  <a:pt x="750" y="759"/>
                </a:lnTo>
                <a:lnTo>
                  <a:pt x="696" y="776"/>
                </a:lnTo>
                <a:lnTo>
                  <a:pt x="696" y="776"/>
                </a:lnTo>
                <a:lnTo>
                  <a:pt x="665" y="787"/>
                </a:lnTo>
                <a:lnTo>
                  <a:pt x="635" y="799"/>
                </a:lnTo>
                <a:lnTo>
                  <a:pt x="635" y="799"/>
                </a:lnTo>
                <a:lnTo>
                  <a:pt x="618" y="806"/>
                </a:lnTo>
                <a:lnTo>
                  <a:pt x="618" y="806"/>
                </a:lnTo>
                <a:lnTo>
                  <a:pt x="627" y="801"/>
                </a:lnTo>
                <a:lnTo>
                  <a:pt x="627" y="801"/>
                </a:lnTo>
                <a:lnTo>
                  <a:pt x="648" y="790"/>
                </a:lnTo>
                <a:lnTo>
                  <a:pt x="670" y="781"/>
                </a:lnTo>
                <a:lnTo>
                  <a:pt x="713" y="764"/>
                </a:lnTo>
                <a:lnTo>
                  <a:pt x="713" y="764"/>
                </a:lnTo>
                <a:lnTo>
                  <a:pt x="736" y="755"/>
                </a:lnTo>
                <a:lnTo>
                  <a:pt x="756" y="746"/>
                </a:lnTo>
                <a:lnTo>
                  <a:pt x="777" y="736"/>
                </a:lnTo>
                <a:lnTo>
                  <a:pt x="800" y="728"/>
                </a:lnTo>
                <a:lnTo>
                  <a:pt x="800" y="728"/>
                </a:lnTo>
                <a:lnTo>
                  <a:pt x="799" y="739"/>
                </a:lnTo>
                <a:lnTo>
                  <a:pt x="799" y="739"/>
                </a:lnTo>
                <a:close/>
                <a:moveTo>
                  <a:pt x="800" y="725"/>
                </a:moveTo>
                <a:lnTo>
                  <a:pt x="800" y="725"/>
                </a:lnTo>
                <a:lnTo>
                  <a:pt x="784" y="729"/>
                </a:lnTo>
                <a:lnTo>
                  <a:pt x="771" y="734"/>
                </a:lnTo>
                <a:lnTo>
                  <a:pt x="744" y="745"/>
                </a:lnTo>
                <a:lnTo>
                  <a:pt x="744" y="745"/>
                </a:lnTo>
                <a:lnTo>
                  <a:pt x="708" y="757"/>
                </a:lnTo>
                <a:lnTo>
                  <a:pt x="708" y="757"/>
                </a:lnTo>
                <a:lnTo>
                  <a:pt x="736" y="746"/>
                </a:lnTo>
                <a:lnTo>
                  <a:pt x="763" y="734"/>
                </a:lnTo>
                <a:lnTo>
                  <a:pt x="763" y="734"/>
                </a:lnTo>
                <a:lnTo>
                  <a:pt x="778" y="726"/>
                </a:lnTo>
                <a:lnTo>
                  <a:pt x="778" y="726"/>
                </a:lnTo>
                <a:lnTo>
                  <a:pt x="789" y="723"/>
                </a:lnTo>
                <a:lnTo>
                  <a:pt x="800" y="719"/>
                </a:lnTo>
                <a:lnTo>
                  <a:pt x="800" y="719"/>
                </a:lnTo>
                <a:lnTo>
                  <a:pt x="800" y="725"/>
                </a:lnTo>
                <a:lnTo>
                  <a:pt x="800" y="725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" name="文本框 6"/>
          <p:cNvSpPr>
            <a:spLocks noChangeArrowheads="1"/>
          </p:cNvSpPr>
          <p:nvPr/>
        </p:nvSpPr>
        <p:spPr bwMode="auto">
          <a:xfrm>
            <a:off x="2051720" y="1419622"/>
            <a:ext cx="4824981" cy="10156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60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  <a:sym typeface="Roboto Th" pitchFamily="2" charset="0"/>
              </a:rPr>
              <a:t>感谢各位聆听</a:t>
            </a:r>
            <a:endParaRPr lang="en-US" sz="6000" dirty="0">
              <a:solidFill>
                <a:schemeClr val="bg1"/>
              </a:solidFill>
              <a:latin typeface="迷你简卡通" pitchFamily="65" charset="-122"/>
              <a:ea typeface="迷你简卡通" pitchFamily="65" charset="-122"/>
              <a:sym typeface="Roboto Th" pitchFamily="2" charset="0"/>
            </a:endParaRPr>
          </a:p>
        </p:txBody>
      </p:sp>
      <p:sp>
        <p:nvSpPr>
          <p:cNvPr id="6" name="矩形 9"/>
          <p:cNvSpPr>
            <a:spLocks noChangeArrowheads="1"/>
          </p:cNvSpPr>
          <p:nvPr/>
        </p:nvSpPr>
        <p:spPr bwMode="auto">
          <a:xfrm>
            <a:off x="2223169" y="2322898"/>
            <a:ext cx="4521077" cy="5407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微软雅黑" pitchFamily="34" charset="-122"/>
              <a:ea typeface="微软雅黑" pitchFamily="34" charset="-122"/>
              <a:sym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AD49D51-C4A2-E06D-6135-ABCF18A3EA75}"/>
              </a:ext>
            </a:extLst>
          </p:cNvPr>
          <p:cNvSpPr/>
          <p:nvPr/>
        </p:nvSpPr>
        <p:spPr>
          <a:xfrm>
            <a:off x="1964513" y="2961150"/>
            <a:ext cx="5214974" cy="3774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ct val="0"/>
              </a:spcAft>
              <a:defRPr/>
            </a:pPr>
            <a:r>
              <a:rPr lang="zh-CN" altLang="en-US" sz="1400" dirty="0">
                <a:solidFill>
                  <a:schemeClr val="bg1"/>
                </a:solidFill>
                <a:latin typeface="迷你简卡通" pitchFamily="65" charset="-122"/>
                <a:ea typeface="迷你简卡通" pitchFamily="65" charset="-122"/>
              </a:rPr>
              <a:t>讲解人：郑蜀杭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5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8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139616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ffff-ffff-ffff-</a:t>
                      </a:r>
                      <a:r>
                        <a:rPr lang="en-US" altLang="zh-CN" sz="1050" dirty="0" err="1"/>
                        <a:t>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PC1-&gt;PC3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在同一网段，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地址，会先缓存需要发送的报文，然后在当前局域网内广播询问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地址，报文情况如下，其中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地址全</a:t>
            </a:r>
            <a:r>
              <a:rPr lang="en-US" altLang="zh-CN" sz="1200" dirty="0">
                <a:solidFill>
                  <a:schemeClr val="bg1"/>
                </a:solidFill>
              </a:rPr>
              <a:t>f</a:t>
            </a:r>
            <a:r>
              <a:rPr lang="zh-CN" altLang="en-US" sz="1200" dirty="0">
                <a:solidFill>
                  <a:schemeClr val="bg1"/>
                </a:solidFill>
              </a:rPr>
              <a:t>表示广播；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4EA520-E225-F7DC-EAAF-DF89B9F1B965}"/>
              </a:ext>
            </a:extLst>
          </p:cNvPr>
          <p:cNvSpPr txBox="1"/>
          <p:nvPr/>
        </p:nvSpPr>
        <p:spPr>
          <a:xfrm>
            <a:off x="35496" y="1783073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请求报文后，将该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请求报文在同一广播域内进行转发，</a:t>
            </a:r>
            <a:r>
              <a:rPr lang="en-US" altLang="zh-CN" sz="1200" dirty="0">
                <a:solidFill>
                  <a:schemeClr val="bg1"/>
                </a:solidFill>
              </a:rPr>
              <a:t> PC2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</a:rPr>
              <a:t>E2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E3</a:t>
            </a:r>
            <a:r>
              <a:rPr lang="zh-CN" altLang="en-US" sz="1200" dirty="0">
                <a:solidFill>
                  <a:schemeClr val="bg1"/>
                </a:solidFill>
              </a:rPr>
              <a:t>端口可以接收到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FD790D-6C77-AB6A-277A-6EB90F30CDAD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3193339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D3BCF13-4556-41A5-08A9-7939F1D60013}"/>
              </a:ext>
            </a:extLst>
          </p:cNvPr>
          <p:cNvSpPr txBox="1"/>
          <p:nvPr/>
        </p:nvSpPr>
        <p:spPr>
          <a:xfrm>
            <a:off x="6715767" y="281124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C6F7B-5B6F-C4C8-1EC7-49E32B082882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429677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8C5CA8-52D7-A43B-6BCD-0AC46FC413B8}"/>
              </a:ext>
            </a:extLst>
          </p:cNvPr>
          <p:cNvSpPr txBox="1"/>
          <p:nvPr/>
        </p:nvSpPr>
        <p:spPr>
          <a:xfrm>
            <a:off x="6711262" y="390124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390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139616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ffff-ffff-ffff-</a:t>
                      </a:r>
                      <a:r>
                        <a:rPr lang="en-US" altLang="zh-CN" sz="1050" dirty="0" err="1"/>
                        <a:t>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PC1-&gt;PC3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在同一网段，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地址，会先缓存需要发送的报文，然后在当前局域网内广播询问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地址，报文情况如下，其中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地址全</a:t>
            </a:r>
            <a:r>
              <a:rPr lang="en-US" altLang="zh-CN" sz="1200" dirty="0">
                <a:solidFill>
                  <a:schemeClr val="bg1"/>
                </a:solidFill>
              </a:rPr>
              <a:t>f</a:t>
            </a:r>
            <a:r>
              <a:rPr lang="zh-CN" altLang="en-US" sz="1200" dirty="0">
                <a:solidFill>
                  <a:schemeClr val="bg1"/>
                </a:solidFill>
              </a:rPr>
              <a:t>表示广播；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4EA520-E225-F7DC-EAAF-DF89B9F1B965}"/>
              </a:ext>
            </a:extLst>
          </p:cNvPr>
          <p:cNvSpPr txBox="1"/>
          <p:nvPr/>
        </p:nvSpPr>
        <p:spPr>
          <a:xfrm>
            <a:off x="35496" y="1783073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请求报文后，将该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请求报文在同一广播域内进行转发，</a:t>
            </a:r>
            <a:r>
              <a:rPr lang="en-US" altLang="zh-CN" sz="1200" dirty="0">
                <a:solidFill>
                  <a:schemeClr val="bg1"/>
                </a:solidFill>
              </a:rPr>
              <a:t> PC2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</a:rPr>
              <a:t>E2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E3</a:t>
            </a:r>
            <a:r>
              <a:rPr lang="zh-CN" altLang="en-US" sz="1200" dirty="0">
                <a:solidFill>
                  <a:schemeClr val="bg1"/>
                </a:solidFill>
              </a:rPr>
              <a:t>端口可以接收到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50AF5A-C410-8325-A49C-A7D32000DBB8}"/>
              </a:ext>
            </a:extLst>
          </p:cNvPr>
          <p:cNvSpPr txBox="1"/>
          <p:nvPr/>
        </p:nvSpPr>
        <p:spPr>
          <a:xfrm>
            <a:off x="27900" y="2306346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报文后，会将自己的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地址和请求报文中的目的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地址进行比对，只有被请求的主机（即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）会对报文进行处理；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FD790D-6C77-AB6A-277A-6EB90F30CDAD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3193339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D3BCF13-4556-41A5-08A9-7939F1D60013}"/>
              </a:ext>
            </a:extLst>
          </p:cNvPr>
          <p:cNvSpPr txBox="1"/>
          <p:nvPr/>
        </p:nvSpPr>
        <p:spPr>
          <a:xfrm>
            <a:off x="6715767" y="281124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C6F7B-5B6F-C4C8-1EC7-49E32B082882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429677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8C5CA8-52D7-A43B-6BCD-0AC46FC413B8}"/>
              </a:ext>
            </a:extLst>
          </p:cNvPr>
          <p:cNvSpPr txBox="1"/>
          <p:nvPr/>
        </p:nvSpPr>
        <p:spPr>
          <a:xfrm>
            <a:off x="6711262" y="390124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9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139616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PC1-&gt;PC3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在同一网段，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地址，会先缓存需要发送的报文，然后在当前局域网内广播询问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地址，报文情况如下，其中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地址全</a:t>
            </a:r>
            <a:r>
              <a:rPr lang="en-US" altLang="zh-CN" sz="1200" dirty="0">
                <a:solidFill>
                  <a:schemeClr val="bg1"/>
                </a:solidFill>
              </a:rPr>
              <a:t>f</a:t>
            </a:r>
            <a:r>
              <a:rPr lang="zh-CN" altLang="en-US" sz="1200" dirty="0">
                <a:solidFill>
                  <a:schemeClr val="bg1"/>
                </a:solidFill>
              </a:rPr>
              <a:t>表示广播；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4EA520-E225-F7DC-EAAF-DF89B9F1B965}"/>
              </a:ext>
            </a:extLst>
          </p:cNvPr>
          <p:cNvSpPr txBox="1"/>
          <p:nvPr/>
        </p:nvSpPr>
        <p:spPr>
          <a:xfrm>
            <a:off x="35496" y="1783073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请求报文后，将该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请求报文在同一广播域内进行转发，</a:t>
            </a:r>
            <a:r>
              <a:rPr lang="en-US" altLang="zh-CN" sz="1200" dirty="0">
                <a:solidFill>
                  <a:schemeClr val="bg1"/>
                </a:solidFill>
              </a:rPr>
              <a:t> PC2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</a:rPr>
              <a:t>E2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E3</a:t>
            </a:r>
            <a:r>
              <a:rPr lang="zh-CN" altLang="en-US" sz="1200" dirty="0">
                <a:solidFill>
                  <a:schemeClr val="bg1"/>
                </a:solidFill>
              </a:rPr>
              <a:t>端口可以接收到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50AF5A-C410-8325-A49C-A7D32000DBB8}"/>
              </a:ext>
            </a:extLst>
          </p:cNvPr>
          <p:cNvSpPr txBox="1"/>
          <p:nvPr/>
        </p:nvSpPr>
        <p:spPr>
          <a:xfrm>
            <a:off x="27900" y="2306346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报文后，会将自己的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地址和请求报文中的目的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地址进行比对，只有被请求的主机（即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）会对报文进行处理；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813D5-4C4A-5CEB-FC26-D3CB05DD6E04}"/>
              </a:ext>
            </a:extLst>
          </p:cNvPr>
          <p:cNvSpPr txBox="1"/>
          <p:nvPr/>
        </p:nvSpPr>
        <p:spPr>
          <a:xfrm>
            <a:off x="27900" y="28318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开始处理时，先将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请求报文中的源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地址（即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地址）存入自己的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表中；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FD790D-6C77-AB6A-277A-6EB90F30CDAD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3193339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74011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D3BCF13-4556-41A5-08A9-7939F1D60013}"/>
              </a:ext>
            </a:extLst>
          </p:cNvPr>
          <p:cNvSpPr txBox="1"/>
          <p:nvPr/>
        </p:nvSpPr>
        <p:spPr>
          <a:xfrm>
            <a:off x="6715767" y="281124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C6F7B-5B6F-C4C8-1EC7-49E32B082882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429677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8C5CA8-52D7-A43B-6BCD-0AC46FC413B8}"/>
              </a:ext>
            </a:extLst>
          </p:cNvPr>
          <p:cNvSpPr txBox="1"/>
          <p:nvPr/>
        </p:nvSpPr>
        <p:spPr>
          <a:xfrm>
            <a:off x="6711262" y="390124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377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139616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PC1-&gt;PC3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在同一网段，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地址，会先缓存需要发送的报文，然后在当前局域网内广播询问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地址，报文情况如下，其中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地址全</a:t>
            </a:r>
            <a:r>
              <a:rPr lang="en-US" altLang="zh-CN" sz="1200" dirty="0">
                <a:solidFill>
                  <a:schemeClr val="bg1"/>
                </a:solidFill>
              </a:rPr>
              <a:t>f</a:t>
            </a:r>
            <a:r>
              <a:rPr lang="zh-CN" altLang="en-US" sz="1200" dirty="0">
                <a:solidFill>
                  <a:schemeClr val="bg1"/>
                </a:solidFill>
              </a:rPr>
              <a:t>表示广播；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4EA520-E225-F7DC-EAAF-DF89B9F1B965}"/>
              </a:ext>
            </a:extLst>
          </p:cNvPr>
          <p:cNvSpPr txBox="1"/>
          <p:nvPr/>
        </p:nvSpPr>
        <p:spPr>
          <a:xfrm>
            <a:off x="35496" y="1783073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请求报文后，将该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请求报文在同一广播域内进行转发，</a:t>
            </a:r>
            <a:r>
              <a:rPr lang="en-US" altLang="zh-CN" sz="1200" dirty="0">
                <a:solidFill>
                  <a:schemeClr val="bg1"/>
                </a:solidFill>
              </a:rPr>
              <a:t> PC2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</a:rPr>
              <a:t>E2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E3</a:t>
            </a:r>
            <a:r>
              <a:rPr lang="zh-CN" altLang="en-US" sz="1200" dirty="0">
                <a:solidFill>
                  <a:schemeClr val="bg1"/>
                </a:solidFill>
              </a:rPr>
              <a:t>端口可以接收到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50AF5A-C410-8325-A49C-A7D32000DBB8}"/>
              </a:ext>
            </a:extLst>
          </p:cNvPr>
          <p:cNvSpPr txBox="1"/>
          <p:nvPr/>
        </p:nvSpPr>
        <p:spPr>
          <a:xfrm>
            <a:off x="27900" y="2306346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报文后，会将自己的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地址和请求报文中的目的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地址进行比对，只有被请求的主机（即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）会对报文进行处理；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813D5-4C4A-5CEB-FC26-D3CB05DD6E04}"/>
              </a:ext>
            </a:extLst>
          </p:cNvPr>
          <p:cNvSpPr txBox="1"/>
          <p:nvPr/>
        </p:nvSpPr>
        <p:spPr>
          <a:xfrm>
            <a:off x="27900" y="28318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开始处理时，先将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请求报文中的源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地址（即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地址）存入自己的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表中；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DC771-3D4E-0E96-CF51-FFD993A9EFD5}"/>
              </a:ext>
            </a:extLst>
          </p:cNvPr>
          <p:cNvSpPr txBox="1"/>
          <p:nvPr/>
        </p:nvSpPr>
        <p:spPr>
          <a:xfrm>
            <a:off x="35496" y="3357829"/>
            <a:ext cx="482453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⑤ 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以单播方式发送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应答报文给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FD790D-6C77-AB6A-277A-6EB90F30CDAD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3193339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74011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D3BCF13-4556-41A5-08A9-7939F1D60013}"/>
              </a:ext>
            </a:extLst>
          </p:cNvPr>
          <p:cNvSpPr txBox="1"/>
          <p:nvPr/>
        </p:nvSpPr>
        <p:spPr>
          <a:xfrm>
            <a:off x="6715767" y="281124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C6F7B-5B6F-C4C8-1EC7-49E32B082882}"/>
              </a:ext>
            </a:extLst>
          </p:cNvPr>
          <p:cNvGraphicFramePr>
            <a:graphicFrameLocks noGrp="1"/>
          </p:cNvGraphicFramePr>
          <p:nvPr/>
        </p:nvGraphicFramePr>
        <p:xfrm>
          <a:off x="6063190" y="4296778"/>
          <a:ext cx="2304256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8C5CA8-52D7-A43B-6BCD-0AC46FC413B8}"/>
              </a:ext>
            </a:extLst>
          </p:cNvPr>
          <p:cNvSpPr txBox="1"/>
          <p:nvPr/>
        </p:nvSpPr>
        <p:spPr>
          <a:xfrm>
            <a:off x="6711262" y="390124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6B9D7AE-7783-BD4A-024D-217A7B4A3BFD}"/>
              </a:ext>
            </a:extLst>
          </p:cNvPr>
          <p:cNvGraphicFramePr>
            <a:graphicFrameLocks noGrp="1"/>
          </p:cNvGraphicFramePr>
          <p:nvPr/>
        </p:nvGraphicFramePr>
        <p:xfrm>
          <a:off x="35496" y="372083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00e0-fc12-3333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1419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A6E7543-D2E8-4BC9-53CA-2C99955F0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0"/>
            <a:ext cx="4283968" cy="2859387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AC7D76F-D4A5-0CD8-2360-575D4B53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3727435"/>
              </p:ext>
            </p:extLst>
          </p:nvPr>
        </p:nvGraphicFramePr>
        <p:xfrm>
          <a:off x="35496" y="139616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 err="1"/>
                        <a:t>ffff-ffff-ffff-ffff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42E5E060-0243-C18C-A595-EE0C03B8D785}"/>
              </a:ext>
            </a:extLst>
          </p:cNvPr>
          <p:cNvSpPr txBox="1"/>
          <p:nvPr/>
        </p:nvSpPr>
        <p:spPr>
          <a:xfrm>
            <a:off x="35496" y="-53140"/>
            <a:ext cx="4750254" cy="1447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（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） </a:t>
            </a:r>
            <a:r>
              <a:rPr lang="en-US" altLang="zh-CN" sz="1200" dirty="0">
                <a:solidFill>
                  <a:schemeClr val="bg1"/>
                </a:solidFill>
              </a:rPr>
              <a:t>PC1-&gt;PC3</a:t>
            </a:r>
          </a:p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① 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在同一网段，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想要向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发送数据时，因为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在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缓存表中没有找到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地址，会先缓存需要发送的报文，然后在当前局域网内广播询问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地址，报文情况如下，其中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1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请求报文，目的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地址全</a:t>
            </a:r>
            <a:r>
              <a:rPr lang="en-US" altLang="zh-CN" sz="1200" dirty="0">
                <a:solidFill>
                  <a:schemeClr val="bg1"/>
                </a:solidFill>
              </a:rPr>
              <a:t>f</a:t>
            </a:r>
            <a:r>
              <a:rPr lang="zh-CN" altLang="en-US" sz="1200" dirty="0">
                <a:solidFill>
                  <a:schemeClr val="bg1"/>
                </a:solidFill>
              </a:rPr>
              <a:t>表示广播；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4EA520-E225-F7DC-EAAF-DF89B9F1B965}"/>
              </a:ext>
            </a:extLst>
          </p:cNvPr>
          <p:cNvSpPr txBox="1"/>
          <p:nvPr/>
        </p:nvSpPr>
        <p:spPr>
          <a:xfrm>
            <a:off x="35496" y="1783073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② 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请求报文后，将该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请求报文在同一广播域内进行转发，</a:t>
            </a:r>
            <a:r>
              <a:rPr lang="en-US" altLang="zh-CN" sz="1200" dirty="0">
                <a:solidFill>
                  <a:schemeClr val="bg1"/>
                </a:solidFill>
              </a:rPr>
              <a:t> PC2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通过</a:t>
            </a:r>
            <a:r>
              <a:rPr lang="en-US" altLang="zh-CN" sz="1200" dirty="0">
                <a:solidFill>
                  <a:schemeClr val="bg1"/>
                </a:solidFill>
              </a:rPr>
              <a:t>E2</a:t>
            </a:r>
            <a:r>
              <a:rPr lang="zh-CN" altLang="en-US" sz="1200" dirty="0">
                <a:solidFill>
                  <a:schemeClr val="bg1"/>
                </a:solidFill>
              </a:rPr>
              <a:t>、</a:t>
            </a:r>
            <a:r>
              <a:rPr lang="en-US" altLang="zh-CN" sz="1200" dirty="0">
                <a:solidFill>
                  <a:schemeClr val="bg1"/>
                </a:solidFill>
              </a:rPr>
              <a:t>E3</a:t>
            </a:r>
            <a:r>
              <a:rPr lang="zh-CN" altLang="en-US" sz="1200" dirty="0">
                <a:solidFill>
                  <a:schemeClr val="bg1"/>
                </a:solidFill>
              </a:rPr>
              <a:t>端口可以接收到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50AF5A-C410-8325-A49C-A7D32000DBB8}"/>
              </a:ext>
            </a:extLst>
          </p:cNvPr>
          <p:cNvSpPr txBox="1"/>
          <p:nvPr/>
        </p:nvSpPr>
        <p:spPr>
          <a:xfrm>
            <a:off x="27900" y="2306346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③ </a:t>
            </a:r>
            <a:r>
              <a:rPr lang="en-US" altLang="zh-CN" sz="1200" dirty="0">
                <a:solidFill>
                  <a:schemeClr val="bg1"/>
                </a:solidFill>
              </a:rPr>
              <a:t>PC2</a:t>
            </a:r>
            <a:r>
              <a:rPr lang="zh-CN" altLang="en-US" sz="1200" dirty="0">
                <a:solidFill>
                  <a:schemeClr val="bg1"/>
                </a:solidFill>
              </a:rPr>
              <a:t>和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接收到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报文后，会将自己的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地址和请求报文中的目的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地址进行比对，只有被请求的主机（即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）会对报文进行处理；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11813D5-4C4A-5CEB-FC26-D3CB05DD6E04}"/>
              </a:ext>
            </a:extLst>
          </p:cNvPr>
          <p:cNvSpPr txBox="1"/>
          <p:nvPr/>
        </p:nvSpPr>
        <p:spPr>
          <a:xfrm>
            <a:off x="27900" y="2831844"/>
            <a:ext cx="4750254" cy="616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④ 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开始处理时，先将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请求报文中的源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地址和源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地址（即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IP</a:t>
            </a:r>
            <a:r>
              <a:rPr lang="zh-CN" altLang="en-US" sz="1200" dirty="0">
                <a:solidFill>
                  <a:schemeClr val="bg1"/>
                </a:solidFill>
              </a:rPr>
              <a:t>地址和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地址）存入自己的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表中；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07DC771-3D4E-0E96-CF51-FFD993A9EFD5}"/>
              </a:ext>
            </a:extLst>
          </p:cNvPr>
          <p:cNvSpPr txBox="1"/>
          <p:nvPr/>
        </p:nvSpPr>
        <p:spPr>
          <a:xfrm>
            <a:off x="35496" y="3357829"/>
            <a:ext cx="4824536" cy="339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⑤ 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以单播方式发送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应答报文给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</a:rPr>
              <a:t>OP</a:t>
            </a:r>
            <a:r>
              <a:rPr lang="zh-CN" altLang="en-US" sz="1200" dirty="0">
                <a:solidFill>
                  <a:schemeClr val="bg1"/>
                </a:solidFill>
              </a:rPr>
              <a:t>为</a:t>
            </a:r>
            <a:r>
              <a:rPr lang="en-US" altLang="zh-CN" sz="1200" dirty="0">
                <a:solidFill>
                  <a:schemeClr val="bg1"/>
                </a:solidFill>
              </a:rPr>
              <a:t>2</a:t>
            </a:r>
            <a:r>
              <a:rPr lang="zh-CN" altLang="en-US" sz="1200" dirty="0">
                <a:solidFill>
                  <a:schemeClr val="bg1"/>
                </a:solidFill>
              </a:rPr>
              <a:t>表示是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应答报文；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0FD790D-6C77-AB6A-277A-6EB90F30C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910027"/>
              </p:ext>
            </p:extLst>
          </p:nvPr>
        </p:nvGraphicFramePr>
        <p:xfrm>
          <a:off x="6063190" y="3193339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10.10.10.103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00e0-fc12-3333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0519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00e0-fc12-1111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740114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D3BCF13-4556-41A5-08A9-7939F1D60013}"/>
              </a:ext>
            </a:extLst>
          </p:cNvPr>
          <p:cNvSpPr txBox="1"/>
          <p:nvPr/>
        </p:nvSpPr>
        <p:spPr>
          <a:xfrm>
            <a:off x="6715767" y="2811247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PC3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97C6F7B-5B6F-C4C8-1EC7-49E32B082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87645"/>
              </p:ext>
            </p:extLst>
          </p:nvPr>
        </p:nvGraphicFramePr>
        <p:xfrm>
          <a:off x="6063190" y="4296778"/>
          <a:ext cx="230425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446504006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13380349"/>
                    </a:ext>
                  </a:extLst>
                </a:gridCol>
              </a:tblGrid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IP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MAC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1495818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10.10.10.101</a:t>
                      </a:r>
                      <a:endParaRPr lang="zh-CN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/>
                        <a:t>00e0-fc12-1111</a:t>
                      </a:r>
                      <a:endParaRPr lang="zh-CN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363172"/>
                  </a:ext>
                </a:extLst>
              </a:tr>
              <a:tr h="23211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10.10.10.103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100" dirty="0">
                          <a:solidFill>
                            <a:srgbClr val="C00000"/>
                          </a:solidFill>
                        </a:rPr>
                        <a:t>00e0-fc12-3333</a:t>
                      </a:r>
                      <a:endParaRPr lang="zh-CN" altLang="en-US" sz="1100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196935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C8C5CA8-52D7-A43B-6BCD-0AC46FC413B8}"/>
              </a:ext>
            </a:extLst>
          </p:cNvPr>
          <p:cNvSpPr txBox="1"/>
          <p:nvPr/>
        </p:nvSpPr>
        <p:spPr>
          <a:xfrm>
            <a:off x="6711262" y="3901241"/>
            <a:ext cx="1008112" cy="38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dirty="0">
                <a:solidFill>
                  <a:schemeClr val="bg1"/>
                </a:solidFill>
              </a:rPr>
              <a:t>PC1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6B9D7AE-7783-BD4A-024D-217A7B4A3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667330"/>
              </p:ext>
            </p:extLst>
          </p:nvPr>
        </p:nvGraphicFramePr>
        <p:xfrm>
          <a:off x="35496" y="3720833"/>
          <a:ext cx="4751167" cy="41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695">
                  <a:extLst>
                    <a:ext uri="{9D8B030D-6E8A-4147-A177-3AD203B41FA5}">
                      <a16:colId xmlns:a16="http://schemas.microsoft.com/office/drawing/2014/main" val="1169610196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426537836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1390235959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4164628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137232668"/>
                    </a:ext>
                  </a:extLst>
                </a:gridCol>
              </a:tblGrid>
              <a:tr h="38575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/>
                        <a:t>OP=2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00e0-fc12-3333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源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10.10.10.103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目地</a:t>
                      </a:r>
                      <a:r>
                        <a:rPr lang="en-US" altLang="zh-CN" sz="1050" dirty="0"/>
                        <a:t>MAC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00e0-fc12-1111</a:t>
                      </a:r>
                      <a:endParaRPr lang="zh-CN" altLang="en-US" sz="10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/>
                        <a:t>目的</a:t>
                      </a:r>
                      <a:r>
                        <a:rPr lang="en-US" altLang="zh-CN" sz="1050" dirty="0"/>
                        <a:t>IP</a:t>
                      </a:r>
                      <a:r>
                        <a:rPr lang="zh-CN" altLang="en-US" sz="1050" dirty="0"/>
                        <a:t>地址</a:t>
                      </a:r>
                      <a:endParaRPr lang="en-US" altLang="zh-CN" sz="1050" dirty="0"/>
                    </a:p>
                    <a:p>
                      <a:pPr algn="ctr"/>
                      <a:r>
                        <a:rPr lang="en-US" altLang="zh-CN" sz="1050" dirty="0"/>
                        <a:t>10.10.10.101</a:t>
                      </a:r>
                      <a:endParaRPr lang="zh-CN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0373389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36366461-862A-4E00-0706-6F8A6559471F}"/>
              </a:ext>
            </a:extLst>
          </p:cNvPr>
          <p:cNvSpPr txBox="1"/>
          <p:nvPr/>
        </p:nvSpPr>
        <p:spPr>
          <a:xfrm>
            <a:off x="27900" y="4148080"/>
            <a:ext cx="4968552" cy="893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dirty="0">
                <a:solidFill>
                  <a:schemeClr val="bg1"/>
                </a:solidFill>
              </a:rPr>
              <a:t>⑥ </a:t>
            </a:r>
            <a:r>
              <a:rPr lang="en-US" altLang="zh-CN" sz="1200" dirty="0">
                <a:solidFill>
                  <a:schemeClr val="bg1"/>
                </a:solidFill>
              </a:rPr>
              <a:t>Switch1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应答报文后，将该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应答报文转发给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，</a:t>
            </a:r>
            <a:r>
              <a:rPr lang="en-US" altLang="zh-CN" sz="1200" dirty="0">
                <a:solidFill>
                  <a:schemeClr val="bg1"/>
                </a:solidFill>
              </a:rPr>
              <a:t>PC1</a:t>
            </a:r>
            <a:r>
              <a:rPr lang="zh-CN" altLang="en-US" sz="1200" dirty="0">
                <a:solidFill>
                  <a:schemeClr val="bg1"/>
                </a:solidFill>
              </a:rPr>
              <a:t>收到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应答报文后，将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的</a:t>
            </a:r>
            <a:r>
              <a:rPr lang="en-US" altLang="zh-CN" sz="1200" dirty="0">
                <a:solidFill>
                  <a:schemeClr val="bg1"/>
                </a:solidFill>
              </a:rPr>
              <a:t>MAC</a:t>
            </a:r>
            <a:r>
              <a:rPr lang="zh-CN" altLang="en-US" sz="1200" dirty="0">
                <a:solidFill>
                  <a:schemeClr val="bg1"/>
                </a:solidFill>
              </a:rPr>
              <a:t>地址加入到自己的</a:t>
            </a:r>
            <a:r>
              <a:rPr lang="en-US" altLang="zh-CN" sz="1200" dirty="0">
                <a:solidFill>
                  <a:schemeClr val="bg1"/>
                </a:solidFill>
              </a:rPr>
              <a:t>ARP</a:t>
            </a:r>
            <a:r>
              <a:rPr lang="zh-CN" altLang="en-US" sz="1200" dirty="0">
                <a:solidFill>
                  <a:schemeClr val="bg1"/>
                </a:solidFill>
              </a:rPr>
              <a:t>表中以用于后续报文的转发，同时将数据报文进行帧封装，并将数据报文发送给</a:t>
            </a:r>
            <a:r>
              <a:rPr lang="en-US" altLang="zh-CN" sz="1200" dirty="0">
                <a:solidFill>
                  <a:schemeClr val="bg1"/>
                </a:solidFill>
              </a:rPr>
              <a:t>PC3</a:t>
            </a:r>
            <a:r>
              <a:rPr lang="zh-CN" altLang="en-US" sz="1200" dirty="0">
                <a:solidFill>
                  <a:schemeClr val="bg1"/>
                </a:solidFill>
              </a:rPr>
              <a:t>。</a:t>
            </a:r>
            <a:endParaRPr lang="en-US" altLang="zh-CN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2370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6.05.04"/>
  <p:tag name="AS_TITLE" val="Aspose.Slides for .NET 4.0"/>
  <p:tag name="AS_VERSION" val="16.4.0.0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微软雅黑">
      <a:majorFont>
        <a:latin typeface="Calibri"/>
        <a:ea typeface="微软雅黑"/>
        <a:cs typeface="Arial"/>
      </a:majorFont>
      <a:minorFont>
        <a:latin typeface="Calibri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5370</Words>
  <Application>Microsoft Office PowerPoint</Application>
  <PresentationFormat>全屏显示(16:9)</PresentationFormat>
  <Paragraphs>1295</Paragraphs>
  <Slides>42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7" baseType="lpstr">
      <vt:lpstr>迷你简卡通</vt:lpstr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清风素材</dc:title>
  <dc:creator>12sc.taobao.com</dc:creator>
  <cp:lastModifiedBy>Big Pigeon</cp:lastModifiedBy>
  <cp:revision>94</cp:revision>
  <dcterms:created xsi:type="dcterms:W3CDTF">2015-09-06T07:18:53Z</dcterms:created>
  <dcterms:modified xsi:type="dcterms:W3CDTF">2024-01-06T19:03:03Z</dcterms:modified>
</cp:coreProperties>
</file>