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1"/>
  </p:notesMasterIdLst>
  <p:sldIdLst>
    <p:sldId id="256" r:id="rId2"/>
    <p:sldId id="288" r:id="rId3"/>
    <p:sldId id="291" r:id="rId4"/>
    <p:sldId id="257" r:id="rId5"/>
    <p:sldId id="290" r:id="rId6"/>
    <p:sldId id="258" r:id="rId7"/>
    <p:sldId id="259" r:id="rId8"/>
    <p:sldId id="260" r:id="rId9"/>
    <p:sldId id="261" r:id="rId10"/>
    <p:sldId id="265" r:id="rId11"/>
    <p:sldId id="266" r:id="rId12"/>
    <p:sldId id="264" r:id="rId13"/>
    <p:sldId id="267" r:id="rId14"/>
    <p:sldId id="268" r:id="rId15"/>
    <p:sldId id="269" r:id="rId16"/>
    <p:sldId id="270" r:id="rId17"/>
    <p:sldId id="271" r:id="rId18"/>
    <p:sldId id="272" r:id="rId19"/>
    <p:sldId id="331"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323" r:id="rId34"/>
    <p:sldId id="325" r:id="rId35"/>
    <p:sldId id="326" r:id="rId36"/>
    <p:sldId id="327" r:id="rId37"/>
    <p:sldId id="286" r:id="rId38"/>
    <p:sldId id="289" r:id="rId39"/>
    <p:sldId id="287" r:id="rId40"/>
  </p:sldIdLst>
  <p:sldSz cx="9144000" cy="6858000" type="screen4x3"/>
  <p:notesSz cx="7099300" cy="10234613"/>
  <p:defaultTextStyle>
    <a:defPPr>
      <a:defRPr lang="en-GB"/>
    </a:defPPr>
    <a:lvl1pPr algn="l" rtl="0" fontAlgn="base">
      <a:spcBef>
        <a:spcPct val="0"/>
      </a:spcBef>
      <a:spcAft>
        <a:spcPct val="0"/>
      </a:spcAft>
      <a:buFont typeface="Arial" pitchFamily="34" charset="0"/>
      <a:defRPr sz="1600" kern="1200">
        <a:solidFill>
          <a:schemeClr val="tx1"/>
        </a:solidFill>
        <a:latin typeface="黑体" pitchFamily="49" charset="-122"/>
        <a:ea typeface="黑体" pitchFamily="49" charset="-122"/>
        <a:cs typeface="+mn-cs"/>
      </a:defRPr>
    </a:lvl1pPr>
    <a:lvl2pPr marL="457200" algn="l" rtl="0" fontAlgn="base">
      <a:spcBef>
        <a:spcPct val="0"/>
      </a:spcBef>
      <a:spcAft>
        <a:spcPct val="0"/>
      </a:spcAft>
      <a:buFont typeface="Arial" pitchFamily="34" charset="0"/>
      <a:defRPr sz="1600" kern="1200">
        <a:solidFill>
          <a:schemeClr val="tx1"/>
        </a:solidFill>
        <a:latin typeface="黑体" pitchFamily="49" charset="-122"/>
        <a:ea typeface="黑体" pitchFamily="49" charset="-122"/>
        <a:cs typeface="+mn-cs"/>
      </a:defRPr>
    </a:lvl2pPr>
    <a:lvl3pPr marL="914400" algn="l" rtl="0" fontAlgn="base">
      <a:spcBef>
        <a:spcPct val="0"/>
      </a:spcBef>
      <a:spcAft>
        <a:spcPct val="0"/>
      </a:spcAft>
      <a:buFont typeface="Arial" pitchFamily="34" charset="0"/>
      <a:defRPr sz="1600" kern="1200">
        <a:solidFill>
          <a:schemeClr val="tx1"/>
        </a:solidFill>
        <a:latin typeface="黑体" pitchFamily="49" charset="-122"/>
        <a:ea typeface="黑体" pitchFamily="49" charset="-122"/>
        <a:cs typeface="+mn-cs"/>
      </a:defRPr>
    </a:lvl3pPr>
    <a:lvl4pPr marL="1371600" algn="l" rtl="0" fontAlgn="base">
      <a:spcBef>
        <a:spcPct val="0"/>
      </a:spcBef>
      <a:spcAft>
        <a:spcPct val="0"/>
      </a:spcAft>
      <a:buFont typeface="Arial" pitchFamily="34" charset="0"/>
      <a:defRPr sz="1600" kern="1200">
        <a:solidFill>
          <a:schemeClr val="tx1"/>
        </a:solidFill>
        <a:latin typeface="黑体" pitchFamily="49" charset="-122"/>
        <a:ea typeface="黑体" pitchFamily="49" charset="-122"/>
        <a:cs typeface="+mn-cs"/>
      </a:defRPr>
    </a:lvl4pPr>
    <a:lvl5pPr marL="1828800" algn="l" rtl="0" fontAlgn="base">
      <a:spcBef>
        <a:spcPct val="0"/>
      </a:spcBef>
      <a:spcAft>
        <a:spcPct val="0"/>
      </a:spcAft>
      <a:buFont typeface="Arial" pitchFamily="34" charset="0"/>
      <a:defRPr sz="1600" kern="1200">
        <a:solidFill>
          <a:schemeClr val="tx1"/>
        </a:solidFill>
        <a:latin typeface="黑体" pitchFamily="49" charset="-122"/>
        <a:ea typeface="黑体" pitchFamily="49" charset="-122"/>
        <a:cs typeface="+mn-cs"/>
      </a:defRPr>
    </a:lvl5pPr>
    <a:lvl6pPr marL="2286000" algn="l" defTabSz="914400" rtl="0" eaLnBrk="1" latinLnBrk="0" hangingPunct="1">
      <a:defRPr sz="1600" kern="1200">
        <a:solidFill>
          <a:schemeClr val="tx1"/>
        </a:solidFill>
        <a:latin typeface="黑体" pitchFamily="49" charset="-122"/>
        <a:ea typeface="黑体" pitchFamily="49" charset="-122"/>
        <a:cs typeface="+mn-cs"/>
      </a:defRPr>
    </a:lvl6pPr>
    <a:lvl7pPr marL="2743200" algn="l" defTabSz="914400" rtl="0" eaLnBrk="1" latinLnBrk="0" hangingPunct="1">
      <a:defRPr sz="1600" kern="1200">
        <a:solidFill>
          <a:schemeClr val="tx1"/>
        </a:solidFill>
        <a:latin typeface="黑体" pitchFamily="49" charset="-122"/>
        <a:ea typeface="黑体" pitchFamily="49" charset="-122"/>
        <a:cs typeface="+mn-cs"/>
      </a:defRPr>
    </a:lvl7pPr>
    <a:lvl8pPr marL="3200400" algn="l" defTabSz="914400" rtl="0" eaLnBrk="1" latinLnBrk="0" hangingPunct="1">
      <a:defRPr sz="1600" kern="1200">
        <a:solidFill>
          <a:schemeClr val="tx1"/>
        </a:solidFill>
        <a:latin typeface="黑体" pitchFamily="49" charset="-122"/>
        <a:ea typeface="黑体" pitchFamily="49" charset="-122"/>
        <a:cs typeface="+mn-cs"/>
      </a:defRPr>
    </a:lvl8pPr>
    <a:lvl9pPr marL="3657600" algn="l" defTabSz="914400" rtl="0" eaLnBrk="1" latinLnBrk="0" hangingPunct="1">
      <a:defRPr sz="1600" kern="1200">
        <a:solidFill>
          <a:schemeClr val="tx1"/>
        </a:solidFill>
        <a:latin typeface="黑体" pitchFamily="49" charset="-122"/>
        <a:ea typeface="黑体" pitchFamily="49" charset="-122"/>
        <a:cs typeface="+mn-cs"/>
      </a:defRPr>
    </a:lvl9pPr>
  </p:defaultTextStyle>
  <p:extLst>
    <p:ext uri="{EFAFB233-063F-42B5-8137-9DF3F51BA10A}">
      <p15:sldGuideLst xmlns:p15="http://schemas.microsoft.com/office/powerpoint/2012/main">
        <p15:guide id="1" orient="horz" pos="2155">
          <p15:clr>
            <a:srgbClr val="A4A3A4"/>
          </p15:clr>
        </p15:guide>
        <p15:guide id="2" pos="28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FAFF"/>
    <a:srgbClr val="00B9E1"/>
    <a:srgbClr val="C3C3C3"/>
    <a:srgbClr val="969696"/>
    <a:srgbClr val="F03C91"/>
    <a:srgbClr val="FFC828"/>
    <a:srgbClr val="F8F8F8"/>
    <a:srgbClr val="64BE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19" autoAdjust="0"/>
    <p:restoredTop sz="95271" autoAdjust="0"/>
  </p:normalViewPr>
  <p:slideViewPr>
    <p:cSldViewPr snapToGrid="0">
      <p:cViewPr varScale="1">
        <p:scale>
          <a:sx n="106" d="100"/>
          <a:sy n="106" d="100"/>
        </p:scale>
        <p:origin x="198" y="138"/>
      </p:cViewPr>
      <p:guideLst>
        <p:guide orient="horz" pos="2155"/>
        <p:guide pos="2842"/>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0" y="0"/>
            <a:ext cx="7359650" cy="102346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defTabSz="947738"/>
            <a:endParaRPr lang="zh-CN" altLang="en-US" sz="1700">
              <a:latin typeface="Trebuchet MS" pitchFamily="34" charset="0"/>
              <a:ea typeface="宋体" pitchFamily="2" charset="-122"/>
            </a:endParaRPr>
          </a:p>
        </p:txBody>
      </p:sp>
      <p:sp>
        <p:nvSpPr>
          <p:cNvPr id="44035" name="Rectangle 3"/>
          <p:cNvSpPr>
            <a:spLocks noGrp="1" noRot="1" noChangeAspect="1" noChangeArrowheads="1" noTextEdit="1"/>
          </p:cNvSpPr>
          <p:nvPr>
            <p:ph type="sldImg" idx="4294967295"/>
          </p:nvPr>
        </p:nvSpPr>
        <p:spPr bwMode="auto">
          <a:xfrm>
            <a:off x="1001713" y="763588"/>
            <a:ext cx="5097462"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6" name="Rectangle 4"/>
          <p:cNvSpPr>
            <a:spLocks noGrp="1" noChangeArrowheads="1" noTextEdit="1"/>
          </p:cNvSpPr>
          <p:nvPr>
            <p:ph type="body" sz="quarter" idx="3"/>
          </p:nvPr>
        </p:nvSpPr>
        <p:spPr bwMode="auto">
          <a:xfrm>
            <a:off x="935038" y="4841875"/>
            <a:ext cx="5229225" cy="4586288"/>
          </a:xfrm>
          <a:prstGeom prst="rect">
            <a:avLst/>
          </a:prstGeom>
          <a:noFill/>
          <a:ln w="9525">
            <a:noFill/>
            <a:miter lim="800000"/>
          </a:ln>
          <a:effectLst/>
        </p:spPr>
        <p:txBody>
          <a:bodyPr vert="horz" wrap="square" lIns="93739" tIns="46871" rIns="93739" bIns="46871" numCol="1" anchor="ctr" anchorCtr="0" compatLnSpc="1"/>
          <a:lstStyle/>
          <a:p>
            <a:pPr lvl="0"/>
            <a:r>
              <a:rPr lang="en-GB" altLang="zh-CN" noProof="0"/>
              <a:t>                                </a:t>
            </a:r>
          </a:p>
          <a:p>
            <a:pPr lvl="1"/>
            <a:r>
              <a:rPr lang="en-GB" altLang="zh-CN" noProof="0"/>
              <a:t>            </a:t>
            </a:r>
          </a:p>
          <a:p>
            <a:pPr lvl="2"/>
            <a:r>
              <a:rPr lang="en-GB" altLang="zh-CN" noProof="0"/>
              <a:t>           </a:t>
            </a:r>
          </a:p>
          <a:p>
            <a:pPr lvl="3"/>
            <a:r>
              <a:rPr lang="en-GB" altLang="zh-CN" noProof="0"/>
              <a:t>            </a:t>
            </a:r>
          </a:p>
          <a:p>
            <a:pPr lvl="4"/>
            <a:r>
              <a:rPr lang="en-GB" altLang="zh-CN" noProof="0"/>
              <a:t>           </a:t>
            </a:r>
          </a:p>
        </p:txBody>
      </p:sp>
      <p:sp>
        <p:nvSpPr>
          <p:cNvPr id="3077" name="Rectangle 5"/>
          <p:cNvSpPr>
            <a:spLocks noGrp="1" noChangeArrowheads="1"/>
          </p:cNvSpPr>
          <p:nvPr>
            <p:ph type="sldNum" sz="quarter" idx="5"/>
          </p:nvPr>
        </p:nvSpPr>
        <p:spPr bwMode="auto">
          <a:xfrm>
            <a:off x="4056063" y="9683750"/>
            <a:ext cx="3043237"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151" tIns="48577" rIns="97151" bIns="48577" numCol="1" anchor="b" anchorCtr="0" compatLnSpc="1">
            <a:prstTxWarp prst="textNoShape">
              <a:avLst/>
            </a:prstTxWarp>
          </a:bodyPr>
          <a:lstStyle>
            <a:lvl1pPr algn="r" defTabSz="963613">
              <a:defRPr sz="1000" smtClean="0">
                <a:latin typeface="FuturaA Bk BT" pitchFamily="34" charset="0"/>
                <a:ea typeface="宋体" pitchFamily="2" charset="-122"/>
              </a:defRPr>
            </a:lvl1pPr>
          </a:lstStyle>
          <a:p>
            <a:pPr>
              <a:defRPr/>
            </a:pPr>
            <a:fld id="{B5B7E4BC-E150-488D-8EA6-F342CFB6FD75}" type="slidenum">
              <a:rPr lang="en-US" altLang="zh-CN"/>
              <a:pPr>
                <a:defRPr/>
              </a:pPr>
              <a:t>‹#›</a:t>
            </a:fld>
            <a:endParaRPr lang="en-US" altLang="zh-CN"/>
          </a:p>
        </p:txBody>
      </p:sp>
    </p:spTree>
    <p:extLst>
      <p:ext uri="{BB962C8B-B14F-4D97-AF65-F5344CB8AC3E}">
        <p14:creationId xmlns:p14="http://schemas.microsoft.com/office/powerpoint/2010/main" val="559433190"/>
      </p:ext>
    </p:extLst>
  </p:cSld>
  <p:clrMap bg1="lt1" tx1="dk1" bg2="lt2" tx2="dk2" accent1="accent1" accent2="accent2" accent3="accent3" accent4="accent4" accent5="accent5" accent6="accent6" hlink="hlink" folHlink="folHlink"/>
  <p:notesStyle>
    <a:lvl1pPr marL="117475" indent="-117475" algn="l" rtl="0" eaLnBrk="0" fontAlgn="base" hangingPunct="0">
      <a:lnSpc>
        <a:spcPct val="90000"/>
      </a:lnSpc>
      <a:spcBef>
        <a:spcPct val="40000"/>
      </a:spcBef>
      <a:spcAft>
        <a:spcPct val="0"/>
      </a:spcAft>
      <a:buSzPct val="60000"/>
      <a:buFont typeface="Monotype Sorts" charset="2"/>
      <a:defRPr sz="1200" kern="1200">
        <a:solidFill>
          <a:schemeClr val="tx1"/>
        </a:solidFill>
        <a:latin typeface="Trebuchet MS" pitchFamily="34" charset="0"/>
        <a:ea typeface="黑体" pitchFamily="49" charset="-122"/>
        <a:cs typeface="+mn-cs"/>
      </a:defRPr>
    </a:lvl1pPr>
    <a:lvl2pPr marL="342900" indent="-111125" algn="l" rtl="0" eaLnBrk="0" fontAlgn="base" hangingPunct="0">
      <a:lnSpc>
        <a:spcPct val="90000"/>
      </a:lnSpc>
      <a:spcBef>
        <a:spcPct val="40000"/>
      </a:spcBef>
      <a:spcAft>
        <a:spcPct val="0"/>
      </a:spcAft>
      <a:buSzPct val="60000"/>
      <a:buFont typeface="Monotype Sorts" charset="2"/>
      <a:buChar char="t"/>
      <a:defRPr sz="1200" kern="1200">
        <a:solidFill>
          <a:schemeClr val="tx1"/>
        </a:solidFill>
        <a:latin typeface="Trebuchet MS" pitchFamily="34" charset="0"/>
        <a:ea typeface="黑体" pitchFamily="49" charset="-122"/>
        <a:cs typeface="+mn-cs"/>
      </a:defRPr>
    </a:lvl2pPr>
    <a:lvl3pPr marL="571500" indent="-114300" algn="l" rtl="0" eaLnBrk="0" fontAlgn="base" hangingPunct="0">
      <a:lnSpc>
        <a:spcPct val="90000"/>
      </a:lnSpc>
      <a:spcBef>
        <a:spcPct val="40000"/>
      </a:spcBef>
      <a:spcAft>
        <a:spcPct val="0"/>
      </a:spcAft>
      <a:buSzPct val="60000"/>
      <a:buFont typeface="Monotype Sorts" charset="2"/>
      <a:buChar char="t"/>
      <a:defRPr sz="1200" kern="1200">
        <a:solidFill>
          <a:schemeClr val="tx1"/>
        </a:solidFill>
        <a:latin typeface="Trebuchet MS" pitchFamily="34" charset="0"/>
        <a:ea typeface="黑体" pitchFamily="49" charset="-122"/>
        <a:cs typeface="+mn-cs"/>
      </a:defRPr>
    </a:lvl3pPr>
    <a:lvl4pPr marL="800100" indent="-114300" algn="l" rtl="0" eaLnBrk="0" fontAlgn="base" hangingPunct="0">
      <a:lnSpc>
        <a:spcPct val="90000"/>
      </a:lnSpc>
      <a:spcBef>
        <a:spcPct val="40000"/>
      </a:spcBef>
      <a:spcAft>
        <a:spcPct val="0"/>
      </a:spcAft>
      <a:buSzPct val="60000"/>
      <a:buFont typeface="Monotype Sorts" charset="2"/>
      <a:buChar char="t"/>
      <a:defRPr sz="1200" kern="1200">
        <a:solidFill>
          <a:schemeClr val="tx1"/>
        </a:solidFill>
        <a:latin typeface="Trebuchet MS" pitchFamily="34" charset="0"/>
        <a:ea typeface="黑体" pitchFamily="49" charset="-122"/>
        <a:cs typeface="+mn-cs"/>
      </a:defRPr>
    </a:lvl4pPr>
    <a:lvl5pPr marL="1028700" indent="-114300" algn="l" rtl="0" eaLnBrk="0" fontAlgn="base" hangingPunct="0">
      <a:lnSpc>
        <a:spcPct val="90000"/>
      </a:lnSpc>
      <a:spcBef>
        <a:spcPct val="40000"/>
      </a:spcBef>
      <a:spcAft>
        <a:spcPct val="0"/>
      </a:spcAft>
      <a:buSzPct val="60000"/>
      <a:buFont typeface="Monotype Sorts" charset="2"/>
      <a:buChar char="t"/>
      <a:defRPr sz="1200" kern="1200">
        <a:solidFill>
          <a:schemeClr val="tx1"/>
        </a:solidFill>
        <a:latin typeface="Trebuchet MS" pitchFamily="34" charset="0"/>
        <a:ea typeface="黑体"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ChangeArrowheads="1" noTextEdit="1"/>
          </p:cNvSpPr>
          <p:nvPr>
            <p:ph type="sldImg" idx="4294967295"/>
          </p:nvPr>
        </p:nvSpPr>
        <p:spPr/>
      </p:sp>
      <p:sp>
        <p:nvSpPr>
          <p:cNvPr id="45059" name="备注占位符 2"/>
          <p:cNvSpPr>
            <a:spLocks noGrp="1" noChangeArrowheads="1"/>
          </p:cNvSpPr>
          <p:nvPr>
            <p:ph type="body" idx="4294967295"/>
          </p:nvPr>
        </p:nvSpPr>
        <p:spPr/>
        <p:txBody>
          <a:bodyPr lIns="97151" tIns="48577" rIns="97151" bIns="48577">
            <a:prstTxWarp prst="textNoShape">
              <a:avLst/>
            </a:prstTxWarp>
          </a:bodyPr>
          <a:lstStyle/>
          <a:p>
            <a:r>
              <a:rPr lang="en-US" altLang="zh-CN">
                <a:ea typeface="宋体" pitchFamily="2" charset="-122"/>
              </a:rPr>
              <a:t>(1) </a:t>
            </a:r>
            <a:r>
              <a:rPr lang="zh-CN" altLang="zh-CN">
                <a:ea typeface="宋体" pitchFamily="2" charset="-122"/>
              </a:rPr>
              <a:t>物理数据库的完整性：数据库中的数据不被各种自然的或物理的问题而破坏，如电力问题或设备故障等。</a:t>
            </a:r>
          </a:p>
          <a:p>
            <a:r>
              <a:rPr lang="en-US" altLang="zh-CN">
                <a:ea typeface="宋体" pitchFamily="2" charset="-122"/>
              </a:rPr>
              <a:t>(2) </a:t>
            </a:r>
            <a:r>
              <a:rPr lang="zh-CN" altLang="zh-CN">
                <a:ea typeface="宋体" pitchFamily="2" charset="-122"/>
              </a:rPr>
              <a:t>逻辑数据库的完整性：对数据库结构的保护，如对其中一个字段的修改不应该破坏其他字段。</a:t>
            </a:r>
          </a:p>
          <a:p>
            <a:r>
              <a:rPr lang="en-US" altLang="zh-CN">
                <a:ea typeface="宋体" pitchFamily="2" charset="-122"/>
              </a:rPr>
              <a:t>(3) </a:t>
            </a:r>
            <a:r>
              <a:rPr lang="zh-CN" altLang="zh-CN">
                <a:ea typeface="宋体" pitchFamily="2" charset="-122"/>
              </a:rPr>
              <a:t>元素安全性：存储在数据库中的每个元素都是正确的。</a:t>
            </a:r>
          </a:p>
          <a:p>
            <a:r>
              <a:rPr lang="en-US" altLang="zh-CN">
                <a:ea typeface="宋体" pitchFamily="2" charset="-122"/>
              </a:rPr>
              <a:t>(4) </a:t>
            </a:r>
            <a:r>
              <a:rPr lang="zh-CN" altLang="zh-CN">
                <a:ea typeface="宋体" pitchFamily="2" charset="-122"/>
              </a:rPr>
              <a:t>可审计性：可以追踪存取和修改数据库元素的用户。</a:t>
            </a:r>
          </a:p>
          <a:p>
            <a:r>
              <a:rPr lang="en-US" altLang="zh-CN">
                <a:ea typeface="宋体" pitchFamily="2" charset="-122"/>
              </a:rPr>
              <a:t>(5) </a:t>
            </a:r>
            <a:r>
              <a:rPr lang="zh-CN" altLang="zh-CN">
                <a:ea typeface="宋体" pitchFamily="2" charset="-122"/>
              </a:rPr>
              <a:t>访问控制：确保只有授权的用户才能访问数据库，这样不同的用户被限制在不同的访问方式。</a:t>
            </a:r>
          </a:p>
          <a:p>
            <a:r>
              <a:rPr lang="en-US" altLang="zh-CN">
                <a:ea typeface="宋体" pitchFamily="2" charset="-122"/>
              </a:rPr>
              <a:t>(6) </a:t>
            </a:r>
            <a:r>
              <a:rPr lang="zh-CN" altLang="zh-CN">
                <a:ea typeface="宋体" pitchFamily="2" charset="-122"/>
              </a:rPr>
              <a:t>身份验证：不管是审计追踪或者是对某一数据库的访问都要经过严格的身份验证。</a:t>
            </a:r>
          </a:p>
          <a:p>
            <a:r>
              <a:rPr lang="en-US" altLang="zh-CN">
                <a:ea typeface="宋体" pitchFamily="2" charset="-122"/>
              </a:rPr>
              <a:t>(7) </a:t>
            </a:r>
            <a:r>
              <a:rPr lang="zh-CN" altLang="zh-CN">
                <a:ea typeface="宋体" pitchFamily="2" charset="-122"/>
              </a:rPr>
              <a:t>可用性：对授权的用户应该随时可进行应有的数据库访问。</a:t>
            </a:r>
          </a:p>
          <a:p>
            <a:endParaRPr lang="zh-CN" altLang="en-US">
              <a:ea typeface="宋体" pitchFamily="2" charset="-122"/>
            </a:endParaRPr>
          </a:p>
        </p:txBody>
      </p:sp>
      <p:sp>
        <p:nvSpPr>
          <p:cNvPr id="45060" name="灯片编号占位符 3"/>
          <p:cNvSpPr>
            <a:spLocks noGrp="1" noChangeArrowheads="1"/>
          </p:cNvSpPr>
          <p:nvPr>
            <p:ph type="sldNum" sz="quarter" idx="5"/>
          </p:nvPr>
        </p:nvSpPr>
        <p:spPr>
          <a:noFill/>
        </p:spPr>
        <p:txBody>
          <a:bodyPr/>
          <a:lstStyle>
            <a:lvl1pPr defTabSz="963613" eaLnBrk="0" hangingPunct="0">
              <a:defRPr sz="1600">
                <a:solidFill>
                  <a:schemeClr val="tx1"/>
                </a:solidFill>
                <a:latin typeface="黑体" pitchFamily="49" charset="-122"/>
                <a:ea typeface="黑体" pitchFamily="49" charset="-122"/>
              </a:defRPr>
            </a:lvl1pPr>
            <a:lvl2pPr marL="742950" indent="-285750" defTabSz="963613" eaLnBrk="0" hangingPunct="0">
              <a:defRPr sz="1600">
                <a:solidFill>
                  <a:schemeClr val="tx1"/>
                </a:solidFill>
                <a:latin typeface="黑体" pitchFamily="49" charset="-122"/>
                <a:ea typeface="黑体" pitchFamily="49" charset="-122"/>
              </a:defRPr>
            </a:lvl2pPr>
            <a:lvl3pPr marL="1143000" indent="-228600" defTabSz="963613" eaLnBrk="0" hangingPunct="0">
              <a:defRPr sz="1600">
                <a:solidFill>
                  <a:schemeClr val="tx1"/>
                </a:solidFill>
                <a:latin typeface="黑体" pitchFamily="49" charset="-122"/>
                <a:ea typeface="黑体" pitchFamily="49" charset="-122"/>
              </a:defRPr>
            </a:lvl3pPr>
            <a:lvl4pPr marL="1600200" indent="-228600" defTabSz="963613" eaLnBrk="0" hangingPunct="0">
              <a:defRPr sz="1600">
                <a:solidFill>
                  <a:schemeClr val="tx1"/>
                </a:solidFill>
                <a:latin typeface="黑体" pitchFamily="49" charset="-122"/>
                <a:ea typeface="黑体" pitchFamily="49" charset="-122"/>
              </a:defRPr>
            </a:lvl4pPr>
            <a:lvl5pPr marL="2057400" indent="-228600" defTabSz="963613" eaLnBrk="0" hangingPunct="0">
              <a:defRPr sz="1600">
                <a:solidFill>
                  <a:schemeClr val="tx1"/>
                </a:solidFill>
                <a:latin typeface="黑体" pitchFamily="49" charset="-122"/>
                <a:ea typeface="黑体" pitchFamily="49" charset="-122"/>
              </a:defRPr>
            </a:lvl5pPr>
            <a:lvl6pPr marL="25146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eaLnBrk="1" hangingPunct="1"/>
            <a:fld id="{711C1B66-141D-4FA5-8018-17E33228A213}" type="slidenum">
              <a:rPr lang="en-US" altLang="zh-CN" sz="1000">
                <a:latin typeface="FuturaA Bk BT" pitchFamily="34" charset="0"/>
                <a:ea typeface="宋体" pitchFamily="2" charset="-122"/>
              </a:rPr>
              <a:pPr eaLnBrk="1" hangingPunct="1"/>
              <a:t>3</a:t>
            </a:fld>
            <a:endParaRPr lang="en-US" altLang="zh-CN" sz="1000">
              <a:latin typeface="FuturaA Bk BT" pitchFamily="34" charset="0"/>
              <a:ea typeface="宋体"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ChangeArrowheads="1" noTextEdit="1"/>
          </p:cNvSpPr>
          <p:nvPr>
            <p:ph type="sldImg" idx="4294967295"/>
          </p:nvPr>
        </p:nvSpPr>
        <p:spPr/>
      </p:sp>
      <p:sp>
        <p:nvSpPr>
          <p:cNvPr id="54275" name="备注占位符 2"/>
          <p:cNvSpPr>
            <a:spLocks noGrp="1" noChangeArrowheads="1"/>
          </p:cNvSpPr>
          <p:nvPr>
            <p:ph type="body" idx="4294967295"/>
          </p:nvPr>
        </p:nvSpPr>
        <p:spPr/>
        <p:txBody>
          <a:bodyPr lIns="97151" tIns="48577" rIns="97151" bIns="48577">
            <a:prstTxWarp prst="textNoShape">
              <a:avLst/>
            </a:prstTxWarp>
          </a:bodyPr>
          <a:lstStyle/>
          <a:p>
            <a:endParaRPr lang="zh-CN" altLang="en-US">
              <a:ea typeface="宋体" pitchFamily="2" charset="-122"/>
            </a:endParaRPr>
          </a:p>
        </p:txBody>
      </p:sp>
      <p:sp>
        <p:nvSpPr>
          <p:cNvPr id="54276" name="灯片编号占位符 3"/>
          <p:cNvSpPr>
            <a:spLocks noGrp="1" noChangeArrowheads="1"/>
          </p:cNvSpPr>
          <p:nvPr>
            <p:ph type="sldNum" sz="quarter" idx="5"/>
          </p:nvPr>
        </p:nvSpPr>
        <p:spPr>
          <a:noFill/>
        </p:spPr>
        <p:txBody>
          <a:bodyPr/>
          <a:lstStyle>
            <a:lvl1pPr defTabSz="963613" eaLnBrk="0" hangingPunct="0">
              <a:defRPr sz="1600">
                <a:solidFill>
                  <a:schemeClr val="tx1"/>
                </a:solidFill>
                <a:latin typeface="黑体" pitchFamily="49" charset="-122"/>
                <a:ea typeface="黑体" pitchFamily="49" charset="-122"/>
              </a:defRPr>
            </a:lvl1pPr>
            <a:lvl2pPr marL="742950" indent="-285750" defTabSz="963613" eaLnBrk="0" hangingPunct="0">
              <a:defRPr sz="1600">
                <a:solidFill>
                  <a:schemeClr val="tx1"/>
                </a:solidFill>
                <a:latin typeface="黑体" pitchFamily="49" charset="-122"/>
                <a:ea typeface="黑体" pitchFamily="49" charset="-122"/>
              </a:defRPr>
            </a:lvl2pPr>
            <a:lvl3pPr marL="1143000" indent="-228600" defTabSz="963613" eaLnBrk="0" hangingPunct="0">
              <a:defRPr sz="1600">
                <a:solidFill>
                  <a:schemeClr val="tx1"/>
                </a:solidFill>
                <a:latin typeface="黑体" pitchFamily="49" charset="-122"/>
                <a:ea typeface="黑体" pitchFamily="49" charset="-122"/>
              </a:defRPr>
            </a:lvl3pPr>
            <a:lvl4pPr marL="1600200" indent="-228600" defTabSz="963613" eaLnBrk="0" hangingPunct="0">
              <a:defRPr sz="1600">
                <a:solidFill>
                  <a:schemeClr val="tx1"/>
                </a:solidFill>
                <a:latin typeface="黑体" pitchFamily="49" charset="-122"/>
                <a:ea typeface="黑体" pitchFamily="49" charset="-122"/>
              </a:defRPr>
            </a:lvl4pPr>
            <a:lvl5pPr marL="2057400" indent="-228600" defTabSz="963613" eaLnBrk="0" hangingPunct="0">
              <a:defRPr sz="1600">
                <a:solidFill>
                  <a:schemeClr val="tx1"/>
                </a:solidFill>
                <a:latin typeface="黑体" pitchFamily="49" charset="-122"/>
                <a:ea typeface="黑体" pitchFamily="49" charset="-122"/>
              </a:defRPr>
            </a:lvl5pPr>
            <a:lvl6pPr marL="25146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eaLnBrk="1" hangingPunct="1"/>
            <a:fld id="{E6070712-4596-4916-8944-EABE25893BC3}" type="slidenum">
              <a:rPr lang="en-US" altLang="zh-CN" sz="1000">
                <a:latin typeface="FuturaA Bk BT" pitchFamily="34" charset="0"/>
                <a:ea typeface="宋体" pitchFamily="2" charset="-122"/>
              </a:rPr>
              <a:pPr eaLnBrk="1" hangingPunct="1"/>
              <a:t>29</a:t>
            </a:fld>
            <a:endParaRPr lang="en-US" altLang="zh-CN" sz="1000">
              <a:latin typeface="FuturaA Bk BT" pitchFamily="34" charset="0"/>
              <a:ea typeface="宋体"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ChangeArrowheads="1" noTextEdit="1"/>
          </p:cNvSpPr>
          <p:nvPr>
            <p:ph type="sldImg" idx="4294967295"/>
          </p:nvPr>
        </p:nvSpPr>
        <p:spPr/>
      </p:sp>
      <p:sp>
        <p:nvSpPr>
          <p:cNvPr id="55299" name="备注占位符 2"/>
          <p:cNvSpPr>
            <a:spLocks noGrp="1" noChangeArrowheads="1"/>
          </p:cNvSpPr>
          <p:nvPr>
            <p:ph type="body" idx="4294967295"/>
          </p:nvPr>
        </p:nvSpPr>
        <p:spPr/>
        <p:txBody>
          <a:bodyPr lIns="97151" tIns="48577" rIns="97151" bIns="48577">
            <a:prstTxWarp prst="textNoShape">
              <a:avLst/>
            </a:prstTxWarp>
          </a:bodyPr>
          <a:lstStyle/>
          <a:p>
            <a:endParaRPr lang="zh-CN" altLang="en-US">
              <a:ea typeface="宋体" pitchFamily="2" charset="-122"/>
            </a:endParaRPr>
          </a:p>
        </p:txBody>
      </p:sp>
      <p:sp>
        <p:nvSpPr>
          <p:cNvPr id="55300" name="灯片编号占位符 3"/>
          <p:cNvSpPr>
            <a:spLocks noGrp="1" noChangeArrowheads="1"/>
          </p:cNvSpPr>
          <p:nvPr>
            <p:ph type="sldNum" sz="quarter" idx="5"/>
          </p:nvPr>
        </p:nvSpPr>
        <p:spPr>
          <a:noFill/>
        </p:spPr>
        <p:txBody>
          <a:bodyPr/>
          <a:lstStyle>
            <a:lvl1pPr defTabSz="963613" eaLnBrk="0" hangingPunct="0">
              <a:defRPr sz="1600">
                <a:solidFill>
                  <a:schemeClr val="tx1"/>
                </a:solidFill>
                <a:latin typeface="黑体" pitchFamily="49" charset="-122"/>
                <a:ea typeface="黑体" pitchFamily="49" charset="-122"/>
              </a:defRPr>
            </a:lvl1pPr>
            <a:lvl2pPr marL="742950" indent="-285750" defTabSz="963613" eaLnBrk="0" hangingPunct="0">
              <a:defRPr sz="1600">
                <a:solidFill>
                  <a:schemeClr val="tx1"/>
                </a:solidFill>
                <a:latin typeface="黑体" pitchFamily="49" charset="-122"/>
                <a:ea typeface="黑体" pitchFamily="49" charset="-122"/>
              </a:defRPr>
            </a:lvl2pPr>
            <a:lvl3pPr marL="1143000" indent="-228600" defTabSz="963613" eaLnBrk="0" hangingPunct="0">
              <a:defRPr sz="1600">
                <a:solidFill>
                  <a:schemeClr val="tx1"/>
                </a:solidFill>
                <a:latin typeface="黑体" pitchFamily="49" charset="-122"/>
                <a:ea typeface="黑体" pitchFamily="49" charset="-122"/>
              </a:defRPr>
            </a:lvl3pPr>
            <a:lvl4pPr marL="1600200" indent="-228600" defTabSz="963613" eaLnBrk="0" hangingPunct="0">
              <a:defRPr sz="1600">
                <a:solidFill>
                  <a:schemeClr val="tx1"/>
                </a:solidFill>
                <a:latin typeface="黑体" pitchFamily="49" charset="-122"/>
                <a:ea typeface="黑体" pitchFamily="49" charset="-122"/>
              </a:defRPr>
            </a:lvl4pPr>
            <a:lvl5pPr marL="2057400" indent="-228600" defTabSz="963613" eaLnBrk="0" hangingPunct="0">
              <a:defRPr sz="1600">
                <a:solidFill>
                  <a:schemeClr val="tx1"/>
                </a:solidFill>
                <a:latin typeface="黑体" pitchFamily="49" charset="-122"/>
                <a:ea typeface="黑体" pitchFamily="49" charset="-122"/>
              </a:defRPr>
            </a:lvl5pPr>
            <a:lvl6pPr marL="25146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eaLnBrk="1" hangingPunct="1"/>
            <a:fld id="{3F75B974-7740-47EB-9AE8-8E863C3A33FA}" type="slidenum">
              <a:rPr lang="en-US" altLang="zh-CN" sz="1000">
                <a:latin typeface="FuturaA Bk BT" pitchFamily="34" charset="0"/>
                <a:ea typeface="宋体" pitchFamily="2" charset="-122"/>
              </a:rPr>
              <a:pPr eaLnBrk="1" hangingPunct="1"/>
              <a:t>31</a:t>
            </a:fld>
            <a:endParaRPr lang="en-US" altLang="zh-CN" sz="1000">
              <a:latin typeface="FuturaA Bk BT" pitchFamily="34" charset="0"/>
              <a:ea typeface="宋体"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ChangeArrowheads="1" noTextEdit="1"/>
          </p:cNvSpPr>
          <p:nvPr>
            <p:ph type="sldImg" idx="4294967295"/>
          </p:nvPr>
        </p:nvSpPr>
        <p:spPr/>
      </p:sp>
      <p:sp>
        <p:nvSpPr>
          <p:cNvPr id="56323" name="备注占位符 2"/>
          <p:cNvSpPr>
            <a:spLocks noGrp="1" noChangeArrowheads="1"/>
          </p:cNvSpPr>
          <p:nvPr>
            <p:ph type="body" idx="4294967295"/>
          </p:nvPr>
        </p:nvSpPr>
        <p:spPr/>
        <p:txBody>
          <a:bodyPr lIns="97151" tIns="48577" rIns="97151" bIns="48577">
            <a:prstTxWarp prst="textNoShape">
              <a:avLst/>
            </a:prstTxWarp>
          </a:bodyPr>
          <a:lstStyle/>
          <a:p>
            <a:endParaRPr lang="zh-CN" altLang="en-US">
              <a:ea typeface="宋体" pitchFamily="2" charset="-122"/>
            </a:endParaRPr>
          </a:p>
        </p:txBody>
      </p:sp>
      <p:sp>
        <p:nvSpPr>
          <p:cNvPr id="56324" name="灯片编号占位符 3"/>
          <p:cNvSpPr>
            <a:spLocks noGrp="1" noChangeArrowheads="1"/>
          </p:cNvSpPr>
          <p:nvPr>
            <p:ph type="sldNum" sz="quarter" idx="5"/>
          </p:nvPr>
        </p:nvSpPr>
        <p:spPr>
          <a:noFill/>
        </p:spPr>
        <p:txBody>
          <a:bodyPr/>
          <a:lstStyle>
            <a:lvl1pPr defTabSz="963613" eaLnBrk="0" hangingPunct="0">
              <a:defRPr sz="1600">
                <a:solidFill>
                  <a:schemeClr val="tx1"/>
                </a:solidFill>
                <a:latin typeface="黑体" pitchFamily="49" charset="-122"/>
                <a:ea typeface="黑体" pitchFamily="49" charset="-122"/>
              </a:defRPr>
            </a:lvl1pPr>
            <a:lvl2pPr marL="742950" indent="-285750" defTabSz="963613" eaLnBrk="0" hangingPunct="0">
              <a:defRPr sz="1600">
                <a:solidFill>
                  <a:schemeClr val="tx1"/>
                </a:solidFill>
                <a:latin typeface="黑体" pitchFamily="49" charset="-122"/>
                <a:ea typeface="黑体" pitchFamily="49" charset="-122"/>
              </a:defRPr>
            </a:lvl2pPr>
            <a:lvl3pPr marL="1143000" indent="-228600" defTabSz="963613" eaLnBrk="0" hangingPunct="0">
              <a:defRPr sz="1600">
                <a:solidFill>
                  <a:schemeClr val="tx1"/>
                </a:solidFill>
                <a:latin typeface="黑体" pitchFamily="49" charset="-122"/>
                <a:ea typeface="黑体" pitchFamily="49" charset="-122"/>
              </a:defRPr>
            </a:lvl3pPr>
            <a:lvl4pPr marL="1600200" indent="-228600" defTabSz="963613" eaLnBrk="0" hangingPunct="0">
              <a:defRPr sz="1600">
                <a:solidFill>
                  <a:schemeClr val="tx1"/>
                </a:solidFill>
                <a:latin typeface="黑体" pitchFamily="49" charset="-122"/>
                <a:ea typeface="黑体" pitchFamily="49" charset="-122"/>
              </a:defRPr>
            </a:lvl4pPr>
            <a:lvl5pPr marL="2057400" indent="-228600" defTabSz="963613" eaLnBrk="0" hangingPunct="0">
              <a:defRPr sz="1600">
                <a:solidFill>
                  <a:schemeClr val="tx1"/>
                </a:solidFill>
                <a:latin typeface="黑体" pitchFamily="49" charset="-122"/>
                <a:ea typeface="黑体" pitchFamily="49" charset="-122"/>
              </a:defRPr>
            </a:lvl5pPr>
            <a:lvl6pPr marL="25146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eaLnBrk="1" hangingPunct="1"/>
            <a:fld id="{0496F058-5F62-411E-8B16-4E83A7420B10}" type="slidenum">
              <a:rPr lang="en-US" altLang="zh-CN" sz="1000">
                <a:latin typeface="FuturaA Bk BT" pitchFamily="34" charset="0"/>
                <a:ea typeface="宋体" pitchFamily="2" charset="-122"/>
              </a:rPr>
              <a:pPr eaLnBrk="1" hangingPunct="1"/>
              <a:t>32</a:t>
            </a:fld>
            <a:endParaRPr lang="en-US" altLang="zh-CN" sz="1000">
              <a:latin typeface="FuturaA Bk BT" pitchFamily="34" charset="0"/>
              <a:ea typeface="宋体"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ChangeArrowheads="1" noTextEdit="1"/>
          </p:cNvSpPr>
          <p:nvPr>
            <p:ph type="sldImg" idx="4294967295"/>
          </p:nvPr>
        </p:nvSpPr>
        <p:spPr/>
      </p:sp>
      <p:sp>
        <p:nvSpPr>
          <p:cNvPr id="57347" name="备注占位符 2"/>
          <p:cNvSpPr>
            <a:spLocks noGrp="1" noChangeArrowheads="1"/>
          </p:cNvSpPr>
          <p:nvPr>
            <p:ph type="body" idx="4294967295"/>
          </p:nvPr>
        </p:nvSpPr>
        <p:spPr/>
        <p:txBody>
          <a:bodyPr lIns="97151" tIns="48577" rIns="97151" bIns="48577">
            <a:prstTxWarp prst="textNoShape">
              <a:avLst/>
            </a:prstTxWarp>
          </a:bodyPr>
          <a:lstStyle/>
          <a:p>
            <a:endParaRPr lang="zh-CN" altLang="en-US">
              <a:ea typeface="宋体" pitchFamily="2" charset="-122"/>
            </a:endParaRPr>
          </a:p>
        </p:txBody>
      </p:sp>
      <p:sp>
        <p:nvSpPr>
          <p:cNvPr id="57348" name="灯片编号占位符 3"/>
          <p:cNvSpPr>
            <a:spLocks noGrp="1" noChangeArrowheads="1"/>
          </p:cNvSpPr>
          <p:nvPr>
            <p:ph type="sldNum" sz="quarter" idx="5"/>
          </p:nvPr>
        </p:nvSpPr>
        <p:spPr>
          <a:noFill/>
        </p:spPr>
        <p:txBody>
          <a:bodyPr/>
          <a:lstStyle>
            <a:lvl1pPr defTabSz="963613" eaLnBrk="0" hangingPunct="0">
              <a:defRPr sz="1600">
                <a:solidFill>
                  <a:schemeClr val="tx1"/>
                </a:solidFill>
                <a:latin typeface="黑体" pitchFamily="49" charset="-122"/>
                <a:ea typeface="黑体" pitchFamily="49" charset="-122"/>
              </a:defRPr>
            </a:lvl1pPr>
            <a:lvl2pPr marL="742950" indent="-285750" defTabSz="963613" eaLnBrk="0" hangingPunct="0">
              <a:defRPr sz="1600">
                <a:solidFill>
                  <a:schemeClr val="tx1"/>
                </a:solidFill>
                <a:latin typeface="黑体" pitchFamily="49" charset="-122"/>
                <a:ea typeface="黑体" pitchFamily="49" charset="-122"/>
              </a:defRPr>
            </a:lvl2pPr>
            <a:lvl3pPr marL="1143000" indent="-228600" defTabSz="963613" eaLnBrk="0" hangingPunct="0">
              <a:defRPr sz="1600">
                <a:solidFill>
                  <a:schemeClr val="tx1"/>
                </a:solidFill>
                <a:latin typeface="黑体" pitchFamily="49" charset="-122"/>
                <a:ea typeface="黑体" pitchFamily="49" charset="-122"/>
              </a:defRPr>
            </a:lvl3pPr>
            <a:lvl4pPr marL="1600200" indent="-228600" defTabSz="963613" eaLnBrk="0" hangingPunct="0">
              <a:defRPr sz="1600">
                <a:solidFill>
                  <a:schemeClr val="tx1"/>
                </a:solidFill>
                <a:latin typeface="黑体" pitchFamily="49" charset="-122"/>
                <a:ea typeface="黑体" pitchFamily="49" charset="-122"/>
              </a:defRPr>
            </a:lvl4pPr>
            <a:lvl5pPr marL="2057400" indent="-228600" defTabSz="963613" eaLnBrk="0" hangingPunct="0">
              <a:defRPr sz="1600">
                <a:solidFill>
                  <a:schemeClr val="tx1"/>
                </a:solidFill>
                <a:latin typeface="黑体" pitchFamily="49" charset="-122"/>
                <a:ea typeface="黑体" pitchFamily="49" charset="-122"/>
              </a:defRPr>
            </a:lvl5pPr>
            <a:lvl6pPr marL="25146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eaLnBrk="1" hangingPunct="1"/>
            <a:fld id="{E279EC34-D352-47A3-BAFB-8AD165807C3C}" type="slidenum">
              <a:rPr lang="en-US" altLang="zh-CN" sz="1000">
                <a:latin typeface="FuturaA Bk BT" pitchFamily="34" charset="0"/>
                <a:ea typeface="宋体" pitchFamily="2" charset="-122"/>
              </a:rPr>
              <a:pPr eaLnBrk="1" hangingPunct="1"/>
              <a:t>34</a:t>
            </a:fld>
            <a:endParaRPr lang="en-US" altLang="zh-CN" sz="1000">
              <a:latin typeface="FuturaA Bk BT" pitchFamily="34" charset="0"/>
              <a:ea typeface="宋体"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ChangeArrowheads="1" noTextEdit="1"/>
          </p:cNvSpPr>
          <p:nvPr>
            <p:ph type="sldImg" idx="4294967295"/>
          </p:nvPr>
        </p:nvSpPr>
        <p:spPr/>
      </p:sp>
      <p:sp>
        <p:nvSpPr>
          <p:cNvPr id="58371" name="备注占位符 2"/>
          <p:cNvSpPr>
            <a:spLocks noGrp="1" noChangeArrowheads="1"/>
          </p:cNvSpPr>
          <p:nvPr>
            <p:ph type="body" idx="4294967295"/>
          </p:nvPr>
        </p:nvSpPr>
        <p:spPr/>
        <p:txBody>
          <a:bodyPr lIns="97151" tIns="48577" rIns="97151" bIns="48577">
            <a:prstTxWarp prst="textNoShape">
              <a:avLst/>
            </a:prstTxWarp>
          </a:bodyPr>
          <a:lstStyle/>
          <a:p>
            <a:endParaRPr lang="zh-CN" altLang="en-US">
              <a:ea typeface="宋体" pitchFamily="2" charset="-122"/>
            </a:endParaRPr>
          </a:p>
        </p:txBody>
      </p:sp>
      <p:sp>
        <p:nvSpPr>
          <p:cNvPr id="58372" name="灯片编号占位符 3"/>
          <p:cNvSpPr>
            <a:spLocks noGrp="1" noChangeArrowheads="1"/>
          </p:cNvSpPr>
          <p:nvPr>
            <p:ph type="sldNum" sz="quarter" idx="5"/>
          </p:nvPr>
        </p:nvSpPr>
        <p:spPr>
          <a:noFill/>
        </p:spPr>
        <p:txBody>
          <a:bodyPr/>
          <a:lstStyle>
            <a:lvl1pPr defTabSz="963613" eaLnBrk="0" hangingPunct="0">
              <a:defRPr sz="1600">
                <a:solidFill>
                  <a:schemeClr val="tx1"/>
                </a:solidFill>
                <a:latin typeface="黑体" pitchFamily="49" charset="-122"/>
                <a:ea typeface="黑体" pitchFamily="49" charset="-122"/>
              </a:defRPr>
            </a:lvl1pPr>
            <a:lvl2pPr marL="742950" indent="-285750" defTabSz="963613" eaLnBrk="0" hangingPunct="0">
              <a:defRPr sz="1600">
                <a:solidFill>
                  <a:schemeClr val="tx1"/>
                </a:solidFill>
                <a:latin typeface="黑体" pitchFamily="49" charset="-122"/>
                <a:ea typeface="黑体" pitchFamily="49" charset="-122"/>
              </a:defRPr>
            </a:lvl2pPr>
            <a:lvl3pPr marL="1143000" indent="-228600" defTabSz="963613" eaLnBrk="0" hangingPunct="0">
              <a:defRPr sz="1600">
                <a:solidFill>
                  <a:schemeClr val="tx1"/>
                </a:solidFill>
                <a:latin typeface="黑体" pitchFamily="49" charset="-122"/>
                <a:ea typeface="黑体" pitchFamily="49" charset="-122"/>
              </a:defRPr>
            </a:lvl3pPr>
            <a:lvl4pPr marL="1600200" indent="-228600" defTabSz="963613" eaLnBrk="0" hangingPunct="0">
              <a:defRPr sz="1600">
                <a:solidFill>
                  <a:schemeClr val="tx1"/>
                </a:solidFill>
                <a:latin typeface="黑体" pitchFamily="49" charset="-122"/>
                <a:ea typeface="黑体" pitchFamily="49" charset="-122"/>
              </a:defRPr>
            </a:lvl4pPr>
            <a:lvl5pPr marL="2057400" indent="-228600" defTabSz="963613" eaLnBrk="0" hangingPunct="0">
              <a:defRPr sz="1600">
                <a:solidFill>
                  <a:schemeClr val="tx1"/>
                </a:solidFill>
                <a:latin typeface="黑体" pitchFamily="49" charset="-122"/>
                <a:ea typeface="黑体" pitchFamily="49" charset="-122"/>
              </a:defRPr>
            </a:lvl5pPr>
            <a:lvl6pPr marL="25146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eaLnBrk="1" hangingPunct="1"/>
            <a:fld id="{FBF3ECB7-17C7-4CEC-8B6F-5220F197FEBF}" type="slidenum">
              <a:rPr lang="en-US" altLang="zh-CN" sz="1000">
                <a:latin typeface="FuturaA Bk BT" pitchFamily="34" charset="0"/>
                <a:ea typeface="宋体" pitchFamily="2" charset="-122"/>
              </a:rPr>
              <a:pPr eaLnBrk="1" hangingPunct="1"/>
              <a:t>35</a:t>
            </a:fld>
            <a:endParaRPr lang="en-US" altLang="zh-CN" sz="1000">
              <a:latin typeface="FuturaA Bk BT" pitchFamily="34" charset="0"/>
              <a:ea typeface="宋体"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ChangeArrowheads="1" noTextEdit="1"/>
          </p:cNvSpPr>
          <p:nvPr>
            <p:ph type="sldImg" idx="4294967295"/>
          </p:nvPr>
        </p:nvSpPr>
        <p:spPr/>
      </p:sp>
      <p:sp>
        <p:nvSpPr>
          <p:cNvPr id="59395" name="备注占位符 2"/>
          <p:cNvSpPr>
            <a:spLocks noGrp="1" noChangeArrowheads="1"/>
          </p:cNvSpPr>
          <p:nvPr>
            <p:ph type="body" idx="4294967295"/>
          </p:nvPr>
        </p:nvSpPr>
        <p:spPr/>
        <p:txBody>
          <a:bodyPr lIns="97151" tIns="48577" rIns="97151" bIns="48577">
            <a:prstTxWarp prst="textNoShape">
              <a:avLst/>
            </a:prstTxWarp>
          </a:bodyPr>
          <a:lstStyle/>
          <a:p>
            <a:endParaRPr lang="zh-CN" altLang="en-US">
              <a:ea typeface="宋体" pitchFamily="2" charset="-122"/>
            </a:endParaRPr>
          </a:p>
        </p:txBody>
      </p:sp>
      <p:sp>
        <p:nvSpPr>
          <p:cNvPr id="59396" name="灯片编号占位符 3"/>
          <p:cNvSpPr>
            <a:spLocks noGrp="1" noChangeArrowheads="1"/>
          </p:cNvSpPr>
          <p:nvPr>
            <p:ph type="sldNum" sz="quarter" idx="5"/>
          </p:nvPr>
        </p:nvSpPr>
        <p:spPr>
          <a:noFill/>
        </p:spPr>
        <p:txBody>
          <a:bodyPr/>
          <a:lstStyle>
            <a:lvl1pPr defTabSz="963613" eaLnBrk="0" hangingPunct="0">
              <a:defRPr sz="1600">
                <a:solidFill>
                  <a:schemeClr val="tx1"/>
                </a:solidFill>
                <a:latin typeface="黑体" pitchFamily="49" charset="-122"/>
                <a:ea typeface="黑体" pitchFamily="49" charset="-122"/>
              </a:defRPr>
            </a:lvl1pPr>
            <a:lvl2pPr marL="742950" indent="-285750" defTabSz="963613" eaLnBrk="0" hangingPunct="0">
              <a:defRPr sz="1600">
                <a:solidFill>
                  <a:schemeClr val="tx1"/>
                </a:solidFill>
                <a:latin typeface="黑体" pitchFamily="49" charset="-122"/>
                <a:ea typeface="黑体" pitchFamily="49" charset="-122"/>
              </a:defRPr>
            </a:lvl2pPr>
            <a:lvl3pPr marL="1143000" indent="-228600" defTabSz="963613" eaLnBrk="0" hangingPunct="0">
              <a:defRPr sz="1600">
                <a:solidFill>
                  <a:schemeClr val="tx1"/>
                </a:solidFill>
                <a:latin typeface="黑体" pitchFamily="49" charset="-122"/>
                <a:ea typeface="黑体" pitchFamily="49" charset="-122"/>
              </a:defRPr>
            </a:lvl3pPr>
            <a:lvl4pPr marL="1600200" indent="-228600" defTabSz="963613" eaLnBrk="0" hangingPunct="0">
              <a:defRPr sz="1600">
                <a:solidFill>
                  <a:schemeClr val="tx1"/>
                </a:solidFill>
                <a:latin typeface="黑体" pitchFamily="49" charset="-122"/>
                <a:ea typeface="黑体" pitchFamily="49" charset="-122"/>
              </a:defRPr>
            </a:lvl4pPr>
            <a:lvl5pPr marL="2057400" indent="-228600" defTabSz="963613" eaLnBrk="0" hangingPunct="0">
              <a:defRPr sz="1600">
                <a:solidFill>
                  <a:schemeClr val="tx1"/>
                </a:solidFill>
                <a:latin typeface="黑体" pitchFamily="49" charset="-122"/>
                <a:ea typeface="黑体" pitchFamily="49" charset="-122"/>
              </a:defRPr>
            </a:lvl5pPr>
            <a:lvl6pPr marL="25146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eaLnBrk="1" hangingPunct="1"/>
            <a:fld id="{5615F90A-07DB-4CB4-AA07-A1439F8C455B}" type="slidenum">
              <a:rPr lang="en-US" altLang="zh-CN" sz="1000">
                <a:latin typeface="FuturaA Bk BT" pitchFamily="34" charset="0"/>
                <a:ea typeface="宋体" pitchFamily="2" charset="-122"/>
              </a:rPr>
              <a:pPr eaLnBrk="1" hangingPunct="1"/>
              <a:t>37</a:t>
            </a:fld>
            <a:endParaRPr lang="en-US" altLang="zh-CN" sz="1000">
              <a:latin typeface="FuturaA Bk BT" pitchFamily="34" charset="0"/>
              <a:ea typeface="宋体"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idx="4294967295"/>
          </p:nvPr>
        </p:nvSpPr>
        <p:spPr/>
      </p:sp>
      <p:sp>
        <p:nvSpPr>
          <p:cNvPr id="61443" name="Rectangle 3"/>
          <p:cNvSpPr>
            <a:spLocks noGrp="1" noChangeArrowheads="1"/>
          </p:cNvSpPr>
          <p:nvPr>
            <p:ph type="body" idx="4294967295"/>
          </p:nvPr>
        </p:nvSpPr>
        <p:spPr/>
        <p:txBody>
          <a:bodyPr lIns="97151" tIns="48577" rIns="97151" bIns="48577">
            <a:prstTxWarp prst="textNoShape">
              <a:avLst/>
            </a:prstTxWarp>
          </a:bodyPr>
          <a:lstStyle/>
          <a:p>
            <a:r>
              <a:rPr lang="en-GB" altLang="zh-CN" b="1">
                <a:ea typeface="宋体" pitchFamily="2" charset="-122"/>
              </a:rPr>
              <a:t>Testimonial and Endorsement Information	</a:t>
            </a:r>
          </a:p>
          <a:p>
            <a:endParaRPr lang="en-GB" altLang="zh-CN">
              <a:ea typeface="宋体" pitchFamily="2" charset="-122"/>
            </a:endParaRPr>
          </a:p>
          <a:p>
            <a:pPr>
              <a:buFont typeface="Monotype Sorts" charset="2"/>
              <a:buChar char="•"/>
            </a:pPr>
            <a:r>
              <a:rPr lang="en-GB" altLang="zh-CN">
                <a:ea typeface="宋体" pitchFamily="2" charset="-122"/>
              </a:rPr>
              <a:t>See instructions in body of slide</a:t>
            </a:r>
          </a:p>
          <a:p>
            <a:pPr>
              <a:buFont typeface="Monotype Sorts" charset="2"/>
              <a:buChar char="•"/>
            </a:pPr>
            <a:r>
              <a:rPr lang="en-GB" altLang="zh-CN">
                <a:ea typeface="宋体" pitchFamily="2" charset="-122"/>
              </a:rPr>
              <a:t>When a slide has more than one endorsement reduce font size with all having the same size</a:t>
            </a:r>
          </a:p>
          <a:p>
            <a:pPr>
              <a:buFont typeface="Monotype Sorts" charset="2"/>
              <a:buChar char="•"/>
            </a:pPr>
            <a:r>
              <a:rPr lang="en-GB" altLang="zh-CN">
                <a:ea typeface="宋体" pitchFamily="2" charset="-122"/>
              </a:rPr>
              <a:t>Individual testimonials will have own blue highlight box</a:t>
            </a:r>
          </a:p>
          <a:p>
            <a:endParaRPr lang="zh-CN" altLang="zh-CN">
              <a:ea typeface="宋体"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ChangeArrowheads="1" noTextEdit="1"/>
          </p:cNvSpPr>
          <p:nvPr>
            <p:ph type="sldImg" idx="4294967295"/>
          </p:nvPr>
        </p:nvSpPr>
        <p:spPr/>
      </p:sp>
      <p:sp>
        <p:nvSpPr>
          <p:cNvPr id="46083" name="备注占位符 2"/>
          <p:cNvSpPr>
            <a:spLocks noGrp="1" noChangeArrowheads="1"/>
          </p:cNvSpPr>
          <p:nvPr>
            <p:ph type="body" idx="4294967295"/>
          </p:nvPr>
        </p:nvSpPr>
        <p:spPr/>
        <p:txBody>
          <a:bodyPr lIns="97151" tIns="48577" rIns="97151" bIns="48577">
            <a:prstTxWarp prst="textNoShape">
              <a:avLst/>
            </a:prstTxWarp>
          </a:bodyPr>
          <a:lstStyle/>
          <a:p>
            <a:r>
              <a:rPr lang="en-US" altLang="zh-CN">
                <a:ea typeface="宋体" pitchFamily="2" charset="-122"/>
              </a:rPr>
              <a:t>(1) </a:t>
            </a:r>
            <a:r>
              <a:rPr lang="zh-CN" altLang="zh-CN">
                <a:ea typeface="宋体" pitchFamily="2" charset="-122"/>
              </a:rPr>
              <a:t>物理数据库的完整性：数据库中的数据不被各种自然的或物理的问题而破坏，如电力问题或设备故障等。</a:t>
            </a:r>
          </a:p>
          <a:p>
            <a:r>
              <a:rPr lang="en-US" altLang="zh-CN">
                <a:ea typeface="宋体" pitchFamily="2" charset="-122"/>
              </a:rPr>
              <a:t>(2) </a:t>
            </a:r>
            <a:r>
              <a:rPr lang="zh-CN" altLang="zh-CN">
                <a:ea typeface="宋体" pitchFamily="2" charset="-122"/>
              </a:rPr>
              <a:t>逻辑数据库的完整性：对数据库结构的保护，如对其中一个字段的修改不应该破坏其他字段。</a:t>
            </a:r>
          </a:p>
          <a:p>
            <a:r>
              <a:rPr lang="en-US" altLang="zh-CN">
                <a:ea typeface="宋体" pitchFamily="2" charset="-122"/>
              </a:rPr>
              <a:t>(3) </a:t>
            </a:r>
            <a:r>
              <a:rPr lang="zh-CN" altLang="zh-CN">
                <a:ea typeface="宋体" pitchFamily="2" charset="-122"/>
              </a:rPr>
              <a:t>元素安全性：存储在数据库中的每个元素都是正确的。</a:t>
            </a:r>
          </a:p>
          <a:p>
            <a:r>
              <a:rPr lang="en-US" altLang="zh-CN">
                <a:ea typeface="宋体" pitchFamily="2" charset="-122"/>
              </a:rPr>
              <a:t>(4) </a:t>
            </a:r>
            <a:r>
              <a:rPr lang="zh-CN" altLang="zh-CN">
                <a:ea typeface="宋体" pitchFamily="2" charset="-122"/>
              </a:rPr>
              <a:t>可审计性：可以追踪存取和修改数据库元素的用户。</a:t>
            </a:r>
          </a:p>
          <a:p>
            <a:r>
              <a:rPr lang="en-US" altLang="zh-CN">
                <a:ea typeface="宋体" pitchFamily="2" charset="-122"/>
              </a:rPr>
              <a:t>(5) </a:t>
            </a:r>
            <a:r>
              <a:rPr lang="zh-CN" altLang="zh-CN">
                <a:ea typeface="宋体" pitchFamily="2" charset="-122"/>
              </a:rPr>
              <a:t>访问控制：确保只有授权的用户才能访问数据库，这样不同的用户被限制在不同的访问方式。</a:t>
            </a:r>
          </a:p>
          <a:p>
            <a:r>
              <a:rPr lang="en-US" altLang="zh-CN">
                <a:ea typeface="宋体" pitchFamily="2" charset="-122"/>
              </a:rPr>
              <a:t>(6) </a:t>
            </a:r>
            <a:r>
              <a:rPr lang="zh-CN" altLang="zh-CN">
                <a:ea typeface="宋体" pitchFamily="2" charset="-122"/>
              </a:rPr>
              <a:t>身份验证：不管是审计追踪或者是对某一数据库的访问都要经过严格的身份验证。</a:t>
            </a:r>
          </a:p>
          <a:p>
            <a:r>
              <a:rPr lang="en-US" altLang="zh-CN">
                <a:ea typeface="宋体" pitchFamily="2" charset="-122"/>
              </a:rPr>
              <a:t>(7) </a:t>
            </a:r>
            <a:r>
              <a:rPr lang="zh-CN" altLang="zh-CN">
                <a:ea typeface="宋体" pitchFamily="2" charset="-122"/>
              </a:rPr>
              <a:t>可用性：对授权的用户应该随时可进行应有的数据库访问。</a:t>
            </a:r>
          </a:p>
          <a:p>
            <a:endParaRPr lang="zh-CN" altLang="en-US">
              <a:ea typeface="宋体" pitchFamily="2" charset="-122"/>
            </a:endParaRPr>
          </a:p>
        </p:txBody>
      </p:sp>
      <p:sp>
        <p:nvSpPr>
          <p:cNvPr id="46084" name="灯片编号占位符 3"/>
          <p:cNvSpPr>
            <a:spLocks noGrp="1" noChangeArrowheads="1"/>
          </p:cNvSpPr>
          <p:nvPr>
            <p:ph type="sldNum" sz="quarter" idx="5"/>
          </p:nvPr>
        </p:nvSpPr>
        <p:spPr>
          <a:noFill/>
        </p:spPr>
        <p:txBody>
          <a:bodyPr/>
          <a:lstStyle>
            <a:lvl1pPr defTabSz="963613" eaLnBrk="0" hangingPunct="0">
              <a:defRPr sz="1600">
                <a:solidFill>
                  <a:schemeClr val="tx1"/>
                </a:solidFill>
                <a:latin typeface="黑体" pitchFamily="49" charset="-122"/>
                <a:ea typeface="黑体" pitchFamily="49" charset="-122"/>
              </a:defRPr>
            </a:lvl1pPr>
            <a:lvl2pPr marL="742950" indent="-285750" defTabSz="963613" eaLnBrk="0" hangingPunct="0">
              <a:defRPr sz="1600">
                <a:solidFill>
                  <a:schemeClr val="tx1"/>
                </a:solidFill>
                <a:latin typeface="黑体" pitchFamily="49" charset="-122"/>
                <a:ea typeface="黑体" pitchFamily="49" charset="-122"/>
              </a:defRPr>
            </a:lvl2pPr>
            <a:lvl3pPr marL="1143000" indent="-228600" defTabSz="963613" eaLnBrk="0" hangingPunct="0">
              <a:defRPr sz="1600">
                <a:solidFill>
                  <a:schemeClr val="tx1"/>
                </a:solidFill>
                <a:latin typeface="黑体" pitchFamily="49" charset="-122"/>
                <a:ea typeface="黑体" pitchFamily="49" charset="-122"/>
              </a:defRPr>
            </a:lvl3pPr>
            <a:lvl4pPr marL="1600200" indent="-228600" defTabSz="963613" eaLnBrk="0" hangingPunct="0">
              <a:defRPr sz="1600">
                <a:solidFill>
                  <a:schemeClr val="tx1"/>
                </a:solidFill>
                <a:latin typeface="黑体" pitchFamily="49" charset="-122"/>
                <a:ea typeface="黑体" pitchFamily="49" charset="-122"/>
              </a:defRPr>
            </a:lvl4pPr>
            <a:lvl5pPr marL="2057400" indent="-228600" defTabSz="963613" eaLnBrk="0" hangingPunct="0">
              <a:defRPr sz="1600">
                <a:solidFill>
                  <a:schemeClr val="tx1"/>
                </a:solidFill>
                <a:latin typeface="黑体" pitchFamily="49" charset="-122"/>
                <a:ea typeface="黑体" pitchFamily="49" charset="-122"/>
              </a:defRPr>
            </a:lvl5pPr>
            <a:lvl6pPr marL="25146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eaLnBrk="1" hangingPunct="1"/>
            <a:fld id="{906EA1D8-6467-490D-9B90-1D848B174855}" type="slidenum">
              <a:rPr lang="en-US" altLang="zh-CN" sz="1000">
                <a:latin typeface="FuturaA Bk BT" pitchFamily="34" charset="0"/>
                <a:ea typeface="宋体" pitchFamily="2" charset="-122"/>
              </a:rPr>
              <a:pPr eaLnBrk="1" hangingPunct="1"/>
              <a:t>4</a:t>
            </a:fld>
            <a:endParaRPr lang="en-US" altLang="zh-CN" sz="1000">
              <a:latin typeface="FuturaA Bk BT" pitchFamily="34" charset="0"/>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ChangeArrowheads="1" noTextEdit="1"/>
          </p:cNvSpPr>
          <p:nvPr>
            <p:ph type="sldImg" idx="4294967295"/>
          </p:nvPr>
        </p:nvSpPr>
        <p:spPr/>
      </p:sp>
      <p:sp>
        <p:nvSpPr>
          <p:cNvPr id="47107" name="备注占位符 2"/>
          <p:cNvSpPr>
            <a:spLocks noGrp="1" noChangeArrowheads="1"/>
          </p:cNvSpPr>
          <p:nvPr>
            <p:ph type="body" idx="4294967295"/>
          </p:nvPr>
        </p:nvSpPr>
        <p:spPr/>
        <p:txBody>
          <a:bodyPr lIns="97151" tIns="48577" rIns="97151" bIns="48577">
            <a:prstTxWarp prst="textNoShape">
              <a:avLst/>
            </a:prstTxWarp>
          </a:bodyPr>
          <a:lstStyle/>
          <a:p>
            <a:r>
              <a:rPr lang="zh-CN" altLang="en-US">
                <a:ea typeface="宋体" pitchFamily="2" charset="-122"/>
              </a:rPr>
              <a:t>防止非法数据访问</a:t>
            </a:r>
            <a:r>
              <a:rPr lang="en-US" altLang="zh-CN">
                <a:ea typeface="宋体" pitchFamily="2" charset="-122"/>
              </a:rPr>
              <a:t> </a:t>
            </a:r>
            <a:r>
              <a:rPr lang="zh-CN" altLang="en-US">
                <a:ea typeface="宋体" pitchFamily="2" charset="-122"/>
              </a:rPr>
              <a:t>：</a:t>
            </a:r>
            <a:r>
              <a:rPr lang="zh-CN" altLang="zh-CN">
                <a:ea typeface="宋体" pitchFamily="2" charset="-122"/>
              </a:rPr>
              <a:t>数据库管理系统必须根据用户或应用的授权来检查访问请求，以保证仅允许授权的用户访问数据库。</a:t>
            </a:r>
            <a:endParaRPr lang="en-US" altLang="zh-CN">
              <a:ea typeface="宋体" pitchFamily="2" charset="-122"/>
            </a:endParaRPr>
          </a:p>
          <a:p>
            <a:r>
              <a:rPr lang="zh-CN" altLang="en-US">
                <a:ea typeface="宋体" pitchFamily="2" charset="-122"/>
              </a:rPr>
              <a:t>防止推导：</a:t>
            </a:r>
            <a:r>
              <a:rPr lang="zh-CN" altLang="zh-CN">
                <a:ea typeface="宋体" pitchFamily="2" charset="-122"/>
              </a:rPr>
              <a:t>推导指的是用户通过授权访问的数据，经过推导得出机密信息，而按照安全策略用户是无权访问该机密信息的。</a:t>
            </a:r>
            <a:endParaRPr lang="en-US" altLang="zh-CN">
              <a:ea typeface="宋体" pitchFamily="2" charset="-122"/>
            </a:endParaRPr>
          </a:p>
          <a:p>
            <a:r>
              <a:rPr lang="zh-CN" altLang="en-US">
                <a:ea typeface="宋体" pitchFamily="2" charset="-122"/>
              </a:rPr>
              <a:t>保证数据库的完整性：</a:t>
            </a:r>
            <a:r>
              <a:rPr lang="en-US" altLang="zh-CN">
                <a:ea typeface="宋体" pitchFamily="2" charset="-122"/>
              </a:rPr>
              <a:t> </a:t>
            </a:r>
            <a:r>
              <a:rPr lang="zh-CN" altLang="zh-CN">
                <a:ea typeface="宋体" pitchFamily="2" charset="-122"/>
              </a:rPr>
              <a:t>完整性需求指的是保护数据库不受非授权的修改，以及不会因为病毒、系统中的错误等导致的存储数据破坏。</a:t>
            </a:r>
            <a:endParaRPr lang="en-US" altLang="zh-CN">
              <a:ea typeface="宋体" pitchFamily="2" charset="-122"/>
            </a:endParaRPr>
          </a:p>
          <a:p>
            <a:r>
              <a:rPr lang="zh-CN" altLang="en-US">
                <a:ea typeface="宋体" pitchFamily="2" charset="-122"/>
              </a:rPr>
              <a:t>保证数据库的操作完整性：</a:t>
            </a:r>
            <a:r>
              <a:rPr lang="zh-CN" altLang="zh-CN">
                <a:ea typeface="宋体" pitchFamily="2" charset="-122"/>
              </a:rPr>
              <a:t>操作完整性需求定位于在并发事务中保证数据库中数据的逻辑一致性。</a:t>
            </a:r>
            <a:endParaRPr lang="en-US" altLang="zh-CN">
              <a:ea typeface="宋体" pitchFamily="2" charset="-122"/>
            </a:endParaRPr>
          </a:p>
          <a:p>
            <a:r>
              <a:rPr lang="zh-CN" altLang="en-US">
                <a:ea typeface="宋体" pitchFamily="2" charset="-122"/>
              </a:rPr>
              <a:t>数据的语义完整性：</a:t>
            </a:r>
            <a:r>
              <a:rPr lang="zh-CN" altLang="zh-CN">
                <a:ea typeface="宋体" pitchFamily="2" charset="-122"/>
              </a:rPr>
              <a:t> 这个问题主要是在修改数据时保证新值在一定范围内以确保逻辑上的完整性。对数据值的约束通过完整性约束来描述。</a:t>
            </a:r>
            <a:endParaRPr lang="en-US" altLang="zh-CN">
              <a:ea typeface="宋体" pitchFamily="2" charset="-122"/>
            </a:endParaRPr>
          </a:p>
          <a:p>
            <a:r>
              <a:rPr lang="zh-CN" altLang="en-US">
                <a:ea typeface="宋体" pitchFamily="2" charset="-122"/>
              </a:rPr>
              <a:t>审计和日志：</a:t>
            </a:r>
            <a:r>
              <a:rPr lang="zh-CN" altLang="zh-CN">
                <a:ea typeface="宋体" pitchFamily="2" charset="-122"/>
              </a:rPr>
              <a:t>这一功能要求系统保留日志文件，安全相关事件可以根据系统设置记录在日志文件中，以便事后调查和分析，追查入侵者或发现系统的安全弱点。</a:t>
            </a:r>
            <a:endParaRPr lang="en-US" altLang="zh-CN">
              <a:ea typeface="宋体" pitchFamily="2" charset="-122"/>
            </a:endParaRPr>
          </a:p>
          <a:p>
            <a:r>
              <a:rPr lang="zh-CN" altLang="en-US">
                <a:ea typeface="宋体" pitchFamily="2" charset="-122"/>
              </a:rPr>
              <a:t>标识和认证：</a:t>
            </a:r>
            <a:r>
              <a:rPr lang="zh-CN" altLang="zh-CN">
                <a:ea typeface="宋体" pitchFamily="2" charset="-122"/>
              </a:rPr>
              <a:t>标识和认证也是数据库的第一道安全防线。标识和认证是授权、审计等的前提条件。</a:t>
            </a:r>
            <a:endParaRPr lang="en-US" altLang="zh-CN">
              <a:ea typeface="宋体" pitchFamily="2" charset="-122"/>
            </a:endParaRPr>
          </a:p>
          <a:p>
            <a:r>
              <a:rPr lang="zh-CN" altLang="en-US">
                <a:ea typeface="宋体" pitchFamily="2" charset="-122"/>
              </a:rPr>
              <a:t>机密数据管理：</a:t>
            </a:r>
            <a:r>
              <a:rPr lang="zh-CN" altLang="zh-CN">
                <a:ea typeface="宋体" pitchFamily="2" charset="-122"/>
              </a:rPr>
              <a:t>对于同时保存机密数据和公开数据的数据库而言，访问控制主要保证机密数据保密性，仅允许授权用户的访问。</a:t>
            </a:r>
            <a:endParaRPr lang="en-US" altLang="zh-CN">
              <a:ea typeface="宋体" pitchFamily="2" charset="-122"/>
            </a:endParaRPr>
          </a:p>
          <a:p>
            <a:r>
              <a:rPr lang="zh-CN" altLang="en-US">
                <a:ea typeface="宋体" pitchFamily="2" charset="-122"/>
              </a:rPr>
              <a:t>多级保护：</a:t>
            </a:r>
            <a:r>
              <a:rPr lang="zh-CN" altLang="zh-CN">
                <a:ea typeface="宋体" pitchFamily="2" charset="-122"/>
              </a:rPr>
              <a:t>对不同数据项赋予不同的保密级别，然后根据数据项的密级给访问该数据项的操作赋予不同的级别。</a:t>
            </a:r>
            <a:endParaRPr lang="en-US" altLang="zh-CN">
              <a:ea typeface="宋体" pitchFamily="2" charset="-122"/>
            </a:endParaRPr>
          </a:p>
          <a:p>
            <a:r>
              <a:rPr lang="zh-CN" altLang="en-US">
                <a:ea typeface="宋体" pitchFamily="2" charset="-122"/>
              </a:rPr>
              <a:t>限界：</a:t>
            </a:r>
            <a:r>
              <a:rPr lang="zh-CN" altLang="zh-CN">
                <a:ea typeface="宋体" pitchFamily="2" charset="-122"/>
              </a:rPr>
              <a:t>限界的意义在于防止程序之间出现非授权的信息传递。</a:t>
            </a:r>
            <a:endParaRPr lang="en-US" altLang="zh-CN">
              <a:ea typeface="宋体" pitchFamily="2" charset="-122"/>
            </a:endParaRPr>
          </a:p>
          <a:p>
            <a:endParaRPr lang="zh-CN" altLang="en-US">
              <a:ea typeface="宋体" pitchFamily="2" charset="-122"/>
            </a:endParaRPr>
          </a:p>
        </p:txBody>
      </p:sp>
      <p:sp>
        <p:nvSpPr>
          <p:cNvPr id="47108" name="灯片编号占位符 3"/>
          <p:cNvSpPr>
            <a:spLocks noGrp="1" noChangeArrowheads="1"/>
          </p:cNvSpPr>
          <p:nvPr>
            <p:ph type="sldNum" sz="quarter" idx="5"/>
          </p:nvPr>
        </p:nvSpPr>
        <p:spPr>
          <a:noFill/>
        </p:spPr>
        <p:txBody>
          <a:bodyPr/>
          <a:lstStyle>
            <a:lvl1pPr defTabSz="963613" eaLnBrk="0" hangingPunct="0">
              <a:defRPr sz="1600">
                <a:solidFill>
                  <a:schemeClr val="tx1"/>
                </a:solidFill>
                <a:latin typeface="黑体" pitchFamily="49" charset="-122"/>
                <a:ea typeface="黑体" pitchFamily="49" charset="-122"/>
              </a:defRPr>
            </a:lvl1pPr>
            <a:lvl2pPr marL="742950" indent="-285750" defTabSz="963613" eaLnBrk="0" hangingPunct="0">
              <a:defRPr sz="1600">
                <a:solidFill>
                  <a:schemeClr val="tx1"/>
                </a:solidFill>
                <a:latin typeface="黑体" pitchFamily="49" charset="-122"/>
                <a:ea typeface="黑体" pitchFamily="49" charset="-122"/>
              </a:defRPr>
            </a:lvl2pPr>
            <a:lvl3pPr marL="1143000" indent="-228600" defTabSz="963613" eaLnBrk="0" hangingPunct="0">
              <a:defRPr sz="1600">
                <a:solidFill>
                  <a:schemeClr val="tx1"/>
                </a:solidFill>
                <a:latin typeface="黑体" pitchFamily="49" charset="-122"/>
                <a:ea typeface="黑体" pitchFamily="49" charset="-122"/>
              </a:defRPr>
            </a:lvl3pPr>
            <a:lvl4pPr marL="1600200" indent="-228600" defTabSz="963613" eaLnBrk="0" hangingPunct="0">
              <a:defRPr sz="1600">
                <a:solidFill>
                  <a:schemeClr val="tx1"/>
                </a:solidFill>
                <a:latin typeface="黑体" pitchFamily="49" charset="-122"/>
                <a:ea typeface="黑体" pitchFamily="49" charset="-122"/>
              </a:defRPr>
            </a:lvl4pPr>
            <a:lvl5pPr marL="2057400" indent="-228600" defTabSz="963613" eaLnBrk="0" hangingPunct="0">
              <a:defRPr sz="1600">
                <a:solidFill>
                  <a:schemeClr val="tx1"/>
                </a:solidFill>
                <a:latin typeface="黑体" pitchFamily="49" charset="-122"/>
                <a:ea typeface="黑体" pitchFamily="49" charset="-122"/>
              </a:defRPr>
            </a:lvl5pPr>
            <a:lvl6pPr marL="25146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eaLnBrk="1" hangingPunct="1"/>
            <a:fld id="{40D73707-4456-4088-BD60-1744EC2B5A9A}" type="slidenum">
              <a:rPr lang="en-US" altLang="zh-CN" sz="1000">
                <a:latin typeface="FuturaA Bk BT" pitchFamily="34" charset="0"/>
                <a:ea typeface="宋体" pitchFamily="2" charset="-122"/>
              </a:rPr>
              <a:pPr eaLnBrk="1" hangingPunct="1"/>
              <a:t>6</a:t>
            </a:fld>
            <a:endParaRPr lang="en-US" altLang="zh-CN" sz="1000">
              <a:latin typeface="FuturaA Bk BT" pitchFamily="34" charset="0"/>
              <a:ea typeface="宋体"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ChangeArrowheads="1" noTextEdit="1"/>
          </p:cNvSpPr>
          <p:nvPr>
            <p:ph type="sldImg" idx="4294967295"/>
          </p:nvPr>
        </p:nvSpPr>
        <p:spPr/>
      </p:sp>
      <p:sp>
        <p:nvSpPr>
          <p:cNvPr id="48131" name="备注占位符 2"/>
          <p:cNvSpPr>
            <a:spLocks noGrp="1" noChangeArrowheads="1"/>
          </p:cNvSpPr>
          <p:nvPr>
            <p:ph type="body" idx="4294967295"/>
          </p:nvPr>
        </p:nvSpPr>
        <p:spPr/>
        <p:txBody>
          <a:bodyPr lIns="97151" tIns="48577" rIns="97151" bIns="48577">
            <a:prstTxWarp prst="textNoShape">
              <a:avLst/>
            </a:prstTxWarp>
          </a:bodyPr>
          <a:lstStyle/>
          <a:p>
            <a:r>
              <a:rPr lang="zh-CN" altLang="zh-CN" dirty="0">
                <a:ea typeface="宋体" pitchFamily="2" charset="-122"/>
              </a:rPr>
              <a:t>当前</a:t>
            </a:r>
            <a:r>
              <a:rPr lang="en-US" altLang="zh-CN" dirty="0">
                <a:ea typeface="宋体" pitchFamily="2" charset="-122"/>
              </a:rPr>
              <a:t>DBMS</a:t>
            </a:r>
            <a:r>
              <a:rPr lang="zh-CN" altLang="zh-CN" dirty="0">
                <a:ea typeface="宋体" pitchFamily="2" charset="-122"/>
              </a:rPr>
              <a:t>所采用的数据库安全技术主要有标志和鉴别、访问控制、信息流控制、推理控制、审计和加密等</a:t>
            </a:r>
            <a:r>
              <a:rPr lang="en-US" altLang="zh-CN" dirty="0">
                <a:ea typeface="宋体" pitchFamily="2" charset="-122"/>
              </a:rPr>
              <a:t>, </a:t>
            </a:r>
            <a:r>
              <a:rPr lang="zh-CN" altLang="zh-CN" dirty="0">
                <a:ea typeface="宋体" pitchFamily="2" charset="-122"/>
              </a:rPr>
              <a:t>其中目前应用最广也最为有效的是访问控制技术。</a:t>
            </a:r>
          </a:p>
          <a:p>
            <a:endParaRPr lang="zh-CN" altLang="en-US" dirty="0">
              <a:ea typeface="宋体" pitchFamily="2" charset="-122"/>
            </a:endParaRPr>
          </a:p>
        </p:txBody>
      </p:sp>
      <p:sp>
        <p:nvSpPr>
          <p:cNvPr id="48132" name="灯片编号占位符 3"/>
          <p:cNvSpPr>
            <a:spLocks noGrp="1" noChangeArrowheads="1"/>
          </p:cNvSpPr>
          <p:nvPr>
            <p:ph type="sldNum" sz="quarter" idx="5"/>
          </p:nvPr>
        </p:nvSpPr>
        <p:spPr>
          <a:noFill/>
        </p:spPr>
        <p:txBody>
          <a:bodyPr/>
          <a:lstStyle>
            <a:lvl1pPr defTabSz="963613" eaLnBrk="0" hangingPunct="0">
              <a:defRPr sz="1600">
                <a:solidFill>
                  <a:schemeClr val="tx1"/>
                </a:solidFill>
                <a:latin typeface="黑体" pitchFamily="49" charset="-122"/>
                <a:ea typeface="黑体" pitchFamily="49" charset="-122"/>
              </a:defRPr>
            </a:lvl1pPr>
            <a:lvl2pPr marL="742950" indent="-285750" defTabSz="963613" eaLnBrk="0" hangingPunct="0">
              <a:defRPr sz="1600">
                <a:solidFill>
                  <a:schemeClr val="tx1"/>
                </a:solidFill>
                <a:latin typeface="黑体" pitchFamily="49" charset="-122"/>
                <a:ea typeface="黑体" pitchFamily="49" charset="-122"/>
              </a:defRPr>
            </a:lvl2pPr>
            <a:lvl3pPr marL="1143000" indent="-228600" defTabSz="963613" eaLnBrk="0" hangingPunct="0">
              <a:defRPr sz="1600">
                <a:solidFill>
                  <a:schemeClr val="tx1"/>
                </a:solidFill>
                <a:latin typeface="黑体" pitchFamily="49" charset="-122"/>
                <a:ea typeface="黑体" pitchFamily="49" charset="-122"/>
              </a:defRPr>
            </a:lvl3pPr>
            <a:lvl4pPr marL="1600200" indent="-228600" defTabSz="963613" eaLnBrk="0" hangingPunct="0">
              <a:defRPr sz="1600">
                <a:solidFill>
                  <a:schemeClr val="tx1"/>
                </a:solidFill>
                <a:latin typeface="黑体" pitchFamily="49" charset="-122"/>
                <a:ea typeface="黑体" pitchFamily="49" charset="-122"/>
              </a:defRPr>
            </a:lvl4pPr>
            <a:lvl5pPr marL="2057400" indent="-228600" defTabSz="963613" eaLnBrk="0" hangingPunct="0">
              <a:defRPr sz="1600">
                <a:solidFill>
                  <a:schemeClr val="tx1"/>
                </a:solidFill>
                <a:latin typeface="黑体" pitchFamily="49" charset="-122"/>
                <a:ea typeface="黑体" pitchFamily="49" charset="-122"/>
              </a:defRPr>
            </a:lvl5pPr>
            <a:lvl6pPr marL="25146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eaLnBrk="1" hangingPunct="1"/>
            <a:fld id="{4E734FC6-FDCA-4DD7-918B-79C83F531964}" type="slidenum">
              <a:rPr lang="en-US" altLang="zh-CN" sz="1000">
                <a:latin typeface="FuturaA Bk BT" pitchFamily="34" charset="0"/>
                <a:ea typeface="宋体" pitchFamily="2" charset="-122"/>
              </a:rPr>
              <a:pPr eaLnBrk="1" hangingPunct="1"/>
              <a:t>7</a:t>
            </a:fld>
            <a:endParaRPr lang="en-US" altLang="zh-CN" sz="1000">
              <a:latin typeface="FuturaA Bk BT" pitchFamily="34" charset="0"/>
              <a:ea typeface="宋体"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ChangeArrowheads="1" noTextEdit="1"/>
          </p:cNvSpPr>
          <p:nvPr>
            <p:ph type="sldImg" idx="4294967295"/>
          </p:nvPr>
        </p:nvSpPr>
        <p:spPr/>
      </p:sp>
      <p:sp>
        <p:nvSpPr>
          <p:cNvPr id="49155" name="备注占位符 2"/>
          <p:cNvSpPr>
            <a:spLocks noGrp="1" noChangeArrowheads="1"/>
          </p:cNvSpPr>
          <p:nvPr>
            <p:ph type="body" idx="4294967295"/>
          </p:nvPr>
        </p:nvSpPr>
        <p:spPr/>
        <p:txBody>
          <a:bodyPr lIns="97151" tIns="48577" rIns="97151" bIns="48577">
            <a:prstTxWarp prst="textNoShape">
              <a:avLst/>
            </a:prstTxWarp>
          </a:bodyPr>
          <a:lstStyle/>
          <a:p>
            <a:r>
              <a:rPr lang="zh-CN" altLang="zh-CN">
                <a:ea typeface="宋体" pitchFamily="2" charset="-122"/>
              </a:rPr>
              <a:t>数据库密码系统有其自身的要求和特点</a:t>
            </a:r>
            <a:r>
              <a:rPr lang="zh-CN" altLang="en-US">
                <a:ea typeface="宋体" pitchFamily="2" charset="-122"/>
              </a:rPr>
              <a:t>：</a:t>
            </a:r>
            <a:r>
              <a:rPr lang="zh-CN" altLang="zh-CN">
                <a:ea typeface="宋体" pitchFamily="2" charset="-122"/>
              </a:rPr>
              <a:t>数据库数据是共享的，有权限的用户随时需要知道密钥来查询数据。因此，数据库密码系统宜采用公开密钥的加密方法。</a:t>
            </a:r>
            <a:endParaRPr lang="en-US" altLang="zh-CN">
              <a:ea typeface="宋体" pitchFamily="2" charset="-122"/>
            </a:endParaRPr>
          </a:p>
          <a:p>
            <a:r>
              <a:rPr lang="zh-CN" altLang="zh-CN">
                <a:ea typeface="宋体" pitchFamily="2" charset="-122"/>
              </a:rPr>
              <a:t>字段加密</a:t>
            </a:r>
            <a:r>
              <a:rPr lang="zh-CN" altLang="en-US">
                <a:ea typeface="宋体" pitchFamily="2" charset="-122"/>
              </a:rPr>
              <a:t>：</a:t>
            </a:r>
            <a:r>
              <a:rPr lang="zh-CN" altLang="zh-CN">
                <a:ea typeface="宋体" pitchFamily="2" charset="-122"/>
              </a:rPr>
              <a:t>只有以记录的字段数据为单位进行加</a:t>
            </a:r>
            <a:r>
              <a:rPr lang="en-US" altLang="zh-CN">
                <a:ea typeface="宋体" pitchFamily="2" charset="-122"/>
              </a:rPr>
              <a:t>/</a:t>
            </a:r>
            <a:r>
              <a:rPr lang="zh-CN" altLang="zh-CN">
                <a:ea typeface="宋体" pitchFamily="2" charset="-122"/>
              </a:rPr>
              <a:t>脱密</a:t>
            </a:r>
            <a:r>
              <a:rPr lang="en-US" altLang="zh-CN">
                <a:ea typeface="宋体" pitchFamily="2" charset="-122"/>
              </a:rPr>
              <a:t> </a:t>
            </a:r>
            <a:r>
              <a:rPr lang="zh-CN" altLang="en-US">
                <a:ea typeface="宋体" pitchFamily="2" charset="-122"/>
              </a:rPr>
              <a:t>，</a:t>
            </a:r>
            <a:r>
              <a:rPr lang="zh-CN" altLang="zh-CN">
                <a:ea typeface="宋体" pitchFamily="2" charset="-122"/>
              </a:rPr>
              <a:t>数据库关系运算中参与运算的最小单位是字段，因此，字段是最小的加密单位。</a:t>
            </a:r>
            <a:endParaRPr lang="en-US" altLang="zh-CN">
              <a:ea typeface="宋体" pitchFamily="2" charset="-122"/>
            </a:endParaRPr>
          </a:p>
          <a:p>
            <a:r>
              <a:rPr lang="zh-CN" altLang="zh-CN">
                <a:ea typeface="宋体" pitchFamily="2" charset="-122"/>
              </a:rPr>
              <a:t>多级密钥结构</a:t>
            </a:r>
            <a:r>
              <a:rPr lang="zh-CN" altLang="en-US">
                <a:ea typeface="宋体" pitchFamily="2" charset="-122"/>
              </a:rPr>
              <a:t>：</a:t>
            </a:r>
            <a:r>
              <a:rPr lang="zh-CN" altLang="zh-CN">
                <a:ea typeface="宋体" pitchFamily="2" charset="-122"/>
              </a:rPr>
              <a:t>当查得一个数据后，该数据所在的库名、表名、记录名、字段名都应是知道的。对应的库名、表名、记录名、字段名都应该具有自己的子密钥，这些子密钥组成了一个能够随时加</a:t>
            </a:r>
            <a:r>
              <a:rPr lang="en-US" altLang="zh-CN">
                <a:ea typeface="宋体" pitchFamily="2" charset="-122"/>
              </a:rPr>
              <a:t>/</a:t>
            </a:r>
            <a:r>
              <a:rPr lang="zh-CN" altLang="zh-CN">
                <a:ea typeface="宋体" pitchFamily="2" charset="-122"/>
              </a:rPr>
              <a:t>脱密的公开密钥。</a:t>
            </a:r>
          </a:p>
          <a:p>
            <a:r>
              <a:rPr lang="zh-CN" altLang="zh-CN">
                <a:ea typeface="宋体" pitchFamily="2" charset="-122"/>
              </a:rPr>
              <a:t>数据库加密的范围</a:t>
            </a:r>
            <a:r>
              <a:rPr lang="zh-CN" altLang="en-US">
                <a:ea typeface="宋体" pitchFamily="2" charset="-122"/>
              </a:rPr>
              <a:t>：</a:t>
            </a:r>
            <a:r>
              <a:rPr lang="zh-CN" altLang="zh-CN">
                <a:ea typeface="宋体" pitchFamily="2" charset="-122"/>
              </a:rPr>
              <a:t>对数据库中数据进行部分加密</a:t>
            </a:r>
            <a:r>
              <a:rPr lang="zh-CN" altLang="en-US">
                <a:ea typeface="宋体" pitchFamily="2" charset="-122"/>
              </a:rPr>
              <a:t>。</a:t>
            </a:r>
            <a:endParaRPr lang="en-US" altLang="zh-CN">
              <a:ea typeface="宋体" pitchFamily="2" charset="-122"/>
            </a:endParaRPr>
          </a:p>
          <a:p>
            <a:r>
              <a:rPr lang="zh-CN" altLang="zh-CN">
                <a:ea typeface="宋体" pitchFamily="2" charset="-122"/>
              </a:rPr>
              <a:t>数据库加密的层次</a:t>
            </a:r>
            <a:r>
              <a:rPr lang="zh-CN" altLang="en-US">
                <a:ea typeface="宋体" pitchFamily="2" charset="-122"/>
              </a:rPr>
              <a:t>：</a:t>
            </a:r>
            <a:r>
              <a:rPr lang="en-US" altLang="zh-CN">
                <a:ea typeface="宋体" pitchFamily="2" charset="-122"/>
              </a:rPr>
              <a:t>3 </a:t>
            </a:r>
            <a:r>
              <a:rPr lang="zh-CN" altLang="zh-CN">
                <a:ea typeface="宋体" pitchFamily="2" charset="-122"/>
              </a:rPr>
              <a:t>个层次分别是</a:t>
            </a:r>
            <a:r>
              <a:rPr lang="en-US" altLang="zh-CN">
                <a:ea typeface="宋体" pitchFamily="2" charset="-122"/>
              </a:rPr>
              <a:t>OS</a:t>
            </a:r>
            <a:r>
              <a:rPr lang="zh-CN" altLang="zh-CN">
                <a:ea typeface="宋体" pitchFamily="2" charset="-122"/>
              </a:rPr>
              <a:t>、</a:t>
            </a:r>
            <a:r>
              <a:rPr lang="en-US" altLang="zh-CN">
                <a:ea typeface="宋体" pitchFamily="2" charset="-122"/>
              </a:rPr>
              <a:t>DBMS </a:t>
            </a:r>
            <a:r>
              <a:rPr lang="zh-CN" altLang="zh-CN">
                <a:ea typeface="宋体" pitchFamily="2" charset="-122"/>
              </a:rPr>
              <a:t>内核层和</a:t>
            </a:r>
            <a:r>
              <a:rPr lang="en-US" altLang="zh-CN">
                <a:ea typeface="宋体" pitchFamily="2" charset="-122"/>
              </a:rPr>
              <a:t>DBMS</a:t>
            </a:r>
            <a:r>
              <a:rPr lang="zh-CN" altLang="zh-CN">
                <a:ea typeface="宋体" pitchFamily="2" charset="-122"/>
              </a:rPr>
              <a:t>外层。在</a:t>
            </a:r>
            <a:r>
              <a:rPr lang="en-US" altLang="zh-CN">
                <a:ea typeface="宋体" pitchFamily="2" charset="-122"/>
              </a:rPr>
              <a:t>OS </a:t>
            </a:r>
            <a:r>
              <a:rPr lang="zh-CN" altLang="zh-CN">
                <a:ea typeface="宋体" pitchFamily="2" charset="-122"/>
              </a:rPr>
              <a:t>层对数据库文件进行加密</a:t>
            </a:r>
            <a:r>
              <a:rPr lang="zh-CN" altLang="en-US">
                <a:ea typeface="宋体" pitchFamily="2" charset="-122"/>
              </a:rPr>
              <a:t>，</a:t>
            </a:r>
            <a:r>
              <a:rPr lang="en-US" altLang="zh-CN">
                <a:ea typeface="宋体" pitchFamily="2" charset="-122"/>
              </a:rPr>
              <a:t>DBMS </a:t>
            </a:r>
            <a:r>
              <a:rPr lang="zh-CN" altLang="zh-CN">
                <a:ea typeface="宋体" pitchFamily="2" charset="-122"/>
              </a:rPr>
              <a:t>内核层实现加密，是指数据</a:t>
            </a:r>
            <a:r>
              <a:rPr lang="en-US" altLang="zh-CN">
                <a:ea typeface="宋体" pitchFamily="2" charset="-122"/>
              </a:rPr>
              <a:t>QQAZ</a:t>
            </a:r>
            <a:r>
              <a:rPr lang="zh-CN" altLang="zh-CN">
                <a:ea typeface="宋体" pitchFamily="2" charset="-122"/>
              </a:rPr>
              <a:t>在物理存取之前完成加</a:t>
            </a:r>
            <a:r>
              <a:rPr lang="en-US" altLang="zh-CN">
                <a:ea typeface="宋体" pitchFamily="2" charset="-122"/>
              </a:rPr>
              <a:t>/</a:t>
            </a:r>
            <a:r>
              <a:rPr lang="zh-CN" altLang="zh-CN">
                <a:ea typeface="宋体" pitchFamily="2" charset="-122"/>
              </a:rPr>
              <a:t>脱密工作。</a:t>
            </a:r>
            <a:r>
              <a:rPr lang="en-US" altLang="zh-CN">
                <a:ea typeface="宋体" pitchFamily="2" charset="-122"/>
              </a:rPr>
              <a:t>DBMS </a:t>
            </a:r>
            <a:r>
              <a:rPr lang="zh-CN" altLang="zh-CN">
                <a:ea typeface="宋体" pitchFamily="2" charset="-122"/>
              </a:rPr>
              <a:t>外层</a:t>
            </a:r>
            <a:r>
              <a:rPr lang="zh-CN" altLang="en-US">
                <a:ea typeface="宋体" pitchFamily="2" charset="-122"/>
              </a:rPr>
              <a:t>，</a:t>
            </a:r>
            <a:r>
              <a:rPr lang="zh-CN" altLang="zh-CN">
                <a:ea typeface="宋体" pitchFamily="2" charset="-122"/>
              </a:rPr>
              <a:t>采用这种加密方式时，加、脱密运算可以放在客户端进行</a:t>
            </a:r>
            <a:endParaRPr lang="zh-CN" altLang="en-US">
              <a:ea typeface="宋体" pitchFamily="2" charset="-122"/>
            </a:endParaRPr>
          </a:p>
        </p:txBody>
      </p:sp>
      <p:sp>
        <p:nvSpPr>
          <p:cNvPr id="49156" name="灯片编号占位符 3"/>
          <p:cNvSpPr>
            <a:spLocks noGrp="1" noChangeArrowheads="1"/>
          </p:cNvSpPr>
          <p:nvPr>
            <p:ph type="sldNum" sz="quarter" idx="5"/>
          </p:nvPr>
        </p:nvSpPr>
        <p:spPr>
          <a:noFill/>
        </p:spPr>
        <p:txBody>
          <a:bodyPr/>
          <a:lstStyle>
            <a:lvl1pPr defTabSz="963613" eaLnBrk="0" hangingPunct="0">
              <a:defRPr sz="1600">
                <a:solidFill>
                  <a:schemeClr val="tx1"/>
                </a:solidFill>
                <a:latin typeface="黑体" pitchFamily="49" charset="-122"/>
                <a:ea typeface="黑体" pitchFamily="49" charset="-122"/>
              </a:defRPr>
            </a:lvl1pPr>
            <a:lvl2pPr marL="742950" indent="-285750" defTabSz="963613" eaLnBrk="0" hangingPunct="0">
              <a:defRPr sz="1600">
                <a:solidFill>
                  <a:schemeClr val="tx1"/>
                </a:solidFill>
                <a:latin typeface="黑体" pitchFamily="49" charset="-122"/>
                <a:ea typeface="黑体" pitchFamily="49" charset="-122"/>
              </a:defRPr>
            </a:lvl2pPr>
            <a:lvl3pPr marL="1143000" indent="-228600" defTabSz="963613" eaLnBrk="0" hangingPunct="0">
              <a:defRPr sz="1600">
                <a:solidFill>
                  <a:schemeClr val="tx1"/>
                </a:solidFill>
                <a:latin typeface="黑体" pitchFamily="49" charset="-122"/>
                <a:ea typeface="黑体" pitchFamily="49" charset="-122"/>
              </a:defRPr>
            </a:lvl3pPr>
            <a:lvl4pPr marL="1600200" indent="-228600" defTabSz="963613" eaLnBrk="0" hangingPunct="0">
              <a:defRPr sz="1600">
                <a:solidFill>
                  <a:schemeClr val="tx1"/>
                </a:solidFill>
                <a:latin typeface="黑体" pitchFamily="49" charset="-122"/>
                <a:ea typeface="黑体" pitchFamily="49" charset="-122"/>
              </a:defRPr>
            </a:lvl4pPr>
            <a:lvl5pPr marL="2057400" indent="-228600" defTabSz="963613" eaLnBrk="0" hangingPunct="0">
              <a:defRPr sz="1600">
                <a:solidFill>
                  <a:schemeClr val="tx1"/>
                </a:solidFill>
                <a:latin typeface="黑体" pitchFamily="49" charset="-122"/>
                <a:ea typeface="黑体" pitchFamily="49" charset="-122"/>
              </a:defRPr>
            </a:lvl5pPr>
            <a:lvl6pPr marL="25146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eaLnBrk="1" hangingPunct="1"/>
            <a:fld id="{CF170822-96D9-4454-8134-CDEA487DB013}" type="slidenum">
              <a:rPr lang="en-US" altLang="zh-CN" sz="1000">
                <a:latin typeface="FuturaA Bk BT" pitchFamily="34" charset="0"/>
                <a:ea typeface="宋体" pitchFamily="2" charset="-122"/>
              </a:rPr>
              <a:pPr eaLnBrk="1" hangingPunct="1"/>
              <a:t>13</a:t>
            </a:fld>
            <a:endParaRPr lang="en-US" altLang="zh-CN" sz="1000">
              <a:latin typeface="FuturaA Bk BT" pitchFamily="34" charset="0"/>
              <a:ea typeface="宋体"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ChangeArrowheads="1" noTextEdit="1"/>
          </p:cNvSpPr>
          <p:nvPr>
            <p:ph type="sldImg" idx="4294967295"/>
          </p:nvPr>
        </p:nvSpPr>
        <p:spPr/>
      </p:sp>
      <p:sp>
        <p:nvSpPr>
          <p:cNvPr id="50179" name="备注占位符 2"/>
          <p:cNvSpPr>
            <a:spLocks noGrp="1" noChangeArrowheads="1"/>
          </p:cNvSpPr>
          <p:nvPr>
            <p:ph type="body" idx="4294967295"/>
          </p:nvPr>
        </p:nvSpPr>
        <p:spPr/>
        <p:txBody>
          <a:bodyPr lIns="97151" tIns="48577" rIns="97151" bIns="48577">
            <a:prstTxWarp prst="textNoShape">
              <a:avLst/>
            </a:prstTxWarp>
          </a:bodyPr>
          <a:lstStyle/>
          <a:p>
            <a:r>
              <a:rPr lang="zh-CN" altLang="zh-CN">
                <a:ea typeface="宋体" pitchFamily="2" charset="-122"/>
              </a:rPr>
              <a:t>一个数据库审计系统的简单模型包括两个部分： 审计数据采集器，它用于采集审计数据；审计数据分析器，它负责对审计数据采集器发送给它的数据进行分析，审计数据字典是以数据库的形式存在，采集器采集的数据存储为日志。</a:t>
            </a:r>
            <a:endParaRPr lang="en-US" altLang="zh-CN">
              <a:ea typeface="宋体" pitchFamily="2" charset="-122"/>
            </a:endParaRPr>
          </a:p>
          <a:p>
            <a:endParaRPr lang="zh-CN" altLang="en-US">
              <a:ea typeface="宋体" pitchFamily="2" charset="-122"/>
            </a:endParaRPr>
          </a:p>
        </p:txBody>
      </p:sp>
      <p:sp>
        <p:nvSpPr>
          <p:cNvPr id="50180" name="灯片编号占位符 3"/>
          <p:cNvSpPr>
            <a:spLocks noGrp="1" noChangeArrowheads="1"/>
          </p:cNvSpPr>
          <p:nvPr>
            <p:ph type="sldNum" sz="quarter" idx="5"/>
          </p:nvPr>
        </p:nvSpPr>
        <p:spPr>
          <a:noFill/>
        </p:spPr>
        <p:txBody>
          <a:bodyPr/>
          <a:lstStyle>
            <a:lvl1pPr defTabSz="963613" eaLnBrk="0" hangingPunct="0">
              <a:defRPr sz="1600">
                <a:solidFill>
                  <a:schemeClr val="tx1"/>
                </a:solidFill>
                <a:latin typeface="黑体" pitchFamily="49" charset="-122"/>
                <a:ea typeface="黑体" pitchFamily="49" charset="-122"/>
              </a:defRPr>
            </a:lvl1pPr>
            <a:lvl2pPr marL="742950" indent="-285750" defTabSz="963613" eaLnBrk="0" hangingPunct="0">
              <a:defRPr sz="1600">
                <a:solidFill>
                  <a:schemeClr val="tx1"/>
                </a:solidFill>
                <a:latin typeface="黑体" pitchFamily="49" charset="-122"/>
                <a:ea typeface="黑体" pitchFamily="49" charset="-122"/>
              </a:defRPr>
            </a:lvl2pPr>
            <a:lvl3pPr marL="1143000" indent="-228600" defTabSz="963613" eaLnBrk="0" hangingPunct="0">
              <a:defRPr sz="1600">
                <a:solidFill>
                  <a:schemeClr val="tx1"/>
                </a:solidFill>
                <a:latin typeface="黑体" pitchFamily="49" charset="-122"/>
                <a:ea typeface="黑体" pitchFamily="49" charset="-122"/>
              </a:defRPr>
            </a:lvl3pPr>
            <a:lvl4pPr marL="1600200" indent="-228600" defTabSz="963613" eaLnBrk="0" hangingPunct="0">
              <a:defRPr sz="1600">
                <a:solidFill>
                  <a:schemeClr val="tx1"/>
                </a:solidFill>
                <a:latin typeface="黑体" pitchFamily="49" charset="-122"/>
                <a:ea typeface="黑体" pitchFamily="49" charset="-122"/>
              </a:defRPr>
            </a:lvl4pPr>
            <a:lvl5pPr marL="2057400" indent="-228600" defTabSz="963613" eaLnBrk="0" hangingPunct="0">
              <a:defRPr sz="1600">
                <a:solidFill>
                  <a:schemeClr val="tx1"/>
                </a:solidFill>
                <a:latin typeface="黑体" pitchFamily="49" charset="-122"/>
                <a:ea typeface="黑体" pitchFamily="49" charset="-122"/>
              </a:defRPr>
            </a:lvl5pPr>
            <a:lvl6pPr marL="25146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eaLnBrk="1" hangingPunct="1"/>
            <a:fld id="{53BE5425-DAAC-4418-B03C-CD1788A83027}" type="slidenum">
              <a:rPr lang="en-US" altLang="zh-CN" sz="1000">
                <a:latin typeface="FuturaA Bk BT" pitchFamily="34" charset="0"/>
                <a:ea typeface="宋体" pitchFamily="2" charset="-122"/>
              </a:rPr>
              <a:pPr eaLnBrk="1" hangingPunct="1"/>
              <a:t>14</a:t>
            </a:fld>
            <a:endParaRPr lang="en-US" altLang="zh-CN" sz="1000">
              <a:latin typeface="FuturaA Bk BT" pitchFamily="34" charset="0"/>
              <a:ea typeface="宋体"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idx="4294967295"/>
          </p:nvPr>
        </p:nvSpPr>
        <p:spPr/>
      </p:sp>
      <p:sp>
        <p:nvSpPr>
          <p:cNvPr id="51203" name="备注占位符 2"/>
          <p:cNvSpPr>
            <a:spLocks noGrp="1" noChangeArrowheads="1"/>
          </p:cNvSpPr>
          <p:nvPr>
            <p:ph type="body" idx="4294967295"/>
          </p:nvPr>
        </p:nvSpPr>
        <p:spPr/>
        <p:txBody>
          <a:bodyPr lIns="97151" tIns="48577" rIns="97151" bIns="48577">
            <a:prstTxWarp prst="textNoShape">
              <a:avLst/>
            </a:prstTxWarp>
          </a:bodyPr>
          <a:lstStyle/>
          <a:p>
            <a:endParaRPr lang="zh-CN" altLang="en-US">
              <a:ea typeface="宋体" pitchFamily="2" charset="-122"/>
            </a:endParaRPr>
          </a:p>
        </p:txBody>
      </p:sp>
      <p:sp>
        <p:nvSpPr>
          <p:cNvPr id="51204" name="灯片编号占位符 3"/>
          <p:cNvSpPr>
            <a:spLocks noGrp="1" noChangeArrowheads="1"/>
          </p:cNvSpPr>
          <p:nvPr>
            <p:ph type="sldNum" sz="quarter" idx="5"/>
          </p:nvPr>
        </p:nvSpPr>
        <p:spPr>
          <a:noFill/>
        </p:spPr>
        <p:txBody>
          <a:bodyPr/>
          <a:lstStyle>
            <a:lvl1pPr defTabSz="963613" eaLnBrk="0" hangingPunct="0">
              <a:defRPr sz="1600">
                <a:solidFill>
                  <a:schemeClr val="tx1"/>
                </a:solidFill>
                <a:latin typeface="黑体" pitchFamily="49" charset="-122"/>
                <a:ea typeface="黑体" pitchFamily="49" charset="-122"/>
              </a:defRPr>
            </a:lvl1pPr>
            <a:lvl2pPr marL="742950" indent="-285750" defTabSz="963613" eaLnBrk="0" hangingPunct="0">
              <a:defRPr sz="1600">
                <a:solidFill>
                  <a:schemeClr val="tx1"/>
                </a:solidFill>
                <a:latin typeface="黑体" pitchFamily="49" charset="-122"/>
                <a:ea typeface="黑体" pitchFamily="49" charset="-122"/>
              </a:defRPr>
            </a:lvl2pPr>
            <a:lvl3pPr marL="1143000" indent="-228600" defTabSz="963613" eaLnBrk="0" hangingPunct="0">
              <a:defRPr sz="1600">
                <a:solidFill>
                  <a:schemeClr val="tx1"/>
                </a:solidFill>
                <a:latin typeface="黑体" pitchFamily="49" charset="-122"/>
                <a:ea typeface="黑体" pitchFamily="49" charset="-122"/>
              </a:defRPr>
            </a:lvl3pPr>
            <a:lvl4pPr marL="1600200" indent="-228600" defTabSz="963613" eaLnBrk="0" hangingPunct="0">
              <a:defRPr sz="1600">
                <a:solidFill>
                  <a:schemeClr val="tx1"/>
                </a:solidFill>
                <a:latin typeface="黑体" pitchFamily="49" charset="-122"/>
                <a:ea typeface="黑体" pitchFamily="49" charset="-122"/>
              </a:defRPr>
            </a:lvl4pPr>
            <a:lvl5pPr marL="2057400" indent="-228600" defTabSz="963613" eaLnBrk="0" hangingPunct="0">
              <a:defRPr sz="1600">
                <a:solidFill>
                  <a:schemeClr val="tx1"/>
                </a:solidFill>
                <a:latin typeface="黑体" pitchFamily="49" charset="-122"/>
                <a:ea typeface="黑体" pitchFamily="49" charset="-122"/>
              </a:defRPr>
            </a:lvl5pPr>
            <a:lvl6pPr marL="25146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eaLnBrk="1" hangingPunct="1"/>
            <a:fld id="{DF92274C-C61F-46E8-B480-ACF9E8FCC14B}" type="slidenum">
              <a:rPr lang="en-US" altLang="zh-CN" sz="1000">
                <a:latin typeface="FuturaA Bk BT" pitchFamily="34" charset="0"/>
                <a:ea typeface="宋体" pitchFamily="2" charset="-122"/>
              </a:rPr>
              <a:pPr eaLnBrk="1" hangingPunct="1"/>
              <a:t>15</a:t>
            </a:fld>
            <a:endParaRPr lang="en-US" altLang="zh-CN" sz="1000">
              <a:latin typeface="FuturaA Bk BT" pitchFamily="34" charset="0"/>
              <a:ea typeface="宋体"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ChangeArrowheads="1" noTextEdit="1"/>
          </p:cNvSpPr>
          <p:nvPr>
            <p:ph type="sldImg" idx="4294967295"/>
          </p:nvPr>
        </p:nvSpPr>
        <p:spPr/>
      </p:sp>
      <p:sp>
        <p:nvSpPr>
          <p:cNvPr id="52227" name="备注占位符 2"/>
          <p:cNvSpPr>
            <a:spLocks noGrp="1" noChangeArrowheads="1"/>
          </p:cNvSpPr>
          <p:nvPr>
            <p:ph type="body" idx="4294967295"/>
          </p:nvPr>
        </p:nvSpPr>
        <p:spPr/>
        <p:txBody>
          <a:bodyPr lIns="97151" tIns="48577" rIns="97151" bIns="48577">
            <a:prstTxWarp prst="textNoShape">
              <a:avLst/>
            </a:prstTxWarp>
          </a:bodyPr>
          <a:lstStyle/>
          <a:p>
            <a:endParaRPr lang="zh-CN" altLang="en-US">
              <a:ea typeface="宋体" pitchFamily="2" charset="-122"/>
            </a:endParaRPr>
          </a:p>
        </p:txBody>
      </p:sp>
      <p:sp>
        <p:nvSpPr>
          <p:cNvPr id="52228" name="灯片编号占位符 3"/>
          <p:cNvSpPr>
            <a:spLocks noGrp="1" noChangeArrowheads="1"/>
          </p:cNvSpPr>
          <p:nvPr>
            <p:ph type="sldNum" sz="quarter" idx="5"/>
          </p:nvPr>
        </p:nvSpPr>
        <p:spPr>
          <a:noFill/>
        </p:spPr>
        <p:txBody>
          <a:bodyPr/>
          <a:lstStyle>
            <a:lvl1pPr defTabSz="963613" eaLnBrk="0" hangingPunct="0">
              <a:defRPr sz="1600">
                <a:solidFill>
                  <a:schemeClr val="tx1"/>
                </a:solidFill>
                <a:latin typeface="黑体" pitchFamily="49" charset="-122"/>
                <a:ea typeface="黑体" pitchFamily="49" charset="-122"/>
              </a:defRPr>
            </a:lvl1pPr>
            <a:lvl2pPr marL="742950" indent="-285750" defTabSz="963613" eaLnBrk="0" hangingPunct="0">
              <a:defRPr sz="1600">
                <a:solidFill>
                  <a:schemeClr val="tx1"/>
                </a:solidFill>
                <a:latin typeface="黑体" pitchFamily="49" charset="-122"/>
                <a:ea typeface="黑体" pitchFamily="49" charset="-122"/>
              </a:defRPr>
            </a:lvl2pPr>
            <a:lvl3pPr marL="1143000" indent="-228600" defTabSz="963613" eaLnBrk="0" hangingPunct="0">
              <a:defRPr sz="1600">
                <a:solidFill>
                  <a:schemeClr val="tx1"/>
                </a:solidFill>
                <a:latin typeface="黑体" pitchFamily="49" charset="-122"/>
                <a:ea typeface="黑体" pitchFamily="49" charset="-122"/>
              </a:defRPr>
            </a:lvl3pPr>
            <a:lvl4pPr marL="1600200" indent="-228600" defTabSz="963613" eaLnBrk="0" hangingPunct="0">
              <a:defRPr sz="1600">
                <a:solidFill>
                  <a:schemeClr val="tx1"/>
                </a:solidFill>
                <a:latin typeface="黑体" pitchFamily="49" charset="-122"/>
                <a:ea typeface="黑体" pitchFamily="49" charset="-122"/>
              </a:defRPr>
            </a:lvl4pPr>
            <a:lvl5pPr marL="2057400" indent="-228600" defTabSz="963613" eaLnBrk="0" hangingPunct="0">
              <a:defRPr sz="1600">
                <a:solidFill>
                  <a:schemeClr val="tx1"/>
                </a:solidFill>
                <a:latin typeface="黑体" pitchFamily="49" charset="-122"/>
                <a:ea typeface="黑体" pitchFamily="49" charset="-122"/>
              </a:defRPr>
            </a:lvl5pPr>
            <a:lvl6pPr marL="25146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eaLnBrk="1" hangingPunct="1"/>
            <a:fld id="{563DBDA2-ACFA-47B0-A342-7C44E4CEFD07}" type="slidenum">
              <a:rPr lang="en-US" altLang="zh-CN" sz="1000">
                <a:latin typeface="FuturaA Bk BT" pitchFamily="34" charset="0"/>
                <a:ea typeface="宋体" pitchFamily="2" charset="-122"/>
              </a:rPr>
              <a:pPr eaLnBrk="1" hangingPunct="1"/>
              <a:t>17</a:t>
            </a:fld>
            <a:endParaRPr lang="en-US" altLang="zh-CN" sz="1000">
              <a:latin typeface="FuturaA Bk BT" pitchFamily="34" charset="0"/>
              <a:ea typeface="宋体"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ChangeArrowheads="1" noTextEdit="1"/>
          </p:cNvSpPr>
          <p:nvPr>
            <p:ph type="sldImg" idx="4294967295"/>
          </p:nvPr>
        </p:nvSpPr>
        <p:spPr/>
      </p:sp>
      <p:sp>
        <p:nvSpPr>
          <p:cNvPr id="53251" name="备注占位符 2"/>
          <p:cNvSpPr>
            <a:spLocks noGrp="1" noChangeArrowheads="1"/>
          </p:cNvSpPr>
          <p:nvPr>
            <p:ph type="body" idx="4294967295"/>
          </p:nvPr>
        </p:nvSpPr>
        <p:spPr/>
        <p:txBody>
          <a:bodyPr lIns="97151" tIns="48577" rIns="97151" bIns="48577">
            <a:prstTxWarp prst="textNoShape">
              <a:avLst/>
            </a:prstTxWarp>
          </a:bodyPr>
          <a:lstStyle/>
          <a:p>
            <a:endParaRPr lang="zh-CN" altLang="en-US">
              <a:ea typeface="宋体" pitchFamily="2" charset="-122"/>
            </a:endParaRPr>
          </a:p>
        </p:txBody>
      </p:sp>
      <p:sp>
        <p:nvSpPr>
          <p:cNvPr id="53252" name="灯片编号占位符 3"/>
          <p:cNvSpPr>
            <a:spLocks noGrp="1" noChangeArrowheads="1"/>
          </p:cNvSpPr>
          <p:nvPr>
            <p:ph type="sldNum" sz="quarter" idx="5"/>
          </p:nvPr>
        </p:nvSpPr>
        <p:spPr>
          <a:noFill/>
        </p:spPr>
        <p:txBody>
          <a:bodyPr/>
          <a:lstStyle>
            <a:lvl1pPr defTabSz="963613" eaLnBrk="0" hangingPunct="0">
              <a:defRPr sz="1600">
                <a:solidFill>
                  <a:schemeClr val="tx1"/>
                </a:solidFill>
                <a:latin typeface="黑体" pitchFamily="49" charset="-122"/>
                <a:ea typeface="黑体" pitchFamily="49" charset="-122"/>
              </a:defRPr>
            </a:lvl1pPr>
            <a:lvl2pPr marL="742950" indent="-285750" defTabSz="963613" eaLnBrk="0" hangingPunct="0">
              <a:defRPr sz="1600">
                <a:solidFill>
                  <a:schemeClr val="tx1"/>
                </a:solidFill>
                <a:latin typeface="黑体" pitchFamily="49" charset="-122"/>
                <a:ea typeface="黑体" pitchFamily="49" charset="-122"/>
              </a:defRPr>
            </a:lvl2pPr>
            <a:lvl3pPr marL="1143000" indent="-228600" defTabSz="963613" eaLnBrk="0" hangingPunct="0">
              <a:defRPr sz="1600">
                <a:solidFill>
                  <a:schemeClr val="tx1"/>
                </a:solidFill>
                <a:latin typeface="黑体" pitchFamily="49" charset="-122"/>
                <a:ea typeface="黑体" pitchFamily="49" charset="-122"/>
              </a:defRPr>
            </a:lvl3pPr>
            <a:lvl4pPr marL="1600200" indent="-228600" defTabSz="963613" eaLnBrk="0" hangingPunct="0">
              <a:defRPr sz="1600">
                <a:solidFill>
                  <a:schemeClr val="tx1"/>
                </a:solidFill>
                <a:latin typeface="黑体" pitchFamily="49" charset="-122"/>
                <a:ea typeface="黑体" pitchFamily="49" charset="-122"/>
              </a:defRPr>
            </a:lvl4pPr>
            <a:lvl5pPr marL="2057400" indent="-228600" defTabSz="963613" eaLnBrk="0" hangingPunct="0">
              <a:defRPr sz="1600">
                <a:solidFill>
                  <a:schemeClr val="tx1"/>
                </a:solidFill>
                <a:latin typeface="黑体" pitchFamily="49" charset="-122"/>
                <a:ea typeface="黑体" pitchFamily="49" charset="-122"/>
              </a:defRPr>
            </a:lvl5pPr>
            <a:lvl6pPr marL="25146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eaLnBrk="1" hangingPunct="1"/>
            <a:fld id="{73A34F5E-2CD9-4068-8504-D880F03D6BF2}" type="slidenum">
              <a:rPr lang="en-US" altLang="zh-CN" sz="1000">
                <a:latin typeface="FuturaA Bk BT" pitchFamily="34" charset="0"/>
                <a:ea typeface="宋体" pitchFamily="2" charset="-122"/>
              </a:rPr>
              <a:pPr eaLnBrk="1" hangingPunct="1"/>
              <a:t>18</a:t>
            </a:fld>
            <a:endParaRPr lang="en-US" altLang="zh-CN" sz="1000">
              <a:latin typeface="FuturaA Bk BT" pitchFamily="34" charset="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endParaRPr lang="zh-CN" altLang="en-US">
              <a:latin typeface="Trebuchet MS" pitchFamily="34" charset="0"/>
            </a:endParaRPr>
          </a:p>
        </p:txBody>
      </p:sp>
      <p:sp>
        <p:nvSpPr>
          <p:cNvPr id="5" name="Rectangle 9"/>
          <p:cNvSpPr>
            <a:spLocks noChangeArrowheads="1"/>
          </p:cNvSpPr>
          <p:nvPr userDrawn="1"/>
        </p:nvSpPr>
        <p:spPr bwMode="auto">
          <a:xfrm>
            <a:off x="0" y="2286000"/>
            <a:ext cx="9140825" cy="2286000"/>
          </a:xfrm>
          <a:prstGeom prst="rect">
            <a:avLst/>
          </a:prstGeom>
          <a:solidFill>
            <a:srgbClr val="64BE19"/>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spAutoFit/>
          </a:bodyPr>
          <a:lstStyle/>
          <a:p>
            <a:endParaRPr lang="zh-CN" altLang="en-US">
              <a:latin typeface="Trebuchet MS" pitchFamily="34" charset="0"/>
            </a:endParaRPr>
          </a:p>
        </p:txBody>
      </p:sp>
      <p:pic>
        <p:nvPicPr>
          <p:cNvPr id="6" name="Picture 10" descr="gree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61175" y="2287588"/>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point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975" y="4144963"/>
            <a:ext cx="7543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2" descr="f392492cdeb8edf38a1399ac"/>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510338" y="169863"/>
            <a:ext cx="2047875" cy="197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3"/>
          <p:cNvSpPr>
            <a:spLocks noGrp="1" noChangeArrowheads="1"/>
          </p:cNvSpPr>
          <p:nvPr>
            <p:ph type="subTitle" idx="1"/>
          </p:nvPr>
        </p:nvSpPr>
        <p:spPr>
          <a:xfrm>
            <a:off x="433388" y="4935538"/>
            <a:ext cx="6238875" cy="825500"/>
          </a:xfrm>
        </p:spPr>
        <p:txBody>
          <a:bodyPr wrap="none"/>
          <a:lstStyle>
            <a:lvl1pPr>
              <a:buFont typeface="Futura Md BT" pitchFamily="34" charset="0"/>
              <a:buNone/>
              <a:defRPr sz="1400"/>
            </a:lvl1pPr>
          </a:lstStyle>
          <a:p>
            <a:r>
              <a:rPr lang="zh-CN" altLang="en-US" noProof="1"/>
              <a:t>单击此处编辑母版副标题样式</a:t>
            </a:r>
            <a:endParaRPr lang="zh-CN" altLang="en-GB" noProof="1"/>
          </a:p>
        </p:txBody>
      </p:sp>
      <p:sp>
        <p:nvSpPr>
          <p:cNvPr id="21511" name="Rectangle 7"/>
          <p:cNvSpPr>
            <a:spLocks noGrp="1" noChangeArrowheads="1"/>
          </p:cNvSpPr>
          <p:nvPr>
            <p:ph type="ctrTitle"/>
          </p:nvPr>
        </p:nvSpPr>
        <p:spPr>
          <a:xfrm>
            <a:off x="422275" y="2463800"/>
            <a:ext cx="6257925" cy="1470025"/>
          </a:xfrm>
        </p:spPr>
        <p:txBody>
          <a:bodyPr anchor="t"/>
          <a:lstStyle>
            <a:lvl1pPr>
              <a:lnSpc>
                <a:spcPts val="3800"/>
              </a:lnSpc>
              <a:spcAft>
                <a:spcPts val="1200"/>
              </a:spcAft>
              <a:defRPr sz="3200">
                <a:solidFill>
                  <a:schemeClr val="bg1"/>
                </a:solidFill>
              </a:defRPr>
            </a:lvl1pPr>
          </a:lstStyle>
          <a:p>
            <a:r>
              <a:rPr lang="zh-CN" altLang="en-US" noProof="1"/>
              <a:t>单击此处编辑母版标题样式</a:t>
            </a:r>
            <a:endParaRPr lang="zh-CN" altLang="en-GB" noProof="1"/>
          </a:p>
        </p:txBody>
      </p:sp>
    </p:spTree>
    <p:extLst>
      <p:ext uri="{BB962C8B-B14F-4D97-AF65-F5344CB8AC3E}">
        <p14:creationId xmlns:p14="http://schemas.microsoft.com/office/powerpoint/2010/main" val="3676958455"/>
      </p:ext>
    </p:extLst>
  </p:cSld>
  <p:clrMapOvr>
    <a:masterClrMapping/>
  </p:clrMapOvr>
  <p:transition>
    <p:wipe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070164611"/>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463550"/>
            <a:ext cx="2055813" cy="524351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71488" y="463550"/>
            <a:ext cx="6015037" cy="524351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165659913"/>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71488" y="463550"/>
            <a:ext cx="8213725" cy="3683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482600" y="1181100"/>
            <a:ext cx="4029075"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64075" y="1181100"/>
            <a:ext cx="4030663"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810650320"/>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952126715"/>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1449786274"/>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82600" y="1181100"/>
            <a:ext cx="40290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64075" y="1181100"/>
            <a:ext cx="403066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986102634"/>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119627833"/>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4196766711"/>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59469129"/>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276219130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1592589784"/>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eaLnBrk="0" hangingPunct="0"/>
            <a:endParaRPr lang="zh-CN" altLang="en-US">
              <a:latin typeface="Trebuchet MS" pitchFamily="34" charset="0"/>
            </a:endParaRPr>
          </a:p>
        </p:txBody>
      </p:sp>
      <p:sp>
        <p:nvSpPr>
          <p:cNvPr id="1027" name="Rectangle 3"/>
          <p:cNvSpPr>
            <a:spLocks noGrp="1" noChangeArrowheads="1"/>
          </p:cNvSpPr>
          <p:nvPr>
            <p:ph type="title" idx="4294967295"/>
          </p:nvPr>
        </p:nvSpPr>
        <p:spPr bwMode="auto">
          <a:xfrm>
            <a:off x="471488" y="463550"/>
            <a:ext cx="8213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zh-CN" altLang="en-GB"/>
              <a:t>点击编辑母版标题版式</a:t>
            </a:r>
          </a:p>
        </p:txBody>
      </p:sp>
      <p:sp>
        <p:nvSpPr>
          <p:cNvPr id="1028" name="Rectangle 4"/>
          <p:cNvSpPr>
            <a:spLocks noChangeArrowheads="1"/>
          </p:cNvSpPr>
          <p:nvPr/>
        </p:nvSpPr>
        <p:spPr bwMode="auto">
          <a:xfrm>
            <a:off x="9126538" y="6145213"/>
            <a:ext cx="6350" cy="19050"/>
          </a:xfrm>
          <a:prstGeom prst="rect">
            <a:avLst/>
          </a:prstGeom>
          <a:gradFill rotWithShape="1">
            <a:gsLst>
              <a:gs pos="0">
                <a:srgbClr val="808080"/>
              </a:gs>
              <a:gs pos="100000">
                <a:srgbClr val="D7D7D7"/>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CN" altLang="en-US">
              <a:latin typeface="Trebuchet MS" pitchFamily="34" charset="0"/>
            </a:endParaRPr>
          </a:p>
        </p:txBody>
      </p:sp>
      <p:sp>
        <p:nvSpPr>
          <p:cNvPr id="1029" name="Rectangle 5"/>
          <p:cNvSpPr>
            <a:spLocks noChangeArrowheads="1"/>
          </p:cNvSpPr>
          <p:nvPr/>
        </p:nvSpPr>
        <p:spPr bwMode="auto">
          <a:xfrm>
            <a:off x="0" y="0"/>
            <a:ext cx="9144000" cy="6858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zh-CN" altLang="en-US">
              <a:latin typeface="Trebuchet MS" pitchFamily="34" charset="0"/>
            </a:endParaRPr>
          </a:p>
        </p:txBody>
      </p:sp>
      <p:sp>
        <p:nvSpPr>
          <p:cNvPr id="1030" name="Rectangle 6"/>
          <p:cNvSpPr>
            <a:spLocks noGrp="1" noChangeArrowheads="1"/>
          </p:cNvSpPr>
          <p:nvPr>
            <p:ph type="body" idx="4294967295"/>
          </p:nvPr>
        </p:nvSpPr>
        <p:spPr bwMode="auto">
          <a:xfrm>
            <a:off x="482600" y="1181100"/>
            <a:ext cx="8212138"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GB"/>
              <a:t>点击编辑母版内容版式</a:t>
            </a:r>
          </a:p>
          <a:p>
            <a:pPr lvl="1"/>
            <a:r>
              <a:rPr lang="zh-CN" altLang="en-GB"/>
              <a:t>第二行</a:t>
            </a:r>
          </a:p>
          <a:p>
            <a:pPr lvl="2"/>
            <a:r>
              <a:rPr lang="zh-CN" altLang="en-GB"/>
              <a:t>第三行</a:t>
            </a:r>
          </a:p>
          <a:p>
            <a:pPr lvl="3"/>
            <a:r>
              <a:rPr lang="zh-CN" altLang="en-GB"/>
              <a:t>第四行</a:t>
            </a:r>
          </a:p>
        </p:txBody>
      </p:sp>
      <p:sp>
        <p:nvSpPr>
          <p:cNvPr id="1031" name="Rectangle 8"/>
          <p:cNvSpPr>
            <a:spLocks noChangeArrowheads="1"/>
          </p:cNvSpPr>
          <p:nvPr/>
        </p:nvSpPr>
        <p:spPr bwMode="auto">
          <a:xfrm>
            <a:off x="454025" y="892175"/>
            <a:ext cx="8715375" cy="19050"/>
          </a:xfrm>
          <a:prstGeom prst="rect">
            <a:avLst/>
          </a:prstGeom>
          <a:gradFill rotWithShape="1">
            <a:gsLst>
              <a:gs pos="0">
                <a:srgbClr val="808080"/>
              </a:gs>
              <a:gs pos="100000">
                <a:srgbClr val="EBEBE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p>
            <a:pPr algn="ctr" eaLnBrk="0" hangingPunct="0"/>
            <a:endParaRPr lang="zh-CN" altLang="en-US">
              <a:latin typeface="Trebuchet MS" pitchFamily="34" charset="0"/>
            </a:endParaRPr>
          </a:p>
        </p:txBody>
      </p:sp>
      <p:sp>
        <p:nvSpPr>
          <p:cNvPr id="1032" name="Rectangle 9"/>
          <p:cNvSpPr>
            <a:spLocks noChangeArrowheads="1"/>
          </p:cNvSpPr>
          <p:nvPr userDrawn="1"/>
        </p:nvSpPr>
        <p:spPr bwMode="auto">
          <a:xfrm>
            <a:off x="2755900" y="6438900"/>
            <a:ext cx="34480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b"/>
          <a:lstStyle/>
          <a:p>
            <a:pPr algn="ctr" eaLnBrk="0" hangingPunct="0">
              <a:spcBef>
                <a:spcPct val="50000"/>
              </a:spcBef>
            </a:pPr>
            <a:r>
              <a:rPr lang="zh-CN" altLang="en-GB" sz="2400"/>
              <a:t>第六章 数据库安全</a:t>
            </a:r>
            <a:endParaRPr lang="en-GB" altLang="zh-CN" sz="2400"/>
          </a:p>
        </p:txBody>
      </p:sp>
      <p:sp>
        <p:nvSpPr>
          <p:cNvPr id="1033" name="Rectangle 10"/>
          <p:cNvSpPr>
            <a:spLocks noChangeArrowheads="1"/>
          </p:cNvSpPr>
          <p:nvPr userDrawn="1"/>
        </p:nvSpPr>
        <p:spPr bwMode="auto">
          <a:xfrm>
            <a:off x="428625" y="6073775"/>
            <a:ext cx="8715375" cy="336550"/>
          </a:xfrm>
          <a:prstGeom prst="rect">
            <a:avLst/>
          </a:prstGeom>
          <a:gradFill rotWithShape="1">
            <a:gsLst>
              <a:gs pos="0">
                <a:srgbClr val="808080"/>
              </a:gs>
              <a:gs pos="100000">
                <a:srgbClr val="EBEBE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p>
            <a:pPr algn="ctr" eaLnBrk="0" hangingPunct="0"/>
            <a:endParaRPr lang="zh-CN" altLang="en-US">
              <a:latin typeface="Trebuchet MS" pitchFamily="34" charset="0"/>
            </a:endParaRPr>
          </a:p>
        </p:txBody>
      </p:sp>
      <p:graphicFrame>
        <p:nvGraphicFramePr>
          <p:cNvPr id="1034" name="Object 12"/>
          <p:cNvGraphicFramePr>
            <a:graphicFrameLocks noChangeAspect="1"/>
          </p:cNvGraphicFramePr>
          <p:nvPr userDrawn="1"/>
        </p:nvGraphicFramePr>
        <p:xfrm>
          <a:off x="6842125" y="6372225"/>
          <a:ext cx="2105025" cy="485775"/>
        </p:xfrm>
        <a:graphic>
          <a:graphicData uri="http://schemas.openxmlformats.org/presentationml/2006/ole">
            <mc:AlternateContent xmlns:mc="http://schemas.openxmlformats.org/markup-compatibility/2006">
              <mc:Choice xmlns:v="urn:schemas-microsoft-com:vml" Requires="v">
                <p:oleObj r:id="rId15" imgW="2104762" imgH="485586" progId="PBrush">
                  <p:embed/>
                </p:oleObj>
              </mc:Choice>
              <mc:Fallback>
                <p:oleObj r:id="rId15" imgW="2104762" imgH="485586" progId="PBrush">
                  <p:embed/>
                  <p:pic>
                    <p:nvPicPr>
                      <p:cNvPr id="0" name="Picture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42125" y="6372225"/>
                        <a:ext cx="21050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03"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transition>
    <p:wipe dir="r"/>
  </p:transition>
  <p:txStyles>
    <p:titleStyle>
      <a:lvl1pPr algn="l" rtl="0" eaLnBrk="0" fontAlgn="base" hangingPunct="0">
        <a:lnSpc>
          <a:spcPts val="2600"/>
        </a:lnSpc>
        <a:spcBef>
          <a:spcPct val="0"/>
        </a:spcBef>
        <a:spcAft>
          <a:spcPct val="0"/>
        </a:spcAft>
        <a:defRPr sz="4400">
          <a:solidFill>
            <a:srgbClr val="323232"/>
          </a:solidFill>
          <a:latin typeface="+mj-lt"/>
          <a:ea typeface="+mj-ea"/>
          <a:cs typeface="+mj-cs"/>
        </a:defRPr>
      </a:lvl1pPr>
      <a:lvl2pPr algn="l" rtl="0" eaLnBrk="0" fontAlgn="base" hangingPunct="0">
        <a:lnSpc>
          <a:spcPts val="2600"/>
        </a:lnSpc>
        <a:spcBef>
          <a:spcPct val="0"/>
        </a:spcBef>
        <a:spcAft>
          <a:spcPct val="0"/>
        </a:spcAft>
        <a:defRPr sz="4400">
          <a:solidFill>
            <a:srgbClr val="323232"/>
          </a:solidFill>
          <a:latin typeface="黑体" pitchFamily="49" charset="-122"/>
          <a:ea typeface="黑体" pitchFamily="49" charset="-122"/>
        </a:defRPr>
      </a:lvl2pPr>
      <a:lvl3pPr algn="l" rtl="0" eaLnBrk="0" fontAlgn="base" hangingPunct="0">
        <a:lnSpc>
          <a:spcPts val="2600"/>
        </a:lnSpc>
        <a:spcBef>
          <a:spcPct val="0"/>
        </a:spcBef>
        <a:spcAft>
          <a:spcPct val="0"/>
        </a:spcAft>
        <a:defRPr sz="4400">
          <a:solidFill>
            <a:srgbClr val="323232"/>
          </a:solidFill>
          <a:latin typeface="黑体" pitchFamily="49" charset="-122"/>
          <a:ea typeface="黑体" pitchFamily="49" charset="-122"/>
        </a:defRPr>
      </a:lvl3pPr>
      <a:lvl4pPr algn="l" rtl="0" eaLnBrk="0" fontAlgn="base" hangingPunct="0">
        <a:lnSpc>
          <a:spcPts val="2600"/>
        </a:lnSpc>
        <a:spcBef>
          <a:spcPct val="0"/>
        </a:spcBef>
        <a:spcAft>
          <a:spcPct val="0"/>
        </a:spcAft>
        <a:defRPr sz="4400">
          <a:solidFill>
            <a:srgbClr val="323232"/>
          </a:solidFill>
          <a:latin typeface="黑体" pitchFamily="49" charset="-122"/>
          <a:ea typeface="黑体" pitchFamily="49" charset="-122"/>
        </a:defRPr>
      </a:lvl4pPr>
      <a:lvl5pPr algn="l" rtl="0" eaLnBrk="0" fontAlgn="base" hangingPunct="0">
        <a:lnSpc>
          <a:spcPts val="2600"/>
        </a:lnSpc>
        <a:spcBef>
          <a:spcPct val="0"/>
        </a:spcBef>
        <a:spcAft>
          <a:spcPct val="0"/>
        </a:spcAft>
        <a:defRPr sz="4400">
          <a:solidFill>
            <a:srgbClr val="323232"/>
          </a:solidFill>
          <a:latin typeface="黑体" pitchFamily="49" charset="-122"/>
          <a:ea typeface="黑体" pitchFamily="49" charset="-122"/>
        </a:defRPr>
      </a:lvl5pPr>
      <a:lvl6pPr marL="457200" algn="l" rtl="0" fontAlgn="base">
        <a:lnSpc>
          <a:spcPts val="2600"/>
        </a:lnSpc>
        <a:spcBef>
          <a:spcPct val="0"/>
        </a:spcBef>
        <a:spcAft>
          <a:spcPct val="0"/>
        </a:spcAft>
        <a:defRPr>
          <a:solidFill>
            <a:srgbClr val="323232"/>
          </a:solidFill>
          <a:latin typeface="黑体" pitchFamily="49" charset="-122"/>
          <a:ea typeface="黑体" pitchFamily="49" charset="-122"/>
        </a:defRPr>
      </a:lvl6pPr>
      <a:lvl7pPr marL="914400" algn="l" rtl="0" fontAlgn="base">
        <a:lnSpc>
          <a:spcPts val="2600"/>
        </a:lnSpc>
        <a:spcBef>
          <a:spcPct val="0"/>
        </a:spcBef>
        <a:spcAft>
          <a:spcPct val="0"/>
        </a:spcAft>
        <a:defRPr>
          <a:solidFill>
            <a:srgbClr val="323232"/>
          </a:solidFill>
          <a:latin typeface="黑体" pitchFamily="49" charset="-122"/>
          <a:ea typeface="黑体" pitchFamily="49" charset="-122"/>
        </a:defRPr>
      </a:lvl7pPr>
      <a:lvl8pPr marL="1371600" algn="l" rtl="0" fontAlgn="base">
        <a:lnSpc>
          <a:spcPts val="2600"/>
        </a:lnSpc>
        <a:spcBef>
          <a:spcPct val="0"/>
        </a:spcBef>
        <a:spcAft>
          <a:spcPct val="0"/>
        </a:spcAft>
        <a:defRPr>
          <a:solidFill>
            <a:srgbClr val="323232"/>
          </a:solidFill>
          <a:latin typeface="黑体" pitchFamily="49" charset="-122"/>
          <a:ea typeface="黑体" pitchFamily="49" charset="-122"/>
        </a:defRPr>
      </a:lvl8pPr>
      <a:lvl9pPr marL="1828800" algn="l" rtl="0" fontAlgn="base">
        <a:lnSpc>
          <a:spcPts val="2600"/>
        </a:lnSpc>
        <a:spcBef>
          <a:spcPct val="0"/>
        </a:spcBef>
        <a:spcAft>
          <a:spcPct val="0"/>
        </a:spcAft>
        <a:defRPr>
          <a:solidFill>
            <a:srgbClr val="323232"/>
          </a:solidFill>
          <a:latin typeface="黑体" pitchFamily="49" charset="-122"/>
          <a:ea typeface="黑体" pitchFamily="49" charset="-122"/>
        </a:defRPr>
      </a:lvl9pPr>
    </p:titleStyle>
    <p:bodyStyle>
      <a:lvl1pPr marL="342900" indent="-342900" algn="l" defTabSz="0" rtl="0" eaLnBrk="0" fontAlgn="base" hangingPunct="0">
        <a:lnSpc>
          <a:spcPts val="2400"/>
        </a:lnSpc>
        <a:spcBef>
          <a:spcPct val="0"/>
        </a:spcBef>
        <a:spcAft>
          <a:spcPts val="1200"/>
        </a:spcAft>
        <a:buClr>
          <a:schemeClr val="accent1"/>
        </a:buClr>
        <a:buFont typeface="Futura Md BT" pitchFamily="34" charset="0"/>
        <a:buChar char=" "/>
        <a:tabLst>
          <a:tab pos="3946525" algn="l"/>
        </a:tabLst>
        <a:defRPr sz="3200">
          <a:solidFill>
            <a:srgbClr val="323232"/>
          </a:solidFill>
          <a:latin typeface="+mn-lt"/>
          <a:ea typeface="+mn-ea"/>
          <a:cs typeface="+mn-cs"/>
        </a:defRPr>
      </a:lvl1pPr>
      <a:lvl2pPr marL="295275" indent="-222250" algn="l" defTabSz="0" rtl="0" eaLnBrk="0" fontAlgn="base" hangingPunct="0">
        <a:lnSpc>
          <a:spcPts val="2400"/>
        </a:lnSpc>
        <a:spcBef>
          <a:spcPct val="0"/>
        </a:spcBef>
        <a:spcAft>
          <a:spcPts val="1200"/>
        </a:spcAft>
        <a:buClr>
          <a:srgbClr val="969696"/>
        </a:buClr>
        <a:buFont typeface="Wingdings" pitchFamily="2" charset="2"/>
        <a:buChar char="§"/>
        <a:tabLst>
          <a:tab pos="3946525" algn="l"/>
        </a:tabLst>
        <a:defRPr sz="3200">
          <a:solidFill>
            <a:srgbClr val="323232"/>
          </a:solidFill>
          <a:latin typeface="+mn-lt"/>
          <a:ea typeface="+mn-ea"/>
          <a:cs typeface="Arial" pitchFamily="34" charset="0"/>
        </a:defRPr>
      </a:lvl2pPr>
      <a:lvl3pPr marL="514350" indent="-209550" algn="l" defTabSz="0" rtl="0" eaLnBrk="0" fontAlgn="base" hangingPunct="0">
        <a:lnSpc>
          <a:spcPts val="2000"/>
        </a:lnSpc>
        <a:spcBef>
          <a:spcPct val="0"/>
        </a:spcBef>
        <a:spcAft>
          <a:spcPts val="800"/>
        </a:spcAft>
        <a:buClr>
          <a:srgbClr val="969696"/>
        </a:buClr>
        <a:buFont typeface="Wingdings" pitchFamily="2" charset="2"/>
        <a:buChar char=""/>
        <a:tabLst>
          <a:tab pos="3946525" algn="l"/>
        </a:tabLst>
        <a:defRPr sz="1600">
          <a:solidFill>
            <a:srgbClr val="323232"/>
          </a:solidFill>
          <a:latin typeface="+mn-lt"/>
          <a:ea typeface="+mn-ea"/>
          <a:cs typeface="Arial" pitchFamily="34" charset="0"/>
        </a:defRPr>
      </a:lvl3pPr>
      <a:lvl4pPr marL="723900" indent="-196850" algn="l" defTabSz="0" rtl="0" eaLnBrk="0" fontAlgn="base" hangingPunct="0">
        <a:lnSpc>
          <a:spcPts val="1400"/>
        </a:lnSpc>
        <a:spcBef>
          <a:spcPct val="0"/>
        </a:spcBef>
        <a:spcAft>
          <a:spcPts val="600"/>
        </a:spcAft>
        <a:buClr>
          <a:srgbClr val="969696"/>
        </a:buClr>
        <a:buFont typeface="Futura Md BT" pitchFamily="34" charset="0"/>
        <a:buChar char="–"/>
        <a:tabLst>
          <a:tab pos="3946525" algn="l"/>
        </a:tabLst>
        <a:defRPr sz="1400">
          <a:solidFill>
            <a:schemeClr val="tx1"/>
          </a:solidFill>
          <a:latin typeface="Verdana" pitchFamily="34" charset="0"/>
          <a:ea typeface="+mn-ea"/>
          <a:cs typeface="Arial" pitchFamily="34" charset="0"/>
        </a:defRPr>
      </a:lvl4pPr>
      <a:lvl5pPr marL="2046288" indent="-168275" algn="l" defTabSz="0" rtl="0" eaLnBrk="0" fontAlgn="base" hangingPunct="0">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5pPr>
      <a:lvl6pPr marL="2503805" indent="-168275" algn="l" defTabSz="-635"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6pPr>
      <a:lvl7pPr marL="2961005" indent="-168275" algn="l" defTabSz="-635"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7pPr>
      <a:lvl8pPr marL="3418205" indent="-168275" algn="l" defTabSz="-635"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8pPr>
      <a:lvl9pPr marL="3875405" indent="-168275" algn="l" defTabSz="-635"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15925" y="2898775"/>
            <a:ext cx="8482013" cy="1470025"/>
          </a:xfrm>
        </p:spPr>
        <p:txBody>
          <a:bodyPr/>
          <a:lstStyle/>
          <a:p>
            <a:pPr eaLnBrk="1" hangingPunct="1"/>
            <a:r>
              <a:rPr lang="en-US" altLang="zh-CN" sz="5400"/>
              <a:t>    </a:t>
            </a:r>
            <a:r>
              <a:rPr lang="zh-CN" altLang="zh-CN" sz="4800">
                <a:solidFill>
                  <a:schemeClr val="tx1"/>
                </a:solidFill>
              </a:rPr>
              <a:t>第</a:t>
            </a:r>
            <a:r>
              <a:rPr lang="zh-CN" altLang="en-US" sz="4800">
                <a:solidFill>
                  <a:schemeClr val="tx1"/>
                </a:solidFill>
              </a:rPr>
              <a:t>六</a:t>
            </a:r>
            <a:r>
              <a:rPr lang="zh-CN" altLang="zh-CN" sz="4800">
                <a:solidFill>
                  <a:schemeClr val="tx1"/>
                </a:solidFill>
              </a:rPr>
              <a:t>章</a:t>
            </a:r>
            <a:r>
              <a:rPr lang="en-US" altLang="zh-CN" sz="4800">
                <a:solidFill>
                  <a:schemeClr val="tx1"/>
                </a:solidFill>
              </a:rPr>
              <a:t>  </a:t>
            </a:r>
            <a:r>
              <a:rPr lang="zh-CN" altLang="en-US" sz="4800">
                <a:solidFill>
                  <a:schemeClr val="tx1"/>
                </a:solidFill>
              </a:rPr>
              <a:t>数据库安全</a:t>
            </a:r>
            <a:br>
              <a:rPr lang="zh-CN" altLang="zh-CN" sz="4800">
                <a:solidFill>
                  <a:schemeClr val="tx1"/>
                </a:solidFill>
              </a:rPr>
            </a:br>
            <a:endParaRPr lang="en-GB" altLang="zh-CN" sz="4800">
              <a:solidFill>
                <a:schemeClr val="tx1"/>
              </a:solidFill>
            </a:endParaRPr>
          </a:p>
        </p:txBody>
      </p:sp>
    </p:spTree>
  </p:cSld>
  <p:clrMapOvr>
    <a:masterClrMapping/>
  </p:clrMapOvr>
  <p:transition>
    <p:wipe dir="u"/>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4"/>
          <p:cNvSpPr txBox="1">
            <a:spLocks noChangeArrowheads="1"/>
          </p:cNvSpPr>
          <p:nvPr/>
        </p:nvSpPr>
        <p:spPr bwMode="auto">
          <a:xfrm>
            <a:off x="660400" y="19050"/>
            <a:ext cx="82931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tabLst>
                <a:tab pos="3946525" algn="l"/>
              </a:tabLst>
              <a:defRPr sz="1600">
                <a:solidFill>
                  <a:schemeClr val="tx1"/>
                </a:solidFill>
                <a:latin typeface="黑体" pitchFamily="49" charset="-122"/>
                <a:ea typeface="黑体" pitchFamily="49" charset="-122"/>
              </a:defRPr>
            </a:lvl1pPr>
            <a:lvl2pPr marL="742950" indent="-285750" eaLnBrk="0" hangingPunct="0">
              <a:tabLst>
                <a:tab pos="3946525" algn="l"/>
              </a:tabLst>
              <a:defRPr sz="1600">
                <a:solidFill>
                  <a:schemeClr val="tx1"/>
                </a:solidFill>
                <a:latin typeface="黑体" pitchFamily="49" charset="-122"/>
                <a:ea typeface="黑体" pitchFamily="49" charset="-122"/>
              </a:defRPr>
            </a:lvl2pPr>
            <a:lvl3pPr marL="1143000" indent="-228600" eaLnBrk="0" hangingPunct="0">
              <a:tabLst>
                <a:tab pos="3946525" algn="l"/>
              </a:tabLst>
              <a:defRPr sz="1600">
                <a:solidFill>
                  <a:schemeClr val="tx1"/>
                </a:solidFill>
                <a:latin typeface="黑体" pitchFamily="49" charset="-122"/>
                <a:ea typeface="黑体" pitchFamily="49" charset="-122"/>
              </a:defRPr>
            </a:lvl3pPr>
            <a:lvl4pPr marL="1600200" indent="-228600" eaLnBrk="0" hangingPunct="0">
              <a:tabLst>
                <a:tab pos="3946525" algn="l"/>
              </a:tabLst>
              <a:defRPr sz="1600">
                <a:solidFill>
                  <a:schemeClr val="tx1"/>
                </a:solidFill>
                <a:latin typeface="黑体" pitchFamily="49" charset="-122"/>
                <a:ea typeface="黑体" pitchFamily="49" charset="-122"/>
              </a:defRPr>
            </a:lvl4pPr>
            <a:lvl5pPr marL="2057400" indent="-228600" eaLnBrk="0" hangingPunct="0">
              <a:tabLst>
                <a:tab pos="3946525" algn="l"/>
              </a:tabLst>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9pPr>
          </a:lstStyle>
          <a:p>
            <a:pPr>
              <a:lnSpc>
                <a:spcPts val="4200"/>
              </a:lnSpc>
              <a:spcAft>
                <a:spcPts val="1200"/>
              </a:spcAft>
              <a:buClr>
                <a:schemeClr val="accent1"/>
              </a:buClr>
              <a:buFont typeface="Futura Md BT" pitchFamily="34" charset="0"/>
              <a:buNone/>
            </a:pPr>
            <a:r>
              <a:rPr lang="zh-CN" altLang="en-US" sz="4400" dirty="0"/>
              <a:t>存取控制技术</a:t>
            </a:r>
            <a:endParaRPr lang="zh-CN" sz="4400" dirty="0"/>
          </a:p>
        </p:txBody>
      </p:sp>
      <p:sp>
        <p:nvSpPr>
          <p:cNvPr id="12291" name="TextBox 7"/>
          <p:cNvSpPr txBox="1">
            <a:spLocks noChangeArrowheads="1"/>
          </p:cNvSpPr>
          <p:nvPr/>
        </p:nvSpPr>
        <p:spPr bwMode="auto">
          <a:xfrm>
            <a:off x="400050" y="1435100"/>
            <a:ext cx="8153400" cy="390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20000"/>
              </a:lnSpc>
              <a:spcAft>
                <a:spcPts val="800"/>
              </a:spcAft>
              <a:buClr>
                <a:schemeClr val="accent1"/>
              </a:buClr>
              <a:buSzPct val="100000"/>
              <a:buFont typeface="Wingdings" pitchFamily="2" charset="2"/>
              <a:buChar char="u"/>
            </a:pPr>
            <a:r>
              <a:rPr lang="zh-CN" altLang="zh-CN" sz="2800" dirty="0">
                <a:latin typeface="Trebuchet MS" pitchFamily="34" charset="0"/>
              </a:rPr>
              <a:t>存取控制限制了访问者和执行程序可以进行的操作，通过存取控制可以防止安全漏洞隐患。</a:t>
            </a:r>
            <a:endParaRPr lang="en-US" altLang="zh-CN" sz="2800" dirty="0">
              <a:latin typeface="Trebuchet MS" pitchFamily="34" charset="0"/>
            </a:endParaRPr>
          </a:p>
          <a:p>
            <a:pPr>
              <a:lnSpc>
                <a:spcPct val="120000"/>
              </a:lnSpc>
              <a:spcAft>
                <a:spcPts val="800"/>
              </a:spcAft>
              <a:buClr>
                <a:schemeClr val="accent1"/>
              </a:buClr>
              <a:buSzPct val="100000"/>
              <a:buFont typeface="Wingdings" pitchFamily="2" charset="2"/>
              <a:buChar char="u"/>
            </a:pPr>
            <a:r>
              <a:rPr lang="zh-CN" altLang="zh-CN" sz="2800" dirty="0">
                <a:latin typeface="Trebuchet MS" pitchFamily="34" charset="0"/>
              </a:rPr>
              <a:t>存取控制模型有自主存取控制、强制存取控制和基于角色存取控制 </a:t>
            </a:r>
            <a:r>
              <a:rPr lang="en-US" altLang="zh-CN" sz="2800" dirty="0">
                <a:latin typeface="Times New Roman" pitchFamily="18" charset="0"/>
              </a:rPr>
              <a:t>RBAC</a:t>
            </a:r>
            <a:r>
              <a:rPr lang="zh-CN" altLang="zh-CN" sz="2800" dirty="0">
                <a:latin typeface="Trebuchet MS" pitchFamily="34" charset="0"/>
              </a:rPr>
              <a:t>。</a:t>
            </a:r>
            <a:endParaRPr lang="zh-CN" altLang="en-US" sz="2800" dirty="0">
              <a:latin typeface="Trebuchet MS" pitchFamily="34" charset="0"/>
            </a:endParaRPr>
          </a:p>
          <a:p>
            <a:pPr>
              <a:lnSpc>
                <a:spcPct val="120000"/>
              </a:lnSpc>
              <a:spcAft>
                <a:spcPts val="800"/>
              </a:spcAft>
              <a:buClr>
                <a:schemeClr val="accent1"/>
              </a:buClr>
              <a:buSzPct val="100000"/>
              <a:buFont typeface="Wingdings" pitchFamily="2" charset="2"/>
              <a:buChar char="u"/>
            </a:pPr>
            <a:r>
              <a:rPr lang="en-US" altLang="zh-CN" sz="2800" dirty="0">
                <a:latin typeface="Times New Roman" pitchFamily="18" charset="0"/>
              </a:rPr>
              <a:t>RBAC</a:t>
            </a:r>
            <a:r>
              <a:rPr lang="zh-CN" altLang="en-US" sz="2800" dirty="0">
                <a:latin typeface="Trebuchet MS" pitchFamily="34" charset="0"/>
              </a:rPr>
              <a:t>模型已经扩展到面向对象数据库、动态数据库和</a:t>
            </a:r>
            <a:r>
              <a:rPr lang="en-US" altLang="zh-CN" sz="2800" dirty="0">
                <a:latin typeface="Times New Roman" pitchFamily="18" charset="0"/>
              </a:rPr>
              <a:t>XML</a:t>
            </a:r>
            <a:r>
              <a:rPr lang="zh-CN" altLang="en-US" sz="2800" dirty="0">
                <a:latin typeface="Trebuchet MS" pitchFamily="34" charset="0"/>
              </a:rPr>
              <a:t>知识库领域。</a:t>
            </a:r>
          </a:p>
          <a:p>
            <a:pPr algn="ctr"/>
            <a:endParaRPr lang="zh-CN" altLang="en-US" sz="2800" dirty="0">
              <a:latin typeface="Trebuchet MS" pitchFamily="34" charset="0"/>
            </a:endParaRPr>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4"/>
          <p:cNvSpPr txBox="1">
            <a:spLocks noChangeArrowheads="1"/>
          </p:cNvSpPr>
          <p:nvPr/>
        </p:nvSpPr>
        <p:spPr bwMode="auto">
          <a:xfrm>
            <a:off x="723900" y="101600"/>
            <a:ext cx="82931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tabLst>
                <a:tab pos="3946525" algn="l"/>
              </a:tabLst>
              <a:defRPr sz="1600">
                <a:solidFill>
                  <a:schemeClr val="tx1"/>
                </a:solidFill>
                <a:latin typeface="黑体" pitchFamily="49" charset="-122"/>
                <a:ea typeface="黑体" pitchFamily="49" charset="-122"/>
              </a:defRPr>
            </a:lvl1pPr>
            <a:lvl2pPr marL="742950" indent="-285750" eaLnBrk="0" hangingPunct="0">
              <a:tabLst>
                <a:tab pos="3946525" algn="l"/>
              </a:tabLst>
              <a:defRPr sz="1600">
                <a:solidFill>
                  <a:schemeClr val="tx1"/>
                </a:solidFill>
                <a:latin typeface="黑体" pitchFamily="49" charset="-122"/>
                <a:ea typeface="黑体" pitchFamily="49" charset="-122"/>
              </a:defRPr>
            </a:lvl2pPr>
            <a:lvl3pPr marL="1143000" indent="-228600" eaLnBrk="0" hangingPunct="0">
              <a:tabLst>
                <a:tab pos="3946525" algn="l"/>
              </a:tabLst>
              <a:defRPr sz="1600">
                <a:solidFill>
                  <a:schemeClr val="tx1"/>
                </a:solidFill>
                <a:latin typeface="黑体" pitchFamily="49" charset="-122"/>
                <a:ea typeface="黑体" pitchFamily="49" charset="-122"/>
              </a:defRPr>
            </a:lvl3pPr>
            <a:lvl4pPr marL="1600200" indent="-228600" eaLnBrk="0" hangingPunct="0">
              <a:tabLst>
                <a:tab pos="3946525" algn="l"/>
              </a:tabLst>
              <a:defRPr sz="1600">
                <a:solidFill>
                  <a:schemeClr val="tx1"/>
                </a:solidFill>
                <a:latin typeface="黑体" pitchFamily="49" charset="-122"/>
                <a:ea typeface="黑体" pitchFamily="49" charset="-122"/>
              </a:defRPr>
            </a:lvl4pPr>
            <a:lvl5pPr marL="2057400" indent="-228600" eaLnBrk="0" hangingPunct="0">
              <a:tabLst>
                <a:tab pos="3946525" algn="l"/>
              </a:tabLst>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9pPr>
          </a:lstStyle>
          <a:p>
            <a:pPr>
              <a:lnSpc>
                <a:spcPts val="4200"/>
              </a:lnSpc>
              <a:spcAft>
                <a:spcPts val="1200"/>
              </a:spcAft>
              <a:buClr>
                <a:schemeClr val="accent1"/>
              </a:buClr>
              <a:buFont typeface="Futura Md BT" pitchFamily="34" charset="0"/>
              <a:buNone/>
            </a:pPr>
            <a:r>
              <a:rPr lang="zh-CN" altLang="en-US" sz="4400" dirty="0"/>
              <a:t>信息流控制</a:t>
            </a:r>
            <a:endParaRPr lang="zh-CN" sz="4400" dirty="0"/>
          </a:p>
        </p:txBody>
      </p:sp>
      <p:sp>
        <p:nvSpPr>
          <p:cNvPr id="13315" name="TextBox 7"/>
          <p:cNvSpPr txBox="1">
            <a:spLocks noChangeArrowheads="1"/>
          </p:cNvSpPr>
          <p:nvPr/>
        </p:nvSpPr>
        <p:spPr bwMode="auto">
          <a:xfrm>
            <a:off x="482600" y="1308100"/>
            <a:ext cx="8255000" cy="3496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15000"/>
              </a:lnSpc>
              <a:buClr>
                <a:schemeClr val="accent1"/>
              </a:buClr>
              <a:buSzPct val="100000"/>
              <a:buFont typeface="Wingdings" pitchFamily="2" charset="2"/>
              <a:buChar char="u"/>
            </a:pPr>
            <a:r>
              <a:rPr lang="zh-CN" altLang="zh-CN" sz="2800" dirty="0">
                <a:latin typeface="Trebuchet MS" pitchFamily="34" charset="0"/>
              </a:rPr>
              <a:t>信息流控制机制对系统的</a:t>
            </a:r>
            <a:r>
              <a:rPr lang="zh-CN" altLang="zh-CN" sz="2800" b="1" dirty="0">
                <a:latin typeface="Trebuchet MS" pitchFamily="34" charset="0"/>
              </a:rPr>
              <a:t>所有元素、组成成分</a:t>
            </a:r>
            <a:r>
              <a:rPr lang="zh-CN" altLang="zh-CN" sz="2800" dirty="0">
                <a:latin typeface="Trebuchet MS" pitchFamily="34" charset="0"/>
              </a:rPr>
              <a:t>等划分</a:t>
            </a:r>
            <a:r>
              <a:rPr lang="zh-CN" altLang="zh-CN" sz="2800" b="1" dirty="0">
                <a:latin typeface="Trebuchet MS" pitchFamily="34" charset="0"/>
              </a:rPr>
              <a:t>类别</a:t>
            </a:r>
            <a:r>
              <a:rPr lang="zh-CN" altLang="zh-CN" sz="2800" dirty="0">
                <a:latin typeface="Trebuchet MS" pitchFamily="34" charset="0"/>
              </a:rPr>
              <a:t>和</a:t>
            </a:r>
            <a:r>
              <a:rPr lang="zh-CN" altLang="zh-CN" sz="2800" b="1" dirty="0">
                <a:latin typeface="Trebuchet MS" pitchFamily="34" charset="0"/>
              </a:rPr>
              <a:t>级别</a:t>
            </a:r>
            <a:r>
              <a:rPr lang="zh-CN" altLang="zh-CN" sz="2800" dirty="0">
                <a:latin typeface="Trebuchet MS" pitchFamily="34" charset="0"/>
              </a:rPr>
              <a:t>。</a:t>
            </a:r>
            <a:endParaRPr lang="en-US" altLang="zh-CN" sz="2800" dirty="0">
              <a:latin typeface="Trebuchet MS" pitchFamily="34" charset="0"/>
            </a:endParaRPr>
          </a:p>
          <a:p>
            <a:pPr>
              <a:lnSpc>
                <a:spcPct val="115000"/>
              </a:lnSpc>
              <a:buClr>
                <a:schemeClr val="accent1"/>
              </a:buClr>
              <a:buSzPct val="100000"/>
              <a:buFont typeface="Wingdings" pitchFamily="2" charset="2"/>
              <a:buChar char="u"/>
            </a:pPr>
            <a:r>
              <a:rPr lang="zh-CN" altLang="zh-CN" sz="2800" dirty="0">
                <a:latin typeface="Trebuchet MS" pitchFamily="34" charset="0"/>
              </a:rPr>
              <a:t>信息流控制负责检查信息的流向</a:t>
            </a:r>
            <a:r>
              <a:rPr lang="en-US" altLang="zh-CN" sz="2800" dirty="0">
                <a:latin typeface="Trebuchet MS" pitchFamily="34" charset="0"/>
              </a:rPr>
              <a:t>, </a:t>
            </a:r>
            <a:r>
              <a:rPr lang="zh-CN" altLang="zh-CN" sz="2800" dirty="0">
                <a:solidFill>
                  <a:srgbClr val="FF0000"/>
                </a:solidFill>
                <a:latin typeface="Trebuchet MS" pitchFamily="34" charset="0"/>
              </a:rPr>
              <a:t>使高保护级别对象所含信息不会被传送到低保护级别的对象中去</a:t>
            </a:r>
            <a:r>
              <a:rPr lang="en-US" altLang="zh-CN" sz="2800" dirty="0">
                <a:latin typeface="Trebuchet MS" pitchFamily="34" charset="0"/>
              </a:rPr>
              <a:t>, </a:t>
            </a:r>
            <a:r>
              <a:rPr lang="zh-CN" altLang="zh-CN" sz="2800" dirty="0">
                <a:latin typeface="Trebuchet MS" pitchFamily="34" charset="0"/>
              </a:rPr>
              <a:t>而不论这个过程是显式的</a:t>
            </a:r>
            <a:r>
              <a:rPr lang="en-US" altLang="zh-CN" sz="2800" dirty="0">
                <a:latin typeface="Trebuchet MS" pitchFamily="34" charset="0"/>
              </a:rPr>
              <a:t>( </a:t>
            </a:r>
            <a:r>
              <a:rPr lang="zh-CN" altLang="zh-CN" sz="2800" dirty="0">
                <a:latin typeface="Trebuchet MS" pitchFamily="34" charset="0"/>
              </a:rPr>
              <a:t>如拷贝过程</a:t>
            </a:r>
            <a:r>
              <a:rPr lang="en-US" altLang="zh-CN" sz="2800" dirty="0">
                <a:latin typeface="Trebuchet MS" pitchFamily="34" charset="0"/>
              </a:rPr>
              <a:t>) </a:t>
            </a:r>
            <a:r>
              <a:rPr lang="zh-CN" altLang="zh-CN" sz="2800" dirty="0">
                <a:latin typeface="Trebuchet MS" pitchFamily="34" charset="0"/>
              </a:rPr>
              <a:t>或是隐式的</a:t>
            </a:r>
            <a:r>
              <a:rPr lang="en-US" altLang="zh-CN" sz="2800" dirty="0">
                <a:latin typeface="Trebuchet MS" pitchFamily="34" charset="0"/>
              </a:rPr>
              <a:t>( </a:t>
            </a:r>
            <a:r>
              <a:rPr lang="zh-CN" altLang="zh-CN" sz="2800" dirty="0">
                <a:latin typeface="Trebuchet MS" pitchFamily="34" charset="0"/>
              </a:rPr>
              <a:t>如隐秘通道</a:t>
            </a:r>
            <a:r>
              <a:rPr lang="en-US" altLang="zh-CN" sz="2800" dirty="0">
                <a:latin typeface="Trebuchet MS" pitchFamily="34" charset="0"/>
              </a:rPr>
              <a:t>)</a:t>
            </a:r>
            <a:r>
              <a:rPr lang="zh-CN" altLang="en-US" sz="2800" dirty="0">
                <a:latin typeface="Trebuchet MS" pitchFamily="34" charset="0"/>
              </a:rPr>
              <a:t>。</a:t>
            </a:r>
            <a:endParaRPr lang="en-US" altLang="zh-CN" sz="2800" dirty="0">
              <a:latin typeface="Trebuchet MS" pitchFamily="34" charset="0"/>
            </a:endParaRPr>
          </a:p>
          <a:p>
            <a:pPr algn="ctr"/>
            <a:endParaRPr lang="zh-CN" altLang="en-US" sz="2800" b="1" dirty="0">
              <a:latin typeface="Trebuchet MS" pitchFamily="34" charset="0"/>
            </a:endParaRPr>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9" name="Text Box 4"/>
          <p:cNvSpPr txBox="1">
            <a:spLocks noChangeArrowheads="1"/>
          </p:cNvSpPr>
          <p:nvPr/>
        </p:nvSpPr>
        <p:spPr bwMode="auto">
          <a:xfrm>
            <a:off x="854075" y="239713"/>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400" dirty="0">
                <a:latin typeface="Trebuchet MS" pitchFamily="34" charset="0"/>
              </a:rPr>
              <a:t>安全管理技术</a:t>
            </a:r>
          </a:p>
        </p:txBody>
      </p:sp>
      <p:sp>
        <p:nvSpPr>
          <p:cNvPr id="14340" name="Text Box 4"/>
          <p:cNvSpPr txBox="1">
            <a:spLocks noChangeArrowheads="1"/>
          </p:cNvSpPr>
          <p:nvPr/>
        </p:nvSpPr>
        <p:spPr bwMode="auto">
          <a:xfrm>
            <a:off x="457200" y="1274763"/>
            <a:ext cx="744855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10000"/>
              </a:lnSpc>
              <a:buClr>
                <a:schemeClr val="accent1"/>
              </a:buClr>
              <a:buSzPct val="100000"/>
              <a:buFont typeface="Wingdings" pitchFamily="2" charset="2"/>
              <a:buChar char="u"/>
            </a:pPr>
            <a:r>
              <a:rPr lang="zh-CN" altLang="zh-CN" sz="2400" dirty="0">
                <a:latin typeface="Trebuchet MS" pitchFamily="34" charset="0"/>
              </a:rPr>
              <a:t>安全管理指采取何种安全管理机制</a:t>
            </a:r>
            <a:r>
              <a:rPr lang="zh-CN" altLang="zh-CN" sz="2400" dirty="0">
                <a:solidFill>
                  <a:srgbClr val="FF0000"/>
                </a:solidFill>
                <a:latin typeface="Trebuchet MS" pitchFamily="34" charset="0"/>
              </a:rPr>
              <a:t>实现数据库管理权限分配</a:t>
            </a:r>
            <a:r>
              <a:rPr lang="zh-CN" altLang="zh-CN" sz="2400" dirty="0">
                <a:latin typeface="Trebuchet MS" pitchFamily="34" charset="0"/>
              </a:rPr>
              <a:t>，安全管理分</a:t>
            </a:r>
            <a:r>
              <a:rPr lang="zh-CN" altLang="zh-CN" sz="2400" b="1" dirty="0">
                <a:solidFill>
                  <a:srgbClr val="FF0000"/>
                </a:solidFill>
                <a:latin typeface="Trebuchet MS" pitchFamily="34" charset="0"/>
              </a:rPr>
              <a:t>集中控制</a:t>
            </a:r>
            <a:r>
              <a:rPr lang="zh-CN" altLang="zh-CN" sz="2400" dirty="0">
                <a:latin typeface="Trebuchet MS" pitchFamily="34" charset="0"/>
              </a:rPr>
              <a:t>和</a:t>
            </a:r>
            <a:r>
              <a:rPr lang="zh-CN" altLang="zh-CN" sz="2400" dirty="0">
                <a:solidFill>
                  <a:srgbClr val="FF0000"/>
                </a:solidFill>
                <a:latin typeface="Trebuchet MS" pitchFamily="34" charset="0"/>
              </a:rPr>
              <a:t>分</a:t>
            </a:r>
            <a:r>
              <a:rPr lang="zh-CN" altLang="zh-CN" sz="2400" b="1" dirty="0">
                <a:solidFill>
                  <a:srgbClr val="FF0000"/>
                </a:solidFill>
                <a:latin typeface="Trebuchet MS" pitchFamily="34" charset="0"/>
              </a:rPr>
              <a:t>散控制</a:t>
            </a:r>
            <a:r>
              <a:rPr lang="en-US" altLang="zh-CN" sz="2400" dirty="0">
                <a:latin typeface="Times New Roman" pitchFamily="18" charset="0"/>
              </a:rPr>
              <a:t>2</a:t>
            </a:r>
            <a:r>
              <a:rPr lang="zh-CN" altLang="zh-CN" sz="2400" dirty="0">
                <a:latin typeface="Trebuchet MS" pitchFamily="34" charset="0"/>
              </a:rPr>
              <a:t>种方式。</a:t>
            </a:r>
            <a:endParaRPr lang="en-US" altLang="zh-CN" sz="2400" dirty="0">
              <a:latin typeface="Trebuchet MS" pitchFamily="34" charset="0"/>
            </a:endParaRPr>
          </a:p>
          <a:p>
            <a:pPr>
              <a:lnSpc>
                <a:spcPct val="110000"/>
              </a:lnSpc>
              <a:buClr>
                <a:schemeClr val="accent1"/>
              </a:buClr>
              <a:buSzPct val="100000"/>
              <a:buFont typeface="Wingdings" pitchFamily="2" charset="2"/>
              <a:buChar char="u"/>
            </a:pPr>
            <a:r>
              <a:rPr lang="zh-CN" altLang="zh-CN" sz="2400" b="1" dirty="0">
                <a:latin typeface="Trebuchet MS" pitchFamily="34" charset="0"/>
              </a:rPr>
              <a:t>集中控制</a:t>
            </a:r>
            <a:r>
              <a:rPr lang="zh-CN" altLang="zh-CN" sz="2400" dirty="0">
                <a:latin typeface="Trebuchet MS" pitchFamily="34" charset="0"/>
              </a:rPr>
              <a:t>由单个授权者来控制系统的整个安全维护，</a:t>
            </a:r>
            <a:r>
              <a:rPr lang="zh-CN" altLang="zh-CN" sz="2400" b="1" dirty="0">
                <a:latin typeface="Trebuchet MS" pitchFamily="34" charset="0"/>
              </a:rPr>
              <a:t>分散控制</a:t>
            </a:r>
            <a:r>
              <a:rPr lang="zh-CN" altLang="zh-CN" sz="2400" dirty="0">
                <a:latin typeface="Trebuchet MS" pitchFamily="34" charset="0"/>
              </a:rPr>
              <a:t>则采用可用的管理程序控制数据库的不同部分来实现系统的安全维护。</a:t>
            </a:r>
            <a:endParaRPr lang="en-US" altLang="zh-CN" sz="2400" dirty="0">
              <a:latin typeface="Trebuchet MS" pitchFamily="34" charset="0"/>
            </a:endParaRPr>
          </a:p>
          <a:p>
            <a:pPr>
              <a:lnSpc>
                <a:spcPct val="110000"/>
              </a:lnSpc>
              <a:buClr>
                <a:schemeClr val="accent1"/>
              </a:buClr>
              <a:buSzPct val="100000"/>
              <a:buFont typeface="Wingdings" pitchFamily="2" charset="2"/>
              <a:buChar char="u"/>
            </a:pPr>
            <a:r>
              <a:rPr lang="zh-CN" altLang="zh-CN" sz="2400" dirty="0">
                <a:latin typeface="Trebuchet MS" pitchFamily="34" charset="0"/>
              </a:rPr>
              <a:t>安全管理机制可采用</a:t>
            </a:r>
            <a:r>
              <a:rPr lang="zh-CN" altLang="zh-CN" sz="2400" b="1" dirty="0">
                <a:latin typeface="Trebuchet MS" pitchFamily="34" charset="0"/>
              </a:rPr>
              <a:t>数据库管理员、数据库安全员、数据库审计员</a:t>
            </a:r>
            <a:r>
              <a:rPr lang="zh-CN" altLang="zh-CN" sz="2400" dirty="0">
                <a:latin typeface="Trebuchet MS" pitchFamily="34" charset="0"/>
              </a:rPr>
              <a:t>各负其责，相互制约的方式实现数据库的安全管理。</a:t>
            </a:r>
            <a:endParaRPr lang="en-US" altLang="zh-CN" sz="2400" dirty="0">
              <a:latin typeface="Trebuchet MS" pitchFamily="34" charset="0"/>
            </a:endParaRPr>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3" name="Text Box 4"/>
          <p:cNvSpPr txBox="1">
            <a:spLocks noChangeArrowheads="1"/>
          </p:cNvSpPr>
          <p:nvPr/>
        </p:nvSpPr>
        <p:spPr bwMode="auto">
          <a:xfrm>
            <a:off x="854074" y="227011"/>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400" dirty="0">
                <a:latin typeface="Trebuchet MS" pitchFamily="34" charset="0"/>
              </a:rPr>
              <a:t>数据库加密</a:t>
            </a:r>
          </a:p>
        </p:txBody>
      </p:sp>
      <p:sp>
        <p:nvSpPr>
          <p:cNvPr id="15364" name="Text Box 4"/>
          <p:cNvSpPr txBox="1">
            <a:spLocks noChangeArrowheads="1"/>
          </p:cNvSpPr>
          <p:nvPr/>
        </p:nvSpPr>
        <p:spPr bwMode="auto">
          <a:xfrm>
            <a:off x="609600" y="1046163"/>
            <a:ext cx="7937500" cy="5134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05000"/>
              </a:lnSpc>
              <a:buClr>
                <a:schemeClr val="accent1"/>
              </a:buClr>
              <a:buSzPct val="100000"/>
              <a:buFont typeface="Wingdings" pitchFamily="2" charset="2"/>
              <a:buChar char="u"/>
            </a:pPr>
            <a:r>
              <a:rPr lang="zh-CN" altLang="zh-CN" sz="2800" dirty="0">
                <a:latin typeface="Trebuchet MS" pitchFamily="34" charset="0"/>
              </a:rPr>
              <a:t>数据库密码系统有其自身的要求和特点</a:t>
            </a:r>
            <a:r>
              <a:rPr lang="zh-CN" altLang="en-US" sz="3200" dirty="0">
                <a:latin typeface="Trebuchet MS" pitchFamily="34" charset="0"/>
              </a:rPr>
              <a:t>。</a:t>
            </a:r>
          </a:p>
          <a:p>
            <a:pPr>
              <a:lnSpc>
                <a:spcPct val="105000"/>
              </a:lnSpc>
              <a:buClr>
                <a:schemeClr val="accent1"/>
              </a:buClr>
              <a:buSzPct val="100000"/>
              <a:buFont typeface="Wingdings" pitchFamily="2" charset="2"/>
              <a:buNone/>
            </a:pPr>
            <a:r>
              <a:rPr lang="en-US" altLang="zh-CN" sz="2800" dirty="0">
                <a:latin typeface="Trebuchet MS" pitchFamily="34" charset="0"/>
              </a:rPr>
              <a:t>         </a:t>
            </a:r>
            <a:r>
              <a:rPr lang="zh-CN" altLang="en-US" sz="2400" dirty="0">
                <a:latin typeface="Trebuchet MS" pitchFamily="34" charset="0"/>
              </a:rPr>
              <a:t>公开密钥</a:t>
            </a:r>
          </a:p>
          <a:p>
            <a:pPr>
              <a:lnSpc>
                <a:spcPct val="105000"/>
              </a:lnSpc>
              <a:buClr>
                <a:schemeClr val="accent1"/>
              </a:buClr>
              <a:buSzPct val="100000"/>
              <a:buFont typeface="Wingdings" pitchFamily="2" charset="2"/>
              <a:buChar char="u"/>
            </a:pPr>
            <a:r>
              <a:rPr lang="zh-CN" altLang="zh-CN" sz="2800" dirty="0">
                <a:latin typeface="Trebuchet MS" pitchFamily="34" charset="0"/>
              </a:rPr>
              <a:t>字段加密</a:t>
            </a:r>
            <a:endParaRPr lang="en-US" altLang="zh-CN" sz="2800" dirty="0">
              <a:latin typeface="Trebuchet MS" pitchFamily="34" charset="0"/>
            </a:endParaRPr>
          </a:p>
          <a:p>
            <a:pPr>
              <a:lnSpc>
                <a:spcPct val="105000"/>
              </a:lnSpc>
              <a:buClr>
                <a:schemeClr val="accent1"/>
              </a:buClr>
              <a:buSzPct val="100000"/>
              <a:buFont typeface="Wingdings" pitchFamily="2" charset="2"/>
              <a:buChar char="u"/>
            </a:pPr>
            <a:r>
              <a:rPr lang="zh-CN" altLang="zh-CN" sz="2800" dirty="0">
                <a:latin typeface="Trebuchet MS" pitchFamily="34" charset="0"/>
              </a:rPr>
              <a:t>多级密钥结构</a:t>
            </a:r>
            <a:endParaRPr lang="zh-CN" altLang="en-US" sz="2800" dirty="0">
              <a:latin typeface="Trebuchet MS" pitchFamily="34" charset="0"/>
            </a:endParaRPr>
          </a:p>
          <a:p>
            <a:pPr>
              <a:lnSpc>
                <a:spcPct val="105000"/>
              </a:lnSpc>
              <a:buClr>
                <a:schemeClr val="accent1"/>
              </a:buClr>
              <a:buSzPct val="100000"/>
              <a:buFont typeface="Wingdings" pitchFamily="2" charset="2"/>
              <a:buNone/>
            </a:pPr>
            <a:r>
              <a:rPr lang="en-US" altLang="zh-CN" sz="2800" dirty="0">
                <a:latin typeface="Trebuchet MS" pitchFamily="34" charset="0"/>
              </a:rPr>
              <a:t>         </a:t>
            </a:r>
            <a:r>
              <a:rPr lang="zh-CN" altLang="en-US" sz="2400" dirty="0">
                <a:latin typeface="Trebuchet MS" pitchFamily="34" charset="0"/>
              </a:rPr>
              <a:t>数据库</a:t>
            </a:r>
            <a:r>
              <a:rPr lang="en-US" altLang="zh-CN" sz="2400" dirty="0">
                <a:latin typeface="Trebuchet MS" pitchFamily="34" charset="0"/>
              </a:rPr>
              <a:t>-&gt;</a:t>
            </a:r>
            <a:r>
              <a:rPr lang="zh-CN" altLang="en-US" sz="2400" dirty="0">
                <a:latin typeface="Trebuchet MS" pitchFamily="34" charset="0"/>
              </a:rPr>
              <a:t>表 </a:t>
            </a:r>
            <a:r>
              <a:rPr lang="en-US" altLang="zh-CN" sz="2400" dirty="0">
                <a:latin typeface="Trebuchet MS" pitchFamily="34" charset="0"/>
              </a:rPr>
              <a:t>-&gt; </a:t>
            </a:r>
            <a:r>
              <a:rPr lang="zh-CN" altLang="en-US" sz="2400" dirty="0">
                <a:latin typeface="Trebuchet MS" pitchFamily="34" charset="0"/>
              </a:rPr>
              <a:t>记录</a:t>
            </a:r>
            <a:r>
              <a:rPr lang="en-US" altLang="zh-CN" sz="2400" dirty="0">
                <a:latin typeface="Trebuchet MS" pitchFamily="34" charset="0"/>
              </a:rPr>
              <a:t>-&gt; </a:t>
            </a:r>
            <a:r>
              <a:rPr lang="zh-CN" altLang="en-US" sz="2400" dirty="0">
                <a:latin typeface="Trebuchet MS" pitchFamily="34" charset="0"/>
              </a:rPr>
              <a:t>字段</a:t>
            </a:r>
          </a:p>
          <a:p>
            <a:pPr>
              <a:lnSpc>
                <a:spcPct val="105000"/>
              </a:lnSpc>
              <a:buClr>
                <a:schemeClr val="accent1"/>
              </a:buClr>
              <a:buSzPct val="100000"/>
              <a:buFont typeface="Wingdings" pitchFamily="2" charset="2"/>
              <a:buChar char="u"/>
            </a:pPr>
            <a:r>
              <a:rPr lang="zh-CN" altLang="zh-CN" sz="2800" dirty="0">
                <a:latin typeface="Trebuchet MS" pitchFamily="34" charset="0"/>
              </a:rPr>
              <a:t>数据库加密的范围</a:t>
            </a:r>
            <a:endParaRPr lang="zh-CN" altLang="en-US" sz="2800" dirty="0">
              <a:latin typeface="Trebuchet MS" pitchFamily="34" charset="0"/>
            </a:endParaRPr>
          </a:p>
          <a:p>
            <a:pPr>
              <a:lnSpc>
                <a:spcPct val="105000"/>
              </a:lnSpc>
              <a:buClr>
                <a:schemeClr val="accent1"/>
              </a:buClr>
              <a:buSzPct val="100000"/>
              <a:buFont typeface="Wingdings" pitchFamily="2" charset="2"/>
              <a:buNone/>
            </a:pPr>
            <a:r>
              <a:rPr lang="zh-CN" altLang="en-US" sz="2800" dirty="0">
                <a:latin typeface="Trebuchet MS" pitchFamily="34" charset="0"/>
              </a:rPr>
              <a:t>         </a:t>
            </a:r>
            <a:r>
              <a:rPr lang="zh-CN" altLang="en-US" sz="2400" dirty="0">
                <a:latin typeface="Trebuchet MS" pitchFamily="34" charset="0"/>
              </a:rPr>
              <a:t>部分加密（</a:t>
            </a:r>
            <a:r>
              <a:rPr lang="en-US" altLang="zh-CN" sz="2400" dirty="0">
                <a:latin typeface="Trebuchet MS" pitchFamily="34" charset="0"/>
              </a:rPr>
              <a:t>DBMS</a:t>
            </a:r>
            <a:r>
              <a:rPr lang="zh-CN" altLang="en-US" sz="2400" dirty="0">
                <a:latin typeface="Trebuchet MS" pitchFamily="34" charset="0"/>
              </a:rPr>
              <a:t>能够识别部分数据）</a:t>
            </a:r>
            <a:endParaRPr lang="zh-CN" altLang="zh-CN" sz="2400" dirty="0">
              <a:latin typeface="Trebuchet MS" pitchFamily="34" charset="0"/>
            </a:endParaRPr>
          </a:p>
          <a:p>
            <a:pPr>
              <a:lnSpc>
                <a:spcPct val="105000"/>
              </a:lnSpc>
              <a:buClr>
                <a:schemeClr val="accent1"/>
              </a:buClr>
              <a:buSzPct val="100000"/>
              <a:buFont typeface="Wingdings" pitchFamily="2" charset="2"/>
              <a:buChar char="u"/>
            </a:pPr>
            <a:r>
              <a:rPr lang="zh-CN" altLang="zh-CN" sz="2800" dirty="0">
                <a:latin typeface="Trebuchet MS" pitchFamily="34" charset="0"/>
              </a:rPr>
              <a:t>数据库加密的层次</a:t>
            </a:r>
            <a:endParaRPr lang="zh-CN" altLang="en-US" sz="2800" dirty="0">
              <a:latin typeface="Trebuchet MS" pitchFamily="34" charset="0"/>
            </a:endParaRPr>
          </a:p>
          <a:p>
            <a:pPr>
              <a:lnSpc>
                <a:spcPct val="105000"/>
              </a:lnSpc>
              <a:buClr>
                <a:schemeClr val="accent1"/>
              </a:buClr>
              <a:buSzPct val="100000"/>
              <a:buFont typeface="Wingdings" pitchFamily="2" charset="2"/>
              <a:buNone/>
            </a:pPr>
            <a:r>
              <a:rPr lang="zh-CN" altLang="en-US" sz="2800" dirty="0">
                <a:latin typeface="Trebuchet MS" pitchFamily="34" charset="0"/>
              </a:rPr>
              <a:t>         </a:t>
            </a:r>
            <a:r>
              <a:rPr lang="en-US" altLang="zh-CN" sz="2400" dirty="0">
                <a:latin typeface="Times New Roman" pitchFamily="18" charset="0"/>
              </a:rPr>
              <a:t>OS</a:t>
            </a:r>
            <a:r>
              <a:rPr lang="zh-CN" altLang="en-US" sz="2400" dirty="0">
                <a:latin typeface="Times New Roman" pitchFamily="18" charset="0"/>
              </a:rPr>
              <a:t>（难）</a:t>
            </a:r>
            <a:r>
              <a:rPr lang="en-US" altLang="zh-CN" sz="2400" dirty="0">
                <a:latin typeface="Times New Roman" pitchFamily="18" charset="0"/>
              </a:rPr>
              <a:t>, DBMS</a:t>
            </a:r>
            <a:r>
              <a:rPr lang="zh-CN" altLang="en-US" sz="2400" dirty="0">
                <a:latin typeface="Trebuchet MS" pitchFamily="34" charset="0"/>
              </a:rPr>
              <a:t>内核层（数据库服务器）和</a:t>
            </a:r>
            <a:r>
              <a:rPr lang="en-US" altLang="zh-CN" sz="2400" dirty="0">
                <a:latin typeface="Times New Roman" pitchFamily="18" charset="0"/>
              </a:rPr>
              <a:t>DBMS</a:t>
            </a:r>
            <a:r>
              <a:rPr lang="zh-CN" altLang="en-US" sz="2400" dirty="0">
                <a:latin typeface="Trebuchet MS" pitchFamily="34" charset="0"/>
              </a:rPr>
              <a:t>外层（客户端）。</a:t>
            </a:r>
          </a:p>
          <a:p>
            <a:pPr>
              <a:lnSpc>
                <a:spcPct val="120000"/>
              </a:lnSpc>
              <a:spcAft>
                <a:spcPts val="700"/>
              </a:spcAft>
              <a:buClr>
                <a:schemeClr val="accent1"/>
              </a:buClr>
              <a:buSzPct val="100000"/>
              <a:buFont typeface="Wingdings" pitchFamily="2" charset="2"/>
              <a:buNone/>
            </a:pPr>
            <a:r>
              <a:rPr lang="en-US" altLang="zh-CN" sz="2800" dirty="0">
                <a:latin typeface="Trebuchet MS" pitchFamily="34" charset="0"/>
              </a:rPr>
              <a:t>             </a:t>
            </a:r>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7" name="Text Box 4"/>
          <p:cNvSpPr txBox="1">
            <a:spLocks noChangeArrowheads="1"/>
          </p:cNvSpPr>
          <p:nvPr/>
        </p:nvSpPr>
        <p:spPr bwMode="auto">
          <a:xfrm>
            <a:off x="877887" y="263526"/>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400" dirty="0">
                <a:latin typeface="Trebuchet MS" pitchFamily="34" charset="0"/>
              </a:rPr>
              <a:t>数据库审计</a:t>
            </a:r>
          </a:p>
        </p:txBody>
      </p:sp>
      <p:pic>
        <p:nvPicPr>
          <p:cNvPr id="1638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5800" y="1123497"/>
            <a:ext cx="4826000" cy="4941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1" name="Text Box 4"/>
          <p:cNvSpPr txBox="1">
            <a:spLocks noChangeArrowheads="1"/>
          </p:cNvSpPr>
          <p:nvPr/>
        </p:nvSpPr>
        <p:spPr bwMode="auto">
          <a:xfrm>
            <a:off x="906462" y="290513"/>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zh-CN" sz="4400" dirty="0">
                <a:latin typeface="Trebuchet MS" pitchFamily="34" charset="0"/>
              </a:rPr>
              <a:t>推理控制与隐私保护</a:t>
            </a:r>
            <a:endParaRPr lang="zh-CN" altLang="en-US" sz="4400" dirty="0">
              <a:latin typeface="Trebuchet MS" pitchFamily="34" charset="0"/>
            </a:endParaRPr>
          </a:p>
        </p:txBody>
      </p:sp>
      <p:sp>
        <p:nvSpPr>
          <p:cNvPr id="17412" name="TextBox 5"/>
          <p:cNvSpPr txBox="1">
            <a:spLocks noChangeArrowheads="1"/>
          </p:cNvSpPr>
          <p:nvPr/>
        </p:nvSpPr>
        <p:spPr bwMode="auto">
          <a:xfrm>
            <a:off x="793750" y="1270000"/>
            <a:ext cx="7639050" cy="3859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20000"/>
              </a:lnSpc>
              <a:buClr>
                <a:schemeClr val="accent1"/>
              </a:buClr>
              <a:buFont typeface="Wingdings" pitchFamily="2" charset="2"/>
              <a:buChar char="u"/>
            </a:pPr>
            <a:r>
              <a:rPr lang="zh-CN" altLang="en-US" sz="2800" dirty="0">
                <a:latin typeface="Trebuchet MS" pitchFamily="34" charset="0"/>
              </a:rPr>
              <a:t>推理途径：</a:t>
            </a:r>
            <a:r>
              <a:rPr lang="zh-CN" altLang="zh-CN" sz="2400" dirty="0">
                <a:latin typeface="Trebuchet MS" pitchFamily="34" charset="0"/>
              </a:rPr>
              <a:t>系统中的推理途径主要有两种</a:t>
            </a:r>
            <a:r>
              <a:rPr lang="en-US" altLang="zh-CN" sz="2400" dirty="0">
                <a:latin typeface="Trebuchet MS" pitchFamily="34" charset="0"/>
              </a:rPr>
              <a:t>: </a:t>
            </a:r>
            <a:r>
              <a:rPr lang="zh-CN" altLang="zh-CN" sz="2400" dirty="0">
                <a:latin typeface="Trebuchet MS" pitchFamily="34" charset="0"/>
              </a:rPr>
              <a:t>间接存取访问和相关数据。</a:t>
            </a:r>
            <a:endParaRPr lang="en-US" altLang="zh-CN" sz="2400" dirty="0">
              <a:latin typeface="Trebuchet MS" pitchFamily="34" charset="0"/>
            </a:endParaRPr>
          </a:p>
          <a:p>
            <a:pPr>
              <a:lnSpc>
                <a:spcPct val="120000"/>
              </a:lnSpc>
              <a:buClr>
                <a:schemeClr val="accent1"/>
              </a:buClr>
              <a:buFont typeface="Wingdings" pitchFamily="2" charset="2"/>
              <a:buChar char="u"/>
            </a:pPr>
            <a:r>
              <a:rPr lang="zh-CN" altLang="en-US" sz="2800" dirty="0">
                <a:latin typeface="Trebuchet MS" pitchFamily="34" charset="0"/>
              </a:rPr>
              <a:t>统计推理：</a:t>
            </a:r>
            <a:r>
              <a:rPr lang="zh-CN" altLang="zh-CN" sz="2400" dirty="0">
                <a:latin typeface="Trebuchet MS" pitchFamily="34" charset="0"/>
              </a:rPr>
              <a:t>通过合法而巧妙地使用统计函数来获得通过授权访问不能获得的保密数据。</a:t>
            </a:r>
            <a:r>
              <a:rPr lang="zh-CN" altLang="en-US" sz="2400" dirty="0">
                <a:latin typeface="Trebuchet MS" pitchFamily="34" charset="0"/>
              </a:rPr>
              <a:t>对付推理统计的手段有</a:t>
            </a:r>
            <a:r>
              <a:rPr lang="en-US" altLang="zh-CN" sz="2400" dirty="0">
                <a:latin typeface="Times New Roman" pitchFamily="18" charset="0"/>
              </a:rPr>
              <a:t>2</a:t>
            </a:r>
            <a:r>
              <a:rPr lang="zh-CN" altLang="en-US" sz="2400" dirty="0">
                <a:latin typeface="Trebuchet MS" pitchFamily="34" charset="0"/>
              </a:rPr>
              <a:t>种，分为</a:t>
            </a:r>
            <a:r>
              <a:rPr lang="zh-CN" altLang="zh-CN" sz="2400" dirty="0">
                <a:latin typeface="Trebuchet MS" pitchFamily="34" charset="0"/>
              </a:rPr>
              <a:t>数据扰动</a:t>
            </a:r>
            <a:r>
              <a:rPr lang="zh-CN" altLang="en-US" sz="2400" dirty="0">
                <a:latin typeface="Trebuchet MS" pitchFamily="34" charset="0"/>
              </a:rPr>
              <a:t>和</a:t>
            </a:r>
            <a:r>
              <a:rPr lang="zh-CN" altLang="zh-CN" sz="2400" dirty="0">
                <a:latin typeface="Trebuchet MS" pitchFamily="34" charset="0"/>
              </a:rPr>
              <a:t>查询控制。</a:t>
            </a:r>
            <a:endParaRPr lang="en-US" altLang="zh-CN" sz="2400" dirty="0">
              <a:latin typeface="Trebuchet MS" pitchFamily="34" charset="0"/>
            </a:endParaRPr>
          </a:p>
          <a:p>
            <a:pPr>
              <a:lnSpc>
                <a:spcPct val="120000"/>
              </a:lnSpc>
              <a:buClr>
                <a:schemeClr val="accent1"/>
              </a:buClr>
              <a:buFont typeface="Wingdings" pitchFamily="2" charset="2"/>
              <a:buChar char="u"/>
            </a:pPr>
            <a:r>
              <a:rPr lang="zh-CN" altLang="en-US" sz="2800" dirty="0">
                <a:latin typeface="Trebuchet MS" pitchFamily="34" charset="0"/>
              </a:rPr>
              <a:t>隐私保护：</a:t>
            </a:r>
            <a:r>
              <a:rPr lang="zh-CN" altLang="en-US" sz="2400" dirty="0">
                <a:latin typeface="Trebuchet MS" pitchFamily="34" charset="0"/>
              </a:rPr>
              <a:t>可以分为个人隐私和公共隐私。</a:t>
            </a:r>
            <a:r>
              <a:rPr lang="zh-CN" altLang="zh-CN" sz="2400" dirty="0">
                <a:latin typeface="Trebuchet MS" pitchFamily="34" charset="0"/>
              </a:rPr>
              <a:t>隐私保护技术是数据库系统用于保护用户隐私的各种安全策略的功能集合。</a:t>
            </a:r>
            <a:endParaRPr lang="zh-CN" altLang="en-US" sz="2400" dirty="0">
              <a:latin typeface="Trebuchet MS" pitchFamily="34" charset="0"/>
            </a:endParaRPr>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727074" y="222249"/>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400" dirty="0">
                <a:latin typeface="Trebuchet MS" pitchFamily="34" charset="0"/>
              </a:rPr>
              <a:t>隐私保护</a:t>
            </a:r>
            <a:endParaRPr lang="zh-CN" sz="4400" dirty="0">
              <a:latin typeface="Trebuchet MS" pitchFamily="34" charset="0"/>
            </a:endParaRPr>
          </a:p>
        </p:txBody>
      </p:sp>
      <p:sp>
        <p:nvSpPr>
          <p:cNvPr id="18435" name="Rectangle 4"/>
          <p:cNvSpPr txBox="1">
            <a:spLocks noChangeArrowheads="1"/>
          </p:cNvSpPr>
          <p:nvPr/>
        </p:nvSpPr>
        <p:spPr bwMode="auto">
          <a:xfrm>
            <a:off x="431800" y="1066800"/>
            <a:ext cx="82931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tabLst>
                <a:tab pos="3946525" algn="l"/>
              </a:tabLst>
              <a:defRPr sz="1600">
                <a:solidFill>
                  <a:schemeClr val="tx1"/>
                </a:solidFill>
                <a:latin typeface="黑体" pitchFamily="49" charset="-122"/>
                <a:ea typeface="黑体" pitchFamily="49" charset="-122"/>
              </a:defRPr>
            </a:lvl1pPr>
            <a:lvl2pPr marL="742950" indent="-285750" eaLnBrk="0" hangingPunct="0">
              <a:tabLst>
                <a:tab pos="3946525" algn="l"/>
              </a:tabLst>
              <a:defRPr sz="1600">
                <a:solidFill>
                  <a:schemeClr val="tx1"/>
                </a:solidFill>
                <a:latin typeface="黑体" pitchFamily="49" charset="-122"/>
                <a:ea typeface="黑体" pitchFamily="49" charset="-122"/>
              </a:defRPr>
            </a:lvl2pPr>
            <a:lvl3pPr marL="1143000" indent="-228600" eaLnBrk="0" hangingPunct="0">
              <a:tabLst>
                <a:tab pos="3946525" algn="l"/>
              </a:tabLst>
              <a:defRPr sz="1600">
                <a:solidFill>
                  <a:schemeClr val="tx1"/>
                </a:solidFill>
                <a:latin typeface="黑体" pitchFamily="49" charset="-122"/>
                <a:ea typeface="黑体" pitchFamily="49" charset="-122"/>
              </a:defRPr>
            </a:lvl3pPr>
            <a:lvl4pPr marL="1600200" indent="-228600" eaLnBrk="0" hangingPunct="0">
              <a:tabLst>
                <a:tab pos="3946525" algn="l"/>
              </a:tabLst>
              <a:defRPr sz="1600">
                <a:solidFill>
                  <a:schemeClr val="tx1"/>
                </a:solidFill>
                <a:latin typeface="黑体" pitchFamily="49" charset="-122"/>
                <a:ea typeface="黑体" pitchFamily="49" charset="-122"/>
              </a:defRPr>
            </a:lvl4pPr>
            <a:lvl5pPr marL="2057400" indent="-228600" eaLnBrk="0" hangingPunct="0">
              <a:tabLst>
                <a:tab pos="3946525" algn="l"/>
              </a:tabLst>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9pPr>
          </a:lstStyle>
          <a:p>
            <a:pPr>
              <a:lnSpc>
                <a:spcPts val="4200"/>
              </a:lnSpc>
              <a:spcAft>
                <a:spcPts val="1200"/>
              </a:spcAft>
              <a:buClr>
                <a:schemeClr val="accent1"/>
              </a:buClr>
              <a:buFont typeface="Futura Md BT" pitchFamily="34" charset="0"/>
              <a:buNone/>
            </a:pPr>
            <a:r>
              <a:rPr lang="zh-CN" altLang="en-US" sz="3200"/>
              <a:t>  安全机制之间的关系</a:t>
            </a:r>
            <a:endParaRPr lang="zh-CN" sz="3200"/>
          </a:p>
        </p:txBody>
      </p:sp>
      <p:sp>
        <p:nvSpPr>
          <p:cNvPr id="18436" name="TextBox 6"/>
          <p:cNvSpPr txBox="1">
            <a:spLocks noChangeArrowheads="1"/>
          </p:cNvSpPr>
          <p:nvPr/>
        </p:nvSpPr>
        <p:spPr bwMode="auto">
          <a:xfrm>
            <a:off x="838200" y="1625600"/>
            <a:ext cx="73660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15000"/>
              </a:lnSpc>
              <a:buClr>
                <a:schemeClr val="accent1"/>
              </a:buClr>
            </a:pPr>
            <a:r>
              <a:rPr lang="zh-CN" altLang="en-US" sz="2400">
                <a:latin typeface="Trebuchet MS" pitchFamily="34" charset="0"/>
              </a:rPr>
              <a:t>      </a:t>
            </a:r>
            <a:r>
              <a:rPr lang="zh-CN" altLang="zh-CN" sz="2400">
                <a:latin typeface="Trebuchet MS" pitchFamily="34" charset="0"/>
              </a:rPr>
              <a:t>目前常用的隐私保护技术包括</a:t>
            </a:r>
            <a:r>
              <a:rPr lang="zh-CN" altLang="zh-CN" sz="2400" b="1">
                <a:latin typeface="Trebuchet MS" pitchFamily="34" charset="0"/>
              </a:rPr>
              <a:t>用户认证、访问控制、推理控制</a:t>
            </a:r>
            <a:r>
              <a:rPr lang="zh-CN" altLang="zh-CN" sz="2400">
                <a:latin typeface="Trebuchet MS" pitchFamily="34" charset="0"/>
              </a:rPr>
              <a:t>等。</a:t>
            </a:r>
            <a:endParaRPr lang="en-US" altLang="zh-CN" sz="2400">
              <a:latin typeface="Trebuchet MS" pitchFamily="34" charset="0"/>
            </a:endParaRPr>
          </a:p>
        </p:txBody>
      </p:sp>
      <p:pic>
        <p:nvPicPr>
          <p:cNvPr id="1843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 y="2594427"/>
            <a:ext cx="6777609" cy="2968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9" name="Text Box 5"/>
          <p:cNvSpPr txBox="1">
            <a:spLocks noChangeArrowheads="1"/>
          </p:cNvSpPr>
          <p:nvPr/>
        </p:nvSpPr>
        <p:spPr bwMode="auto">
          <a:xfrm>
            <a:off x="723900" y="0"/>
            <a:ext cx="536575" cy="75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ctr">
              <a:lnSpc>
                <a:spcPct val="90000"/>
              </a:lnSpc>
              <a:spcBef>
                <a:spcPct val="50000"/>
              </a:spcBef>
            </a:pPr>
            <a:r>
              <a:rPr lang="en-GB" altLang="zh-CN" sz="4800" b="1" dirty="0">
                <a:latin typeface="Trebuchet MS" pitchFamily="34" charset="0"/>
                <a:ea typeface="宋体" pitchFamily="2" charset="-122"/>
              </a:rPr>
              <a:t>4</a:t>
            </a:r>
          </a:p>
        </p:txBody>
      </p:sp>
      <p:sp>
        <p:nvSpPr>
          <p:cNvPr id="19460" name="Text Box 4"/>
          <p:cNvSpPr txBox="1">
            <a:spLocks noChangeArrowheads="1"/>
          </p:cNvSpPr>
          <p:nvPr/>
        </p:nvSpPr>
        <p:spPr bwMode="auto">
          <a:xfrm>
            <a:off x="992187" y="209033"/>
            <a:ext cx="8480425" cy="5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en-US" altLang="zh-CN" sz="4400" dirty="0">
                <a:latin typeface="Times New Roman" pitchFamily="18" charset="0"/>
                <a:ea typeface="宋体" pitchFamily="2" charset="-122"/>
              </a:rPr>
              <a:t>  </a:t>
            </a:r>
            <a:r>
              <a:rPr lang="en-US" altLang="zh-CN" sz="4000" b="1" dirty="0">
                <a:latin typeface="Times New Roman" pitchFamily="18" charset="0"/>
                <a:ea typeface="宋体" pitchFamily="2" charset="-122"/>
              </a:rPr>
              <a:t>SQL Server</a:t>
            </a:r>
            <a:r>
              <a:rPr lang="zh-CN" altLang="zh-CN" sz="4000" b="1" dirty="0">
                <a:latin typeface="宋体" pitchFamily="2" charset="-122"/>
                <a:ea typeface="宋体" pitchFamily="2" charset="-122"/>
              </a:rPr>
              <a:t>数据库的安全策略</a:t>
            </a:r>
          </a:p>
        </p:txBody>
      </p:sp>
      <p:sp>
        <p:nvSpPr>
          <p:cNvPr id="19461" name="TextBox 6"/>
          <p:cNvSpPr txBox="1">
            <a:spLocks noChangeArrowheads="1"/>
          </p:cNvSpPr>
          <p:nvPr/>
        </p:nvSpPr>
        <p:spPr bwMode="auto">
          <a:xfrm>
            <a:off x="1346200" y="1854200"/>
            <a:ext cx="6070600"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50000"/>
              </a:lnSpc>
              <a:buClr>
                <a:schemeClr val="accent1"/>
              </a:buClr>
              <a:buFont typeface="Wingdings" pitchFamily="2" charset="2"/>
              <a:buChar char="u"/>
            </a:pPr>
            <a:r>
              <a:rPr lang="zh-CN" altLang="zh-CN" sz="2800" dirty="0">
                <a:latin typeface="Trebuchet MS" pitchFamily="34" charset="0"/>
              </a:rPr>
              <a:t>基本安全策略</a:t>
            </a:r>
            <a:endParaRPr lang="en-US" altLang="zh-CN" sz="2800" dirty="0">
              <a:latin typeface="Trebuchet MS" pitchFamily="34" charset="0"/>
            </a:endParaRPr>
          </a:p>
          <a:p>
            <a:pPr>
              <a:lnSpc>
                <a:spcPct val="150000"/>
              </a:lnSpc>
              <a:buClr>
                <a:schemeClr val="accent1"/>
              </a:buClr>
              <a:buFont typeface="Wingdings" pitchFamily="2" charset="2"/>
              <a:buChar char="u"/>
            </a:pPr>
            <a:r>
              <a:rPr lang="en-US" altLang="zh-CN" sz="2800" dirty="0">
                <a:latin typeface="Times New Roman" pitchFamily="18" charset="0"/>
              </a:rPr>
              <a:t>SQL Server2005</a:t>
            </a:r>
            <a:r>
              <a:rPr lang="zh-CN" altLang="zh-CN" sz="2800" dirty="0">
                <a:latin typeface="Trebuchet MS" pitchFamily="34" charset="0"/>
              </a:rPr>
              <a:t>安全性方面的改进</a:t>
            </a:r>
            <a:endParaRPr lang="en-US" altLang="zh-CN" sz="2800" dirty="0">
              <a:latin typeface="Trebuchet MS" pitchFamily="34" charset="0"/>
            </a:endParaRPr>
          </a:p>
          <a:p>
            <a:pPr>
              <a:lnSpc>
                <a:spcPct val="150000"/>
              </a:lnSpc>
              <a:buClr>
                <a:schemeClr val="accent1"/>
              </a:buClr>
              <a:buFont typeface="Wingdings" pitchFamily="2" charset="2"/>
              <a:buChar char="u"/>
            </a:pPr>
            <a:r>
              <a:rPr lang="en-US" altLang="zh-CN" sz="2800" dirty="0">
                <a:latin typeface="Times New Roman" pitchFamily="18" charset="0"/>
              </a:rPr>
              <a:t>SQL Server 2008</a:t>
            </a:r>
            <a:r>
              <a:rPr lang="zh-CN" altLang="zh-CN" sz="2800" dirty="0">
                <a:latin typeface="Trebuchet MS" pitchFamily="34" charset="0"/>
              </a:rPr>
              <a:t>的安全性</a:t>
            </a:r>
            <a:endParaRPr lang="zh-CN" altLang="en-US" sz="2800" dirty="0">
              <a:latin typeface="Trebuchet MS" pitchFamily="34" charset="0"/>
            </a:endParaRPr>
          </a:p>
        </p:txBody>
      </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3" name="Text Box 4"/>
          <p:cNvSpPr txBox="1">
            <a:spLocks noChangeArrowheads="1"/>
          </p:cNvSpPr>
          <p:nvPr/>
        </p:nvSpPr>
        <p:spPr bwMode="auto">
          <a:xfrm>
            <a:off x="701674" y="266704"/>
            <a:ext cx="721042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zh-CN" sz="4400" dirty="0">
                <a:latin typeface="Trebuchet MS" pitchFamily="34" charset="0"/>
                <a:sym typeface="Arial" pitchFamily="34" charset="0"/>
              </a:rPr>
              <a:t>基本安全策略</a:t>
            </a:r>
            <a:endParaRPr lang="zh-CN" altLang="en-US" sz="4400" b="1" dirty="0">
              <a:latin typeface="Trebuchet MS" pitchFamily="34" charset="0"/>
            </a:endParaRPr>
          </a:p>
        </p:txBody>
      </p:sp>
      <p:sp>
        <p:nvSpPr>
          <p:cNvPr id="20484" name="TextBox 6"/>
          <p:cNvSpPr txBox="1">
            <a:spLocks noChangeArrowheads="1"/>
          </p:cNvSpPr>
          <p:nvPr/>
        </p:nvSpPr>
        <p:spPr bwMode="auto">
          <a:xfrm>
            <a:off x="355600" y="1333500"/>
            <a:ext cx="8432800"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04800" indent="-3048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15000"/>
              </a:lnSpc>
              <a:buClr>
                <a:schemeClr val="accent1"/>
              </a:buClr>
              <a:buFont typeface="Wingdings" pitchFamily="2" charset="2"/>
              <a:buChar char="u"/>
            </a:pPr>
            <a:r>
              <a:rPr lang="zh-CN" altLang="en-US" sz="2400" dirty="0">
                <a:latin typeface="Trebuchet MS" pitchFamily="34" charset="0"/>
              </a:rPr>
              <a:t>     </a:t>
            </a:r>
            <a:r>
              <a:rPr lang="zh-CN" altLang="zh-CN" sz="2800" dirty="0">
                <a:latin typeface="Trebuchet MS" pitchFamily="34" charset="0"/>
              </a:rPr>
              <a:t>典型的网络安全机制的三大支柱分别是</a:t>
            </a:r>
            <a:r>
              <a:rPr lang="zh-CN" altLang="zh-CN" sz="2800" b="1" dirty="0">
                <a:latin typeface="Trebuchet MS" pitchFamily="34" charset="0"/>
              </a:rPr>
              <a:t>身份验证、授权和审计</a:t>
            </a:r>
            <a:r>
              <a:rPr lang="zh-CN" altLang="zh-CN" sz="2800" dirty="0">
                <a:latin typeface="Trebuchet MS" pitchFamily="34" charset="0"/>
              </a:rPr>
              <a:t>，在</a:t>
            </a:r>
            <a:r>
              <a:rPr lang="en-US" altLang="zh-CN" sz="2800" dirty="0">
                <a:latin typeface="Times New Roman" pitchFamily="18" charset="0"/>
              </a:rPr>
              <a:t>SQL Server </a:t>
            </a:r>
            <a:r>
              <a:rPr lang="zh-CN" altLang="zh-CN" sz="2800" dirty="0">
                <a:latin typeface="Trebuchet MS" pitchFamily="34" charset="0"/>
              </a:rPr>
              <a:t>的安全机制中也是如此。</a:t>
            </a:r>
            <a:endParaRPr lang="en-US" altLang="zh-CN" sz="2800" dirty="0">
              <a:latin typeface="Trebuchet MS" pitchFamily="34" charset="0"/>
            </a:endParaRPr>
          </a:p>
          <a:p>
            <a:pPr>
              <a:lnSpc>
                <a:spcPct val="115000"/>
              </a:lnSpc>
            </a:pPr>
            <a:endParaRPr lang="zh-CN" altLang="en-US" sz="2400" dirty="0">
              <a:latin typeface="Trebuchet MS" pitchFamily="34" charset="0"/>
            </a:endParaRPr>
          </a:p>
          <a:p>
            <a:pPr>
              <a:lnSpc>
                <a:spcPct val="115000"/>
              </a:lnSpc>
            </a:pPr>
            <a:r>
              <a:rPr lang="zh-CN" altLang="en-US" sz="2800" dirty="0">
                <a:latin typeface="Trebuchet MS" pitchFamily="34" charset="0"/>
              </a:rPr>
              <a:t>        </a:t>
            </a:r>
            <a:r>
              <a:rPr lang="zh-CN" altLang="zh-CN" sz="2800" dirty="0">
                <a:latin typeface="Trebuchet MS" pitchFamily="34" charset="0"/>
              </a:rPr>
              <a:t>整个安全流程涉及到登录模式、安全账户、角色、用户等不同概念。</a:t>
            </a:r>
          </a:p>
          <a:p>
            <a:pPr algn="ctr">
              <a:lnSpc>
                <a:spcPct val="105000"/>
              </a:lnSpc>
            </a:pPr>
            <a:endParaRPr lang="zh-CN" altLang="en-US" sz="2800" dirty="0">
              <a:latin typeface="Trebuchet MS" pitchFamily="34" charset="0"/>
            </a:endParaRPr>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4"/>
          <p:cNvSpPr txBox="1">
            <a:spLocks noChangeArrowheads="1"/>
          </p:cNvSpPr>
          <p:nvPr/>
        </p:nvSpPr>
        <p:spPr bwMode="auto">
          <a:xfrm>
            <a:off x="692150" y="114300"/>
            <a:ext cx="82931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tabLst>
                <a:tab pos="3946525" algn="l"/>
              </a:tabLst>
              <a:defRPr sz="1600">
                <a:solidFill>
                  <a:schemeClr val="tx1"/>
                </a:solidFill>
                <a:latin typeface="黑体" pitchFamily="49" charset="-122"/>
                <a:ea typeface="黑体" pitchFamily="49" charset="-122"/>
              </a:defRPr>
            </a:lvl1pPr>
            <a:lvl2pPr marL="742950" indent="-285750" eaLnBrk="0" hangingPunct="0">
              <a:tabLst>
                <a:tab pos="3946525" algn="l"/>
              </a:tabLst>
              <a:defRPr sz="1600">
                <a:solidFill>
                  <a:schemeClr val="tx1"/>
                </a:solidFill>
                <a:latin typeface="黑体" pitchFamily="49" charset="-122"/>
                <a:ea typeface="黑体" pitchFamily="49" charset="-122"/>
              </a:defRPr>
            </a:lvl2pPr>
            <a:lvl3pPr marL="1143000" indent="-228600" eaLnBrk="0" hangingPunct="0">
              <a:tabLst>
                <a:tab pos="3946525" algn="l"/>
              </a:tabLst>
              <a:defRPr sz="1600">
                <a:solidFill>
                  <a:schemeClr val="tx1"/>
                </a:solidFill>
                <a:latin typeface="黑体" pitchFamily="49" charset="-122"/>
                <a:ea typeface="黑体" pitchFamily="49" charset="-122"/>
              </a:defRPr>
            </a:lvl3pPr>
            <a:lvl4pPr marL="1600200" indent="-228600" eaLnBrk="0" hangingPunct="0">
              <a:tabLst>
                <a:tab pos="3946525" algn="l"/>
              </a:tabLst>
              <a:defRPr sz="1600">
                <a:solidFill>
                  <a:schemeClr val="tx1"/>
                </a:solidFill>
                <a:latin typeface="黑体" pitchFamily="49" charset="-122"/>
                <a:ea typeface="黑体" pitchFamily="49" charset="-122"/>
              </a:defRPr>
            </a:lvl4pPr>
            <a:lvl5pPr marL="2057400" indent="-228600" eaLnBrk="0" hangingPunct="0">
              <a:tabLst>
                <a:tab pos="3946525" algn="l"/>
              </a:tabLst>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9pPr>
          </a:lstStyle>
          <a:p>
            <a:pPr>
              <a:lnSpc>
                <a:spcPts val="4200"/>
              </a:lnSpc>
              <a:spcAft>
                <a:spcPts val="1200"/>
              </a:spcAft>
              <a:buClr>
                <a:schemeClr val="accent1"/>
              </a:buClr>
              <a:buFont typeface="Futura Md BT" pitchFamily="34" charset="0"/>
              <a:buNone/>
            </a:pPr>
            <a:r>
              <a:rPr lang="en-US" altLang="zh-CN" sz="4000" b="1" dirty="0">
                <a:latin typeface="Times New Roman" pitchFamily="18" charset="0"/>
              </a:rPr>
              <a:t>SQL Server </a:t>
            </a:r>
            <a:r>
              <a:rPr lang="zh-CN" altLang="en-US" sz="4000" b="1" dirty="0">
                <a:latin typeface="Times New Roman" pitchFamily="18" charset="0"/>
              </a:rPr>
              <a:t>的基本安全机制</a:t>
            </a:r>
            <a:endParaRPr lang="zh-CN" altLang="en-US" sz="4000" b="1" dirty="0"/>
          </a:p>
        </p:txBody>
      </p:sp>
      <p:sp>
        <p:nvSpPr>
          <p:cNvPr id="21507" name="TextBox 5"/>
          <p:cNvSpPr txBox="1">
            <a:spLocks noChangeArrowheads="1"/>
          </p:cNvSpPr>
          <p:nvPr/>
        </p:nvSpPr>
        <p:spPr bwMode="auto">
          <a:xfrm>
            <a:off x="692150" y="1244600"/>
            <a:ext cx="7639050"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20000"/>
              </a:lnSpc>
              <a:buClr>
                <a:schemeClr val="accent1"/>
              </a:buClr>
              <a:buFont typeface="Wingdings" pitchFamily="2" charset="2"/>
              <a:buChar char="u"/>
            </a:pPr>
            <a:r>
              <a:rPr lang="en-US" altLang="zh-CN" sz="2800" dirty="0">
                <a:latin typeface="Trebuchet MS" pitchFamily="34" charset="0"/>
              </a:rPr>
              <a:t> </a:t>
            </a:r>
            <a:r>
              <a:rPr lang="zh-CN" altLang="zh-CN" sz="2800" dirty="0">
                <a:latin typeface="Trebuchet MS" pitchFamily="34" charset="0"/>
              </a:rPr>
              <a:t> </a:t>
            </a:r>
            <a:r>
              <a:rPr lang="en-US" altLang="zh-CN" sz="2800" dirty="0">
                <a:latin typeface="Trebuchet MS" pitchFamily="34" charset="0"/>
              </a:rPr>
              <a:t>S</a:t>
            </a:r>
            <a:r>
              <a:rPr lang="zh-CN" altLang="zh-CN" sz="2800" dirty="0">
                <a:latin typeface="Trebuchet MS" pitchFamily="34" charset="0"/>
              </a:rPr>
              <a:t>QLServer典型的网络安全机制的三大支柱分别是身份验证、授权和审计。</a:t>
            </a:r>
          </a:p>
          <a:p>
            <a:pPr>
              <a:lnSpc>
                <a:spcPct val="120000"/>
              </a:lnSpc>
              <a:buClr>
                <a:schemeClr val="accent1"/>
              </a:buClr>
              <a:buFont typeface="Wingdings" pitchFamily="2" charset="2"/>
              <a:buChar char="u"/>
            </a:pPr>
            <a:r>
              <a:rPr lang="zh-CN" altLang="zh-CN" sz="2800" dirty="0">
                <a:latin typeface="Trebuchet MS" pitchFamily="34" charset="0"/>
              </a:rPr>
              <a:t>  S</a:t>
            </a:r>
            <a:r>
              <a:rPr lang="en-US" altLang="zh-CN" sz="2800" dirty="0">
                <a:latin typeface="Trebuchet MS" pitchFamily="34" charset="0"/>
              </a:rPr>
              <a:t>QL </a:t>
            </a:r>
            <a:r>
              <a:rPr lang="zh-CN" altLang="zh-CN" sz="2800" dirty="0">
                <a:latin typeface="Trebuchet MS" pitchFamily="34" charset="0"/>
              </a:rPr>
              <a:t>Server的基本安全机制为：</a:t>
            </a:r>
          </a:p>
          <a:p>
            <a:pPr>
              <a:lnSpc>
                <a:spcPct val="120000"/>
              </a:lnSpc>
              <a:buClr>
                <a:schemeClr val="accent1"/>
              </a:buClr>
              <a:buFont typeface="Wingdings" pitchFamily="2" charset="2"/>
              <a:buNone/>
            </a:pPr>
            <a:r>
              <a:rPr lang="en-US" altLang="zh-CN" sz="2800" dirty="0">
                <a:latin typeface="Trebuchet MS" pitchFamily="34" charset="0"/>
              </a:rPr>
              <a:t>        1</a:t>
            </a:r>
            <a:r>
              <a:rPr lang="zh-CN" altLang="en-US" sz="2800" dirty="0">
                <a:latin typeface="Trebuchet MS" pitchFamily="34" charset="0"/>
              </a:rPr>
              <a:t>、SQLServer的登录安全性</a:t>
            </a:r>
          </a:p>
          <a:p>
            <a:pPr>
              <a:lnSpc>
                <a:spcPct val="120000"/>
              </a:lnSpc>
              <a:buClr>
                <a:schemeClr val="accent1"/>
              </a:buClr>
              <a:buFont typeface="Wingdings" pitchFamily="2" charset="2"/>
              <a:buNone/>
            </a:pPr>
            <a:r>
              <a:rPr lang="en-US" altLang="zh-CN" sz="2800" dirty="0">
                <a:latin typeface="Trebuchet MS" pitchFamily="34" charset="0"/>
                <a:sym typeface="Arial" pitchFamily="34" charset="0"/>
              </a:rPr>
              <a:t>        2</a:t>
            </a:r>
            <a:r>
              <a:rPr lang="zh-CN" altLang="en-US" sz="2800" dirty="0">
                <a:latin typeface="Trebuchet MS" pitchFamily="34" charset="0"/>
                <a:sym typeface="Arial" pitchFamily="34" charset="0"/>
              </a:rPr>
              <a:t>、数据库的使用安全性</a:t>
            </a:r>
          </a:p>
          <a:p>
            <a:pPr>
              <a:lnSpc>
                <a:spcPct val="120000"/>
              </a:lnSpc>
              <a:buClr>
                <a:schemeClr val="accent1"/>
              </a:buClr>
              <a:buFont typeface="Wingdings" pitchFamily="2" charset="2"/>
              <a:buNone/>
            </a:pPr>
            <a:r>
              <a:rPr lang="en-US" altLang="zh-CN" sz="2800" dirty="0">
                <a:latin typeface="Trebuchet MS" pitchFamily="34" charset="0"/>
                <a:sym typeface="Arial" pitchFamily="34" charset="0"/>
              </a:rPr>
              <a:t>        3</a:t>
            </a:r>
            <a:r>
              <a:rPr lang="zh-CN" altLang="en-US" sz="2800" dirty="0">
                <a:latin typeface="Trebuchet MS" pitchFamily="34" charset="0"/>
                <a:sym typeface="Arial" pitchFamily="34" charset="0"/>
              </a:rPr>
              <a:t>、数据库对象的使用安全性</a:t>
            </a: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9" name="Rectangle 4"/>
          <p:cNvSpPr>
            <a:spLocks noGrp="1" noChangeArrowheads="1"/>
          </p:cNvSpPr>
          <p:nvPr>
            <p:ph type="ctrTitle"/>
          </p:nvPr>
        </p:nvSpPr>
        <p:spPr>
          <a:xfrm>
            <a:off x="747713" y="-38100"/>
            <a:ext cx="8255000" cy="760412"/>
          </a:xfrm>
        </p:spPr>
        <p:txBody>
          <a:bodyPr anchor="b"/>
          <a:lstStyle/>
          <a:p>
            <a:pPr>
              <a:lnSpc>
                <a:spcPts val="2600"/>
              </a:lnSpc>
              <a:spcAft>
                <a:spcPct val="0"/>
              </a:spcAft>
            </a:pPr>
            <a:r>
              <a:rPr lang="zh-CN" altLang="en-US" sz="4400" dirty="0">
                <a:solidFill>
                  <a:srgbClr val="323232"/>
                </a:solidFill>
              </a:rPr>
              <a:t>主要内容</a:t>
            </a:r>
            <a:endParaRPr lang="zh-CN" altLang="en-GB" dirty="0">
              <a:solidFill>
                <a:srgbClr val="323232"/>
              </a:solidFill>
            </a:endParaRPr>
          </a:p>
        </p:txBody>
      </p:sp>
      <p:sp>
        <p:nvSpPr>
          <p:cNvPr id="4100" name="Rectangle 5"/>
          <p:cNvSpPr txBox="1">
            <a:spLocks noChangeArrowheads="1"/>
          </p:cNvSpPr>
          <p:nvPr/>
        </p:nvSpPr>
        <p:spPr bwMode="auto">
          <a:xfrm>
            <a:off x="457200" y="1493838"/>
            <a:ext cx="76962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tabLst>
                <a:tab pos="3946525" algn="l"/>
              </a:tabLst>
              <a:defRPr sz="1600">
                <a:solidFill>
                  <a:schemeClr val="tx1"/>
                </a:solidFill>
                <a:latin typeface="黑体" pitchFamily="49" charset="-122"/>
                <a:ea typeface="黑体" pitchFamily="49" charset="-122"/>
              </a:defRPr>
            </a:lvl1pPr>
            <a:lvl2pPr marL="742950" indent="-285750" eaLnBrk="0" hangingPunct="0">
              <a:tabLst>
                <a:tab pos="3946525" algn="l"/>
              </a:tabLst>
              <a:defRPr sz="1600">
                <a:solidFill>
                  <a:schemeClr val="tx1"/>
                </a:solidFill>
                <a:latin typeface="黑体" pitchFamily="49" charset="-122"/>
                <a:ea typeface="黑体" pitchFamily="49" charset="-122"/>
              </a:defRPr>
            </a:lvl2pPr>
            <a:lvl3pPr marL="1143000" indent="-228600" eaLnBrk="0" hangingPunct="0">
              <a:tabLst>
                <a:tab pos="3946525" algn="l"/>
              </a:tabLst>
              <a:defRPr sz="1600">
                <a:solidFill>
                  <a:schemeClr val="tx1"/>
                </a:solidFill>
                <a:latin typeface="黑体" pitchFamily="49" charset="-122"/>
                <a:ea typeface="黑体" pitchFamily="49" charset="-122"/>
              </a:defRPr>
            </a:lvl3pPr>
            <a:lvl4pPr marL="1600200" indent="-228600" eaLnBrk="0" hangingPunct="0">
              <a:tabLst>
                <a:tab pos="3946525" algn="l"/>
              </a:tabLst>
              <a:defRPr sz="1600">
                <a:solidFill>
                  <a:schemeClr val="tx1"/>
                </a:solidFill>
                <a:latin typeface="黑体" pitchFamily="49" charset="-122"/>
                <a:ea typeface="黑体" pitchFamily="49" charset="-122"/>
              </a:defRPr>
            </a:lvl4pPr>
            <a:lvl5pPr marL="2057400" indent="-228600" eaLnBrk="0" hangingPunct="0">
              <a:tabLst>
                <a:tab pos="3946525" algn="l"/>
              </a:tabLst>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9pPr>
          </a:lstStyle>
          <a:p>
            <a:pPr>
              <a:lnSpc>
                <a:spcPts val="2200"/>
              </a:lnSpc>
              <a:spcAft>
                <a:spcPts val="1800"/>
              </a:spcAft>
              <a:buFont typeface="Futura Md BT" pitchFamily="34" charset="0"/>
              <a:buNone/>
            </a:pPr>
            <a:r>
              <a:rPr lang="en-US" altLang="zh-CN" sz="2800" dirty="0">
                <a:latin typeface="Times New Roman" pitchFamily="18" charset="0"/>
              </a:rPr>
              <a:t>1.</a:t>
            </a:r>
            <a:r>
              <a:rPr lang="en-US" altLang="zh-CN" sz="2800" dirty="0"/>
              <a:t> </a:t>
            </a:r>
            <a:r>
              <a:rPr lang="zh-CN" altLang="en-US" sz="2800" dirty="0"/>
              <a:t>数据库安全概念</a:t>
            </a:r>
            <a:endParaRPr lang="en-US" altLang="zh-CN" sz="2800" dirty="0"/>
          </a:p>
          <a:p>
            <a:pPr>
              <a:lnSpc>
                <a:spcPts val="2200"/>
              </a:lnSpc>
              <a:spcAft>
                <a:spcPts val="1800"/>
              </a:spcAft>
              <a:buFont typeface="Futura Md BT" pitchFamily="34" charset="0"/>
              <a:buNone/>
            </a:pPr>
            <a:r>
              <a:rPr lang="en-US" altLang="zh-CN" sz="2800" dirty="0">
                <a:latin typeface="Times New Roman" pitchFamily="18" charset="0"/>
              </a:rPr>
              <a:t>2.</a:t>
            </a:r>
            <a:r>
              <a:rPr lang="en-US" altLang="zh-CN" sz="2800" dirty="0"/>
              <a:t> </a:t>
            </a:r>
            <a:r>
              <a:rPr lang="zh-CN" altLang="en-US" sz="2800" dirty="0"/>
              <a:t>数据库安全需求</a:t>
            </a:r>
            <a:endParaRPr lang="en-US" altLang="zh-CN" sz="2800" dirty="0"/>
          </a:p>
          <a:p>
            <a:pPr>
              <a:lnSpc>
                <a:spcPts val="2200"/>
              </a:lnSpc>
              <a:spcAft>
                <a:spcPts val="1800"/>
              </a:spcAft>
              <a:buFont typeface="Futura Md BT" pitchFamily="34" charset="0"/>
              <a:buNone/>
            </a:pPr>
            <a:r>
              <a:rPr lang="en-US" altLang="zh-CN" sz="2800" dirty="0">
                <a:latin typeface="Times New Roman" pitchFamily="18" charset="0"/>
              </a:rPr>
              <a:t>3.</a:t>
            </a:r>
            <a:r>
              <a:rPr lang="en-US" altLang="zh-CN" sz="2800" dirty="0"/>
              <a:t> </a:t>
            </a:r>
            <a:r>
              <a:rPr lang="zh-CN" altLang="en-US" sz="2800" dirty="0"/>
              <a:t>数据库安全机制</a:t>
            </a:r>
            <a:endParaRPr lang="en-US" altLang="zh-CN" sz="2800" dirty="0"/>
          </a:p>
          <a:p>
            <a:pPr>
              <a:lnSpc>
                <a:spcPts val="2200"/>
              </a:lnSpc>
              <a:spcAft>
                <a:spcPts val="1800"/>
              </a:spcAft>
              <a:buFont typeface="Futura Md BT" pitchFamily="34" charset="0"/>
              <a:buNone/>
            </a:pPr>
            <a:r>
              <a:rPr lang="en-US" altLang="zh-CN" sz="2800" dirty="0">
                <a:latin typeface="Times New Roman" pitchFamily="18" charset="0"/>
              </a:rPr>
              <a:t>4.  SQL Server</a:t>
            </a:r>
            <a:r>
              <a:rPr lang="en-US" altLang="zh-CN" sz="2800" dirty="0"/>
              <a:t> </a:t>
            </a:r>
            <a:r>
              <a:rPr lang="zh-CN" altLang="en-US" sz="2800" dirty="0"/>
              <a:t>数据库的安全策略</a:t>
            </a:r>
            <a:endParaRPr lang="en-US" altLang="zh-CN" sz="2800" dirty="0"/>
          </a:p>
          <a:p>
            <a:pPr>
              <a:lnSpc>
                <a:spcPts val="2200"/>
              </a:lnSpc>
              <a:spcAft>
                <a:spcPts val="1800"/>
              </a:spcAft>
              <a:buFont typeface="Futura Md BT" pitchFamily="34" charset="0"/>
              <a:buNone/>
            </a:pPr>
            <a:r>
              <a:rPr lang="en-US" altLang="zh-CN" sz="2800" dirty="0">
                <a:latin typeface="Times New Roman" pitchFamily="18" charset="0"/>
              </a:rPr>
              <a:t>5.</a:t>
            </a:r>
            <a:r>
              <a:rPr lang="en-US" altLang="zh-CN" sz="2800" dirty="0"/>
              <a:t> </a:t>
            </a:r>
            <a:r>
              <a:rPr lang="zh-CN" altLang="en-US" sz="2800" dirty="0"/>
              <a:t>数据库安全的发展趋势</a:t>
            </a:r>
          </a:p>
          <a:p>
            <a:pPr>
              <a:lnSpc>
                <a:spcPts val="2200"/>
              </a:lnSpc>
              <a:spcAft>
                <a:spcPts val="1800"/>
              </a:spcAft>
              <a:buFont typeface="Futura Md BT" pitchFamily="34" charset="0"/>
              <a:buNone/>
            </a:pPr>
            <a:r>
              <a:rPr lang="en-US" altLang="zh-CN" sz="2800" dirty="0"/>
              <a:t>6. </a:t>
            </a:r>
            <a:r>
              <a:rPr lang="zh-CN" altLang="en-US" sz="2800" dirty="0"/>
              <a:t>大数据安全与隐私</a:t>
            </a:r>
            <a:r>
              <a:rPr lang="en-US" altLang="zh-CN" sz="2800" dirty="0"/>
              <a:t> </a:t>
            </a:r>
          </a:p>
          <a:p>
            <a:pPr>
              <a:lnSpc>
                <a:spcPts val="2200"/>
              </a:lnSpc>
              <a:spcAft>
                <a:spcPts val="1800"/>
              </a:spcAft>
              <a:buFont typeface="Futura Md BT" pitchFamily="34" charset="0"/>
              <a:buNone/>
            </a:pPr>
            <a:r>
              <a:rPr lang="en-US" altLang="zh-CN" sz="2800" dirty="0">
                <a:latin typeface="Times New Roman" pitchFamily="18" charset="0"/>
              </a:rPr>
              <a:t>7.</a:t>
            </a:r>
            <a:r>
              <a:rPr lang="en-US" altLang="zh-CN" sz="2800" dirty="0"/>
              <a:t> </a:t>
            </a:r>
            <a:r>
              <a:rPr lang="zh-CN" altLang="en-US" sz="2800" dirty="0"/>
              <a:t>小结</a:t>
            </a:r>
            <a:endParaRPr lang="en-US" altLang="zh-CN" sz="2800" dirty="0"/>
          </a:p>
          <a:p>
            <a:pPr>
              <a:lnSpc>
                <a:spcPts val="2200"/>
              </a:lnSpc>
              <a:spcAft>
                <a:spcPts val="1800"/>
              </a:spcAft>
              <a:buFont typeface="Futura Md BT" pitchFamily="34" charset="0"/>
              <a:buNone/>
            </a:pPr>
            <a:endParaRPr lang="en-US" altLang="zh-CN" sz="2800" dirty="0"/>
          </a:p>
        </p:txBody>
      </p:sp>
    </p:spTree>
  </p:cSld>
  <p:clrMapOvr>
    <a:masterClrMapping/>
  </p:clrMapOvr>
  <p:transition>
    <p:wipe dir="u"/>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4"/>
          <p:cNvSpPr txBox="1">
            <a:spLocks noChangeArrowheads="1"/>
          </p:cNvSpPr>
          <p:nvPr/>
        </p:nvSpPr>
        <p:spPr bwMode="auto">
          <a:xfrm>
            <a:off x="723900" y="88900"/>
            <a:ext cx="82931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tabLst>
                <a:tab pos="3946525" algn="l"/>
              </a:tabLst>
              <a:defRPr sz="1600">
                <a:solidFill>
                  <a:schemeClr val="tx1"/>
                </a:solidFill>
                <a:latin typeface="黑体" pitchFamily="49" charset="-122"/>
                <a:ea typeface="黑体" pitchFamily="49" charset="-122"/>
              </a:defRPr>
            </a:lvl1pPr>
            <a:lvl2pPr marL="742950" indent="-285750" eaLnBrk="0" hangingPunct="0">
              <a:tabLst>
                <a:tab pos="3946525" algn="l"/>
              </a:tabLst>
              <a:defRPr sz="1600">
                <a:solidFill>
                  <a:schemeClr val="tx1"/>
                </a:solidFill>
                <a:latin typeface="黑体" pitchFamily="49" charset="-122"/>
                <a:ea typeface="黑体" pitchFamily="49" charset="-122"/>
              </a:defRPr>
            </a:lvl2pPr>
            <a:lvl3pPr marL="1143000" indent="-228600" eaLnBrk="0" hangingPunct="0">
              <a:tabLst>
                <a:tab pos="3946525" algn="l"/>
              </a:tabLst>
              <a:defRPr sz="1600">
                <a:solidFill>
                  <a:schemeClr val="tx1"/>
                </a:solidFill>
                <a:latin typeface="黑体" pitchFamily="49" charset="-122"/>
                <a:ea typeface="黑体" pitchFamily="49" charset="-122"/>
              </a:defRPr>
            </a:lvl3pPr>
            <a:lvl4pPr marL="1600200" indent="-228600" eaLnBrk="0" hangingPunct="0">
              <a:tabLst>
                <a:tab pos="3946525" algn="l"/>
              </a:tabLst>
              <a:defRPr sz="1600">
                <a:solidFill>
                  <a:schemeClr val="tx1"/>
                </a:solidFill>
                <a:latin typeface="黑体" pitchFamily="49" charset="-122"/>
                <a:ea typeface="黑体" pitchFamily="49" charset="-122"/>
              </a:defRPr>
            </a:lvl4pPr>
            <a:lvl5pPr marL="2057400" indent="-228600" eaLnBrk="0" hangingPunct="0">
              <a:tabLst>
                <a:tab pos="3946525" algn="l"/>
              </a:tabLst>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9pPr>
          </a:lstStyle>
          <a:p>
            <a:pPr>
              <a:lnSpc>
                <a:spcPts val="4200"/>
              </a:lnSpc>
              <a:spcAft>
                <a:spcPts val="1200"/>
              </a:spcAft>
              <a:buClr>
                <a:schemeClr val="accent1"/>
              </a:buClr>
              <a:buFont typeface="Futura Md BT" pitchFamily="34" charset="0"/>
              <a:buNone/>
            </a:pPr>
            <a:r>
              <a:rPr lang="en-US" altLang="zh-CN" sz="4000" b="1" dirty="0">
                <a:latin typeface="Times New Roman" pitchFamily="18" charset="0"/>
              </a:rPr>
              <a:t>SQL Server </a:t>
            </a:r>
            <a:r>
              <a:rPr lang="zh-CN" altLang="en-US" sz="4000" b="1" dirty="0">
                <a:latin typeface="Times New Roman" pitchFamily="18" charset="0"/>
              </a:rPr>
              <a:t>的基本安全机制</a:t>
            </a:r>
            <a:endParaRPr lang="zh-CN" altLang="en-US" sz="4000" b="1" dirty="0"/>
          </a:p>
        </p:txBody>
      </p:sp>
      <p:pic>
        <p:nvPicPr>
          <p:cNvPr id="22531" name="Picture 1" descr="C:\Users\ADMINI~1\AppData\Local\Temp\~LE1L(CCOQ3[OL4@TQ@DEN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200" y="1304186"/>
            <a:ext cx="7086600" cy="4990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4"/>
          <p:cNvSpPr txBox="1">
            <a:spLocks noChangeArrowheads="1"/>
          </p:cNvSpPr>
          <p:nvPr/>
        </p:nvSpPr>
        <p:spPr bwMode="auto">
          <a:xfrm>
            <a:off x="776288" y="254000"/>
            <a:ext cx="82931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tabLst>
                <a:tab pos="3946525" algn="l"/>
              </a:tabLst>
              <a:defRPr sz="1600">
                <a:solidFill>
                  <a:schemeClr val="tx1"/>
                </a:solidFill>
                <a:latin typeface="黑体" pitchFamily="49" charset="-122"/>
                <a:ea typeface="黑体" pitchFamily="49" charset="-122"/>
              </a:defRPr>
            </a:lvl1pPr>
            <a:lvl2pPr marL="742950" indent="-285750" eaLnBrk="0" hangingPunct="0">
              <a:tabLst>
                <a:tab pos="3946525" algn="l"/>
              </a:tabLst>
              <a:defRPr sz="1600">
                <a:solidFill>
                  <a:schemeClr val="tx1"/>
                </a:solidFill>
                <a:latin typeface="黑体" pitchFamily="49" charset="-122"/>
                <a:ea typeface="黑体" pitchFamily="49" charset="-122"/>
              </a:defRPr>
            </a:lvl2pPr>
            <a:lvl3pPr marL="1143000" indent="-228600" eaLnBrk="0" hangingPunct="0">
              <a:tabLst>
                <a:tab pos="3946525" algn="l"/>
              </a:tabLst>
              <a:defRPr sz="1600">
                <a:solidFill>
                  <a:schemeClr val="tx1"/>
                </a:solidFill>
                <a:latin typeface="黑体" pitchFamily="49" charset="-122"/>
                <a:ea typeface="黑体" pitchFamily="49" charset="-122"/>
              </a:defRPr>
            </a:lvl3pPr>
            <a:lvl4pPr marL="1600200" indent="-228600" eaLnBrk="0" hangingPunct="0">
              <a:tabLst>
                <a:tab pos="3946525" algn="l"/>
              </a:tabLst>
              <a:defRPr sz="1600">
                <a:solidFill>
                  <a:schemeClr val="tx1"/>
                </a:solidFill>
                <a:latin typeface="黑体" pitchFamily="49" charset="-122"/>
                <a:ea typeface="黑体" pitchFamily="49" charset="-122"/>
              </a:defRPr>
            </a:lvl4pPr>
            <a:lvl5pPr marL="2057400" indent="-228600" eaLnBrk="0" hangingPunct="0">
              <a:tabLst>
                <a:tab pos="3946525" algn="l"/>
              </a:tabLst>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9pPr>
          </a:lstStyle>
          <a:p>
            <a:pPr>
              <a:lnSpc>
                <a:spcPts val="4200"/>
              </a:lnSpc>
              <a:spcAft>
                <a:spcPts val="1200"/>
              </a:spcAft>
              <a:buClr>
                <a:schemeClr val="accent1"/>
              </a:buClr>
              <a:buFont typeface="Futura Md BT" pitchFamily="34" charset="0"/>
              <a:buNone/>
            </a:pPr>
            <a:r>
              <a:rPr lang="zh-CN" altLang="en-US" sz="4000" dirty="0"/>
              <a:t>服务器级别的登录认证</a:t>
            </a:r>
            <a:endParaRPr lang="zh-CN" sz="4000" dirty="0"/>
          </a:p>
        </p:txBody>
      </p:sp>
      <p:pic>
        <p:nvPicPr>
          <p:cNvPr id="235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8700" y="764467"/>
            <a:ext cx="4597400" cy="5885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3556" name="TextBox 6"/>
          <p:cNvSpPr txBox="1">
            <a:spLocks noChangeArrowheads="1"/>
          </p:cNvSpPr>
          <p:nvPr/>
        </p:nvSpPr>
        <p:spPr bwMode="auto">
          <a:xfrm>
            <a:off x="1003300" y="3149600"/>
            <a:ext cx="1828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r>
              <a:rPr lang="en-US" altLang="zh-CN" sz="2000" b="1">
                <a:latin typeface="Times New Roman" pitchFamily="18" charset="0"/>
              </a:rPr>
              <a:t>SQL Server</a:t>
            </a:r>
            <a:r>
              <a:rPr lang="zh-CN" altLang="zh-CN" sz="2000" b="1">
                <a:latin typeface="Trebuchet MS" pitchFamily="34" charset="0"/>
              </a:rPr>
              <a:t>身份验证流程图</a:t>
            </a:r>
            <a:endParaRPr lang="zh-CN" altLang="zh-CN" sz="2000">
              <a:latin typeface="Trebuchet MS" pitchFamily="34" charset="0"/>
            </a:endParaRPr>
          </a:p>
          <a:p>
            <a:pPr algn="ctr"/>
            <a:endParaRPr lang="zh-CN" altLang="en-US" sz="2000">
              <a:latin typeface="Trebuchet MS" pitchFamily="34" charset="0"/>
            </a:endParaRPr>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4"/>
          <p:cNvSpPr txBox="1">
            <a:spLocks noChangeArrowheads="1"/>
          </p:cNvSpPr>
          <p:nvPr/>
        </p:nvSpPr>
        <p:spPr bwMode="auto">
          <a:xfrm>
            <a:off x="685800" y="152400"/>
            <a:ext cx="82931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tabLst>
                <a:tab pos="3946525" algn="l"/>
              </a:tabLst>
              <a:defRPr sz="1600">
                <a:solidFill>
                  <a:schemeClr val="tx1"/>
                </a:solidFill>
                <a:latin typeface="黑体" pitchFamily="49" charset="-122"/>
                <a:ea typeface="黑体" pitchFamily="49" charset="-122"/>
              </a:defRPr>
            </a:lvl1pPr>
            <a:lvl2pPr marL="742950" indent="-285750" eaLnBrk="0" hangingPunct="0">
              <a:tabLst>
                <a:tab pos="3946525" algn="l"/>
              </a:tabLst>
              <a:defRPr sz="1600">
                <a:solidFill>
                  <a:schemeClr val="tx1"/>
                </a:solidFill>
                <a:latin typeface="黑体" pitchFamily="49" charset="-122"/>
                <a:ea typeface="黑体" pitchFamily="49" charset="-122"/>
              </a:defRPr>
            </a:lvl2pPr>
            <a:lvl3pPr marL="1143000" indent="-228600" eaLnBrk="0" hangingPunct="0">
              <a:tabLst>
                <a:tab pos="3946525" algn="l"/>
              </a:tabLst>
              <a:defRPr sz="1600">
                <a:solidFill>
                  <a:schemeClr val="tx1"/>
                </a:solidFill>
                <a:latin typeface="黑体" pitchFamily="49" charset="-122"/>
                <a:ea typeface="黑体" pitchFamily="49" charset="-122"/>
              </a:defRPr>
            </a:lvl3pPr>
            <a:lvl4pPr marL="1600200" indent="-228600" eaLnBrk="0" hangingPunct="0">
              <a:tabLst>
                <a:tab pos="3946525" algn="l"/>
              </a:tabLst>
              <a:defRPr sz="1600">
                <a:solidFill>
                  <a:schemeClr val="tx1"/>
                </a:solidFill>
                <a:latin typeface="黑体" pitchFamily="49" charset="-122"/>
                <a:ea typeface="黑体" pitchFamily="49" charset="-122"/>
              </a:defRPr>
            </a:lvl4pPr>
            <a:lvl5pPr marL="2057400" indent="-228600" eaLnBrk="0" hangingPunct="0">
              <a:tabLst>
                <a:tab pos="3946525" algn="l"/>
              </a:tabLst>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9pPr>
          </a:lstStyle>
          <a:p>
            <a:pPr>
              <a:lnSpc>
                <a:spcPts val="4200"/>
              </a:lnSpc>
              <a:spcAft>
                <a:spcPts val="1200"/>
              </a:spcAft>
              <a:buClr>
                <a:schemeClr val="accent1"/>
              </a:buClr>
              <a:buFont typeface="Futura Md BT" pitchFamily="34" charset="0"/>
              <a:buNone/>
            </a:pPr>
            <a:r>
              <a:rPr lang="zh-CN" altLang="en-US" sz="4400" dirty="0"/>
              <a:t>权限验证</a:t>
            </a:r>
            <a:endParaRPr lang="zh-CN" sz="4400" dirty="0"/>
          </a:p>
        </p:txBody>
      </p:sp>
      <p:sp>
        <p:nvSpPr>
          <p:cNvPr id="24579" name="TextBox 6"/>
          <p:cNvSpPr txBox="1">
            <a:spLocks noChangeArrowheads="1"/>
          </p:cNvSpPr>
          <p:nvPr/>
        </p:nvSpPr>
        <p:spPr bwMode="auto">
          <a:xfrm>
            <a:off x="685800" y="1219200"/>
            <a:ext cx="76581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10000"/>
              </a:lnSpc>
            </a:pPr>
            <a:r>
              <a:rPr lang="zh-CN" altLang="en-US" sz="2400" dirty="0">
                <a:latin typeface="Trebuchet MS" pitchFamily="34" charset="0"/>
              </a:rPr>
              <a:t>      </a:t>
            </a:r>
            <a:r>
              <a:rPr lang="zh-CN" altLang="zh-CN" sz="2800" dirty="0">
                <a:latin typeface="Trebuchet MS" pitchFamily="34" charset="0"/>
              </a:rPr>
              <a:t>为了对数据库中的对象设置安全权限，每个数据库都要求设置单独的用户账号。 因此</a:t>
            </a:r>
            <a:r>
              <a:rPr lang="zh-CN" altLang="en-US" sz="2800" dirty="0">
                <a:latin typeface="Trebuchet MS" pitchFamily="34" charset="0"/>
              </a:rPr>
              <a:t>，</a:t>
            </a:r>
            <a:r>
              <a:rPr lang="zh-CN" altLang="zh-CN" sz="2800" dirty="0">
                <a:latin typeface="Trebuchet MS" pitchFamily="34" charset="0"/>
              </a:rPr>
              <a:t>在</a:t>
            </a:r>
            <a:r>
              <a:rPr lang="en-US" altLang="zh-CN" sz="2800" dirty="0">
                <a:latin typeface="Times New Roman" pitchFamily="18" charset="0"/>
              </a:rPr>
              <a:t>SQL Server</a:t>
            </a:r>
            <a:r>
              <a:rPr lang="zh-CN" altLang="zh-CN" sz="2800" dirty="0">
                <a:latin typeface="Trebuchet MS" pitchFamily="34" charset="0"/>
              </a:rPr>
              <a:t>中，账号有两种：登录账号和数据库用户账号。 </a:t>
            </a:r>
            <a:endParaRPr lang="zh-CN" altLang="en-US" sz="2800" dirty="0">
              <a:latin typeface="Trebuchet MS" pitchFamily="34" charset="0"/>
            </a:endParaRPr>
          </a:p>
          <a:p>
            <a:pPr>
              <a:lnSpc>
                <a:spcPct val="110000"/>
              </a:lnSpc>
            </a:pPr>
            <a:r>
              <a:rPr lang="zh-CN" altLang="en-US" sz="2800" dirty="0">
                <a:latin typeface="Trebuchet MS" pitchFamily="34" charset="0"/>
              </a:rPr>
              <a:t>     </a:t>
            </a:r>
            <a:r>
              <a:rPr lang="zh-CN" altLang="zh-CN" sz="2800" dirty="0">
                <a:latin typeface="Trebuchet MS" pitchFamily="34" charset="0"/>
              </a:rPr>
              <a:t>登录账号属于服务器层面的，登录账号对应的数据库用户账号的数据库访问权限决定了用户在数据库中可以进行哪些操作。 用户获得对数据库的访问权限以后，就可以存取数据库了。 </a:t>
            </a:r>
          </a:p>
          <a:p>
            <a:pPr algn="ctr"/>
            <a:endParaRPr lang="zh-CN" altLang="en-US" sz="2800" dirty="0">
              <a:latin typeface="Trebuchet MS" pitchFamily="34" charset="0"/>
            </a:endParaRPr>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4"/>
          <p:cNvSpPr txBox="1">
            <a:spLocks noChangeArrowheads="1"/>
          </p:cNvSpPr>
          <p:nvPr/>
        </p:nvSpPr>
        <p:spPr bwMode="auto">
          <a:xfrm>
            <a:off x="711200" y="101600"/>
            <a:ext cx="82931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tabLst>
                <a:tab pos="3946525" algn="l"/>
              </a:tabLst>
              <a:defRPr sz="1600">
                <a:solidFill>
                  <a:schemeClr val="tx1"/>
                </a:solidFill>
                <a:latin typeface="黑体" pitchFamily="49" charset="-122"/>
                <a:ea typeface="黑体" pitchFamily="49" charset="-122"/>
              </a:defRPr>
            </a:lvl1pPr>
            <a:lvl2pPr marL="742950" indent="-285750" eaLnBrk="0" hangingPunct="0">
              <a:tabLst>
                <a:tab pos="3946525" algn="l"/>
              </a:tabLst>
              <a:defRPr sz="1600">
                <a:solidFill>
                  <a:schemeClr val="tx1"/>
                </a:solidFill>
                <a:latin typeface="黑体" pitchFamily="49" charset="-122"/>
                <a:ea typeface="黑体" pitchFamily="49" charset="-122"/>
              </a:defRPr>
            </a:lvl2pPr>
            <a:lvl3pPr marL="1143000" indent="-228600" eaLnBrk="0" hangingPunct="0">
              <a:tabLst>
                <a:tab pos="3946525" algn="l"/>
              </a:tabLst>
              <a:defRPr sz="1600">
                <a:solidFill>
                  <a:schemeClr val="tx1"/>
                </a:solidFill>
                <a:latin typeface="黑体" pitchFamily="49" charset="-122"/>
                <a:ea typeface="黑体" pitchFamily="49" charset="-122"/>
              </a:defRPr>
            </a:lvl3pPr>
            <a:lvl4pPr marL="1600200" indent="-228600" eaLnBrk="0" hangingPunct="0">
              <a:tabLst>
                <a:tab pos="3946525" algn="l"/>
              </a:tabLst>
              <a:defRPr sz="1600">
                <a:solidFill>
                  <a:schemeClr val="tx1"/>
                </a:solidFill>
                <a:latin typeface="黑体" pitchFamily="49" charset="-122"/>
                <a:ea typeface="黑体" pitchFamily="49" charset="-122"/>
              </a:defRPr>
            </a:lvl4pPr>
            <a:lvl5pPr marL="2057400" indent="-228600" eaLnBrk="0" hangingPunct="0">
              <a:tabLst>
                <a:tab pos="3946525" algn="l"/>
              </a:tabLst>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9pPr>
          </a:lstStyle>
          <a:p>
            <a:pPr>
              <a:lnSpc>
                <a:spcPts val="4200"/>
              </a:lnSpc>
              <a:spcAft>
                <a:spcPts val="1200"/>
              </a:spcAft>
              <a:buClr>
                <a:schemeClr val="accent1"/>
              </a:buClr>
              <a:buFont typeface="Futura Md BT" pitchFamily="34" charset="0"/>
              <a:buNone/>
            </a:pPr>
            <a:r>
              <a:rPr lang="zh-CN" altLang="zh-CN" sz="4400" dirty="0">
                <a:latin typeface="Trebuchet MS" pitchFamily="34" charset="0"/>
              </a:rPr>
              <a:t>数据库级别的权限控制</a:t>
            </a:r>
            <a:endParaRPr lang="zh-CN" sz="4400" dirty="0"/>
          </a:p>
        </p:txBody>
      </p:sp>
      <p:sp>
        <p:nvSpPr>
          <p:cNvPr id="25603" name="TextBox 6"/>
          <p:cNvSpPr txBox="1">
            <a:spLocks noChangeArrowheads="1"/>
          </p:cNvSpPr>
          <p:nvPr/>
        </p:nvSpPr>
        <p:spPr bwMode="auto">
          <a:xfrm>
            <a:off x="800100" y="1790699"/>
            <a:ext cx="7480300" cy="239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35000"/>
              </a:lnSpc>
            </a:pPr>
            <a:r>
              <a:rPr lang="zh-CN" altLang="en-US" sz="2400" dirty="0">
                <a:latin typeface="Trebuchet MS" pitchFamily="34" charset="0"/>
              </a:rPr>
              <a:t>      </a:t>
            </a:r>
            <a:r>
              <a:rPr lang="zh-CN" altLang="zh-CN" sz="2800" dirty="0">
                <a:latin typeface="Trebuchet MS" pitchFamily="34" charset="0"/>
              </a:rPr>
              <a:t>在每个数据库中都有</a:t>
            </a:r>
            <a:r>
              <a:rPr lang="en-US" altLang="zh-CN" sz="2800" b="1" dirty="0" err="1">
                <a:latin typeface="Times New Roman" pitchFamily="18" charset="0"/>
              </a:rPr>
              <a:t>sysusers</a:t>
            </a:r>
            <a:r>
              <a:rPr lang="zh-CN" altLang="zh-CN" sz="2800" dirty="0">
                <a:latin typeface="Trebuchet MS" pitchFamily="34" charset="0"/>
              </a:rPr>
              <a:t>表，该表中存放着能访问该数据库的所有角色和帐号列表。也可以在企业管理器每个数据库的用户和角色中查看到相应的角色和用户列表。</a:t>
            </a:r>
            <a:endParaRPr lang="zh-CN" altLang="en-US" sz="2800" dirty="0">
              <a:latin typeface="Trebuchet MS" pitchFamily="34" charset="0"/>
            </a:endParaRPr>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4"/>
          <p:cNvSpPr txBox="1">
            <a:spLocks noChangeArrowheads="1"/>
          </p:cNvSpPr>
          <p:nvPr/>
        </p:nvSpPr>
        <p:spPr bwMode="auto">
          <a:xfrm>
            <a:off x="723900" y="139700"/>
            <a:ext cx="82931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tabLst>
                <a:tab pos="3946525" algn="l"/>
              </a:tabLst>
              <a:defRPr sz="1600">
                <a:solidFill>
                  <a:schemeClr val="tx1"/>
                </a:solidFill>
                <a:latin typeface="黑体" pitchFamily="49" charset="-122"/>
                <a:ea typeface="黑体" pitchFamily="49" charset="-122"/>
              </a:defRPr>
            </a:lvl1pPr>
            <a:lvl2pPr marL="742950" indent="-285750" eaLnBrk="0" hangingPunct="0">
              <a:tabLst>
                <a:tab pos="3946525" algn="l"/>
              </a:tabLst>
              <a:defRPr sz="1600">
                <a:solidFill>
                  <a:schemeClr val="tx1"/>
                </a:solidFill>
                <a:latin typeface="黑体" pitchFamily="49" charset="-122"/>
                <a:ea typeface="黑体" pitchFamily="49" charset="-122"/>
              </a:defRPr>
            </a:lvl2pPr>
            <a:lvl3pPr marL="1143000" indent="-228600" eaLnBrk="0" hangingPunct="0">
              <a:tabLst>
                <a:tab pos="3946525" algn="l"/>
              </a:tabLst>
              <a:defRPr sz="1600">
                <a:solidFill>
                  <a:schemeClr val="tx1"/>
                </a:solidFill>
                <a:latin typeface="黑体" pitchFamily="49" charset="-122"/>
                <a:ea typeface="黑体" pitchFamily="49" charset="-122"/>
              </a:defRPr>
            </a:lvl3pPr>
            <a:lvl4pPr marL="1600200" indent="-228600" eaLnBrk="0" hangingPunct="0">
              <a:tabLst>
                <a:tab pos="3946525" algn="l"/>
              </a:tabLst>
              <a:defRPr sz="1600">
                <a:solidFill>
                  <a:schemeClr val="tx1"/>
                </a:solidFill>
                <a:latin typeface="黑体" pitchFamily="49" charset="-122"/>
                <a:ea typeface="黑体" pitchFamily="49" charset="-122"/>
              </a:defRPr>
            </a:lvl4pPr>
            <a:lvl5pPr marL="2057400" indent="-228600" eaLnBrk="0" hangingPunct="0">
              <a:tabLst>
                <a:tab pos="3946525" algn="l"/>
              </a:tabLst>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9pPr>
          </a:lstStyle>
          <a:p>
            <a:pPr>
              <a:lnSpc>
                <a:spcPts val="4200"/>
              </a:lnSpc>
              <a:spcAft>
                <a:spcPts val="1200"/>
              </a:spcAft>
              <a:buClr>
                <a:schemeClr val="accent1"/>
              </a:buClr>
              <a:buFont typeface="Futura Md BT" pitchFamily="34" charset="0"/>
              <a:buNone/>
            </a:pPr>
            <a:r>
              <a:rPr lang="zh-CN" altLang="en-US" sz="4400" dirty="0"/>
              <a:t>角色管理</a:t>
            </a:r>
            <a:endParaRPr lang="zh-CN" sz="4400" dirty="0"/>
          </a:p>
        </p:txBody>
      </p:sp>
      <p:pic>
        <p:nvPicPr>
          <p:cNvPr id="266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217095"/>
            <a:ext cx="7683499" cy="4887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4"/>
          <p:cNvSpPr txBox="1">
            <a:spLocks noChangeArrowheads="1"/>
          </p:cNvSpPr>
          <p:nvPr/>
        </p:nvSpPr>
        <p:spPr bwMode="auto">
          <a:xfrm>
            <a:off x="711200" y="76200"/>
            <a:ext cx="82931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tabLst>
                <a:tab pos="3946525" algn="l"/>
              </a:tabLst>
              <a:defRPr sz="1600">
                <a:solidFill>
                  <a:schemeClr val="tx1"/>
                </a:solidFill>
                <a:latin typeface="黑体" pitchFamily="49" charset="-122"/>
                <a:ea typeface="黑体" pitchFamily="49" charset="-122"/>
              </a:defRPr>
            </a:lvl1pPr>
            <a:lvl2pPr marL="742950" indent="-285750" eaLnBrk="0" hangingPunct="0">
              <a:tabLst>
                <a:tab pos="3946525" algn="l"/>
              </a:tabLst>
              <a:defRPr sz="1600">
                <a:solidFill>
                  <a:schemeClr val="tx1"/>
                </a:solidFill>
                <a:latin typeface="黑体" pitchFamily="49" charset="-122"/>
                <a:ea typeface="黑体" pitchFamily="49" charset="-122"/>
              </a:defRPr>
            </a:lvl2pPr>
            <a:lvl3pPr marL="1143000" indent="-228600" eaLnBrk="0" hangingPunct="0">
              <a:tabLst>
                <a:tab pos="3946525" algn="l"/>
              </a:tabLst>
              <a:defRPr sz="1600">
                <a:solidFill>
                  <a:schemeClr val="tx1"/>
                </a:solidFill>
                <a:latin typeface="黑体" pitchFamily="49" charset="-122"/>
                <a:ea typeface="黑体" pitchFamily="49" charset="-122"/>
              </a:defRPr>
            </a:lvl3pPr>
            <a:lvl4pPr marL="1600200" indent="-228600" eaLnBrk="0" hangingPunct="0">
              <a:tabLst>
                <a:tab pos="3946525" algn="l"/>
              </a:tabLst>
              <a:defRPr sz="1600">
                <a:solidFill>
                  <a:schemeClr val="tx1"/>
                </a:solidFill>
                <a:latin typeface="黑体" pitchFamily="49" charset="-122"/>
                <a:ea typeface="黑体" pitchFamily="49" charset="-122"/>
              </a:defRPr>
            </a:lvl4pPr>
            <a:lvl5pPr marL="2057400" indent="-228600" eaLnBrk="0" hangingPunct="0">
              <a:tabLst>
                <a:tab pos="3946525" algn="l"/>
              </a:tabLst>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9pPr>
          </a:lstStyle>
          <a:p>
            <a:pPr>
              <a:lnSpc>
                <a:spcPts val="4200"/>
              </a:lnSpc>
              <a:spcAft>
                <a:spcPts val="1200"/>
              </a:spcAft>
              <a:buClr>
                <a:schemeClr val="accent1"/>
              </a:buClr>
              <a:buFont typeface="Futura Md BT" pitchFamily="34" charset="0"/>
              <a:buNone/>
            </a:pPr>
            <a:r>
              <a:rPr lang="zh-CN" altLang="en-US" sz="4400" dirty="0"/>
              <a:t>角色管理</a:t>
            </a:r>
            <a:endParaRPr lang="zh-CN" sz="4400" dirty="0"/>
          </a:p>
        </p:txBody>
      </p:sp>
      <p:pic>
        <p:nvPicPr>
          <p:cNvPr id="276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421" y="1244601"/>
            <a:ext cx="7916779"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7652" name="TextBox 6"/>
          <p:cNvSpPr txBox="1">
            <a:spLocks noChangeArrowheads="1"/>
          </p:cNvSpPr>
          <p:nvPr/>
        </p:nvSpPr>
        <p:spPr bwMode="auto">
          <a:xfrm>
            <a:off x="2349500" y="5486400"/>
            <a:ext cx="4000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ctr"/>
            <a:r>
              <a:rPr lang="en-US" altLang="zh-CN" sz="1800" b="1">
                <a:latin typeface="Times New Roman" pitchFamily="18" charset="0"/>
              </a:rPr>
              <a:t>SQL Server2000</a:t>
            </a:r>
            <a:r>
              <a:rPr lang="zh-CN" altLang="zh-CN" sz="1800" b="1">
                <a:latin typeface="Trebuchet MS" pitchFamily="34" charset="0"/>
              </a:rPr>
              <a:t>的固定服务器角色</a:t>
            </a:r>
            <a:endParaRPr lang="zh-CN" altLang="en-US" sz="1800">
              <a:latin typeface="Trebuchet MS" pitchFamily="34" charset="0"/>
            </a:endParaRPr>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4"/>
          <p:cNvSpPr txBox="1">
            <a:spLocks noChangeArrowheads="1"/>
          </p:cNvSpPr>
          <p:nvPr/>
        </p:nvSpPr>
        <p:spPr bwMode="auto">
          <a:xfrm>
            <a:off x="685800" y="152400"/>
            <a:ext cx="82931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tabLst>
                <a:tab pos="3946525" algn="l"/>
              </a:tabLst>
              <a:defRPr sz="1600">
                <a:solidFill>
                  <a:schemeClr val="tx1"/>
                </a:solidFill>
                <a:latin typeface="黑体" pitchFamily="49" charset="-122"/>
                <a:ea typeface="黑体" pitchFamily="49" charset="-122"/>
              </a:defRPr>
            </a:lvl1pPr>
            <a:lvl2pPr marL="742950" indent="-285750" eaLnBrk="0" hangingPunct="0">
              <a:tabLst>
                <a:tab pos="3946525" algn="l"/>
              </a:tabLst>
              <a:defRPr sz="1600">
                <a:solidFill>
                  <a:schemeClr val="tx1"/>
                </a:solidFill>
                <a:latin typeface="黑体" pitchFamily="49" charset="-122"/>
                <a:ea typeface="黑体" pitchFamily="49" charset="-122"/>
              </a:defRPr>
            </a:lvl2pPr>
            <a:lvl3pPr marL="1143000" indent="-228600" eaLnBrk="0" hangingPunct="0">
              <a:tabLst>
                <a:tab pos="3946525" algn="l"/>
              </a:tabLst>
              <a:defRPr sz="1600">
                <a:solidFill>
                  <a:schemeClr val="tx1"/>
                </a:solidFill>
                <a:latin typeface="黑体" pitchFamily="49" charset="-122"/>
                <a:ea typeface="黑体" pitchFamily="49" charset="-122"/>
              </a:defRPr>
            </a:lvl3pPr>
            <a:lvl4pPr marL="1600200" indent="-228600" eaLnBrk="0" hangingPunct="0">
              <a:tabLst>
                <a:tab pos="3946525" algn="l"/>
              </a:tabLst>
              <a:defRPr sz="1600">
                <a:solidFill>
                  <a:schemeClr val="tx1"/>
                </a:solidFill>
                <a:latin typeface="黑体" pitchFamily="49" charset="-122"/>
                <a:ea typeface="黑体" pitchFamily="49" charset="-122"/>
              </a:defRPr>
            </a:lvl4pPr>
            <a:lvl5pPr marL="2057400" indent="-228600" eaLnBrk="0" hangingPunct="0">
              <a:tabLst>
                <a:tab pos="3946525" algn="l"/>
              </a:tabLst>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9pPr>
          </a:lstStyle>
          <a:p>
            <a:pPr>
              <a:lnSpc>
                <a:spcPts val="4200"/>
              </a:lnSpc>
              <a:spcAft>
                <a:spcPts val="1200"/>
              </a:spcAft>
              <a:buClr>
                <a:schemeClr val="accent1"/>
              </a:buClr>
              <a:buFont typeface="Futura Md BT" pitchFamily="34" charset="0"/>
              <a:buNone/>
            </a:pPr>
            <a:r>
              <a:rPr lang="zh-CN" altLang="en-US" sz="4400" dirty="0"/>
              <a:t>用户管理</a:t>
            </a:r>
            <a:endParaRPr lang="zh-CN" sz="4400" dirty="0"/>
          </a:p>
        </p:txBody>
      </p:sp>
      <p:sp>
        <p:nvSpPr>
          <p:cNvPr id="28675" name="TextBox 7"/>
          <p:cNvSpPr txBox="1">
            <a:spLocks noChangeArrowheads="1"/>
          </p:cNvSpPr>
          <p:nvPr/>
        </p:nvSpPr>
        <p:spPr bwMode="auto">
          <a:xfrm>
            <a:off x="431800" y="1016000"/>
            <a:ext cx="78359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r>
              <a:rPr lang="zh-CN" altLang="en-US" sz="2400">
                <a:latin typeface="Trebuchet MS" pitchFamily="34" charset="0"/>
              </a:rPr>
              <a:t>     </a:t>
            </a:r>
            <a:r>
              <a:rPr lang="zh-CN" altLang="zh-CN" sz="2800">
                <a:latin typeface="Trebuchet MS" pitchFamily="34" charset="0"/>
              </a:rPr>
              <a:t>用户可以通过添加到具体的角色中而获得相应的访问权限，也可以直接对单个用户进行具体的权限分配。</a:t>
            </a:r>
            <a:endParaRPr lang="zh-CN" altLang="en-US" sz="2800">
              <a:latin typeface="Trebuchet MS" pitchFamily="34" charset="0"/>
            </a:endParaRPr>
          </a:p>
        </p:txBody>
      </p:sp>
      <p:pic>
        <p:nvPicPr>
          <p:cNvPr id="2867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100" y="2559805"/>
            <a:ext cx="5486399" cy="3331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4"/>
          <p:cNvSpPr txBox="1">
            <a:spLocks noChangeArrowheads="1"/>
          </p:cNvSpPr>
          <p:nvPr/>
        </p:nvSpPr>
        <p:spPr bwMode="auto">
          <a:xfrm>
            <a:off x="711200" y="139700"/>
            <a:ext cx="82931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tabLst>
                <a:tab pos="3946525" algn="l"/>
              </a:tabLst>
              <a:defRPr sz="1600">
                <a:solidFill>
                  <a:schemeClr val="tx1"/>
                </a:solidFill>
                <a:latin typeface="黑体" pitchFamily="49" charset="-122"/>
                <a:ea typeface="黑体" pitchFamily="49" charset="-122"/>
              </a:defRPr>
            </a:lvl1pPr>
            <a:lvl2pPr marL="742950" indent="-285750" eaLnBrk="0" hangingPunct="0">
              <a:tabLst>
                <a:tab pos="3946525" algn="l"/>
              </a:tabLst>
              <a:defRPr sz="1600">
                <a:solidFill>
                  <a:schemeClr val="tx1"/>
                </a:solidFill>
                <a:latin typeface="黑体" pitchFamily="49" charset="-122"/>
                <a:ea typeface="黑体" pitchFamily="49" charset="-122"/>
              </a:defRPr>
            </a:lvl2pPr>
            <a:lvl3pPr marL="1143000" indent="-228600" eaLnBrk="0" hangingPunct="0">
              <a:tabLst>
                <a:tab pos="3946525" algn="l"/>
              </a:tabLst>
              <a:defRPr sz="1600">
                <a:solidFill>
                  <a:schemeClr val="tx1"/>
                </a:solidFill>
                <a:latin typeface="黑体" pitchFamily="49" charset="-122"/>
                <a:ea typeface="黑体" pitchFamily="49" charset="-122"/>
              </a:defRPr>
            </a:lvl3pPr>
            <a:lvl4pPr marL="1600200" indent="-228600" eaLnBrk="0" hangingPunct="0">
              <a:tabLst>
                <a:tab pos="3946525" algn="l"/>
              </a:tabLst>
              <a:defRPr sz="1600">
                <a:solidFill>
                  <a:schemeClr val="tx1"/>
                </a:solidFill>
                <a:latin typeface="黑体" pitchFamily="49" charset="-122"/>
                <a:ea typeface="黑体" pitchFamily="49" charset="-122"/>
              </a:defRPr>
            </a:lvl4pPr>
            <a:lvl5pPr marL="2057400" indent="-228600" eaLnBrk="0" hangingPunct="0">
              <a:tabLst>
                <a:tab pos="3946525" algn="l"/>
              </a:tabLst>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9pPr>
          </a:lstStyle>
          <a:p>
            <a:pPr>
              <a:lnSpc>
                <a:spcPts val="4200"/>
              </a:lnSpc>
              <a:spcAft>
                <a:spcPts val="1200"/>
              </a:spcAft>
              <a:buClr>
                <a:schemeClr val="accent1"/>
              </a:buClr>
              <a:buFont typeface="Futura Md BT" pitchFamily="34" charset="0"/>
              <a:buNone/>
            </a:pPr>
            <a:r>
              <a:rPr lang="zh-CN" altLang="en-US" sz="4400" dirty="0"/>
              <a:t>权限管理</a:t>
            </a:r>
            <a:endParaRPr lang="zh-CN" sz="4400" dirty="0"/>
          </a:p>
        </p:txBody>
      </p:sp>
      <p:sp>
        <p:nvSpPr>
          <p:cNvPr id="29699" name="TextBox 7"/>
          <p:cNvSpPr txBox="1">
            <a:spLocks noChangeArrowheads="1"/>
          </p:cNvSpPr>
          <p:nvPr/>
        </p:nvSpPr>
        <p:spPr bwMode="auto">
          <a:xfrm>
            <a:off x="444500" y="1104900"/>
            <a:ext cx="8026400"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10000"/>
              </a:lnSpc>
            </a:pPr>
            <a:r>
              <a:rPr lang="zh-CN" altLang="en-US" sz="2400" dirty="0">
                <a:latin typeface="Trebuchet MS" pitchFamily="34" charset="0"/>
              </a:rPr>
              <a:t>      </a:t>
            </a:r>
            <a:r>
              <a:rPr lang="zh-CN" altLang="zh-CN" sz="2800" dirty="0">
                <a:latin typeface="Trebuchet MS" pitchFamily="34" charset="0"/>
              </a:rPr>
              <a:t>权限管理包括</a:t>
            </a:r>
            <a:r>
              <a:rPr lang="zh-CN" altLang="en-US" sz="2800" dirty="0">
                <a:latin typeface="Times New Roman" pitchFamily="18" charset="0"/>
              </a:rPr>
              <a:t>3</a:t>
            </a:r>
            <a:r>
              <a:rPr lang="zh-CN" altLang="zh-CN" sz="2800" dirty="0">
                <a:latin typeface="Trebuchet MS" pitchFamily="34" charset="0"/>
              </a:rPr>
              <a:t>种类型：</a:t>
            </a:r>
            <a:r>
              <a:rPr lang="zh-CN" altLang="zh-CN" sz="2800" b="1" dirty="0">
                <a:latin typeface="Trebuchet MS" pitchFamily="34" charset="0"/>
              </a:rPr>
              <a:t>对象权限、语句权限和隐含权限。</a:t>
            </a:r>
            <a:endParaRPr lang="en-US" altLang="zh-CN" sz="2800" b="1" dirty="0">
              <a:latin typeface="Trebuchet MS" pitchFamily="34" charset="0"/>
            </a:endParaRPr>
          </a:p>
          <a:p>
            <a:pPr>
              <a:lnSpc>
                <a:spcPct val="115000"/>
              </a:lnSpc>
              <a:buClr>
                <a:schemeClr val="accent1"/>
              </a:buClr>
              <a:buFont typeface="Wingdings" pitchFamily="2" charset="2"/>
              <a:buChar char="u"/>
            </a:pPr>
            <a:r>
              <a:rPr lang="en-US" altLang="zh-CN" sz="2400" b="1" dirty="0">
                <a:latin typeface="Trebuchet MS" pitchFamily="34" charset="0"/>
              </a:rPr>
              <a:t>   </a:t>
            </a:r>
            <a:r>
              <a:rPr lang="zh-CN" altLang="zh-CN" sz="2400" b="1" dirty="0">
                <a:latin typeface="Trebuchet MS" pitchFamily="34" charset="0"/>
              </a:rPr>
              <a:t>对象权限</a:t>
            </a:r>
            <a:r>
              <a:rPr lang="zh-CN" altLang="zh-CN" sz="2400" dirty="0">
                <a:latin typeface="Trebuchet MS" pitchFamily="34" charset="0"/>
              </a:rPr>
              <a:t>是指用户对数据库中的表、视图、存储过程等对象的操作权限，如是否允许查询、添加、删除、修改数据、执行存储过程等。</a:t>
            </a:r>
            <a:endParaRPr lang="en-US" altLang="zh-CN" sz="2400" dirty="0">
              <a:latin typeface="Trebuchet MS" pitchFamily="34" charset="0"/>
            </a:endParaRPr>
          </a:p>
          <a:p>
            <a:pPr>
              <a:lnSpc>
                <a:spcPct val="115000"/>
              </a:lnSpc>
              <a:buClr>
                <a:schemeClr val="accent1"/>
              </a:buClr>
              <a:buFont typeface="Wingdings" pitchFamily="2" charset="2"/>
              <a:buChar char="u"/>
            </a:pPr>
            <a:r>
              <a:rPr lang="zh-CN" altLang="en-US" sz="2800" dirty="0">
                <a:latin typeface="Trebuchet MS" pitchFamily="34" charset="0"/>
              </a:rPr>
              <a:t>  </a:t>
            </a:r>
            <a:r>
              <a:rPr lang="zh-CN" altLang="zh-CN" sz="2400" b="1" dirty="0">
                <a:latin typeface="Trebuchet MS" pitchFamily="34" charset="0"/>
              </a:rPr>
              <a:t>语句权限</a:t>
            </a:r>
            <a:r>
              <a:rPr lang="zh-CN" altLang="zh-CN" sz="2400" dirty="0">
                <a:latin typeface="Trebuchet MS" pitchFamily="34" charset="0"/>
              </a:rPr>
              <a:t>是指用户是否具有执行某种语句的权力，这些语句主要包括一些数据定义语句</a:t>
            </a:r>
            <a:r>
              <a:rPr lang="zh-CN" altLang="en-US" sz="2400" dirty="0">
                <a:latin typeface="Trebuchet MS" pitchFamily="34" charset="0"/>
              </a:rPr>
              <a:t>。</a:t>
            </a:r>
            <a:endParaRPr lang="en-US" altLang="zh-CN" sz="2400" dirty="0">
              <a:latin typeface="Trebuchet MS" pitchFamily="34" charset="0"/>
            </a:endParaRPr>
          </a:p>
          <a:p>
            <a:pPr>
              <a:lnSpc>
                <a:spcPct val="115000"/>
              </a:lnSpc>
              <a:buClr>
                <a:schemeClr val="accent1"/>
              </a:buClr>
              <a:buFont typeface="Wingdings" pitchFamily="2" charset="2"/>
              <a:buChar char="u"/>
            </a:pPr>
            <a:r>
              <a:rPr lang="zh-CN" altLang="en-US" sz="2400" dirty="0">
                <a:latin typeface="Trebuchet MS" pitchFamily="34" charset="0"/>
              </a:rPr>
              <a:t>   </a:t>
            </a:r>
            <a:r>
              <a:rPr lang="zh-CN" altLang="zh-CN" sz="2400" b="1" dirty="0">
                <a:latin typeface="Trebuchet MS" pitchFamily="34" charset="0"/>
              </a:rPr>
              <a:t>隐含权限</a:t>
            </a:r>
            <a:r>
              <a:rPr lang="zh-CN" altLang="zh-CN" sz="2400" dirty="0">
                <a:latin typeface="Trebuchet MS" pitchFamily="34" charset="0"/>
              </a:rPr>
              <a:t>是指由</a:t>
            </a:r>
            <a:r>
              <a:rPr lang="en-US" altLang="zh-CN" sz="2400" dirty="0">
                <a:latin typeface="Times New Roman" pitchFamily="18" charset="0"/>
              </a:rPr>
              <a:t>SQL Server</a:t>
            </a:r>
            <a:r>
              <a:rPr lang="zh-CN" altLang="zh-CN" sz="2400" dirty="0">
                <a:latin typeface="Trebuchet MS" pitchFamily="34" charset="0"/>
              </a:rPr>
              <a:t>预定义的服务器角色、数据库所有者</a:t>
            </a:r>
            <a:r>
              <a:rPr lang="en-US" altLang="zh-CN" sz="2400" dirty="0">
                <a:latin typeface="Trebuchet MS" pitchFamily="34" charset="0"/>
              </a:rPr>
              <a:t>(</a:t>
            </a:r>
            <a:r>
              <a:rPr lang="en-US" altLang="zh-CN" sz="2400" dirty="0" err="1">
                <a:latin typeface="Times New Roman" pitchFamily="18" charset="0"/>
              </a:rPr>
              <a:t>dbo</a:t>
            </a:r>
            <a:r>
              <a:rPr lang="en-US" altLang="zh-CN" sz="2400" dirty="0">
                <a:latin typeface="Times New Roman" pitchFamily="18" charset="0"/>
              </a:rPr>
              <a:t>)</a:t>
            </a:r>
            <a:r>
              <a:rPr lang="zh-CN" altLang="zh-CN" sz="2400" dirty="0">
                <a:latin typeface="Trebuchet MS" pitchFamily="34" charset="0"/>
              </a:rPr>
              <a:t>和数据库对象所有者所拥有的权限，隐含权限相当于内置权限，并不需要明确地授予这些权限。</a:t>
            </a:r>
            <a:endParaRPr lang="zh-CN" altLang="en-US" sz="2400" dirty="0">
              <a:latin typeface="Trebuchet MS" pitchFamily="34" charset="0"/>
            </a:endParaRPr>
          </a:p>
        </p:txBody>
      </p:sp>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4"/>
          <p:cNvSpPr txBox="1">
            <a:spLocks noChangeArrowheads="1"/>
          </p:cNvSpPr>
          <p:nvPr/>
        </p:nvSpPr>
        <p:spPr bwMode="auto">
          <a:xfrm>
            <a:off x="850900" y="38100"/>
            <a:ext cx="82931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tabLst>
                <a:tab pos="3946525" algn="l"/>
              </a:tabLst>
              <a:defRPr sz="1600">
                <a:solidFill>
                  <a:schemeClr val="tx1"/>
                </a:solidFill>
                <a:latin typeface="黑体" pitchFamily="49" charset="-122"/>
                <a:ea typeface="黑体" pitchFamily="49" charset="-122"/>
              </a:defRPr>
            </a:lvl1pPr>
            <a:lvl2pPr marL="742950" indent="-285750" eaLnBrk="0" hangingPunct="0">
              <a:tabLst>
                <a:tab pos="3946525" algn="l"/>
              </a:tabLst>
              <a:defRPr sz="1600">
                <a:solidFill>
                  <a:schemeClr val="tx1"/>
                </a:solidFill>
                <a:latin typeface="黑体" pitchFamily="49" charset="-122"/>
                <a:ea typeface="黑体" pitchFamily="49" charset="-122"/>
              </a:defRPr>
            </a:lvl2pPr>
            <a:lvl3pPr marL="1143000" indent="-228600" eaLnBrk="0" hangingPunct="0">
              <a:tabLst>
                <a:tab pos="3946525" algn="l"/>
              </a:tabLst>
              <a:defRPr sz="1600">
                <a:solidFill>
                  <a:schemeClr val="tx1"/>
                </a:solidFill>
                <a:latin typeface="黑体" pitchFamily="49" charset="-122"/>
                <a:ea typeface="黑体" pitchFamily="49" charset="-122"/>
              </a:defRPr>
            </a:lvl3pPr>
            <a:lvl4pPr marL="1600200" indent="-228600" eaLnBrk="0" hangingPunct="0">
              <a:tabLst>
                <a:tab pos="3946525" algn="l"/>
              </a:tabLst>
              <a:defRPr sz="1600">
                <a:solidFill>
                  <a:schemeClr val="tx1"/>
                </a:solidFill>
                <a:latin typeface="黑体" pitchFamily="49" charset="-122"/>
                <a:ea typeface="黑体" pitchFamily="49" charset="-122"/>
              </a:defRPr>
            </a:lvl4pPr>
            <a:lvl5pPr marL="2057400" indent="-228600" eaLnBrk="0" hangingPunct="0">
              <a:tabLst>
                <a:tab pos="3946525" algn="l"/>
              </a:tabLst>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9pPr>
          </a:lstStyle>
          <a:p>
            <a:pPr>
              <a:lnSpc>
                <a:spcPts val="4200"/>
              </a:lnSpc>
              <a:spcAft>
                <a:spcPts val="1200"/>
              </a:spcAft>
              <a:buClr>
                <a:schemeClr val="accent1"/>
              </a:buClr>
              <a:buFont typeface="Futura Md BT" pitchFamily="34" charset="0"/>
              <a:buNone/>
            </a:pPr>
            <a:r>
              <a:rPr lang="zh-CN" altLang="en-US" sz="4400" dirty="0"/>
              <a:t>审核访问</a:t>
            </a:r>
            <a:endParaRPr lang="zh-CN" sz="4400" dirty="0"/>
          </a:p>
        </p:txBody>
      </p:sp>
      <p:sp>
        <p:nvSpPr>
          <p:cNvPr id="30723" name="TextBox 7"/>
          <p:cNvSpPr txBox="1">
            <a:spLocks noChangeArrowheads="1"/>
          </p:cNvSpPr>
          <p:nvPr/>
        </p:nvSpPr>
        <p:spPr bwMode="auto">
          <a:xfrm>
            <a:off x="698500" y="1727200"/>
            <a:ext cx="7632700"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10000"/>
              </a:lnSpc>
            </a:pPr>
            <a:r>
              <a:rPr lang="zh-CN" altLang="en-US" sz="2800" dirty="0">
                <a:latin typeface="Trebuchet MS" pitchFamily="34" charset="0"/>
              </a:rPr>
              <a:t>     </a:t>
            </a:r>
            <a:r>
              <a:rPr lang="zh-CN" altLang="zh-CN" sz="2800" dirty="0">
                <a:latin typeface="Times New Roman" pitchFamily="18" charset="0"/>
              </a:rPr>
              <a:t>在</a:t>
            </a:r>
            <a:r>
              <a:rPr lang="en-US" altLang="zh-CN" sz="2800" dirty="0">
                <a:latin typeface="Times New Roman" pitchFamily="18" charset="0"/>
              </a:rPr>
              <a:t>SQL Server 2000</a:t>
            </a:r>
            <a:r>
              <a:rPr lang="zh-CN" altLang="zh-CN" sz="2800" dirty="0">
                <a:latin typeface="Times New Roman" pitchFamily="18" charset="0"/>
              </a:rPr>
              <a:t>中，认证和授权等安全措施属于强制性的安全机制，目的是将用户对数据库的操作局限在其许可的范围内。 </a:t>
            </a:r>
            <a:r>
              <a:rPr lang="en-US" altLang="zh-CN" sz="2800" dirty="0">
                <a:latin typeface="Times New Roman" pitchFamily="18" charset="0"/>
              </a:rPr>
              <a:t>SQL Server 2000</a:t>
            </a:r>
            <a:r>
              <a:rPr lang="zh-CN" altLang="zh-CN" sz="2800" dirty="0">
                <a:latin typeface="Times New Roman" pitchFamily="18" charset="0"/>
              </a:rPr>
              <a:t>中包含一个可选的</a:t>
            </a:r>
            <a:r>
              <a:rPr lang="en-US" altLang="zh-CN" sz="2800" dirty="0">
                <a:latin typeface="Times New Roman" pitchFamily="18" charset="0"/>
              </a:rPr>
              <a:t>C2-level</a:t>
            </a:r>
            <a:r>
              <a:rPr lang="zh-CN" altLang="zh-CN" sz="2800" dirty="0">
                <a:latin typeface="Times New Roman" pitchFamily="18" charset="0"/>
              </a:rPr>
              <a:t>审核系统，该审核系统允许</a:t>
            </a:r>
            <a:r>
              <a:rPr lang="en-US" altLang="zh-CN" sz="2800" dirty="0">
                <a:latin typeface="Times New Roman" pitchFamily="18" charset="0"/>
              </a:rPr>
              <a:t>DBA</a:t>
            </a:r>
            <a:r>
              <a:rPr lang="zh-CN" altLang="zh-CN" sz="2800" dirty="0">
                <a:latin typeface="Times New Roman" pitchFamily="18" charset="0"/>
              </a:rPr>
              <a:t>在每一个不同的层面上跟踪安全事件。</a:t>
            </a:r>
            <a:endParaRPr lang="zh-CN" altLang="en-US" sz="2800" dirty="0">
              <a:latin typeface="Times New Roman" pitchFamily="18" charset="0"/>
            </a:endParaRPr>
          </a:p>
        </p:txBody>
      </p:sp>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7" name="Text Box 4"/>
          <p:cNvSpPr txBox="1">
            <a:spLocks noChangeArrowheads="1"/>
          </p:cNvSpPr>
          <p:nvPr/>
        </p:nvSpPr>
        <p:spPr bwMode="auto">
          <a:xfrm>
            <a:off x="866774" y="252413"/>
            <a:ext cx="7921625" cy="5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en-US" altLang="zh-CN" sz="4000" dirty="0">
                <a:latin typeface="Times New Roman" pitchFamily="18" charset="0"/>
              </a:rPr>
              <a:t>SQL Server2005</a:t>
            </a:r>
            <a:r>
              <a:rPr lang="zh-CN" altLang="en-US" sz="4000" dirty="0">
                <a:latin typeface="Trebuchet MS" pitchFamily="34" charset="0"/>
              </a:rPr>
              <a:t>安全性方面改进</a:t>
            </a:r>
          </a:p>
        </p:txBody>
      </p:sp>
      <p:sp>
        <p:nvSpPr>
          <p:cNvPr id="31748" name="TextBox 6"/>
          <p:cNvSpPr txBox="1">
            <a:spLocks noChangeArrowheads="1"/>
          </p:cNvSpPr>
          <p:nvPr/>
        </p:nvSpPr>
        <p:spPr bwMode="auto">
          <a:xfrm>
            <a:off x="457200" y="1574800"/>
            <a:ext cx="8356600" cy="318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25000"/>
              </a:lnSpc>
              <a:buClr>
                <a:schemeClr val="accent1"/>
              </a:buClr>
              <a:buFont typeface="Wingdings" pitchFamily="2" charset="2"/>
              <a:buChar char="u"/>
            </a:pPr>
            <a:r>
              <a:rPr lang="zh-CN" altLang="en-US" sz="2400">
                <a:latin typeface="Trebuchet MS" pitchFamily="34" charset="0"/>
              </a:rPr>
              <a:t>   </a:t>
            </a:r>
            <a:r>
              <a:rPr lang="zh-CN" altLang="zh-CN" sz="2800">
                <a:latin typeface="Trebuchet MS" pitchFamily="34" charset="0"/>
              </a:rPr>
              <a:t>在身份验证空间中，强制执行</a:t>
            </a:r>
            <a:r>
              <a:rPr lang="en-US" altLang="zh-CN" sz="2800">
                <a:latin typeface="Trebuchet MS" pitchFamily="34" charset="0"/>
              </a:rPr>
              <a:t> </a:t>
            </a:r>
            <a:r>
              <a:rPr lang="en-US" altLang="zh-CN" sz="2800">
                <a:latin typeface="Times New Roman" pitchFamily="18" charset="0"/>
              </a:rPr>
              <a:t>SQL Server</a:t>
            </a:r>
            <a:r>
              <a:rPr lang="en-US" altLang="zh-CN" sz="2800">
                <a:latin typeface="Trebuchet MS" pitchFamily="34" charset="0"/>
              </a:rPr>
              <a:t> </a:t>
            </a:r>
            <a:r>
              <a:rPr lang="zh-CN" altLang="zh-CN" sz="2800">
                <a:latin typeface="Trebuchet MS" pitchFamily="34" charset="0"/>
              </a:rPr>
              <a:t>登录密码的策略。</a:t>
            </a:r>
            <a:endParaRPr lang="en-US" altLang="zh-CN" sz="2800">
              <a:latin typeface="Trebuchet MS" pitchFamily="34" charset="0"/>
            </a:endParaRPr>
          </a:p>
          <a:p>
            <a:pPr>
              <a:lnSpc>
                <a:spcPct val="125000"/>
              </a:lnSpc>
              <a:buClr>
                <a:schemeClr val="accent1"/>
              </a:buClr>
              <a:buFont typeface="Wingdings" pitchFamily="2" charset="2"/>
              <a:buChar char="u"/>
            </a:pPr>
            <a:r>
              <a:rPr lang="zh-CN" altLang="en-US" sz="2800">
                <a:latin typeface="Trebuchet MS" pitchFamily="34" charset="0"/>
              </a:rPr>
              <a:t>  </a:t>
            </a:r>
            <a:r>
              <a:rPr lang="zh-CN" altLang="zh-CN" sz="2800">
                <a:latin typeface="Trebuchet MS" pitchFamily="34" charset="0"/>
              </a:rPr>
              <a:t>在身份验证空间中，根据在不同范围上指定的权限来提供更细的粒度。</a:t>
            </a:r>
            <a:endParaRPr lang="en-US" altLang="zh-CN" sz="2800">
              <a:latin typeface="Trebuchet MS" pitchFamily="34" charset="0"/>
            </a:endParaRPr>
          </a:p>
          <a:p>
            <a:pPr>
              <a:lnSpc>
                <a:spcPct val="125000"/>
              </a:lnSpc>
              <a:buClr>
                <a:schemeClr val="accent1"/>
              </a:buClr>
              <a:buFont typeface="Wingdings" pitchFamily="2" charset="2"/>
              <a:buChar char="u"/>
            </a:pPr>
            <a:r>
              <a:rPr lang="zh-CN" altLang="en-US" sz="2800">
                <a:latin typeface="Trebuchet MS" pitchFamily="34" charset="0"/>
              </a:rPr>
              <a:t>  </a:t>
            </a:r>
            <a:r>
              <a:rPr lang="zh-CN" altLang="zh-CN" sz="2800">
                <a:latin typeface="Trebuchet MS" pitchFamily="34" charset="0"/>
              </a:rPr>
              <a:t>在安全管理空间中，允许所有者和架构的分离。</a:t>
            </a:r>
          </a:p>
          <a:p>
            <a:pPr algn="ctr"/>
            <a:endParaRPr lang="zh-CN" altLang="en-US" sz="2800">
              <a:latin typeface="Trebuchet MS" pitchFamily="34" charset="0"/>
            </a:endParaRP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3" name="Text Box 4"/>
          <p:cNvSpPr txBox="1">
            <a:spLocks noChangeArrowheads="1"/>
          </p:cNvSpPr>
          <p:nvPr/>
        </p:nvSpPr>
        <p:spPr bwMode="auto">
          <a:xfrm>
            <a:off x="695325" y="238126"/>
            <a:ext cx="72104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400" b="1" dirty="0">
                <a:latin typeface="宋体" pitchFamily="2" charset="-122"/>
                <a:ea typeface="宋体" pitchFamily="2" charset="-122"/>
              </a:rPr>
              <a:t>引言</a:t>
            </a:r>
            <a:endParaRPr lang="zh-CN" altLang="zh-CN" sz="4400" b="1" dirty="0">
              <a:latin typeface="宋体" pitchFamily="2" charset="-122"/>
              <a:ea typeface="宋体" pitchFamily="2" charset="-122"/>
            </a:endParaRPr>
          </a:p>
        </p:txBody>
      </p:sp>
      <p:sp>
        <p:nvSpPr>
          <p:cNvPr id="5124" name="TextBox 7"/>
          <p:cNvSpPr txBox="1">
            <a:spLocks noChangeArrowheads="1"/>
          </p:cNvSpPr>
          <p:nvPr/>
        </p:nvSpPr>
        <p:spPr bwMode="auto">
          <a:xfrm>
            <a:off x="971550" y="1882776"/>
            <a:ext cx="6934200" cy="2780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35000"/>
              </a:lnSpc>
              <a:buClr>
                <a:schemeClr val="accent1"/>
              </a:buClr>
              <a:buFont typeface="Wingdings" pitchFamily="2" charset="2"/>
              <a:buChar char="u"/>
            </a:pPr>
            <a:r>
              <a:rPr lang="zh-CN" altLang="en-US" sz="3600" dirty="0">
                <a:latin typeface="Trebuchet MS" pitchFamily="34" charset="0"/>
              </a:rPr>
              <a:t>数据与数据库</a:t>
            </a:r>
            <a:endParaRPr lang="en-US" altLang="zh-CN" sz="3600" dirty="0">
              <a:latin typeface="Trebuchet MS" pitchFamily="34" charset="0"/>
            </a:endParaRPr>
          </a:p>
          <a:p>
            <a:pPr>
              <a:lnSpc>
                <a:spcPct val="135000"/>
              </a:lnSpc>
              <a:buClr>
                <a:schemeClr val="accent1"/>
              </a:buClr>
              <a:buFont typeface="Wingdings" pitchFamily="2" charset="2"/>
              <a:buChar char="u"/>
            </a:pPr>
            <a:r>
              <a:rPr lang="zh-CN" altLang="en-US" sz="3600" dirty="0">
                <a:latin typeface="Trebuchet MS" pitchFamily="34" charset="0"/>
              </a:rPr>
              <a:t>数据库发展</a:t>
            </a:r>
            <a:endParaRPr lang="en-US" altLang="zh-CN" sz="3600" dirty="0">
              <a:latin typeface="Trebuchet MS" pitchFamily="34" charset="0"/>
            </a:endParaRPr>
          </a:p>
          <a:p>
            <a:pPr>
              <a:lnSpc>
                <a:spcPct val="135000"/>
              </a:lnSpc>
              <a:buClr>
                <a:schemeClr val="accent1"/>
              </a:buClr>
              <a:buFont typeface="Wingdings" pitchFamily="2" charset="2"/>
              <a:buChar char="u"/>
            </a:pPr>
            <a:r>
              <a:rPr lang="zh-CN" altLang="en-US" sz="3600" dirty="0">
                <a:latin typeface="Trebuchet MS" pitchFamily="34" charset="0"/>
              </a:rPr>
              <a:t>数据库安全</a:t>
            </a:r>
            <a:endParaRPr lang="en-US" altLang="zh-CN" sz="3600" dirty="0">
              <a:latin typeface="Trebuchet MS" pitchFamily="34" charset="0"/>
            </a:endParaRPr>
          </a:p>
          <a:p>
            <a:pPr>
              <a:lnSpc>
                <a:spcPct val="135000"/>
              </a:lnSpc>
              <a:buClr>
                <a:schemeClr val="accent1"/>
              </a:buClr>
            </a:pPr>
            <a:endParaRPr lang="zh-CN" altLang="en-US" sz="2400" dirty="0">
              <a:latin typeface="Trebuchet MS" pitchFamily="34" charset="0"/>
            </a:endParaRPr>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Text Box 4"/>
          <p:cNvSpPr txBox="1">
            <a:spLocks noChangeArrowheads="1"/>
          </p:cNvSpPr>
          <p:nvPr/>
        </p:nvSpPr>
        <p:spPr bwMode="auto">
          <a:xfrm>
            <a:off x="638175" y="209550"/>
            <a:ext cx="80740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en-US" altLang="zh-CN" sz="3600" dirty="0">
                <a:latin typeface="Times New Roman" pitchFamily="18" charset="0"/>
              </a:rPr>
              <a:t>SQL Server 2005</a:t>
            </a:r>
            <a:r>
              <a:rPr lang="en-US" altLang="zh-CN" sz="3600" dirty="0">
                <a:latin typeface="Trebuchet MS" pitchFamily="34" charset="0"/>
              </a:rPr>
              <a:t> </a:t>
            </a:r>
            <a:r>
              <a:rPr lang="zh-CN" altLang="zh-CN" sz="3600" dirty="0">
                <a:latin typeface="Trebuchet MS" pitchFamily="34" charset="0"/>
              </a:rPr>
              <a:t>安全</a:t>
            </a:r>
            <a:r>
              <a:rPr lang="zh-CN" altLang="en-US" sz="3600" dirty="0">
                <a:latin typeface="Trebuchet MS" pitchFamily="34" charset="0"/>
              </a:rPr>
              <a:t>性方面改进</a:t>
            </a:r>
            <a:endParaRPr lang="zh-CN" sz="3600" dirty="0">
              <a:latin typeface="Trebuchet MS" pitchFamily="34" charset="0"/>
            </a:endParaRPr>
          </a:p>
        </p:txBody>
      </p:sp>
      <p:sp>
        <p:nvSpPr>
          <p:cNvPr id="32771" name="Rectangle 4"/>
          <p:cNvSpPr txBox="1">
            <a:spLocks noChangeArrowheads="1"/>
          </p:cNvSpPr>
          <p:nvPr/>
        </p:nvSpPr>
        <p:spPr bwMode="auto">
          <a:xfrm>
            <a:off x="419100" y="1066800"/>
            <a:ext cx="82931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tabLst>
                <a:tab pos="3946525" algn="l"/>
              </a:tabLst>
              <a:defRPr sz="1600">
                <a:solidFill>
                  <a:schemeClr val="tx1"/>
                </a:solidFill>
                <a:latin typeface="黑体" pitchFamily="49" charset="-122"/>
                <a:ea typeface="黑体" pitchFamily="49" charset="-122"/>
              </a:defRPr>
            </a:lvl1pPr>
            <a:lvl2pPr marL="742950" indent="-285750" eaLnBrk="0" hangingPunct="0">
              <a:tabLst>
                <a:tab pos="3946525" algn="l"/>
              </a:tabLst>
              <a:defRPr sz="1600">
                <a:solidFill>
                  <a:schemeClr val="tx1"/>
                </a:solidFill>
                <a:latin typeface="黑体" pitchFamily="49" charset="-122"/>
                <a:ea typeface="黑体" pitchFamily="49" charset="-122"/>
              </a:defRPr>
            </a:lvl2pPr>
            <a:lvl3pPr marL="1143000" indent="-228600" eaLnBrk="0" hangingPunct="0">
              <a:tabLst>
                <a:tab pos="3946525" algn="l"/>
              </a:tabLst>
              <a:defRPr sz="1600">
                <a:solidFill>
                  <a:schemeClr val="tx1"/>
                </a:solidFill>
                <a:latin typeface="黑体" pitchFamily="49" charset="-122"/>
                <a:ea typeface="黑体" pitchFamily="49" charset="-122"/>
              </a:defRPr>
            </a:lvl3pPr>
            <a:lvl4pPr marL="1600200" indent="-228600" eaLnBrk="0" hangingPunct="0">
              <a:tabLst>
                <a:tab pos="3946525" algn="l"/>
              </a:tabLst>
              <a:defRPr sz="1600">
                <a:solidFill>
                  <a:schemeClr val="tx1"/>
                </a:solidFill>
                <a:latin typeface="黑体" pitchFamily="49" charset="-122"/>
                <a:ea typeface="黑体" pitchFamily="49" charset="-122"/>
              </a:defRPr>
            </a:lvl4pPr>
            <a:lvl5pPr marL="2057400" indent="-228600" eaLnBrk="0" hangingPunct="0">
              <a:tabLst>
                <a:tab pos="3946525" algn="l"/>
              </a:tabLst>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9pPr>
          </a:lstStyle>
          <a:p>
            <a:pPr>
              <a:lnSpc>
                <a:spcPts val="4200"/>
              </a:lnSpc>
              <a:spcAft>
                <a:spcPts val="1200"/>
              </a:spcAft>
              <a:buClr>
                <a:schemeClr val="accent1"/>
              </a:buClr>
              <a:buFont typeface="Futura Md BT" pitchFamily="34" charset="0"/>
              <a:buNone/>
            </a:pPr>
            <a:endParaRPr lang="zh-CN" altLang="zh-CN" sz="3600"/>
          </a:p>
        </p:txBody>
      </p:sp>
      <p:sp>
        <p:nvSpPr>
          <p:cNvPr id="32772" name="TextBox 7"/>
          <p:cNvSpPr txBox="1">
            <a:spLocks noChangeArrowheads="1"/>
          </p:cNvSpPr>
          <p:nvPr/>
        </p:nvSpPr>
        <p:spPr bwMode="auto">
          <a:xfrm>
            <a:off x="1079500" y="1104900"/>
            <a:ext cx="525780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30000"/>
              </a:lnSpc>
              <a:buClr>
                <a:schemeClr val="accent1"/>
              </a:buClr>
              <a:buFont typeface="Wingdings" pitchFamily="2" charset="2"/>
              <a:buChar char="u"/>
            </a:pPr>
            <a:r>
              <a:rPr lang="zh-CN" altLang="en-US" sz="2800" dirty="0">
                <a:latin typeface="Trebuchet MS" pitchFamily="34" charset="0"/>
              </a:rPr>
              <a:t>授权</a:t>
            </a:r>
            <a:endParaRPr lang="en-US" altLang="zh-CN" sz="2800" dirty="0">
              <a:latin typeface="Trebuchet MS" pitchFamily="34" charset="0"/>
            </a:endParaRPr>
          </a:p>
          <a:p>
            <a:pPr>
              <a:lnSpc>
                <a:spcPct val="130000"/>
              </a:lnSpc>
              <a:buClr>
                <a:schemeClr val="accent1"/>
              </a:buClr>
              <a:buFont typeface="Wingdings" pitchFamily="2" charset="2"/>
              <a:buChar char="u"/>
            </a:pPr>
            <a:r>
              <a:rPr lang="zh-CN" altLang="en-US" sz="2800" dirty="0">
                <a:latin typeface="Trebuchet MS" pitchFamily="34" charset="0"/>
              </a:rPr>
              <a:t>身份验证</a:t>
            </a:r>
            <a:endParaRPr lang="en-US" altLang="zh-CN" sz="2800" dirty="0">
              <a:latin typeface="Trebuchet MS" pitchFamily="34" charset="0"/>
            </a:endParaRPr>
          </a:p>
          <a:p>
            <a:pPr>
              <a:lnSpc>
                <a:spcPct val="130000"/>
              </a:lnSpc>
              <a:buClr>
                <a:schemeClr val="accent1"/>
              </a:buClr>
              <a:buFont typeface="Wingdings" pitchFamily="2" charset="2"/>
              <a:buChar char="u"/>
            </a:pPr>
            <a:r>
              <a:rPr lang="zh-CN" altLang="en-US" sz="2800" dirty="0">
                <a:latin typeface="Trebuchet MS" pitchFamily="34" charset="0"/>
              </a:rPr>
              <a:t>本机加密</a:t>
            </a:r>
            <a:endParaRPr lang="en-US" altLang="zh-CN" sz="2800" dirty="0">
              <a:latin typeface="Trebuchet MS" pitchFamily="34" charset="0"/>
            </a:endParaRPr>
          </a:p>
          <a:p>
            <a:pPr>
              <a:lnSpc>
                <a:spcPct val="130000"/>
              </a:lnSpc>
              <a:buClr>
                <a:schemeClr val="accent1"/>
              </a:buClr>
              <a:buFont typeface="Wingdings" pitchFamily="2" charset="2"/>
              <a:buChar char="u"/>
            </a:pPr>
            <a:r>
              <a:rPr lang="en-US" altLang="zh-CN" sz="2800" dirty="0">
                <a:latin typeface="Times New Roman" pitchFamily="18" charset="0"/>
              </a:rPr>
              <a:t>SQL Server</a:t>
            </a:r>
            <a:r>
              <a:rPr lang="en-US" altLang="zh-CN" sz="2800" dirty="0">
                <a:latin typeface="Trebuchet MS" pitchFamily="34" charset="0"/>
              </a:rPr>
              <a:t> </a:t>
            </a:r>
            <a:r>
              <a:rPr lang="zh-CN" altLang="zh-CN" sz="2800" dirty="0">
                <a:latin typeface="Trebuchet MS" pitchFamily="34" charset="0"/>
              </a:rPr>
              <a:t>和可信计算</a:t>
            </a:r>
            <a:endParaRPr lang="en-US" altLang="zh-CN" sz="2800" dirty="0">
              <a:latin typeface="Trebuchet MS" pitchFamily="34" charset="0"/>
            </a:endParaRPr>
          </a:p>
          <a:p>
            <a:pPr>
              <a:lnSpc>
                <a:spcPct val="130000"/>
              </a:lnSpc>
              <a:buClr>
                <a:schemeClr val="accent1"/>
              </a:buClr>
              <a:buFont typeface="Wingdings" pitchFamily="2" charset="2"/>
              <a:buNone/>
            </a:pPr>
            <a:r>
              <a:rPr lang="zh-CN" altLang="zh-CN" sz="2800" dirty="0">
                <a:latin typeface="Trebuchet MS" pitchFamily="34" charset="0"/>
              </a:rPr>
              <a:t>        设计安全</a:t>
            </a:r>
            <a:endParaRPr lang="en-US" altLang="zh-CN" sz="2800" dirty="0">
              <a:latin typeface="Trebuchet MS" pitchFamily="34" charset="0"/>
            </a:endParaRPr>
          </a:p>
          <a:p>
            <a:pPr>
              <a:lnSpc>
                <a:spcPct val="130000"/>
              </a:lnSpc>
              <a:buClr>
                <a:schemeClr val="accent1"/>
              </a:buClr>
              <a:buFont typeface="Wingdings" pitchFamily="2" charset="2"/>
              <a:buNone/>
            </a:pPr>
            <a:r>
              <a:rPr lang="zh-CN" altLang="zh-CN" sz="2800" dirty="0">
                <a:latin typeface="Trebuchet MS" pitchFamily="34" charset="0"/>
              </a:rPr>
              <a:t>        默认安全</a:t>
            </a:r>
            <a:endParaRPr lang="en-US" altLang="zh-CN" sz="2800" dirty="0">
              <a:latin typeface="Trebuchet MS" pitchFamily="34" charset="0"/>
            </a:endParaRPr>
          </a:p>
          <a:p>
            <a:pPr>
              <a:lnSpc>
                <a:spcPct val="130000"/>
              </a:lnSpc>
              <a:buClr>
                <a:schemeClr val="accent1"/>
              </a:buClr>
              <a:buFont typeface="Wingdings" pitchFamily="2" charset="2"/>
              <a:buNone/>
            </a:pPr>
            <a:r>
              <a:rPr lang="zh-CN" altLang="zh-CN" sz="2800" dirty="0">
                <a:latin typeface="Trebuchet MS" pitchFamily="34" charset="0"/>
              </a:rPr>
              <a:t>        部署安全</a:t>
            </a:r>
            <a:endParaRPr lang="zh-CN" altLang="en-US" sz="2800" dirty="0">
              <a:latin typeface="Trebuchet MS" pitchFamily="34" charset="0"/>
            </a:endParaRPr>
          </a:p>
        </p:txBody>
      </p:sp>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5" name="Text Box 4"/>
          <p:cNvSpPr txBox="1">
            <a:spLocks noChangeArrowheads="1"/>
          </p:cNvSpPr>
          <p:nvPr/>
        </p:nvSpPr>
        <p:spPr bwMode="auto">
          <a:xfrm>
            <a:off x="777875" y="239713"/>
            <a:ext cx="7375525" cy="5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en-US" altLang="zh-CN" sz="4000" dirty="0">
                <a:latin typeface="Times New Roman" pitchFamily="18" charset="0"/>
              </a:rPr>
              <a:t>SQL Server2008</a:t>
            </a:r>
            <a:r>
              <a:rPr lang="zh-CN" altLang="en-US" sz="4000" dirty="0">
                <a:latin typeface="Trebuchet MS" pitchFamily="34" charset="0"/>
              </a:rPr>
              <a:t>的安全性</a:t>
            </a:r>
          </a:p>
        </p:txBody>
      </p:sp>
      <p:sp>
        <p:nvSpPr>
          <p:cNvPr id="33796" name="TextBox 6"/>
          <p:cNvSpPr txBox="1">
            <a:spLocks noChangeArrowheads="1"/>
          </p:cNvSpPr>
          <p:nvPr/>
        </p:nvSpPr>
        <p:spPr bwMode="auto">
          <a:xfrm>
            <a:off x="977900" y="1181100"/>
            <a:ext cx="7696200" cy="525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30000"/>
              </a:lnSpc>
              <a:buClr>
                <a:schemeClr val="accent1"/>
              </a:buClr>
              <a:buFont typeface="Wingdings" pitchFamily="2" charset="2"/>
              <a:buChar char="u"/>
            </a:pPr>
            <a:r>
              <a:rPr lang="en-US" altLang="zh-CN" sz="2800" dirty="0">
                <a:latin typeface="Times New Roman" pitchFamily="18" charset="0"/>
              </a:rPr>
              <a:t>SQL Server 2008 R2</a:t>
            </a:r>
            <a:r>
              <a:rPr lang="zh-CN" altLang="zh-CN" sz="2800" dirty="0">
                <a:latin typeface="Trebuchet MS" pitchFamily="34" charset="0"/>
              </a:rPr>
              <a:t>安全性概述</a:t>
            </a:r>
            <a:endParaRPr lang="en-US" altLang="zh-CN" sz="2800" dirty="0">
              <a:latin typeface="Trebuchet MS" pitchFamily="34" charset="0"/>
            </a:endParaRPr>
          </a:p>
          <a:p>
            <a:pPr>
              <a:lnSpc>
                <a:spcPct val="130000"/>
              </a:lnSpc>
              <a:buClr>
                <a:schemeClr val="accent1"/>
              </a:buClr>
              <a:buFont typeface="Wingdings" pitchFamily="2" charset="2"/>
              <a:buChar char="u"/>
            </a:pPr>
            <a:r>
              <a:rPr lang="zh-CN" altLang="zh-CN" sz="2800" dirty="0">
                <a:latin typeface="Trebuchet MS" pitchFamily="34" charset="0"/>
              </a:rPr>
              <a:t>增强的数据库加密</a:t>
            </a:r>
            <a:endParaRPr lang="en-US" altLang="zh-CN" sz="2800" dirty="0">
              <a:latin typeface="Trebuchet MS" pitchFamily="34" charset="0"/>
            </a:endParaRPr>
          </a:p>
          <a:p>
            <a:pPr>
              <a:lnSpc>
                <a:spcPct val="130000"/>
              </a:lnSpc>
              <a:buClr>
                <a:schemeClr val="accent1"/>
              </a:buClr>
              <a:buFont typeface="Wingdings" pitchFamily="2" charset="2"/>
              <a:buChar char="u"/>
            </a:pPr>
            <a:r>
              <a:rPr lang="zh-CN" altLang="zh-CN" sz="2800" dirty="0">
                <a:latin typeface="Trebuchet MS" pitchFamily="34" charset="0"/>
              </a:rPr>
              <a:t>透明数据加密</a:t>
            </a:r>
            <a:endParaRPr lang="en-US" altLang="zh-CN" sz="2800" dirty="0">
              <a:latin typeface="Trebuchet MS" pitchFamily="34" charset="0"/>
            </a:endParaRPr>
          </a:p>
          <a:p>
            <a:pPr>
              <a:lnSpc>
                <a:spcPct val="130000"/>
              </a:lnSpc>
              <a:buClr>
                <a:schemeClr val="accent1"/>
              </a:buClr>
              <a:buFont typeface="Wingdings" pitchFamily="2" charset="2"/>
              <a:buChar char="u"/>
            </a:pPr>
            <a:r>
              <a:rPr lang="zh-CN" altLang="zh-CN" sz="2800" dirty="0">
                <a:latin typeface="Trebuchet MS" pitchFamily="34" charset="0"/>
              </a:rPr>
              <a:t>代码模块签名</a:t>
            </a:r>
            <a:endParaRPr lang="en-US" altLang="zh-CN" sz="2800" dirty="0">
              <a:latin typeface="Trebuchet MS" pitchFamily="34" charset="0"/>
            </a:endParaRPr>
          </a:p>
          <a:p>
            <a:pPr>
              <a:lnSpc>
                <a:spcPct val="130000"/>
              </a:lnSpc>
              <a:buClr>
                <a:schemeClr val="accent1"/>
              </a:buClr>
              <a:buFont typeface="Wingdings" pitchFamily="2" charset="2"/>
              <a:buChar char="u"/>
            </a:pPr>
            <a:r>
              <a:rPr lang="zh-CN" altLang="zh-CN" sz="2800" dirty="0">
                <a:latin typeface="Trebuchet MS" pitchFamily="34" charset="0"/>
              </a:rPr>
              <a:t>集成身份验证改进</a:t>
            </a:r>
            <a:endParaRPr lang="en-US" altLang="zh-CN" sz="2800" dirty="0">
              <a:latin typeface="Trebuchet MS" pitchFamily="34" charset="0"/>
            </a:endParaRPr>
          </a:p>
          <a:p>
            <a:pPr>
              <a:lnSpc>
                <a:spcPct val="130000"/>
              </a:lnSpc>
              <a:buClr>
                <a:schemeClr val="accent1"/>
              </a:buClr>
              <a:buFont typeface="Wingdings" pitchFamily="2" charset="2"/>
              <a:buChar char="u"/>
            </a:pPr>
            <a:r>
              <a:rPr lang="zh-CN" altLang="zh-CN" sz="2800" dirty="0">
                <a:latin typeface="Trebuchet MS" pitchFamily="34" charset="0"/>
              </a:rPr>
              <a:t>基于策略的管理</a:t>
            </a:r>
            <a:endParaRPr lang="en-US" altLang="zh-CN" sz="2800" dirty="0">
              <a:latin typeface="Trebuchet MS" pitchFamily="34" charset="0"/>
            </a:endParaRPr>
          </a:p>
          <a:p>
            <a:pPr>
              <a:lnSpc>
                <a:spcPct val="130000"/>
              </a:lnSpc>
              <a:buClr>
                <a:schemeClr val="accent1"/>
              </a:buClr>
              <a:buFont typeface="Wingdings" pitchFamily="2" charset="2"/>
              <a:buChar char="u"/>
            </a:pPr>
            <a:r>
              <a:rPr lang="zh-CN" altLang="zh-CN" sz="2800" dirty="0">
                <a:latin typeface="Trebuchet MS" pitchFamily="34" charset="0"/>
              </a:rPr>
              <a:t>增强的审核</a:t>
            </a:r>
            <a:endParaRPr lang="en-US" altLang="zh-CN" sz="2800" dirty="0">
              <a:latin typeface="Trebuchet MS" pitchFamily="34" charset="0"/>
            </a:endParaRPr>
          </a:p>
          <a:p>
            <a:pPr>
              <a:lnSpc>
                <a:spcPct val="130000"/>
              </a:lnSpc>
              <a:buClr>
                <a:schemeClr val="accent1"/>
              </a:buClr>
            </a:pPr>
            <a:r>
              <a:rPr lang="zh-CN" altLang="en-US" dirty="0"/>
              <a:t>所谓透明，是指对使用者来说是未知的。当使用者在打开或编辑指定文件时，系统将自动对未加密的文件进行加密，对已加密的文件自动解密。文件在硬盘上是密文，在内存中是明文。一旦离开使用环境，由于应用程序无法得到自动解密的服务而无法打开，从而起来保护文件内容的效果。</a:t>
            </a:r>
            <a:endParaRPr lang="zh-CN" altLang="en-US" dirty="0">
              <a:latin typeface="Trebuchet MS" pitchFamily="34" charset="0"/>
            </a:endParaRPr>
          </a:p>
        </p:txBody>
      </p:sp>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9" name="Text Box 5"/>
          <p:cNvSpPr txBox="1">
            <a:spLocks noChangeArrowheads="1"/>
          </p:cNvSpPr>
          <p:nvPr/>
        </p:nvSpPr>
        <p:spPr bwMode="auto">
          <a:xfrm>
            <a:off x="449262" y="137050"/>
            <a:ext cx="955675" cy="75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ctr">
              <a:lnSpc>
                <a:spcPct val="90000"/>
              </a:lnSpc>
              <a:spcBef>
                <a:spcPct val="50000"/>
              </a:spcBef>
            </a:pPr>
            <a:r>
              <a:rPr lang="en-GB" altLang="zh-CN" sz="4800" b="1" dirty="0">
                <a:latin typeface="Trebuchet MS" pitchFamily="34" charset="0"/>
                <a:ea typeface="宋体" pitchFamily="2" charset="-122"/>
              </a:rPr>
              <a:t>5</a:t>
            </a:r>
          </a:p>
        </p:txBody>
      </p:sp>
      <p:sp>
        <p:nvSpPr>
          <p:cNvPr id="34820" name="Text Box 4"/>
          <p:cNvSpPr txBox="1">
            <a:spLocks noChangeArrowheads="1"/>
          </p:cNvSpPr>
          <p:nvPr/>
        </p:nvSpPr>
        <p:spPr bwMode="auto">
          <a:xfrm>
            <a:off x="1146175" y="241300"/>
            <a:ext cx="68675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zh-CN" sz="4400" b="1" dirty="0">
                <a:latin typeface="宋体" pitchFamily="2" charset="-122"/>
                <a:ea typeface="宋体" pitchFamily="2" charset="-122"/>
              </a:rPr>
              <a:t>数据库安全</a:t>
            </a:r>
            <a:r>
              <a:rPr lang="zh-CN" altLang="en-US" sz="4400" b="1" dirty="0">
                <a:latin typeface="宋体" pitchFamily="2" charset="-122"/>
                <a:ea typeface="宋体" pitchFamily="2" charset="-122"/>
              </a:rPr>
              <a:t>的发展趋势</a:t>
            </a:r>
            <a:endParaRPr lang="zh-CN" altLang="zh-CN" sz="4400" b="1" dirty="0">
              <a:latin typeface="宋体" pitchFamily="2" charset="-122"/>
              <a:ea typeface="宋体" pitchFamily="2" charset="-122"/>
            </a:endParaRPr>
          </a:p>
        </p:txBody>
      </p:sp>
      <p:sp>
        <p:nvSpPr>
          <p:cNvPr id="34821" name="TextBox 6"/>
          <p:cNvSpPr txBox="1">
            <a:spLocks noChangeArrowheads="1"/>
          </p:cNvSpPr>
          <p:nvPr/>
        </p:nvSpPr>
        <p:spPr bwMode="auto">
          <a:xfrm>
            <a:off x="661987" y="1206500"/>
            <a:ext cx="7835900" cy="484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20000"/>
              </a:lnSpc>
              <a:buClr>
                <a:schemeClr val="accent1"/>
              </a:buClr>
              <a:buFont typeface="Wingdings" pitchFamily="2" charset="2"/>
              <a:buChar char="u"/>
            </a:pPr>
            <a:r>
              <a:rPr lang="zh-CN" altLang="en-US" sz="2400" dirty="0">
                <a:latin typeface="Trebuchet MS" pitchFamily="34" charset="0"/>
              </a:rPr>
              <a:t>   </a:t>
            </a:r>
            <a:r>
              <a:rPr lang="zh-CN" altLang="zh-CN" sz="2400" dirty="0">
                <a:latin typeface="Trebuchet MS" pitchFamily="34" charset="0"/>
              </a:rPr>
              <a:t>数据库安全要和入侵检测系统、防火墙等其他安全产品应配套研究使用</a:t>
            </a:r>
            <a:r>
              <a:rPr lang="zh-CN" altLang="zh-CN" sz="2800" dirty="0">
                <a:latin typeface="Trebuchet MS" pitchFamily="34" charset="0"/>
              </a:rPr>
              <a:t>。</a:t>
            </a:r>
            <a:endParaRPr lang="en-US" altLang="zh-CN" sz="2800" dirty="0">
              <a:latin typeface="Trebuchet MS" pitchFamily="34" charset="0"/>
            </a:endParaRPr>
          </a:p>
          <a:p>
            <a:pPr>
              <a:lnSpc>
                <a:spcPct val="120000"/>
              </a:lnSpc>
              <a:buClr>
                <a:schemeClr val="accent1"/>
              </a:buClr>
              <a:buFont typeface="Wingdings" pitchFamily="2" charset="2"/>
              <a:buChar char="u"/>
            </a:pPr>
            <a:r>
              <a:rPr lang="en-US" altLang="zh-CN" sz="2400" dirty="0">
                <a:latin typeface="Trebuchet MS" pitchFamily="34" charset="0"/>
              </a:rPr>
              <a:t>   </a:t>
            </a:r>
            <a:r>
              <a:rPr lang="zh-CN" altLang="zh-CN" sz="2400" dirty="0">
                <a:latin typeface="Trebuchet MS" pitchFamily="34" charset="0"/>
              </a:rPr>
              <a:t>安全数据库系统与安全操作系统以及安全网络环境相结合</a:t>
            </a:r>
            <a:r>
              <a:rPr lang="en-US" altLang="zh-CN" sz="2400" dirty="0">
                <a:latin typeface="Trebuchet MS" pitchFamily="34" charset="0"/>
              </a:rPr>
              <a:t>, </a:t>
            </a:r>
            <a:r>
              <a:rPr lang="zh-CN" altLang="zh-CN" sz="2400" dirty="0">
                <a:latin typeface="Trebuchet MS" pitchFamily="34" charset="0"/>
              </a:rPr>
              <a:t>才能达到整体的安全性</a:t>
            </a:r>
            <a:r>
              <a:rPr lang="zh-CN" altLang="en-US" sz="2400" dirty="0">
                <a:latin typeface="Trebuchet MS" pitchFamily="34" charset="0"/>
              </a:rPr>
              <a:t>。</a:t>
            </a:r>
            <a:endParaRPr lang="en-US" altLang="zh-CN" sz="2400" dirty="0">
              <a:latin typeface="Trebuchet MS" pitchFamily="34" charset="0"/>
            </a:endParaRPr>
          </a:p>
          <a:p>
            <a:pPr>
              <a:lnSpc>
                <a:spcPct val="120000"/>
              </a:lnSpc>
              <a:buClr>
                <a:schemeClr val="accent1"/>
              </a:buClr>
              <a:buFont typeface="Wingdings" pitchFamily="2" charset="2"/>
              <a:buChar char="u"/>
            </a:pPr>
            <a:r>
              <a:rPr lang="zh-CN" altLang="en-US" sz="2400" dirty="0">
                <a:latin typeface="Trebuchet MS" pitchFamily="34" charset="0"/>
              </a:rPr>
              <a:t>   </a:t>
            </a:r>
            <a:r>
              <a:rPr lang="zh-CN" altLang="zh-CN" sz="2400" dirty="0">
                <a:latin typeface="Trebuchet MS" pitchFamily="34" charset="0"/>
              </a:rPr>
              <a:t>数据库加密技术的研究应用是今后数据库在金融、商业等其他重要应用部门研究和推广的重点。</a:t>
            </a:r>
            <a:endParaRPr lang="en-US" altLang="zh-CN" sz="2400" dirty="0">
              <a:latin typeface="Trebuchet MS" pitchFamily="34" charset="0"/>
            </a:endParaRPr>
          </a:p>
          <a:p>
            <a:pPr>
              <a:lnSpc>
                <a:spcPct val="120000"/>
              </a:lnSpc>
              <a:buClr>
                <a:schemeClr val="accent1"/>
              </a:buClr>
              <a:buFont typeface="Wingdings" pitchFamily="2" charset="2"/>
              <a:buChar char="u"/>
            </a:pPr>
            <a:r>
              <a:rPr lang="zh-CN" altLang="en-US" sz="2400" dirty="0">
                <a:latin typeface="Trebuchet MS" pitchFamily="34" charset="0"/>
              </a:rPr>
              <a:t>   </a:t>
            </a:r>
            <a:r>
              <a:rPr lang="zh-CN" altLang="zh-CN" sz="2400" dirty="0">
                <a:latin typeface="Trebuchet MS" pitchFamily="34" charset="0"/>
              </a:rPr>
              <a:t>推理问题将继续是数据库安全面临的问题。</a:t>
            </a:r>
            <a:endParaRPr lang="en-US" altLang="zh-CN" sz="2400" dirty="0">
              <a:latin typeface="Trebuchet MS" pitchFamily="34" charset="0"/>
            </a:endParaRPr>
          </a:p>
          <a:p>
            <a:pPr>
              <a:lnSpc>
                <a:spcPct val="120000"/>
              </a:lnSpc>
              <a:buClr>
                <a:schemeClr val="accent1"/>
              </a:buClr>
              <a:buFont typeface="Wingdings" pitchFamily="2" charset="2"/>
              <a:buChar char="u"/>
            </a:pPr>
            <a:r>
              <a:rPr lang="zh-CN" altLang="en-US" sz="2400" dirty="0">
                <a:latin typeface="Trebuchet MS" pitchFamily="34" charset="0"/>
              </a:rPr>
              <a:t>   </a:t>
            </a:r>
            <a:r>
              <a:rPr lang="zh-CN" altLang="zh-CN" sz="2400" dirty="0">
                <a:latin typeface="Trebuchet MS" pitchFamily="34" charset="0"/>
              </a:rPr>
              <a:t>对数据库隐私保护问题的系统化研究</a:t>
            </a:r>
            <a:r>
              <a:rPr lang="zh-CN" altLang="en-US" sz="2400" dirty="0">
                <a:latin typeface="Trebuchet MS" pitchFamily="34" charset="0"/>
              </a:rPr>
              <a:t>。</a:t>
            </a:r>
            <a:endParaRPr lang="zh-CN" altLang="zh-CN" sz="2400" dirty="0">
              <a:latin typeface="Trebuchet MS" pitchFamily="34" charset="0"/>
            </a:endParaRPr>
          </a:p>
          <a:p>
            <a:pPr>
              <a:lnSpc>
                <a:spcPct val="150000"/>
              </a:lnSpc>
              <a:buClr>
                <a:schemeClr val="accent1"/>
              </a:buClr>
              <a:buFont typeface="Wingdings" pitchFamily="2" charset="2"/>
              <a:buChar char="u"/>
            </a:pPr>
            <a:endParaRPr lang="zh-CN" altLang="zh-CN" sz="2400" dirty="0">
              <a:latin typeface="Trebuchet MS" pitchFamily="34" charset="0"/>
            </a:endParaRPr>
          </a:p>
          <a:p>
            <a:pPr>
              <a:lnSpc>
                <a:spcPct val="150000"/>
              </a:lnSpc>
              <a:buClr>
                <a:schemeClr val="accent1"/>
              </a:buClr>
              <a:buFont typeface="Wingdings" pitchFamily="2" charset="2"/>
              <a:buChar char="u"/>
            </a:pPr>
            <a:endParaRPr lang="zh-CN" altLang="en-US" sz="2400" dirty="0">
              <a:latin typeface="Trebuchet MS" pitchFamily="34" charset="0"/>
            </a:endParaRPr>
          </a:p>
        </p:txBody>
      </p:sp>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3" name="Text Box 5"/>
          <p:cNvSpPr txBox="1">
            <a:spLocks noChangeArrowheads="1"/>
          </p:cNvSpPr>
          <p:nvPr/>
        </p:nvSpPr>
        <p:spPr bwMode="auto">
          <a:xfrm>
            <a:off x="444500" y="63500"/>
            <a:ext cx="885825" cy="75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ctr">
              <a:lnSpc>
                <a:spcPct val="90000"/>
              </a:lnSpc>
              <a:spcBef>
                <a:spcPct val="50000"/>
              </a:spcBef>
            </a:pPr>
            <a:r>
              <a:rPr lang="en-US" altLang="en-GB" sz="4800" b="1" dirty="0">
                <a:latin typeface="Trebuchet MS" pitchFamily="34" charset="0"/>
                <a:ea typeface="宋体" pitchFamily="2" charset="-122"/>
              </a:rPr>
              <a:t>6</a:t>
            </a:r>
          </a:p>
        </p:txBody>
      </p:sp>
      <p:sp>
        <p:nvSpPr>
          <p:cNvPr id="35844" name="Text Box 4"/>
          <p:cNvSpPr txBox="1">
            <a:spLocks noChangeArrowheads="1"/>
          </p:cNvSpPr>
          <p:nvPr/>
        </p:nvSpPr>
        <p:spPr bwMode="auto">
          <a:xfrm>
            <a:off x="947737" y="234951"/>
            <a:ext cx="686752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zh-CN" sz="4400" b="1" dirty="0">
                <a:latin typeface="宋体" pitchFamily="2" charset="-122"/>
                <a:ea typeface="宋体" pitchFamily="2" charset="-122"/>
              </a:rPr>
              <a:t>大数据安全与隐私</a:t>
            </a:r>
          </a:p>
        </p:txBody>
      </p:sp>
      <p:sp>
        <p:nvSpPr>
          <p:cNvPr id="35845" name="TextBox 6"/>
          <p:cNvSpPr txBox="1">
            <a:spLocks noChangeArrowheads="1"/>
          </p:cNvSpPr>
          <p:nvPr/>
        </p:nvSpPr>
        <p:spPr bwMode="auto">
          <a:xfrm>
            <a:off x="1346200" y="1778000"/>
            <a:ext cx="6070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50000"/>
              </a:lnSpc>
              <a:buClr>
                <a:schemeClr val="accent1"/>
              </a:buClr>
              <a:buFont typeface="Wingdings" pitchFamily="2" charset="2"/>
              <a:buChar char="u"/>
            </a:pPr>
            <a:r>
              <a:rPr lang="zh-CN" altLang="en-US" sz="2800" dirty="0">
                <a:latin typeface="Times New Roman" pitchFamily="18" charset="0"/>
              </a:rPr>
              <a:t>大数据面临的安全挑战</a:t>
            </a:r>
            <a:endParaRPr lang="en-US" altLang="zh-CN" sz="2800" dirty="0">
              <a:latin typeface="Trebuchet MS" pitchFamily="34" charset="0"/>
            </a:endParaRPr>
          </a:p>
          <a:p>
            <a:pPr>
              <a:lnSpc>
                <a:spcPct val="150000"/>
              </a:lnSpc>
              <a:buClr>
                <a:schemeClr val="accent1"/>
              </a:buClr>
              <a:buFont typeface="Wingdings" pitchFamily="2" charset="2"/>
              <a:buChar char="u"/>
            </a:pPr>
            <a:r>
              <a:rPr lang="zh-CN" altLang="en-US" sz="2800" dirty="0">
                <a:latin typeface="Times New Roman" pitchFamily="18" charset="0"/>
              </a:rPr>
              <a:t>大数据安全保障技术</a:t>
            </a:r>
          </a:p>
        </p:txBody>
      </p:sp>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7" name="Text Box 4"/>
          <p:cNvSpPr txBox="1">
            <a:spLocks noChangeArrowheads="1"/>
          </p:cNvSpPr>
          <p:nvPr/>
        </p:nvSpPr>
        <p:spPr bwMode="auto">
          <a:xfrm>
            <a:off x="854075" y="252413"/>
            <a:ext cx="737552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400" dirty="0">
                <a:latin typeface="Times New Roman" pitchFamily="18" charset="0"/>
                <a:sym typeface="Arial" pitchFamily="34" charset="0"/>
              </a:rPr>
              <a:t>大数据面临的安全挑战</a:t>
            </a:r>
            <a:endParaRPr lang="zh-CN" altLang="en-US" sz="4400" dirty="0">
              <a:latin typeface="Trebuchet MS" pitchFamily="34" charset="0"/>
            </a:endParaRPr>
          </a:p>
        </p:txBody>
      </p:sp>
      <p:sp>
        <p:nvSpPr>
          <p:cNvPr id="36868" name="TextBox 6"/>
          <p:cNvSpPr txBox="1">
            <a:spLocks noChangeArrowheads="1"/>
          </p:cNvSpPr>
          <p:nvPr/>
        </p:nvSpPr>
        <p:spPr bwMode="auto">
          <a:xfrm>
            <a:off x="854075" y="1193800"/>
            <a:ext cx="769620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30000"/>
              </a:lnSpc>
              <a:buClr>
                <a:schemeClr val="accent1"/>
              </a:buClr>
              <a:buFont typeface="Wingdings" pitchFamily="2" charset="2"/>
              <a:buChar char="u"/>
            </a:pPr>
            <a:r>
              <a:rPr lang="en-US" altLang="zh-CN" sz="2800" dirty="0" err="1">
                <a:latin typeface="Trebuchet MS" pitchFamily="34" charset="0"/>
              </a:rPr>
              <a:t>大数据应用中的访问控制问题</a:t>
            </a:r>
            <a:r>
              <a:rPr lang="en-US" altLang="zh-CN" sz="2800" dirty="0">
                <a:latin typeface="Trebuchet MS" pitchFamily="34" charset="0"/>
              </a:rPr>
              <a:t> </a:t>
            </a:r>
          </a:p>
          <a:p>
            <a:pPr>
              <a:lnSpc>
                <a:spcPct val="130000"/>
              </a:lnSpc>
              <a:buClr>
                <a:schemeClr val="accent1"/>
              </a:buClr>
              <a:buFont typeface="Wingdings" pitchFamily="2" charset="2"/>
              <a:buNone/>
            </a:pPr>
            <a:r>
              <a:rPr lang="en-US" altLang="zh-CN" sz="2800" dirty="0">
                <a:latin typeface="Trebuchet MS" pitchFamily="34" charset="0"/>
              </a:rPr>
              <a:t>   (1)</a:t>
            </a:r>
            <a:r>
              <a:rPr lang="zh-CN" altLang="zh-CN" sz="2800" dirty="0">
                <a:latin typeface="Trebuchet MS" pitchFamily="34" charset="0"/>
              </a:rPr>
              <a:t>面对未知的大量数据和用户,预先设置角色十分困难</a:t>
            </a:r>
            <a:r>
              <a:rPr lang="en-US" altLang="zh-CN" sz="2800" dirty="0">
                <a:latin typeface="Trebuchet MS" pitchFamily="34" charset="0"/>
              </a:rPr>
              <a:t>;</a:t>
            </a:r>
          </a:p>
          <a:p>
            <a:pPr>
              <a:lnSpc>
                <a:spcPct val="130000"/>
              </a:lnSpc>
              <a:buClr>
                <a:schemeClr val="accent1"/>
              </a:buClr>
              <a:buFont typeface="Wingdings" pitchFamily="2" charset="2"/>
              <a:buNone/>
            </a:pPr>
            <a:r>
              <a:rPr lang="en-US" altLang="zh-CN" sz="2800" dirty="0">
                <a:latin typeface="Trebuchet MS" pitchFamily="34" charset="0"/>
              </a:rPr>
              <a:t>   (2)</a:t>
            </a:r>
            <a:r>
              <a:rPr lang="zh-CN" altLang="zh-CN" sz="2800" dirty="0">
                <a:latin typeface="Trebuchet MS" pitchFamily="34" charset="0"/>
              </a:rPr>
              <a:t>难以预知每个角色的实际权限</a:t>
            </a:r>
            <a:r>
              <a:rPr lang="en-US" altLang="zh-CN" sz="2800" dirty="0">
                <a:latin typeface="Trebuchet MS" pitchFamily="34" charset="0"/>
              </a:rPr>
              <a:t>,</a:t>
            </a:r>
            <a:r>
              <a:rPr lang="zh-CN" altLang="en-US" sz="2800" dirty="0">
                <a:latin typeface="Trebuchet MS" pitchFamily="34" charset="0"/>
              </a:rPr>
              <a:t>且</a:t>
            </a:r>
            <a:r>
              <a:rPr lang="zh-CN" altLang="zh-CN" sz="2800" dirty="0">
                <a:latin typeface="Trebuchet MS" pitchFamily="34" charset="0"/>
              </a:rPr>
              <a:t>可能存在多样化的访问控制需求</a:t>
            </a:r>
            <a:r>
              <a:rPr lang="en-US" altLang="zh-CN" sz="2800" dirty="0">
                <a:latin typeface="Trebuchet MS" pitchFamily="34" charset="0"/>
              </a:rPr>
              <a:t>;</a:t>
            </a:r>
          </a:p>
          <a:p>
            <a:pPr>
              <a:lnSpc>
                <a:spcPct val="130000"/>
              </a:lnSpc>
              <a:buClr>
                <a:schemeClr val="accent1"/>
              </a:buClr>
              <a:buFont typeface="Wingdings" pitchFamily="2" charset="2"/>
              <a:buChar char="u"/>
            </a:pPr>
            <a:r>
              <a:rPr lang="zh-CN" altLang="zh-CN" sz="2800" dirty="0">
                <a:latin typeface="Trebuchet MS" pitchFamily="34" charset="0"/>
              </a:rPr>
              <a:t>大数据中的隐私隐患</a:t>
            </a:r>
          </a:p>
          <a:p>
            <a:pPr>
              <a:lnSpc>
                <a:spcPct val="130000"/>
              </a:lnSpc>
              <a:buClr>
                <a:schemeClr val="accent1"/>
              </a:buClr>
              <a:buFont typeface="Wingdings" pitchFamily="2" charset="2"/>
              <a:buChar char="u"/>
            </a:pPr>
            <a:r>
              <a:rPr lang="zh-CN" altLang="zh-CN" sz="2800" dirty="0">
                <a:latin typeface="Trebuchet MS" pitchFamily="34" charset="0"/>
              </a:rPr>
              <a:t>大数据的可信性</a:t>
            </a:r>
            <a:endParaRPr lang="zh-CN" altLang="en-US" sz="2800" dirty="0">
              <a:latin typeface="Trebuchet MS" pitchFamily="34" charset="0"/>
            </a:endParaRPr>
          </a:p>
        </p:txBody>
      </p:sp>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1" name="Text Box 4"/>
          <p:cNvSpPr txBox="1">
            <a:spLocks noChangeArrowheads="1"/>
          </p:cNvSpPr>
          <p:nvPr/>
        </p:nvSpPr>
        <p:spPr bwMode="auto">
          <a:xfrm>
            <a:off x="866775" y="252413"/>
            <a:ext cx="737552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400" dirty="0">
                <a:latin typeface="Times New Roman" pitchFamily="18" charset="0"/>
                <a:sym typeface="Arial" pitchFamily="34" charset="0"/>
              </a:rPr>
              <a:t>大数据安全保障技术</a:t>
            </a:r>
            <a:endParaRPr lang="zh-CN" altLang="en-US" sz="4400" dirty="0">
              <a:latin typeface="Trebuchet MS" pitchFamily="34" charset="0"/>
            </a:endParaRPr>
          </a:p>
        </p:txBody>
      </p:sp>
      <p:sp>
        <p:nvSpPr>
          <p:cNvPr id="37892" name="TextBox 6"/>
          <p:cNvSpPr txBox="1">
            <a:spLocks noChangeArrowheads="1"/>
          </p:cNvSpPr>
          <p:nvPr/>
        </p:nvSpPr>
        <p:spPr bwMode="auto">
          <a:xfrm>
            <a:off x="1567655" y="1111250"/>
            <a:ext cx="6517089" cy="5076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30000"/>
              </a:lnSpc>
              <a:buClr>
                <a:schemeClr val="accent1"/>
              </a:buClr>
              <a:buFont typeface="Wingdings" pitchFamily="2" charset="2"/>
              <a:buChar char="u"/>
            </a:pPr>
            <a:r>
              <a:rPr lang="zh-CN" altLang="en-US" sz="2800" dirty="0">
                <a:latin typeface="Times New Roman" pitchFamily="18" charset="0"/>
              </a:rPr>
              <a:t>数据私密性保护</a:t>
            </a:r>
          </a:p>
          <a:p>
            <a:pPr>
              <a:lnSpc>
                <a:spcPct val="130000"/>
              </a:lnSpc>
              <a:buClr>
                <a:schemeClr val="accent1"/>
              </a:buClr>
              <a:buFont typeface="Wingdings" pitchFamily="2" charset="2"/>
              <a:buChar char="u"/>
            </a:pPr>
            <a:r>
              <a:rPr lang="zh-CN" altLang="zh-CN" sz="2800" dirty="0">
                <a:latin typeface="Trebuchet MS" pitchFamily="34" charset="0"/>
              </a:rPr>
              <a:t>数据完整性保护</a:t>
            </a:r>
          </a:p>
          <a:p>
            <a:pPr>
              <a:lnSpc>
                <a:spcPct val="130000"/>
              </a:lnSpc>
              <a:buClr>
                <a:schemeClr val="accent1"/>
              </a:buClr>
              <a:buFont typeface="Wingdings" pitchFamily="2" charset="2"/>
              <a:buChar char="u"/>
            </a:pPr>
            <a:r>
              <a:rPr lang="zh-CN" altLang="zh-CN" sz="2800" dirty="0">
                <a:latin typeface="Trebuchet MS" pitchFamily="34" charset="0"/>
              </a:rPr>
              <a:t>数据操作验证</a:t>
            </a:r>
          </a:p>
          <a:p>
            <a:pPr>
              <a:lnSpc>
                <a:spcPct val="130000"/>
              </a:lnSpc>
              <a:buClr>
                <a:schemeClr val="accent1"/>
              </a:buClr>
              <a:buFont typeface="Wingdings" pitchFamily="2" charset="2"/>
              <a:buNone/>
            </a:pPr>
            <a:r>
              <a:rPr lang="zh-CN" altLang="zh-CN" sz="2800" dirty="0">
                <a:latin typeface="Trebuchet MS" pitchFamily="34" charset="0"/>
              </a:rPr>
              <a:t>       可证明数据持有模型</a:t>
            </a:r>
          </a:p>
          <a:p>
            <a:pPr>
              <a:lnSpc>
                <a:spcPct val="130000"/>
              </a:lnSpc>
              <a:buClr>
                <a:schemeClr val="accent1"/>
              </a:buClr>
              <a:buFont typeface="Wingdings" pitchFamily="2" charset="2"/>
              <a:buNone/>
            </a:pPr>
            <a:r>
              <a:rPr lang="zh-CN" altLang="zh-CN" sz="2800" dirty="0">
                <a:latin typeface="Trebuchet MS" pitchFamily="34" charset="0"/>
              </a:rPr>
              <a:t>       可恢复性证明模型</a:t>
            </a:r>
          </a:p>
          <a:p>
            <a:pPr>
              <a:lnSpc>
                <a:spcPct val="130000"/>
              </a:lnSpc>
              <a:buClr>
                <a:schemeClr val="accent1"/>
              </a:buClr>
              <a:buFont typeface="Wingdings" pitchFamily="2" charset="2"/>
              <a:buChar char="u"/>
            </a:pPr>
            <a:r>
              <a:rPr lang="zh-CN" altLang="zh-CN" sz="2800" dirty="0">
                <a:latin typeface="Trebuchet MS" pitchFamily="34" charset="0"/>
              </a:rPr>
              <a:t>数据可用性</a:t>
            </a:r>
          </a:p>
          <a:p>
            <a:pPr>
              <a:lnSpc>
                <a:spcPct val="130000"/>
              </a:lnSpc>
              <a:buClr>
                <a:schemeClr val="accent1"/>
              </a:buClr>
              <a:buFont typeface="Wingdings" pitchFamily="2" charset="2"/>
              <a:buChar char="u"/>
            </a:pPr>
            <a:r>
              <a:rPr lang="zh-CN" altLang="zh-CN" sz="2800" dirty="0">
                <a:latin typeface="Trebuchet MS" pitchFamily="34" charset="0"/>
              </a:rPr>
              <a:t>隐私保护</a:t>
            </a:r>
            <a:endParaRPr lang="en-US" altLang="zh-CN" sz="2800" dirty="0">
              <a:latin typeface="Trebuchet MS" pitchFamily="34" charset="0"/>
            </a:endParaRPr>
          </a:p>
          <a:p>
            <a:pPr>
              <a:lnSpc>
                <a:spcPct val="130000"/>
              </a:lnSpc>
              <a:buClr>
                <a:schemeClr val="accent1"/>
              </a:buClr>
            </a:pPr>
            <a:r>
              <a:rPr lang="en-US" altLang="zh-CN" sz="2800" dirty="0">
                <a:latin typeface="Trebuchet MS" pitchFamily="34" charset="0"/>
              </a:rPr>
              <a:t>https://haokan.baidu.com/v?pd=wisenatural&amp;vid=11642613583923493586</a:t>
            </a:r>
          </a:p>
        </p:txBody>
      </p:sp>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Text Box 4"/>
          <p:cNvSpPr txBox="1">
            <a:spLocks noChangeArrowheads="1"/>
          </p:cNvSpPr>
          <p:nvPr/>
        </p:nvSpPr>
        <p:spPr bwMode="auto">
          <a:xfrm>
            <a:off x="788987" y="171450"/>
            <a:ext cx="807402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3600" dirty="0">
                <a:latin typeface="Times New Roman" pitchFamily="18" charset="0"/>
              </a:rPr>
              <a:t>隐私保护</a:t>
            </a:r>
          </a:p>
        </p:txBody>
      </p:sp>
      <p:sp>
        <p:nvSpPr>
          <p:cNvPr id="38915" name="TextBox 6"/>
          <p:cNvSpPr txBox="1">
            <a:spLocks noChangeArrowheads="1"/>
          </p:cNvSpPr>
          <p:nvPr/>
        </p:nvSpPr>
        <p:spPr bwMode="auto">
          <a:xfrm>
            <a:off x="977900" y="1041400"/>
            <a:ext cx="7696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30000"/>
              </a:lnSpc>
              <a:buClr>
                <a:schemeClr val="accent1"/>
              </a:buClr>
              <a:buFont typeface="Wingdings" pitchFamily="2" charset="2"/>
              <a:buChar char="u"/>
            </a:pPr>
            <a:r>
              <a:rPr lang="zh-CN" altLang="en-US" sz="2800" dirty="0">
                <a:latin typeface="Times New Roman" pitchFamily="18" charset="0"/>
              </a:rPr>
              <a:t>数据发布匿名保护技术</a:t>
            </a:r>
          </a:p>
          <a:p>
            <a:pPr>
              <a:lnSpc>
                <a:spcPct val="130000"/>
              </a:lnSpc>
              <a:buClr>
                <a:schemeClr val="accent1"/>
              </a:buClr>
              <a:buFont typeface="Wingdings" pitchFamily="2" charset="2"/>
              <a:buChar char="u"/>
            </a:pPr>
            <a:r>
              <a:rPr lang="zh-CN" altLang="zh-CN" sz="2800" dirty="0">
                <a:latin typeface="Trebuchet MS" pitchFamily="34" charset="0"/>
              </a:rPr>
              <a:t>社交网络匿名保护技术</a:t>
            </a:r>
          </a:p>
          <a:p>
            <a:pPr>
              <a:lnSpc>
                <a:spcPct val="130000"/>
              </a:lnSpc>
              <a:buClr>
                <a:schemeClr val="accent1"/>
              </a:buClr>
              <a:buFont typeface="Wingdings" pitchFamily="2" charset="2"/>
              <a:buChar char="u"/>
            </a:pPr>
            <a:r>
              <a:rPr lang="zh-CN" altLang="zh-CN" sz="2800" dirty="0">
                <a:latin typeface="Trebuchet MS" pitchFamily="34" charset="0"/>
              </a:rPr>
              <a:t>数字水印技术</a:t>
            </a:r>
          </a:p>
          <a:p>
            <a:pPr>
              <a:lnSpc>
                <a:spcPct val="130000"/>
              </a:lnSpc>
              <a:buClr>
                <a:schemeClr val="accent1"/>
              </a:buClr>
              <a:buFont typeface="Wingdings" pitchFamily="2" charset="2"/>
              <a:buChar char="u"/>
            </a:pPr>
            <a:r>
              <a:rPr lang="zh-CN" altLang="zh-CN" sz="2800" dirty="0">
                <a:latin typeface="Trebuchet MS" pitchFamily="34" charset="0"/>
              </a:rPr>
              <a:t>数据溯源技术</a:t>
            </a:r>
          </a:p>
          <a:p>
            <a:pPr>
              <a:lnSpc>
                <a:spcPct val="130000"/>
              </a:lnSpc>
              <a:buClr>
                <a:schemeClr val="accent1"/>
              </a:buClr>
              <a:buFont typeface="Wingdings" pitchFamily="2" charset="2"/>
              <a:buNone/>
            </a:pPr>
            <a:r>
              <a:rPr lang="en-US" altLang="zh-CN" sz="2800" dirty="0">
                <a:latin typeface="Trebuchet MS" pitchFamily="34" charset="0"/>
              </a:rPr>
              <a:t>        (1)</a:t>
            </a:r>
            <a:r>
              <a:rPr lang="zh-CN" altLang="zh-CN" sz="2800" dirty="0">
                <a:latin typeface="Trebuchet MS" pitchFamily="34" charset="0"/>
              </a:rPr>
              <a:t>数据溯源与隐私保护之间的平衡</a:t>
            </a:r>
          </a:p>
          <a:p>
            <a:pPr>
              <a:lnSpc>
                <a:spcPct val="130000"/>
              </a:lnSpc>
              <a:buClr>
                <a:schemeClr val="accent1"/>
              </a:buClr>
              <a:buFont typeface="Wingdings" pitchFamily="2" charset="2"/>
              <a:buNone/>
            </a:pPr>
            <a:r>
              <a:rPr lang="en-US" altLang="zh-CN" sz="2800" dirty="0">
                <a:latin typeface="Trebuchet MS" pitchFamily="34" charset="0"/>
              </a:rPr>
              <a:t>        (2)</a:t>
            </a:r>
            <a:r>
              <a:rPr lang="zh-CN" altLang="zh-CN" sz="2800" dirty="0">
                <a:latin typeface="Trebuchet MS" pitchFamily="34" charset="0"/>
              </a:rPr>
              <a:t>数据溯源技术自身的安全性保护</a:t>
            </a:r>
          </a:p>
          <a:p>
            <a:pPr>
              <a:lnSpc>
                <a:spcPct val="130000"/>
              </a:lnSpc>
              <a:buClr>
                <a:schemeClr val="accent1"/>
              </a:buClr>
              <a:buFont typeface="Wingdings" pitchFamily="2" charset="2"/>
              <a:buChar char="u"/>
            </a:pPr>
            <a:r>
              <a:rPr lang="zh-CN" altLang="zh-CN" sz="2800" dirty="0">
                <a:latin typeface="Trebuchet MS" pitchFamily="34" charset="0"/>
              </a:rPr>
              <a:t>角色挖掘</a:t>
            </a:r>
          </a:p>
          <a:p>
            <a:pPr>
              <a:lnSpc>
                <a:spcPct val="130000"/>
              </a:lnSpc>
              <a:buClr>
                <a:schemeClr val="accent1"/>
              </a:buClr>
              <a:buFont typeface="Wingdings" pitchFamily="2" charset="2"/>
              <a:buChar char="u"/>
            </a:pPr>
            <a:r>
              <a:rPr lang="zh-CN" altLang="en-US" sz="2800" dirty="0">
                <a:latin typeface="Trebuchet MS" pitchFamily="34" charset="0"/>
              </a:rPr>
              <a:t>风险自适应的访问控制</a:t>
            </a:r>
          </a:p>
        </p:txBody>
      </p:sp>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9" name="Text Box 5"/>
          <p:cNvSpPr txBox="1">
            <a:spLocks noChangeArrowheads="1"/>
          </p:cNvSpPr>
          <p:nvPr/>
        </p:nvSpPr>
        <p:spPr bwMode="auto">
          <a:xfrm>
            <a:off x="444500" y="0"/>
            <a:ext cx="885825" cy="75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ctr">
              <a:lnSpc>
                <a:spcPct val="90000"/>
              </a:lnSpc>
              <a:spcBef>
                <a:spcPct val="50000"/>
              </a:spcBef>
            </a:pPr>
            <a:r>
              <a:rPr lang="en-US" altLang="en-GB" sz="4800" b="1" dirty="0">
                <a:latin typeface="Trebuchet MS" pitchFamily="34" charset="0"/>
                <a:ea typeface="宋体" pitchFamily="2" charset="-122"/>
              </a:rPr>
              <a:t>7</a:t>
            </a:r>
          </a:p>
        </p:txBody>
      </p:sp>
      <p:sp>
        <p:nvSpPr>
          <p:cNvPr id="39940" name="Text Box 4"/>
          <p:cNvSpPr txBox="1">
            <a:spLocks noChangeArrowheads="1"/>
          </p:cNvSpPr>
          <p:nvPr/>
        </p:nvSpPr>
        <p:spPr bwMode="auto">
          <a:xfrm>
            <a:off x="1044575" y="139702"/>
            <a:ext cx="78581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800" b="1" dirty="0">
                <a:latin typeface="宋体" pitchFamily="2" charset="-122"/>
                <a:ea typeface="宋体" pitchFamily="2" charset="-122"/>
              </a:rPr>
              <a:t>小结</a:t>
            </a:r>
            <a:endParaRPr lang="zh-CN" altLang="zh-CN" sz="4800" b="1" dirty="0">
              <a:latin typeface="宋体" pitchFamily="2" charset="-122"/>
              <a:ea typeface="宋体" pitchFamily="2" charset="-122"/>
            </a:endParaRPr>
          </a:p>
        </p:txBody>
      </p:sp>
      <p:sp>
        <p:nvSpPr>
          <p:cNvPr id="39941" name="TextBox 6"/>
          <p:cNvSpPr txBox="1">
            <a:spLocks noChangeArrowheads="1"/>
          </p:cNvSpPr>
          <p:nvPr/>
        </p:nvSpPr>
        <p:spPr bwMode="auto">
          <a:xfrm>
            <a:off x="444500" y="1273175"/>
            <a:ext cx="8458200" cy="404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20000"/>
              </a:lnSpc>
              <a:buClr>
                <a:schemeClr val="accent1"/>
              </a:buClr>
              <a:buFont typeface="Wingdings" pitchFamily="2" charset="2"/>
              <a:buChar char="u"/>
            </a:pPr>
            <a:r>
              <a:rPr lang="zh-CN" altLang="zh-CN" sz="2400" dirty="0">
                <a:latin typeface="Trebuchet MS" pitchFamily="34" charset="0"/>
              </a:rPr>
              <a:t>数据库安全指物理数据库的完整性</a:t>
            </a:r>
            <a:r>
              <a:rPr lang="zh-CN" altLang="en-US" sz="2400" dirty="0">
                <a:latin typeface="Trebuchet MS" pitchFamily="34" charset="0"/>
              </a:rPr>
              <a:t>,</a:t>
            </a:r>
            <a:r>
              <a:rPr lang="zh-CN" altLang="zh-CN" sz="2400" dirty="0">
                <a:latin typeface="Trebuchet MS" pitchFamily="34" charset="0"/>
              </a:rPr>
              <a:t>逻辑数据库的完整性， 元素安全性</a:t>
            </a:r>
            <a:r>
              <a:rPr lang="zh-CN" altLang="en-US" sz="2400" dirty="0">
                <a:latin typeface="Trebuchet MS" pitchFamily="34" charset="0"/>
              </a:rPr>
              <a:t>,</a:t>
            </a:r>
            <a:r>
              <a:rPr lang="zh-CN" altLang="zh-CN" sz="2400" dirty="0">
                <a:latin typeface="Trebuchet MS" pitchFamily="34" charset="0"/>
              </a:rPr>
              <a:t>可审计性</a:t>
            </a:r>
            <a:r>
              <a:rPr lang="zh-CN" altLang="en-US" sz="2400" dirty="0">
                <a:latin typeface="Trebuchet MS" pitchFamily="34" charset="0"/>
              </a:rPr>
              <a:t>,</a:t>
            </a:r>
            <a:r>
              <a:rPr lang="zh-CN" altLang="zh-CN" sz="2400" dirty="0">
                <a:latin typeface="Trebuchet MS" pitchFamily="34" charset="0"/>
              </a:rPr>
              <a:t>访问控制</a:t>
            </a:r>
            <a:r>
              <a:rPr lang="zh-CN" altLang="en-US" sz="2400" dirty="0">
                <a:latin typeface="Trebuchet MS" pitchFamily="34" charset="0"/>
              </a:rPr>
              <a:t>,</a:t>
            </a:r>
            <a:r>
              <a:rPr lang="zh-CN" altLang="zh-CN" sz="2400" dirty="0">
                <a:latin typeface="Trebuchet MS" pitchFamily="34" charset="0"/>
              </a:rPr>
              <a:t>身份验证以及可用性等。 </a:t>
            </a:r>
            <a:endParaRPr lang="en-US" altLang="zh-CN" sz="2400" dirty="0">
              <a:latin typeface="Trebuchet MS" pitchFamily="34" charset="0"/>
            </a:endParaRPr>
          </a:p>
          <a:p>
            <a:pPr>
              <a:lnSpc>
                <a:spcPct val="120000"/>
              </a:lnSpc>
              <a:buClr>
                <a:schemeClr val="accent1"/>
              </a:buClr>
              <a:buFont typeface="Wingdings" pitchFamily="2" charset="2"/>
              <a:buChar char="u"/>
            </a:pPr>
            <a:r>
              <a:rPr lang="zh-CN" altLang="zh-CN" sz="2400" dirty="0">
                <a:latin typeface="Trebuchet MS" pitchFamily="34" charset="0"/>
              </a:rPr>
              <a:t>数据库的安全机制主要包括：存取管理技术，安全管理技术，数据库加密，数据库审计、推理控制与隐私保护等。 </a:t>
            </a:r>
            <a:endParaRPr lang="en-US" altLang="zh-CN" sz="2400" dirty="0">
              <a:latin typeface="Trebuchet MS" pitchFamily="34" charset="0"/>
            </a:endParaRPr>
          </a:p>
          <a:p>
            <a:pPr>
              <a:lnSpc>
                <a:spcPct val="120000"/>
              </a:lnSpc>
              <a:buClr>
                <a:schemeClr val="accent1"/>
              </a:buClr>
              <a:buFont typeface="Wingdings" pitchFamily="2" charset="2"/>
              <a:buChar char="u"/>
            </a:pPr>
            <a:r>
              <a:rPr lang="en-US" altLang="zh-CN" sz="2400" dirty="0">
                <a:latin typeface="Times New Roman" pitchFamily="18" charset="0"/>
              </a:rPr>
              <a:t>SQL Server </a:t>
            </a:r>
            <a:r>
              <a:rPr lang="zh-CN" altLang="zh-CN" sz="2400" dirty="0">
                <a:latin typeface="Trebuchet MS" pitchFamily="34" charset="0"/>
              </a:rPr>
              <a:t>主要的安全机制包括身份验证、授权和审计。</a:t>
            </a:r>
            <a:endParaRPr lang="zh-CN" altLang="en-US" sz="2400" dirty="0">
              <a:latin typeface="Trebuchet MS" pitchFamily="34" charset="0"/>
            </a:endParaRPr>
          </a:p>
          <a:p>
            <a:pPr>
              <a:lnSpc>
                <a:spcPct val="120000"/>
              </a:lnSpc>
              <a:buClr>
                <a:schemeClr val="accent1"/>
              </a:buClr>
              <a:buFont typeface="Wingdings" pitchFamily="2" charset="2"/>
              <a:buChar char="u"/>
            </a:pPr>
            <a:r>
              <a:rPr lang="en-US" altLang="zh-CN" sz="2400" dirty="0">
                <a:latin typeface="Times New Roman" pitchFamily="18" charset="0"/>
              </a:rPr>
              <a:t>SQL Server2005</a:t>
            </a:r>
            <a:r>
              <a:rPr lang="zh-CN" altLang="zh-CN" sz="2400" dirty="0">
                <a:latin typeface="Trebuchet MS" pitchFamily="34" charset="0"/>
              </a:rPr>
              <a:t>在安全性上面的主要扩展是身份认证、授权、本机加密。</a:t>
            </a:r>
            <a:r>
              <a:rPr lang="en-US" altLang="zh-CN" sz="2400" dirty="0">
                <a:latin typeface="Trebuchet MS" pitchFamily="34" charset="0"/>
              </a:rPr>
              <a:t> </a:t>
            </a:r>
          </a:p>
          <a:p>
            <a:pPr>
              <a:lnSpc>
                <a:spcPct val="120000"/>
              </a:lnSpc>
              <a:buClr>
                <a:schemeClr val="accent1"/>
              </a:buClr>
              <a:buFont typeface="Wingdings" pitchFamily="2" charset="2"/>
              <a:buChar char="u"/>
            </a:pPr>
            <a:r>
              <a:rPr lang="en-US" altLang="zh-CN" sz="2400" dirty="0">
                <a:latin typeface="Times New Roman" pitchFamily="18" charset="0"/>
              </a:rPr>
              <a:t>SQL Server2008</a:t>
            </a:r>
            <a:r>
              <a:rPr lang="zh-CN" altLang="zh-CN" sz="2400" dirty="0">
                <a:latin typeface="Trebuchet MS" pitchFamily="34" charset="0"/>
              </a:rPr>
              <a:t>的安全性增强主要体现为透明数据加密等。</a:t>
            </a:r>
          </a:p>
          <a:p>
            <a:pPr>
              <a:lnSpc>
                <a:spcPct val="120000"/>
              </a:lnSpc>
              <a:buClr>
                <a:schemeClr val="accent1"/>
              </a:buClr>
              <a:buFont typeface="Wingdings" pitchFamily="2" charset="2"/>
              <a:buChar char="u"/>
            </a:pPr>
            <a:endParaRPr lang="zh-CN" altLang="en-US" sz="2400" dirty="0">
              <a:latin typeface="Trebuchet MS" pitchFamily="34" charset="0"/>
            </a:endParaRPr>
          </a:p>
        </p:txBody>
      </p:sp>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8" name="Rectangle 4"/>
          <p:cNvSpPr>
            <a:spLocks noGrp="1" noChangeArrowheads="1"/>
          </p:cNvSpPr>
          <p:nvPr>
            <p:ph type="title" idx="4294967295"/>
          </p:nvPr>
        </p:nvSpPr>
        <p:spPr>
          <a:xfrm>
            <a:off x="681037" y="400050"/>
            <a:ext cx="8213725" cy="368300"/>
          </a:xfrm>
        </p:spPr>
        <p:txBody>
          <a:bodyPr/>
          <a:lstStyle/>
          <a:p>
            <a:r>
              <a:rPr lang="zh-CN" altLang="en-US" dirty="0"/>
              <a:t>思考题</a:t>
            </a:r>
            <a:endParaRPr lang="zh-CN" altLang="en-GB" dirty="0"/>
          </a:p>
        </p:txBody>
      </p:sp>
      <p:sp>
        <p:nvSpPr>
          <p:cNvPr id="41989" name="Rectangle 5"/>
          <p:cNvSpPr>
            <a:spLocks noGrp="1" noChangeArrowheads="1"/>
          </p:cNvSpPr>
          <p:nvPr>
            <p:ph type="body" idx="4294967295"/>
          </p:nvPr>
        </p:nvSpPr>
        <p:spPr>
          <a:xfrm>
            <a:off x="431800" y="2768600"/>
            <a:ext cx="8318500" cy="2135188"/>
          </a:xfrm>
        </p:spPr>
        <p:txBody>
          <a:bodyPr anchor="ctr"/>
          <a:lstStyle/>
          <a:p>
            <a:pPr>
              <a:buFont typeface="Futura Md BT" pitchFamily="34" charset="0"/>
              <a:buNone/>
              <a:tabLst>
                <a:tab pos="0" algn="l"/>
              </a:tabLst>
            </a:pPr>
            <a:r>
              <a:rPr lang="en-US" altLang="zh-CN" sz="2000" dirty="0">
                <a:solidFill>
                  <a:schemeClr val="tx1"/>
                </a:solidFill>
                <a:latin typeface="Times New Roman" pitchFamily="18" charset="0"/>
              </a:rPr>
              <a:t>4.</a:t>
            </a:r>
            <a:r>
              <a:rPr lang="en-US" altLang="zh-CN" sz="2000" dirty="0">
                <a:solidFill>
                  <a:schemeClr val="tx1"/>
                </a:solidFill>
              </a:rPr>
              <a:t>  </a:t>
            </a:r>
            <a:r>
              <a:rPr lang="zh-CN" altLang="en-US" sz="2000" dirty="0">
                <a:solidFill>
                  <a:schemeClr val="tx1"/>
                </a:solidFill>
              </a:rPr>
              <a:t>如何实施数据库安全？</a:t>
            </a:r>
          </a:p>
          <a:p>
            <a:pPr>
              <a:buFont typeface="Futura Md BT" pitchFamily="34" charset="0"/>
              <a:buNone/>
              <a:tabLst>
                <a:tab pos="0" algn="l"/>
              </a:tabLst>
            </a:pPr>
            <a:r>
              <a:rPr lang="en-US" altLang="zh-CN" sz="2000" dirty="0">
                <a:solidFill>
                  <a:schemeClr val="tx1"/>
                </a:solidFill>
                <a:latin typeface="Times New Roman" pitchFamily="18" charset="0"/>
              </a:rPr>
              <a:t>5.</a:t>
            </a:r>
            <a:r>
              <a:rPr lang="en-US" altLang="zh-CN" sz="2000" dirty="0">
                <a:solidFill>
                  <a:schemeClr val="tx1"/>
                </a:solidFill>
              </a:rPr>
              <a:t> </a:t>
            </a:r>
            <a:r>
              <a:rPr lang="en-US" altLang="zh-CN" sz="2000" dirty="0">
                <a:solidFill>
                  <a:schemeClr val="tx1"/>
                </a:solidFill>
                <a:latin typeface="Times New Roman" pitchFamily="18" charset="0"/>
              </a:rPr>
              <a:t>SQL Server</a:t>
            </a:r>
            <a:r>
              <a:rPr lang="zh-CN" altLang="en-US" sz="2000" dirty="0">
                <a:solidFill>
                  <a:schemeClr val="tx1"/>
                </a:solidFill>
                <a:latin typeface="Times New Roman" pitchFamily="18" charset="0"/>
              </a:rPr>
              <a:t>数据库的基本</a:t>
            </a:r>
            <a:r>
              <a:rPr lang="zh-CN" altLang="en-US" sz="2000" dirty="0">
                <a:solidFill>
                  <a:schemeClr val="tx1"/>
                </a:solidFill>
              </a:rPr>
              <a:t>安全策略包括哪些？ </a:t>
            </a:r>
            <a:r>
              <a:rPr lang="en-US" altLang="zh-CN" sz="2000" dirty="0">
                <a:solidFill>
                  <a:schemeClr val="tx1"/>
                </a:solidFill>
                <a:latin typeface="Times New Roman" pitchFamily="18" charset="0"/>
              </a:rPr>
              <a:t>SQL Server 2005</a:t>
            </a:r>
            <a:r>
              <a:rPr lang="zh-CN" altLang="en-US" sz="2000" dirty="0">
                <a:solidFill>
                  <a:schemeClr val="tx1"/>
                </a:solidFill>
              </a:rPr>
              <a:t>和</a:t>
            </a:r>
            <a:r>
              <a:rPr lang="en-US" altLang="zh-CN" sz="2000" dirty="0">
                <a:solidFill>
                  <a:schemeClr val="tx1"/>
                </a:solidFill>
                <a:latin typeface="Times New Roman" pitchFamily="18" charset="0"/>
              </a:rPr>
              <a:t>SQL Server2008</a:t>
            </a:r>
            <a:r>
              <a:rPr lang="zh-CN" altLang="en-US" sz="2000" dirty="0">
                <a:solidFill>
                  <a:schemeClr val="tx1"/>
                </a:solidFill>
              </a:rPr>
              <a:t>在安全方面增加的功能是什么？动手配置</a:t>
            </a:r>
            <a:r>
              <a:rPr lang="en-US" altLang="zh-CN" sz="2000" dirty="0">
                <a:solidFill>
                  <a:schemeClr val="tx1"/>
                </a:solidFill>
                <a:latin typeface="Times New Roman" pitchFamily="18" charset="0"/>
              </a:rPr>
              <a:t>SQL Server</a:t>
            </a:r>
            <a:r>
              <a:rPr lang="zh-CN" altLang="en-US" sz="2000" dirty="0">
                <a:solidFill>
                  <a:schemeClr val="tx1"/>
                </a:solidFill>
              </a:rPr>
              <a:t>的安全策略。</a:t>
            </a:r>
          </a:p>
          <a:p>
            <a:pPr>
              <a:buFont typeface="Futura Md BT" pitchFamily="34" charset="0"/>
              <a:buNone/>
              <a:tabLst>
                <a:tab pos="0" algn="l"/>
              </a:tabLst>
            </a:pPr>
            <a:r>
              <a:rPr lang="en-US" altLang="zh-CN" sz="2000" dirty="0">
                <a:solidFill>
                  <a:schemeClr val="tx1"/>
                </a:solidFill>
                <a:latin typeface="Times New Roman" pitchFamily="18" charset="0"/>
              </a:rPr>
              <a:t>6.</a:t>
            </a:r>
            <a:r>
              <a:rPr lang="en-US" altLang="zh-CN" sz="2000" dirty="0">
                <a:solidFill>
                  <a:schemeClr val="tx1"/>
                </a:solidFill>
              </a:rPr>
              <a:t> </a:t>
            </a:r>
            <a:r>
              <a:rPr lang="zh-CN" altLang="en-US" sz="2000" dirty="0">
                <a:solidFill>
                  <a:schemeClr val="tx1"/>
                </a:solidFill>
              </a:rPr>
              <a:t>查阅资料，了解大数据安全及其保护技术。</a:t>
            </a:r>
          </a:p>
        </p:txBody>
      </p:sp>
      <p:sp>
        <p:nvSpPr>
          <p:cNvPr id="41990" name="Rectangle 5"/>
          <p:cNvSpPr txBox="1">
            <a:spLocks noChangeArrowheads="1"/>
          </p:cNvSpPr>
          <p:nvPr/>
        </p:nvSpPr>
        <p:spPr bwMode="auto">
          <a:xfrm>
            <a:off x="431800" y="1441450"/>
            <a:ext cx="8712200"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2400"/>
              </a:lnSpc>
              <a:spcAft>
                <a:spcPts val="1200"/>
              </a:spcAft>
              <a:buClr>
                <a:schemeClr val="accent1"/>
              </a:buClr>
              <a:buFont typeface="Futura Md BT" pitchFamily="34" charset="0"/>
              <a:buNone/>
            </a:pPr>
            <a:r>
              <a:rPr lang="en-US" altLang="zh-CN" sz="2000" dirty="0">
                <a:latin typeface="Times New Roman" pitchFamily="18" charset="0"/>
              </a:rPr>
              <a:t>1.</a:t>
            </a:r>
            <a:r>
              <a:rPr lang="en-US" altLang="zh-CN" sz="2000" dirty="0"/>
              <a:t> </a:t>
            </a:r>
            <a:r>
              <a:rPr lang="zh-CN" altLang="en-US" sz="2000" dirty="0"/>
              <a:t>简要介绍数据库安全的概念。</a:t>
            </a:r>
          </a:p>
          <a:p>
            <a:pPr>
              <a:lnSpc>
                <a:spcPts val="2400"/>
              </a:lnSpc>
              <a:spcAft>
                <a:spcPts val="1200"/>
              </a:spcAft>
              <a:buClr>
                <a:schemeClr val="accent1"/>
              </a:buClr>
              <a:buFont typeface="Futura Md BT" pitchFamily="34" charset="0"/>
              <a:buNone/>
            </a:pPr>
            <a:r>
              <a:rPr lang="en-US" altLang="zh-CN" sz="2000" dirty="0">
                <a:latin typeface="Times New Roman" pitchFamily="18" charset="0"/>
              </a:rPr>
              <a:t>2.</a:t>
            </a:r>
            <a:r>
              <a:rPr lang="en-US" altLang="zh-CN" sz="2000" dirty="0"/>
              <a:t> </a:t>
            </a:r>
            <a:r>
              <a:rPr lang="zh-CN" altLang="en-US" sz="2000" dirty="0"/>
              <a:t>数据库安全与操作系统安全的安全需求的区别是什么？</a:t>
            </a:r>
          </a:p>
          <a:p>
            <a:pPr>
              <a:lnSpc>
                <a:spcPts val="2400"/>
              </a:lnSpc>
              <a:spcAft>
                <a:spcPts val="1200"/>
              </a:spcAft>
              <a:buClr>
                <a:schemeClr val="accent1"/>
              </a:buClr>
              <a:buFont typeface="Futura Md BT" pitchFamily="34" charset="0"/>
              <a:buNone/>
            </a:pPr>
            <a:r>
              <a:rPr lang="en-US" altLang="zh-CN" sz="2000" dirty="0">
                <a:latin typeface="Times New Roman" pitchFamily="18" charset="0"/>
              </a:rPr>
              <a:t>3.</a:t>
            </a:r>
            <a:r>
              <a:rPr lang="en-US" altLang="zh-CN" sz="2000" dirty="0"/>
              <a:t> </a:t>
            </a:r>
            <a:r>
              <a:rPr lang="zh-CN" altLang="en-US" sz="2000" dirty="0"/>
              <a:t>数据库的安全机制包括哪些？</a:t>
            </a:r>
          </a:p>
          <a:p>
            <a:pPr>
              <a:lnSpc>
                <a:spcPts val="2400"/>
              </a:lnSpc>
              <a:spcAft>
                <a:spcPts val="1200"/>
              </a:spcAft>
              <a:buClr>
                <a:schemeClr val="accent1"/>
              </a:buClr>
              <a:buFont typeface="Futura Md BT" pitchFamily="34" charset="0"/>
              <a:buNone/>
            </a:pPr>
            <a:endParaRPr lang="zh-CN" altLang="en-US" sz="2000" dirty="0"/>
          </a:p>
        </p:txBody>
      </p:sp>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灯片编号占位符 1"/>
          <p:cNvSpPr>
            <a:spLocks noGrp="1" noChangeArrowheads="1"/>
          </p:cNvSpPr>
          <p:nvPr>
            <p:ph type="sldNum" sz="quarter" idx="4294967295"/>
          </p:nvPr>
        </p:nvSpPr>
        <p:spPr bwMode="auto">
          <a:xfrm>
            <a:off x="355600" y="6526213"/>
            <a:ext cx="3192463" cy="207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eaLnBrk="1" hangingPunct="1"/>
            <a:fld id="{90D4BAAF-4CED-4F36-AF35-AA1664866C2D}" type="slidenum">
              <a:rPr lang="en-US" altLang="zh-CN" sz="700">
                <a:latin typeface="Trebuchet MS" pitchFamily="34" charset="0"/>
                <a:ea typeface="宋体" pitchFamily="2" charset="-122"/>
              </a:rPr>
              <a:pPr eaLnBrk="1" hangingPunct="1"/>
              <a:t>39</a:t>
            </a:fld>
            <a:r>
              <a:rPr lang="en-GB" altLang="zh-CN" sz="700">
                <a:latin typeface="Trebuchet MS" pitchFamily="34" charset="0"/>
                <a:ea typeface="宋体" pitchFamily="2" charset="-122"/>
              </a:rPr>
              <a:t> | Presentation Title | Month 2011</a:t>
            </a:r>
            <a:endParaRPr lang="zh-CN" altLang="zh-CN" sz="700">
              <a:latin typeface="Trebuchet MS" pitchFamily="34" charset="0"/>
              <a:ea typeface="宋体" pitchFamily="2" charset="-122"/>
            </a:endParaRPr>
          </a:p>
        </p:txBody>
      </p:sp>
      <p:sp>
        <p:nvSpPr>
          <p:cNvPr id="16386" name="Text Box 2"/>
          <p:cNvSpPr txBox="1">
            <a:spLocks noChangeArrowheads="1"/>
          </p:cNvSpPr>
          <p:nvPr/>
        </p:nvSpPr>
        <p:spPr bwMode="auto">
          <a:xfrm>
            <a:off x="0" y="2720975"/>
            <a:ext cx="91440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ctr">
              <a:lnSpc>
                <a:spcPct val="90000"/>
              </a:lnSpc>
              <a:spcBef>
                <a:spcPct val="50000"/>
              </a:spcBef>
            </a:pPr>
            <a:r>
              <a:rPr lang="en-GB" altLang="zh-CN" sz="4400" b="1">
                <a:solidFill>
                  <a:schemeClr val="bg1"/>
                </a:solidFill>
                <a:latin typeface="Trebuchet MS" pitchFamily="34" charset="0"/>
                <a:ea typeface="宋体" pitchFamily="2" charset="-122"/>
              </a:rPr>
              <a:t>www.alcatel-lucent.com</a:t>
            </a:r>
          </a:p>
        </p:txBody>
      </p:sp>
      <p:sp>
        <p:nvSpPr>
          <p:cNvPr id="43012" name="Rectangle 5"/>
          <p:cNvSpPr>
            <a:spLocks noChangeArrowheads="1"/>
          </p:cNvSpPr>
          <p:nvPr/>
        </p:nvSpPr>
        <p:spPr bwMode="auto">
          <a:xfrm>
            <a:off x="0" y="0"/>
            <a:ext cx="9144000" cy="6858000"/>
          </a:xfrm>
          <a:prstGeom prst="rect">
            <a:avLst/>
          </a:prstGeom>
          <a:solidFill>
            <a:schemeClr val="bg1"/>
          </a:solidFill>
          <a:ln w="19050">
            <a:solidFill>
              <a:schemeClr val="tx1"/>
            </a:solidFill>
            <a:miter lim="800000"/>
            <a:headEnd/>
            <a:tailEnd/>
          </a:ln>
        </p:spPr>
        <p:txBody>
          <a:bodyPr lIns="0" tIns="0" rIns="0" bIns="0" anchor="ctr">
            <a:spAutoFit/>
          </a:bodyPr>
          <a:lstStyle/>
          <a:p>
            <a:pPr algn="ctr" eaLnBrk="0" hangingPunct="0"/>
            <a:endParaRPr lang="zh-CN" altLang="en-US">
              <a:latin typeface="Trebuchet MS" pitchFamily="34" charset="0"/>
            </a:endParaRPr>
          </a:p>
        </p:txBody>
      </p:sp>
      <p:sp>
        <p:nvSpPr>
          <p:cNvPr id="43013" name="Rectangle 6"/>
          <p:cNvSpPr>
            <a:spLocks noChangeArrowheads="1"/>
          </p:cNvSpPr>
          <p:nvPr/>
        </p:nvSpPr>
        <p:spPr bwMode="auto">
          <a:xfrm>
            <a:off x="0" y="2220913"/>
            <a:ext cx="9144000" cy="2286000"/>
          </a:xfrm>
          <a:prstGeom prst="rect">
            <a:avLst/>
          </a:prstGeom>
          <a:solidFill>
            <a:srgbClr val="64BE19"/>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lstStyle/>
          <a:p>
            <a:pPr algn="ctr" eaLnBrk="0" hangingPunct="0">
              <a:lnSpc>
                <a:spcPct val="90000"/>
              </a:lnSpc>
              <a:spcAft>
                <a:spcPts val="1200"/>
              </a:spcAft>
              <a:buFont typeface="Times New Roman" pitchFamily="18" charset="0"/>
              <a:buNone/>
            </a:pPr>
            <a:r>
              <a:rPr lang="zh-CN" altLang="en-US" sz="8000">
                <a:solidFill>
                  <a:schemeClr val="bg1"/>
                </a:solidFill>
                <a:latin typeface="Trebuchet MS" pitchFamily="34" charset="0"/>
              </a:rPr>
              <a:t>谢谢！</a:t>
            </a:r>
            <a:endParaRPr lang="fr-FR" sz="8000">
              <a:solidFill>
                <a:schemeClr val="bg1"/>
              </a:solidFill>
              <a:latin typeface="Trebuchet MS" pitchFamily="34" charset="0"/>
            </a:endParaRPr>
          </a:p>
        </p:txBody>
      </p:sp>
      <p:pic>
        <p:nvPicPr>
          <p:cNvPr id="43014" name="Picture 7" descr="dots-end"/>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63638" y="4110038"/>
            <a:ext cx="684053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Effect transition="in" filter="fade">
                                      <p:cBhvr>
                                        <p:cTn id="7" dur="3000"/>
                                        <p:tgtEl>
                                          <p:spTgt spid="163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7" name="Text Box 5"/>
          <p:cNvSpPr txBox="1">
            <a:spLocks noChangeArrowheads="1"/>
          </p:cNvSpPr>
          <p:nvPr/>
        </p:nvSpPr>
        <p:spPr bwMode="auto">
          <a:xfrm>
            <a:off x="372269" y="70376"/>
            <a:ext cx="1128712" cy="75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ctr">
              <a:lnSpc>
                <a:spcPct val="90000"/>
              </a:lnSpc>
              <a:spcBef>
                <a:spcPct val="50000"/>
              </a:spcBef>
            </a:pPr>
            <a:r>
              <a:rPr lang="en-GB" altLang="zh-CN" sz="4800" b="1" dirty="0">
                <a:latin typeface="Trebuchet MS" pitchFamily="34" charset="0"/>
                <a:ea typeface="宋体" pitchFamily="2" charset="-122"/>
              </a:rPr>
              <a:t>1</a:t>
            </a:r>
          </a:p>
        </p:txBody>
      </p:sp>
      <p:sp>
        <p:nvSpPr>
          <p:cNvPr id="6148" name="Text Box 4"/>
          <p:cNvSpPr txBox="1">
            <a:spLocks noChangeArrowheads="1"/>
          </p:cNvSpPr>
          <p:nvPr/>
        </p:nvSpPr>
        <p:spPr bwMode="auto">
          <a:xfrm>
            <a:off x="1155699" y="245010"/>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400" b="1" dirty="0">
                <a:latin typeface="宋体" pitchFamily="2" charset="-122"/>
                <a:ea typeface="宋体" pitchFamily="2" charset="-122"/>
              </a:rPr>
              <a:t>数据库安全概念</a:t>
            </a:r>
            <a:endParaRPr lang="zh-CN" altLang="zh-CN" sz="4400" b="1" dirty="0">
              <a:latin typeface="宋体" pitchFamily="2" charset="-122"/>
              <a:ea typeface="宋体" pitchFamily="2" charset="-122"/>
            </a:endParaRPr>
          </a:p>
        </p:txBody>
      </p:sp>
      <p:sp>
        <p:nvSpPr>
          <p:cNvPr id="6149" name="TextBox 7"/>
          <p:cNvSpPr txBox="1">
            <a:spLocks noChangeArrowheads="1"/>
          </p:cNvSpPr>
          <p:nvPr/>
        </p:nvSpPr>
        <p:spPr bwMode="auto">
          <a:xfrm>
            <a:off x="787398" y="1295399"/>
            <a:ext cx="7785101" cy="358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35000"/>
              </a:lnSpc>
              <a:buClr>
                <a:schemeClr val="accent1"/>
              </a:buClr>
              <a:buFont typeface="Wingdings" pitchFamily="2" charset="2"/>
              <a:buChar char="u"/>
            </a:pPr>
            <a:r>
              <a:rPr lang="zh-CN" altLang="zh-CN" sz="2400" dirty="0">
                <a:latin typeface="Trebuchet MS" pitchFamily="34" charset="0"/>
              </a:rPr>
              <a:t>物理数据库的完整性</a:t>
            </a:r>
            <a:r>
              <a:rPr lang="zh-CN" altLang="en-US" sz="2400" dirty="0">
                <a:latin typeface="Trebuchet MS" pitchFamily="34" charset="0"/>
              </a:rPr>
              <a:t>：数据不被自然或物理问题破坏</a:t>
            </a:r>
            <a:endParaRPr lang="en-US" altLang="zh-CN" sz="2400" dirty="0">
              <a:latin typeface="Trebuchet MS" pitchFamily="34" charset="0"/>
            </a:endParaRPr>
          </a:p>
          <a:p>
            <a:pPr>
              <a:lnSpc>
                <a:spcPct val="135000"/>
              </a:lnSpc>
              <a:buClr>
                <a:schemeClr val="accent1"/>
              </a:buClr>
              <a:buFont typeface="Wingdings" pitchFamily="2" charset="2"/>
              <a:buChar char="u"/>
            </a:pPr>
            <a:r>
              <a:rPr lang="zh-CN" altLang="zh-CN" sz="2400" dirty="0">
                <a:latin typeface="Trebuchet MS" pitchFamily="34" charset="0"/>
              </a:rPr>
              <a:t>逻辑数据库的完整性</a:t>
            </a:r>
            <a:r>
              <a:rPr lang="zh-CN" altLang="en-US" sz="2400" dirty="0">
                <a:latin typeface="Trebuchet MS" pitchFamily="34" charset="0"/>
              </a:rPr>
              <a:t>：数据库结构的保护</a:t>
            </a:r>
            <a:endParaRPr lang="en-US" altLang="zh-CN" sz="2400" dirty="0">
              <a:latin typeface="Trebuchet MS" pitchFamily="34" charset="0"/>
            </a:endParaRPr>
          </a:p>
          <a:p>
            <a:pPr>
              <a:lnSpc>
                <a:spcPct val="135000"/>
              </a:lnSpc>
              <a:buClr>
                <a:schemeClr val="accent1"/>
              </a:buClr>
              <a:buFont typeface="Wingdings" pitchFamily="2" charset="2"/>
              <a:buChar char="u"/>
            </a:pPr>
            <a:r>
              <a:rPr lang="zh-CN" altLang="zh-CN" sz="2400" dirty="0">
                <a:latin typeface="Trebuchet MS" pitchFamily="34" charset="0"/>
              </a:rPr>
              <a:t>元素安全性</a:t>
            </a:r>
            <a:r>
              <a:rPr lang="zh-CN" altLang="en-US" sz="2400" dirty="0">
                <a:latin typeface="Trebuchet MS" pitchFamily="34" charset="0"/>
              </a:rPr>
              <a:t>：元素的正确性</a:t>
            </a:r>
            <a:endParaRPr lang="en-US" altLang="zh-CN" sz="2400" dirty="0">
              <a:latin typeface="Trebuchet MS" pitchFamily="34" charset="0"/>
            </a:endParaRPr>
          </a:p>
          <a:p>
            <a:pPr>
              <a:lnSpc>
                <a:spcPct val="135000"/>
              </a:lnSpc>
              <a:buClr>
                <a:schemeClr val="accent1"/>
              </a:buClr>
              <a:buFont typeface="Wingdings" pitchFamily="2" charset="2"/>
              <a:buChar char="u"/>
            </a:pPr>
            <a:r>
              <a:rPr lang="zh-CN" altLang="zh-CN" sz="2400" dirty="0">
                <a:latin typeface="Trebuchet MS" pitchFamily="34" charset="0"/>
              </a:rPr>
              <a:t>可审计性</a:t>
            </a:r>
            <a:r>
              <a:rPr lang="zh-CN" altLang="en-US" sz="2400" dirty="0">
                <a:latin typeface="Trebuchet MS" pitchFamily="34" charset="0"/>
              </a:rPr>
              <a:t>：追踪存取修改元素的用户</a:t>
            </a:r>
            <a:endParaRPr lang="en-US" altLang="zh-CN" sz="2400" dirty="0">
              <a:latin typeface="Trebuchet MS" pitchFamily="34" charset="0"/>
            </a:endParaRPr>
          </a:p>
          <a:p>
            <a:pPr>
              <a:lnSpc>
                <a:spcPct val="135000"/>
              </a:lnSpc>
              <a:buClr>
                <a:schemeClr val="accent1"/>
              </a:buClr>
              <a:buFont typeface="Wingdings" pitchFamily="2" charset="2"/>
              <a:buChar char="u"/>
            </a:pPr>
            <a:r>
              <a:rPr lang="zh-CN" altLang="zh-CN" sz="2400" dirty="0">
                <a:latin typeface="Trebuchet MS" pitchFamily="34" charset="0"/>
              </a:rPr>
              <a:t>访问控制</a:t>
            </a:r>
            <a:endParaRPr lang="en-US" altLang="zh-CN" sz="2400" dirty="0">
              <a:latin typeface="Trebuchet MS" pitchFamily="34" charset="0"/>
            </a:endParaRPr>
          </a:p>
          <a:p>
            <a:pPr>
              <a:lnSpc>
                <a:spcPct val="135000"/>
              </a:lnSpc>
              <a:buClr>
                <a:schemeClr val="accent1"/>
              </a:buClr>
              <a:buFont typeface="Wingdings" pitchFamily="2" charset="2"/>
              <a:buChar char="u"/>
            </a:pPr>
            <a:r>
              <a:rPr lang="zh-CN" altLang="zh-CN" sz="2400" dirty="0">
                <a:latin typeface="Trebuchet MS" pitchFamily="34" charset="0"/>
              </a:rPr>
              <a:t>身份验证</a:t>
            </a:r>
            <a:endParaRPr lang="en-US" altLang="zh-CN" sz="2400" dirty="0">
              <a:latin typeface="Trebuchet MS" pitchFamily="34" charset="0"/>
            </a:endParaRPr>
          </a:p>
          <a:p>
            <a:pPr>
              <a:lnSpc>
                <a:spcPct val="135000"/>
              </a:lnSpc>
              <a:buClr>
                <a:schemeClr val="accent1"/>
              </a:buClr>
              <a:buFont typeface="Wingdings" pitchFamily="2" charset="2"/>
              <a:buChar char="u"/>
            </a:pPr>
            <a:r>
              <a:rPr lang="zh-CN" altLang="zh-CN" sz="2400" dirty="0">
                <a:latin typeface="Trebuchet MS" pitchFamily="34" charset="0"/>
              </a:rPr>
              <a:t>可用性</a:t>
            </a:r>
            <a:r>
              <a:rPr lang="zh-CN" altLang="en-US" sz="2400" dirty="0">
                <a:latin typeface="Trebuchet MS" pitchFamily="34" charset="0"/>
              </a:rPr>
              <a:t>：授权用户随时访问</a:t>
            </a:r>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27088" y="374650"/>
            <a:ext cx="8213725" cy="368300"/>
          </a:xfrm>
        </p:spPr>
        <p:txBody>
          <a:bodyPr/>
          <a:lstStyle/>
          <a:p>
            <a:r>
              <a:rPr lang="zh-CN" altLang="en-US" sz="4000" dirty="0"/>
              <a:t>数据库安全定义</a:t>
            </a:r>
          </a:p>
        </p:txBody>
      </p:sp>
      <p:sp>
        <p:nvSpPr>
          <p:cNvPr id="7171" name="Rectangle 3"/>
          <p:cNvSpPr>
            <a:spLocks noGrp="1" noChangeArrowheads="1"/>
          </p:cNvSpPr>
          <p:nvPr>
            <p:ph idx="1"/>
          </p:nvPr>
        </p:nvSpPr>
        <p:spPr>
          <a:xfrm>
            <a:off x="234950" y="1276350"/>
            <a:ext cx="8361363" cy="4703763"/>
          </a:xfrm>
        </p:spPr>
        <p:txBody>
          <a:bodyPr/>
          <a:lstStyle/>
          <a:p>
            <a:r>
              <a:rPr lang="zh-CN" altLang="en-US" sz="2400" dirty="0">
                <a:solidFill>
                  <a:schemeClr val="tx1"/>
                </a:solidFill>
                <a:latin typeface="Times New Roman" pitchFamily="18" charset="0"/>
              </a:rPr>
              <a:t>   </a:t>
            </a:r>
            <a:r>
              <a:rPr lang="zh-CN" altLang="en-US" sz="2800" dirty="0">
                <a:solidFill>
                  <a:schemeClr val="tx1"/>
                </a:solidFill>
                <a:latin typeface="Times New Roman" pitchFamily="18" charset="0"/>
              </a:rPr>
              <a:t>G</a:t>
            </a:r>
            <a:r>
              <a:rPr lang="en-US" altLang="zh-CN" sz="2800" dirty="0">
                <a:solidFill>
                  <a:schemeClr val="tx1"/>
                </a:solidFill>
                <a:latin typeface="Times New Roman" pitchFamily="18" charset="0"/>
              </a:rPr>
              <a:t>B17859-1999</a:t>
            </a:r>
            <a:r>
              <a:rPr lang="zh-CN" altLang="en-US" sz="2800" dirty="0">
                <a:solidFill>
                  <a:schemeClr val="tx1"/>
                </a:solidFill>
                <a:latin typeface="Times New Roman" pitchFamily="18" charset="0"/>
              </a:rPr>
              <a:t>（计算机信息系统安全保护等级划分准则）</a:t>
            </a:r>
            <a:r>
              <a:rPr lang="zh-CN" altLang="en-US" sz="2800" dirty="0">
                <a:solidFill>
                  <a:schemeClr val="tx1"/>
                </a:solidFill>
              </a:rPr>
              <a:t>对数据库安全的定义：</a:t>
            </a:r>
          </a:p>
          <a:p>
            <a:pPr>
              <a:lnSpc>
                <a:spcPts val="3300"/>
              </a:lnSpc>
              <a:spcAft>
                <a:spcPct val="0"/>
              </a:spcAft>
            </a:pPr>
            <a:r>
              <a:rPr lang="zh-CN" altLang="en-US" dirty="0">
                <a:solidFill>
                  <a:schemeClr val="tx1"/>
                </a:solidFill>
              </a:rPr>
              <a:t>   </a:t>
            </a:r>
            <a:r>
              <a:rPr lang="zh-CN" altLang="zh-CN" sz="2400" dirty="0">
                <a:solidFill>
                  <a:schemeClr val="tx1"/>
                </a:solidFill>
              </a:rPr>
              <a:t>数据库安全就是保证数据库信息的保密性、完整性、一致性和可用性。</a:t>
            </a:r>
            <a:r>
              <a:rPr lang="zh-CN" altLang="zh-CN" sz="2400" b="1" dirty="0">
                <a:solidFill>
                  <a:srgbClr val="FF0000"/>
                </a:solidFill>
              </a:rPr>
              <a:t>保密性</a:t>
            </a:r>
            <a:r>
              <a:rPr lang="zh-CN" altLang="zh-CN" sz="2400" dirty="0">
                <a:solidFill>
                  <a:schemeClr val="tx1"/>
                </a:solidFill>
              </a:rPr>
              <a:t>指保护数据库中的数据不被泄露和未授权的获取；</a:t>
            </a:r>
            <a:r>
              <a:rPr lang="zh-CN" altLang="zh-CN" sz="2400" b="1" dirty="0">
                <a:solidFill>
                  <a:srgbClr val="FF0000"/>
                </a:solidFill>
              </a:rPr>
              <a:t>完整性</a:t>
            </a:r>
            <a:r>
              <a:rPr lang="zh-CN" altLang="zh-CN" sz="2400" dirty="0">
                <a:solidFill>
                  <a:schemeClr val="tx1"/>
                </a:solidFill>
              </a:rPr>
              <a:t>指保护数据库中的数据不被破坏和删除；</a:t>
            </a:r>
            <a:r>
              <a:rPr lang="zh-CN" altLang="zh-CN" sz="2400" b="1" dirty="0">
                <a:solidFill>
                  <a:srgbClr val="FF0000"/>
                </a:solidFill>
              </a:rPr>
              <a:t>一致性</a:t>
            </a:r>
            <a:r>
              <a:rPr lang="zh-CN" altLang="zh-CN" sz="2400" dirty="0">
                <a:solidFill>
                  <a:schemeClr val="tx1"/>
                </a:solidFill>
              </a:rPr>
              <a:t>指确保数据库中的数据满足实体完整性、参照完整性和用户定义完整性要求；</a:t>
            </a:r>
            <a:r>
              <a:rPr lang="zh-CN" altLang="zh-CN" sz="2400" b="1" dirty="0">
                <a:solidFill>
                  <a:srgbClr val="FF0000"/>
                </a:solidFill>
              </a:rPr>
              <a:t>可用性</a:t>
            </a:r>
            <a:r>
              <a:rPr lang="zh-CN" altLang="zh-CN" sz="2400" dirty="0">
                <a:solidFill>
                  <a:schemeClr val="tx1"/>
                </a:solidFill>
              </a:rPr>
              <a:t>指确保数据库中的数据不因人为的和自然的原因对授权用户不可用。</a:t>
            </a:r>
            <a:endParaRPr lang="zh-CN" altLang="en-US" sz="2400" dirty="0">
              <a:solidFill>
                <a:schemeClr val="tx1"/>
              </a:solidFill>
            </a:endParaRPr>
          </a:p>
          <a:p>
            <a:pPr>
              <a:lnSpc>
                <a:spcPts val="3300"/>
              </a:lnSpc>
              <a:spcAft>
                <a:spcPct val="0"/>
              </a:spcAft>
            </a:pPr>
            <a:r>
              <a:rPr lang="zh-CN" altLang="en-US" sz="2400" dirty="0">
                <a:solidFill>
                  <a:schemeClr val="tx1"/>
                </a:solidFill>
              </a:rPr>
              <a:t>    数据库安全主要由</a:t>
            </a:r>
            <a:r>
              <a:rPr lang="en-US" altLang="zh-CN" sz="2400" dirty="0">
                <a:solidFill>
                  <a:schemeClr val="tx1"/>
                </a:solidFill>
                <a:latin typeface="Times New Roman" pitchFamily="18" charset="0"/>
              </a:rPr>
              <a:t>DBMS</a:t>
            </a:r>
            <a:r>
              <a:rPr lang="zh-CN" altLang="en-US" sz="2400" dirty="0">
                <a:solidFill>
                  <a:schemeClr val="tx1"/>
                </a:solidFill>
              </a:rPr>
              <a:t>来维护，但是操作系统、网络和应用程序与数据库安全的关系也是十分紧密的。</a:t>
            </a:r>
            <a:endParaRPr lang="zh-CN" altLang="zh-CN" sz="2400" dirty="0">
              <a:solidFill>
                <a:schemeClr val="tx1"/>
              </a:solidFill>
            </a:endParaRPr>
          </a:p>
          <a:p>
            <a:endParaRPr lang="zh-CN" altLang="en-US" sz="2400" dirty="0">
              <a:solidFill>
                <a:schemeClr val="tx1"/>
              </a:solidFill>
            </a:endParaRPr>
          </a:p>
          <a:p>
            <a:endParaRPr lang="zh-CN" altLang="en-US" dirty="0"/>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5" name="Text Box 5"/>
          <p:cNvSpPr txBox="1">
            <a:spLocks noChangeArrowheads="1"/>
          </p:cNvSpPr>
          <p:nvPr/>
        </p:nvSpPr>
        <p:spPr bwMode="auto">
          <a:xfrm>
            <a:off x="541338" y="26987"/>
            <a:ext cx="862012" cy="75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ctr">
              <a:lnSpc>
                <a:spcPct val="90000"/>
              </a:lnSpc>
              <a:spcBef>
                <a:spcPct val="50000"/>
              </a:spcBef>
            </a:pPr>
            <a:r>
              <a:rPr lang="en-GB" altLang="zh-CN" sz="4800" b="1" dirty="0">
                <a:latin typeface="Trebuchet MS" pitchFamily="34" charset="0"/>
                <a:ea typeface="宋体" pitchFamily="2" charset="-122"/>
              </a:rPr>
              <a:t>2</a:t>
            </a:r>
          </a:p>
        </p:txBody>
      </p:sp>
      <p:sp>
        <p:nvSpPr>
          <p:cNvPr id="8196" name="Text Box 4"/>
          <p:cNvSpPr txBox="1">
            <a:spLocks noChangeArrowheads="1"/>
          </p:cNvSpPr>
          <p:nvPr/>
        </p:nvSpPr>
        <p:spPr bwMode="auto">
          <a:xfrm>
            <a:off x="1149350" y="235485"/>
            <a:ext cx="6762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800" b="1" dirty="0">
                <a:latin typeface="宋体" pitchFamily="2" charset="-122"/>
                <a:ea typeface="宋体" pitchFamily="2" charset="-122"/>
              </a:rPr>
              <a:t>数据库安全需求</a:t>
            </a:r>
            <a:endParaRPr lang="zh-CN" altLang="zh-CN" sz="4800" b="1" dirty="0">
              <a:latin typeface="宋体" pitchFamily="2" charset="-122"/>
              <a:ea typeface="宋体" pitchFamily="2" charset="-122"/>
            </a:endParaRPr>
          </a:p>
        </p:txBody>
      </p:sp>
      <p:sp>
        <p:nvSpPr>
          <p:cNvPr id="8197" name="TextBox 7"/>
          <p:cNvSpPr txBox="1">
            <a:spLocks noChangeArrowheads="1"/>
          </p:cNvSpPr>
          <p:nvPr/>
        </p:nvSpPr>
        <p:spPr bwMode="auto">
          <a:xfrm>
            <a:off x="363538" y="1498600"/>
            <a:ext cx="5160962"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50000"/>
              </a:lnSpc>
              <a:buClr>
                <a:schemeClr val="accent1"/>
              </a:buClr>
              <a:buFont typeface="Wingdings" pitchFamily="2" charset="2"/>
              <a:buChar char="u"/>
            </a:pPr>
            <a:r>
              <a:rPr lang="zh-CN" altLang="en-US" sz="2400" dirty="0">
                <a:latin typeface="Trebuchet MS" pitchFamily="34" charset="0"/>
              </a:rPr>
              <a:t>防止非法数据访问（根据授权）</a:t>
            </a:r>
            <a:endParaRPr lang="en-US" altLang="zh-CN" sz="2400" dirty="0">
              <a:latin typeface="Trebuchet MS" pitchFamily="34" charset="0"/>
            </a:endParaRPr>
          </a:p>
          <a:p>
            <a:pPr>
              <a:lnSpc>
                <a:spcPct val="150000"/>
              </a:lnSpc>
              <a:buClr>
                <a:schemeClr val="accent1"/>
              </a:buClr>
              <a:buFont typeface="Wingdings" pitchFamily="2" charset="2"/>
              <a:buChar char="u"/>
            </a:pPr>
            <a:r>
              <a:rPr lang="zh-CN" altLang="en-US" sz="2400" dirty="0">
                <a:latin typeface="Trebuchet MS" pitchFamily="34" charset="0"/>
              </a:rPr>
              <a:t>防止推导（推导出机密信息）</a:t>
            </a:r>
            <a:endParaRPr lang="en-US" altLang="zh-CN" sz="2400" dirty="0">
              <a:latin typeface="Trebuchet MS" pitchFamily="34" charset="0"/>
            </a:endParaRPr>
          </a:p>
          <a:p>
            <a:pPr>
              <a:lnSpc>
                <a:spcPct val="150000"/>
              </a:lnSpc>
              <a:buClr>
                <a:schemeClr val="accent1"/>
              </a:buClr>
              <a:buFont typeface="Wingdings" pitchFamily="2" charset="2"/>
              <a:buChar char="u"/>
            </a:pPr>
            <a:r>
              <a:rPr lang="zh-CN" altLang="en-US" sz="2400" dirty="0">
                <a:latin typeface="Trebuchet MS" pitchFamily="34" charset="0"/>
              </a:rPr>
              <a:t>保证数据库的完整性（修改破坏）</a:t>
            </a:r>
            <a:endParaRPr lang="en-US" altLang="zh-CN" sz="2400" dirty="0">
              <a:latin typeface="Trebuchet MS" pitchFamily="34" charset="0"/>
            </a:endParaRPr>
          </a:p>
          <a:p>
            <a:pPr>
              <a:lnSpc>
                <a:spcPct val="150000"/>
              </a:lnSpc>
              <a:buClr>
                <a:schemeClr val="accent1"/>
              </a:buClr>
              <a:buFont typeface="Wingdings" pitchFamily="2" charset="2"/>
              <a:buChar char="u"/>
            </a:pPr>
            <a:r>
              <a:rPr lang="zh-CN" altLang="en-US" sz="2400" dirty="0">
                <a:latin typeface="Trebuchet MS" pitchFamily="34" charset="0"/>
              </a:rPr>
              <a:t>保证数据库的操作完整性（保证并发事务数据逻辑一致性）</a:t>
            </a:r>
            <a:endParaRPr lang="en-US" altLang="zh-CN" sz="2400" dirty="0">
              <a:latin typeface="Trebuchet MS" pitchFamily="34" charset="0"/>
            </a:endParaRPr>
          </a:p>
          <a:p>
            <a:pPr>
              <a:lnSpc>
                <a:spcPct val="150000"/>
              </a:lnSpc>
              <a:buClr>
                <a:schemeClr val="accent1"/>
              </a:buClr>
              <a:buFont typeface="Wingdings" pitchFamily="2" charset="2"/>
              <a:buChar char="u"/>
            </a:pPr>
            <a:r>
              <a:rPr lang="zh-CN" altLang="en-US" sz="2400" dirty="0">
                <a:latin typeface="Trebuchet MS" pitchFamily="34" charset="0"/>
              </a:rPr>
              <a:t>数据的语义完整性（修改数据时新值在一定范围确保逻辑上的完整性）</a:t>
            </a:r>
            <a:endParaRPr lang="zh-CN" altLang="zh-CN" sz="2400" dirty="0">
              <a:latin typeface="Trebuchet MS" pitchFamily="34" charset="0"/>
            </a:endParaRPr>
          </a:p>
          <a:p>
            <a:pPr algn="ctr"/>
            <a:endParaRPr lang="zh-CN" altLang="en-US" sz="2400" dirty="0">
              <a:latin typeface="Trebuchet MS" pitchFamily="34" charset="0"/>
            </a:endParaRPr>
          </a:p>
        </p:txBody>
      </p:sp>
      <p:sp>
        <p:nvSpPr>
          <p:cNvPr id="8198" name="TextBox 6"/>
          <p:cNvSpPr txBox="1">
            <a:spLocks noChangeArrowheads="1"/>
          </p:cNvSpPr>
          <p:nvPr/>
        </p:nvSpPr>
        <p:spPr bwMode="auto">
          <a:xfrm>
            <a:off x="5524500" y="1498600"/>
            <a:ext cx="26035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50000"/>
              </a:lnSpc>
              <a:buClr>
                <a:schemeClr val="accent1"/>
              </a:buClr>
              <a:buFont typeface="Wingdings" pitchFamily="2" charset="2"/>
              <a:buChar char="u"/>
            </a:pPr>
            <a:r>
              <a:rPr lang="zh-CN" altLang="en-US" sz="2400" dirty="0">
                <a:latin typeface="Trebuchet MS" pitchFamily="34" charset="0"/>
              </a:rPr>
              <a:t>审计和日志</a:t>
            </a:r>
            <a:endParaRPr lang="en-US" altLang="zh-CN" sz="2400" dirty="0">
              <a:latin typeface="Trebuchet MS" pitchFamily="34" charset="0"/>
            </a:endParaRPr>
          </a:p>
          <a:p>
            <a:pPr>
              <a:lnSpc>
                <a:spcPct val="150000"/>
              </a:lnSpc>
              <a:buClr>
                <a:schemeClr val="accent1"/>
              </a:buClr>
              <a:buFont typeface="Wingdings" pitchFamily="2" charset="2"/>
              <a:buChar char="u"/>
            </a:pPr>
            <a:r>
              <a:rPr lang="zh-CN" altLang="en-US" sz="2400" dirty="0">
                <a:latin typeface="Trebuchet MS" pitchFamily="34" charset="0"/>
              </a:rPr>
              <a:t>标识和认证</a:t>
            </a:r>
            <a:endParaRPr lang="en-US" altLang="zh-CN" sz="2400" dirty="0">
              <a:latin typeface="Trebuchet MS" pitchFamily="34" charset="0"/>
            </a:endParaRPr>
          </a:p>
          <a:p>
            <a:pPr>
              <a:lnSpc>
                <a:spcPct val="150000"/>
              </a:lnSpc>
              <a:buClr>
                <a:schemeClr val="accent1"/>
              </a:buClr>
              <a:buFont typeface="Wingdings" pitchFamily="2" charset="2"/>
              <a:buChar char="u"/>
            </a:pPr>
            <a:r>
              <a:rPr lang="zh-CN" altLang="en-US" sz="2400" dirty="0">
                <a:latin typeface="Trebuchet MS" pitchFamily="34" charset="0"/>
              </a:rPr>
              <a:t>机密数据管理（访问控制）</a:t>
            </a:r>
            <a:endParaRPr lang="en-US" altLang="zh-CN" sz="2400" dirty="0">
              <a:latin typeface="Trebuchet MS" pitchFamily="34" charset="0"/>
            </a:endParaRPr>
          </a:p>
          <a:p>
            <a:pPr>
              <a:lnSpc>
                <a:spcPct val="150000"/>
              </a:lnSpc>
              <a:buClr>
                <a:schemeClr val="accent1"/>
              </a:buClr>
              <a:buFont typeface="Wingdings" pitchFamily="2" charset="2"/>
              <a:buChar char="u"/>
            </a:pPr>
            <a:r>
              <a:rPr lang="zh-CN" altLang="en-US" sz="2400" dirty="0">
                <a:latin typeface="Trebuchet MS" pitchFamily="34" charset="0"/>
              </a:rPr>
              <a:t>多级保护</a:t>
            </a:r>
            <a:endParaRPr lang="en-US" altLang="zh-CN" sz="2400" dirty="0">
              <a:latin typeface="Trebuchet MS" pitchFamily="34" charset="0"/>
            </a:endParaRPr>
          </a:p>
          <a:p>
            <a:pPr>
              <a:lnSpc>
                <a:spcPct val="150000"/>
              </a:lnSpc>
              <a:buClr>
                <a:schemeClr val="accent1"/>
              </a:buClr>
              <a:buFont typeface="Wingdings" pitchFamily="2" charset="2"/>
              <a:buChar char="u"/>
            </a:pPr>
            <a:r>
              <a:rPr lang="zh-CN" altLang="en-US" sz="2400" dirty="0">
                <a:latin typeface="Trebuchet MS" pitchFamily="34" charset="0"/>
              </a:rPr>
              <a:t>限界</a:t>
            </a:r>
            <a:r>
              <a:rPr lang="zh-CN" altLang="en-US" sz="2400">
                <a:latin typeface="Trebuchet MS" pitchFamily="34" charset="0"/>
              </a:rPr>
              <a:t>（防止程序间非</a:t>
            </a:r>
            <a:r>
              <a:rPr lang="zh-CN" altLang="en-US" sz="2400" dirty="0">
                <a:latin typeface="Trebuchet MS" pitchFamily="34" charset="0"/>
              </a:rPr>
              <a:t>授权信息传递）</a:t>
            </a:r>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9" name="Text Box 5"/>
          <p:cNvSpPr txBox="1">
            <a:spLocks noChangeArrowheads="1"/>
          </p:cNvSpPr>
          <p:nvPr/>
        </p:nvSpPr>
        <p:spPr bwMode="auto">
          <a:xfrm>
            <a:off x="495300" y="44450"/>
            <a:ext cx="955675" cy="75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ctr">
              <a:lnSpc>
                <a:spcPct val="90000"/>
              </a:lnSpc>
              <a:spcBef>
                <a:spcPct val="50000"/>
              </a:spcBef>
            </a:pPr>
            <a:r>
              <a:rPr lang="en-GB" altLang="zh-CN" sz="4800" b="1" dirty="0">
                <a:latin typeface="Trebuchet MS" pitchFamily="34" charset="0"/>
                <a:ea typeface="宋体" pitchFamily="2" charset="-122"/>
              </a:rPr>
              <a:t>3</a:t>
            </a:r>
          </a:p>
        </p:txBody>
      </p:sp>
      <p:sp>
        <p:nvSpPr>
          <p:cNvPr id="9220" name="Text Box 4"/>
          <p:cNvSpPr txBox="1">
            <a:spLocks noChangeArrowheads="1"/>
          </p:cNvSpPr>
          <p:nvPr/>
        </p:nvSpPr>
        <p:spPr bwMode="auto">
          <a:xfrm>
            <a:off x="1222375" y="260886"/>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800" b="1" dirty="0">
                <a:latin typeface="宋体" pitchFamily="2" charset="-122"/>
                <a:ea typeface="宋体" pitchFamily="2" charset="-122"/>
              </a:rPr>
              <a:t>数据库安全机制</a:t>
            </a:r>
            <a:endParaRPr lang="zh-CN" altLang="zh-CN" sz="4800" b="1" dirty="0">
              <a:latin typeface="宋体" pitchFamily="2" charset="-122"/>
              <a:ea typeface="宋体" pitchFamily="2" charset="-122"/>
            </a:endParaRPr>
          </a:p>
        </p:txBody>
      </p:sp>
      <p:pic>
        <p:nvPicPr>
          <p:cNvPr id="92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572" y="1320800"/>
            <a:ext cx="7544266" cy="4444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3" name="Text Box 4"/>
          <p:cNvSpPr txBox="1">
            <a:spLocks noChangeArrowheads="1"/>
          </p:cNvSpPr>
          <p:nvPr/>
        </p:nvSpPr>
        <p:spPr bwMode="auto">
          <a:xfrm>
            <a:off x="1031874" y="290513"/>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400" dirty="0">
                <a:latin typeface="Trebuchet MS" pitchFamily="34" charset="0"/>
              </a:rPr>
              <a:t>存取管理技术</a:t>
            </a:r>
          </a:p>
        </p:txBody>
      </p:sp>
      <p:sp>
        <p:nvSpPr>
          <p:cNvPr id="10244" name="Text Box 4"/>
          <p:cNvSpPr txBox="1">
            <a:spLocks noChangeArrowheads="1"/>
          </p:cNvSpPr>
          <p:nvPr/>
        </p:nvSpPr>
        <p:spPr bwMode="auto">
          <a:xfrm>
            <a:off x="1031874" y="1604963"/>
            <a:ext cx="3771900" cy="184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20000"/>
              </a:lnSpc>
              <a:spcAft>
                <a:spcPts val="800"/>
              </a:spcAft>
              <a:buClr>
                <a:schemeClr val="accent1"/>
              </a:buClr>
              <a:buSzPct val="100000"/>
              <a:buFont typeface="Wingdings" pitchFamily="2" charset="2"/>
              <a:buChar char="u"/>
            </a:pPr>
            <a:r>
              <a:rPr lang="zh-CN" altLang="en-US" sz="2800" dirty="0">
                <a:latin typeface="Trebuchet MS" pitchFamily="34" charset="0"/>
              </a:rPr>
              <a:t>用户认证技术</a:t>
            </a:r>
            <a:endParaRPr lang="en-US" altLang="zh-CN" sz="2800" dirty="0">
              <a:latin typeface="Trebuchet MS" pitchFamily="34" charset="0"/>
            </a:endParaRPr>
          </a:p>
          <a:p>
            <a:pPr>
              <a:lnSpc>
                <a:spcPct val="120000"/>
              </a:lnSpc>
              <a:spcAft>
                <a:spcPts val="800"/>
              </a:spcAft>
              <a:buClr>
                <a:schemeClr val="accent1"/>
              </a:buClr>
              <a:buSzPct val="100000"/>
              <a:buFont typeface="Wingdings" pitchFamily="2" charset="2"/>
              <a:buChar char="u"/>
            </a:pPr>
            <a:r>
              <a:rPr lang="zh-CN" altLang="en-US" sz="2800" dirty="0">
                <a:latin typeface="Trebuchet MS" pitchFamily="34" charset="0"/>
              </a:rPr>
              <a:t>存取控制技术</a:t>
            </a:r>
            <a:endParaRPr lang="en-US" altLang="zh-CN" sz="2800" dirty="0">
              <a:latin typeface="Trebuchet MS" pitchFamily="34" charset="0"/>
            </a:endParaRPr>
          </a:p>
          <a:p>
            <a:pPr>
              <a:lnSpc>
                <a:spcPct val="120000"/>
              </a:lnSpc>
              <a:spcAft>
                <a:spcPts val="800"/>
              </a:spcAft>
              <a:buClr>
                <a:schemeClr val="accent1"/>
              </a:buClr>
              <a:buSzPct val="100000"/>
              <a:buFont typeface="Wingdings" pitchFamily="2" charset="2"/>
              <a:buChar char="u"/>
            </a:pPr>
            <a:r>
              <a:rPr lang="zh-CN" altLang="en-US" sz="2800" dirty="0">
                <a:latin typeface="Trebuchet MS" pitchFamily="34" charset="0"/>
              </a:rPr>
              <a:t>信息流控制</a:t>
            </a:r>
            <a:endParaRPr lang="en-US" altLang="zh-CN" sz="2800" dirty="0">
              <a:latin typeface="Trebuchet MS" pitchFamily="34" charset="0"/>
            </a:endParaRP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4"/>
          <p:cNvSpPr txBox="1">
            <a:spLocks noChangeArrowheads="1"/>
          </p:cNvSpPr>
          <p:nvPr/>
        </p:nvSpPr>
        <p:spPr bwMode="auto">
          <a:xfrm>
            <a:off x="749300" y="101600"/>
            <a:ext cx="82931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tabLst>
                <a:tab pos="3946525" algn="l"/>
              </a:tabLst>
              <a:defRPr sz="1600">
                <a:solidFill>
                  <a:schemeClr val="tx1"/>
                </a:solidFill>
                <a:latin typeface="黑体" pitchFamily="49" charset="-122"/>
                <a:ea typeface="黑体" pitchFamily="49" charset="-122"/>
              </a:defRPr>
            </a:lvl1pPr>
            <a:lvl2pPr marL="742950" indent="-285750" eaLnBrk="0" hangingPunct="0">
              <a:tabLst>
                <a:tab pos="3946525" algn="l"/>
              </a:tabLst>
              <a:defRPr sz="1600">
                <a:solidFill>
                  <a:schemeClr val="tx1"/>
                </a:solidFill>
                <a:latin typeface="黑体" pitchFamily="49" charset="-122"/>
                <a:ea typeface="黑体" pitchFamily="49" charset="-122"/>
              </a:defRPr>
            </a:lvl2pPr>
            <a:lvl3pPr marL="1143000" indent="-228600" eaLnBrk="0" hangingPunct="0">
              <a:tabLst>
                <a:tab pos="3946525" algn="l"/>
              </a:tabLst>
              <a:defRPr sz="1600">
                <a:solidFill>
                  <a:schemeClr val="tx1"/>
                </a:solidFill>
                <a:latin typeface="黑体" pitchFamily="49" charset="-122"/>
                <a:ea typeface="黑体" pitchFamily="49" charset="-122"/>
              </a:defRPr>
            </a:lvl3pPr>
            <a:lvl4pPr marL="1600200" indent="-228600" eaLnBrk="0" hangingPunct="0">
              <a:tabLst>
                <a:tab pos="3946525" algn="l"/>
              </a:tabLst>
              <a:defRPr sz="1600">
                <a:solidFill>
                  <a:schemeClr val="tx1"/>
                </a:solidFill>
                <a:latin typeface="黑体" pitchFamily="49" charset="-122"/>
                <a:ea typeface="黑体" pitchFamily="49" charset="-122"/>
              </a:defRPr>
            </a:lvl4pPr>
            <a:lvl5pPr marL="2057400" indent="-228600" eaLnBrk="0" hangingPunct="0">
              <a:tabLst>
                <a:tab pos="3946525" algn="l"/>
              </a:tabLst>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9pPr>
          </a:lstStyle>
          <a:p>
            <a:pPr>
              <a:lnSpc>
                <a:spcPts val="4200"/>
              </a:lnSpc>
              <a:spcAft>
                <a:spcPts val="1200"/>
              </a:spcAft>
              <a:buClr>
                <a:schemeClr val="accent1"/>
              </a:buClr>
              <a:buFont typeface="Futura Md BT" pitchFamily="34" charset="0"/>
              <a:buNone/>
            </a:pPr>
            <a:r>
              <a:rPr lang="zh-CN" altLang="en-US" sz="4400" dirty="0"/>
              <a:t>用户认证技术</a:t>
            </a:r>
            <a:endParaRPr lang="zh-CN" sz="4400" dirty="0"/>
          </a:p>
        </p:txBody>
      </p:sp>
      <p:sp>
        <p:nvSpPr>
          <p:cNvPr id="11267" name="TextBox 5"/>
          <p:cNvSpPr txBox="1">
            <a:spLocks noChangeArrowheads="1"/>
          </p:cNvSpPr>
          <p:nvPr/>
        </p:nvSpPr>
        <p:spPr bwMode="auto">
          <a:xfrm>
            <a:off x="584200" y="1270000"/>
            <a:ext cx="36703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50000"/>
              </a:lnSpc>
              <a:buClr>
                <a:schemeClr val="accent1"/>
              </a:buClr>
              <a:buFont typeface="Wingdings" pitchFamily="2" charset="2"/>
              <a:buChar char="Ø"/>
            </a:pPr>
            <a:r>
              <a:rPr lang="zh-CN" altLang="en-US" sz="3200" dirty="0">
                <a:latin typeface="Trebuchet MS" pitchFamily="34" charset="0"/>
              </a:rPr>
              <a:t>用户身份验证</a:t>
            </a:r>
            <a:endParaRPr lang="en-US" altLang="zh-CN" sz="3200" dirty="0">
              <a:latin typeface="Trebuchet MS" pitchFamily="34" charset="0"/>
            </a:endParaRPr>
          </a:p>
          <a:p>
            <a:pPr>
              <a:lnSpc>
                <a:spcPct val="125000"/>
              </a:lnSpc>
              <a:buClr>
                <a:schemeClr val="accent1"/>
              </a:buClr>
              <a:buFont typeface="Wingdings" pitchFamily="2" charset="2"/>
              <a:buChar char="u"/>
            </a:pPr>
            <a:r>
              <a:rPr lang="zh-CN" altLang="en-US" sz="2400" dirty="0">
                <a:latin typeface="Times New Roman" pitchFamily="18" charset="0"/>
              </a:rPr>
              <a:t>操作系统验证（通过操作系统连接数据库）</a:t>
            </a:r>
            <a:endParaRPr lang="en-US" altLang="zh-CN" sz="2400" dirty="0">
              <a:latin typeface="Times New Roman" pitchFamily="18" charset="0"/>
            </a:endParaRPr>
          </a:p>
          <a:p>
            <a:pPr>
              <a:lnSpc>
                <a:spcPct val="125000"/>
              </a:lnSpc>
              <a:buClr>
                <a:schemeClr val="accent1"/>
              </a:buClr>
              <a:buFont typeface="Wingdings" pitchFamily="2" charset="2"/>
              <a:buChar char="u"/>
            </a:pPr>
            <a:r>
              <a:rPr lang="en-US" altLang="zh-CN" sz="2400" dirty="0">
                <a:latin typeface="Times New Roman" pitchFamily="18" charset="0"/>
              </a:rPr>
              <a:t>DBMS</a:t>
            </a:r>
            <a:r>
              <a:rPr lang="en-US" altLang="zh-CN" sz="2400" dirty="0">
                <a:latin typeface="Trebuchet MS" pitchFamily="34" charset="0"/>
              </a:rPr>
              <a:t> </a:t>
            </a:r>
            <a:r>
              <a:rPr lang="zh-CN" altLang="zh-CN" sz="2400" dirty="0">
                <a:latin typeface="Trebuchet MS" pitchFamily="34" charset="0"/>
              </a:rPr>
              <a:t>提供验证</a:t>
            </a:r>
            <a:endParaRPr lang="en-US" altLang="zh-CN" sz="2400" dirty="0">
              <a:latin typeface="Trebuchet MS" pitchFamily="34" charset="0"/>
            </a:endParaRPr>
          </a:p>
          <a:p>
            <a:pPr>
              <a:lnSpc>
                <a:spcPct val="125000"/>
              </a:lnSpc>
              <a:buClr>
                <a:schemeClr val="accent1"/>
              </a:buClr>
              <a:buFont typeface="Wingdings" pitchFamily="2" charset="2"/>
              <a:buChar char="u"/>
            </a:pPr>
            <a:r>
              <a:rPr lang="zh-CN" altLang="zh-CN" sz="2400" dirty="0">
                <a:latin typeface="Trebuchet MS" pitchFamily="34" charset="0"/>
              </a:rPr>
              <a:t>网络安全系统的认证</a:t>
            </a:r>
            <a:r>
              <a:rPr lang="zh-CN" altLang="en-US" sz="2400" dirty="0">
                <a:latin typeface="Trebuchet MS" pitchFamily="34" charset="0"/>
              </a:rPr>
              <a:t>（认证和密钥分配系统）</a:t>
            </a:r>
          </a:p>
        </p:txBody>
      </p:sp>
      <p:sp>
        <p:nvSpPr>
          <p:cNvPr id="11268" name="TextBox 6"/>
          <p:cNvSpPr txBox="1">
            <a:spLocks noChangeArrowheads="1"/>
          </p:cNvSpPr>
          <p:nvPr/>
        </p:nvSpPr>
        <p:spPr bwMode="auto">
          <a:xfrm>
            <a:off x="4419600" y="2184400"/>
            <a:ext cx="4305300" cy="3490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50000"/>
              </a:lnSpc>
              <a:buClr>
                <a:schemeClr val="accent1"/>
              </a:buClr>
              <a:buFont typeface="Wingdings" pitchFamily="2" charset="2"/>
              <a:buChar char="Ø"/>
            </a:pPr>
            <a:r>
              <a:rPr lang="zh-CN" altLang="zh-CN" sz="3200" dirty="0">
                <a:latin typeface="Trebuchet MS" pitchFamily="34" charset="0"/>
              </a:rPr>
              <a:t>用户身份识别</a:t>
            </a:r>
            <a:endParaRPr lang="en-US" altLang="zh-CN" sz="3200" dirty="0">
              <a:latin typeface="Trebuchet MS" pitchFamily="34" charset="0"/>
            </a:endParaRPr>
          </a:p>
          <a:p>
            <a:pPr>
              <a:lnSpc>
                <a:spcPct val="120000"/>
              </a:lnSpc>
              <a:buClr>
                <a:schemeClr val="accent1"/>
              </a:buClr>
              <a:buFont typeface="Wingdings" pitchFamily="2" charset="2"/>
              <a:buChar char="u"/>
            </a:pPr>
            <a:r>
              <a:rPr lang="zh-CN" altLang="zh-CN" sz="2400" dirty="0">
                <a:latin typeface="Trebuchet MS" pitchFamily="34" charset="0"/>
              </a:rPr>
              <a:t>授权用户表</a:t>
            </a:r>
            <a:endParaRPr lang="en-US" altLang="zh-CN" sz="2400" dirty="0">
              <a:latin typeface="Trebuchet MS" pitchFamily="34" charset="0"/>
            </a:endParaRPr>
          </a:p>
          <a:p>
            <a:pPr>
              <a:lnSpc>
                <a:spcPct val="120000"/>
              </a:lnSpc>
              <a:buClr>
                <a:schemeClr val="accent1"/>
              </a:buClr>
              <a:buFont typeface="Wingdings" pitchFamily="2" charset="2"/>
              <a:buChar char="u"/>
            </a:pPr>
            <a:r>
              <a:rPr lang="zh-CN" altLang="zh-CN" sz="2400" dirty="0">
                <a:latin typeface="Trebuchet MS" pitchFamily="34" charset="0"/>
              </a:rPr>
              <a:t>授权用户权限表</a:t>
            </a:r>
            <a:endParaRPr lang="en-US" altLang="zh-CN" sz="2400" dirty="0">
              <a:latin typeface="Trebuchet MS" pitchFamily="34" charset="0"/>
            </a:endParaRPr>
          </a:p>
          <a:p>
            <a:pPr>
              <a:lnSpc>
                <a:spcPct val="120000"/>
              </a:lnSpc>
              <a:buClr>
                <a:schemeClr val="accent1"/>
              </a:buClr>
              <a:buFont typeface="Wingdings" pitchFamily="2" charset="2"/>
              <a:buChar char="u"/>
            </a:pPr>
            <a:r>
              <a:rPr lang="zh-CN" altLang="zh-CN" sz="2400" dirty="0">
                <a:latin typeface="Trebuchet MS" pitchFamily="34" charset="0"/>
              </a:rPr>
              <a:t>使用系统的读出</a:t>
            </a:r>
            <a:r>
              <a:rPr lang="en-US" altLang="zh-CN" sz="2400" dirty="0">
                <a:latin typeface="Trebuchet MS" pitchFamily="34" charset="0"/>
              </a:rPr>
              <a:t>/	</a:t>
            </a:r>
            <a:r>
              <a:rPr lang="zh-CN" altLang="zh-CN" sz="2400" dirty="0">
                <a:latin typeface="Trebuchet MS" pitchFamily="34" charset="0"/>
              </a:rPr>
              <a:t>写入规则</a:t>
            </a:r>
            <a:r>
              <a:rPr lang="zh-CN" altLang="en-US" sz="2400" dirty="0">
                <a:latin typeface="Trebuchet MS" pitchFamily="34" charset="0"/>
              </a:rPr>
              <a:t>（调用数据库的安全规则）</a:t>
            </a:r>
            <a:endParaRPr lang="en-US" altLang="zh-CN" sz="2400" dirty="0">
              <a:latin typeface="Trebuchet MS" pitchFamily="34" charset="0"/>
            </a:endParaRPr>
          </a:p>
          <a:p>
            <a:pPr>
              <a:lnSpc>
                <a:spcPct val="120000"/>
              </a:lnSpc>
              <a:buClr>
                <a:schemeClr val="accent1"/>
              </a:buClr>
              <a:buFont typeface="Wingdings" pitchFamily="2" charset="2"/>
              <a:buChar char="u"/>
            </a:pPr>
            <a:r>
              <a:rPr lang="zh-CN" altLang="zh-CN" sz="2400" dirty="0">
                <a:latin typeface="Trebuchet MS" pitchFamily="34" charset="0"/>
              </a:rPr>
              <a:t>自动查询修改技术</a:t>
            </a:r>
            <a:r>
              <a:rPr lang="zh-CN" altLang="en-US" sz="2400" dirty="0">
                <a:latin typeface="Trebuchet MS" pitchFamily="34" charset="0"/>
              </a:rPr>
              <a:t>（防止用户访问未授权部分）</a:t>
            </a:r>
          </a:p>
        </p:txBody>
      </p:sp>
    </p:spTree>
  </p:cSld>
  <p:clrMapOvr>
    <a:masterClrMapping/>
  </p:clrMapOvr>
  <p:transition>
    <p:wipe dir="r"/>
  </p:transition>
</p:sld>
</file>

<file path=ppt/theme/theme1.xml><?xml version="1.0" encoding="utf-8"?>
<a:theme xmlns:a="http://schemas.openxmlformats.org/drawingml/2006/main" name="1_ALU_template_innovation_yellow3">
  <a:themeElements>
    <a:clrScheme name="1_ALU_template_innovation_yellow3 1">
      <a:dk1>
        <a:srgbClr val="000000"/>
      </a:dk1>
      <a:lt1>
        <a:srgbClr val="FFFFFF"/>
      </a:lt1>
      <a:dk2>
        <a:srgbClr val="000000"/>
      </a:dk2>
      <a:lt2>
        <a:srgbClr val="B2B2B2"/>
      </a:lt2>
      <a:accent1>
        <a:srgbClr val="FFCC00"/>
      </a:accent1>
      <a:accent2>
        <a:srgbClr val="99CC00"/>
      </a:accent2>
      <a:accent3>
        <a:srgbClr val="FFFFFF"/>
      </a:accent3>
      <a:accent4>
        <a:srgbClr val="000000"/>
      </a:accent4>
      <a:accent5>
        <a:srgbClr val="FFE2AA"/>
      </a:accent5>
      <a:accent6>
        <a:srgbClr val="8AB900"/>
      </a:accent6>
      <a:hlink>
        <a:srgbClr val="0000FF"/>
      </a:hlink>
      <a:folHlink>
        <a:srgbClr val="CC0033"/>
      </a:folHlink>
    </a:clrScheme>
    <a:fontScheme name="1_ALU_template_innovation_yellow3">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spPr>
      <a:bodyPr vert="horz" wrap="none" lIns="0" tIns="0" rIns="0" bIns="0" numCol="1" anchor="ctr" anchorCtr="0" compatLnSpc="1">
        <a:spAutoFit/>
      </a:bodyPr>
      <a:lstStyle>
        <a:defPPr marL="0" marR="0" indent="0" algn="ctr" defTabSz="914400" rtl="0" eaLnBrk="0" fontAlgn="base" latinLnBrk="0" hangingPunct="0">
          <a:lnSpc>
            <a:spcPct val="100000"/>
          </a:lnSpc>
          <a:spcBef>
            <a:spcPct val="0"/>
          </a:spcBef>
          <a:spcAft>
            <a:spcPct val="0"/>
          </a:spcAft>
          <a:buClrTx/>
          <a:buSzTx/>
          <a:buFontTx/>
          <a:buNone/>
          <a:defRPr kumimoji="0" lang="en-GB" sz="1600" b="0" i="0" u="none" strike="noStrike" cap="none" normalizeH="0" baseline="0" smtClean="0">
            <a:ln>
              <a:noFill/>
            </a:ln>
            <a:solidFill>
              <a:schemeClr val="tx1"/>
            </a:solidFill>
            <a:effectLst/>
            <a:latin typeface="Trebuchet MS" pitchFamily="34"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spPr>
      <a:bodyPr vert="horz" wrap="none" lIns="0" tIns="0" rIns="0" bIns="0" numCol="1" anchor="ctr" anchorCtr="0" compatLnSpc="1">
        <a:spAutoFit/>
      </a:bodyPr>
      <a:lstStyle>
        <a:defPPr marL="0" marR="0" indent="0" algn="ctr" defTabSz="914400" rtl="0" eaLnBrk="0" fontAlgn="base" latinLnBrk="0" hangingPunct="0">
          <a:lnSpc>
            <a:spcPct val="100000"/>
          </a:lnSpc>
          <a:spcBef>
            <a:spcPct val="0"/>
          </a:spcBef>
          <a:spcAft>
            <a:spcPct val="0"/>
          </a:spcAft>
          <a:buClrTx/>
          <a:buSzTx/>
          <a:buFontTx/>
          <a:buNone/>
          <a:defRPr kumimoji="0" lang="en-GB" sz="1600" b="0" i="0" u="none" strike="noStrike" cap="none" normalizeH="0" baseline="0" smtClean="0">
            <a:ln>
              <a:noFill/>
            </a:ln>
            <a:solidFill>
              <a:schemeClr val="tx1"/>
            </a:solidFill>
            <a:effectLst/>
            <a:latin typeface="Trebuchet MS" pitchFamily="34" charset="0"/>
          </a:defRPr>
        </a:defPPr>
      </a:lstStyle>
    </a:lnDef>
  </a:objectDefaults>
  <a:extraClrSchemeLst>
    <a:extraClrScheme>
      <a:clrScheme name="1_ALU_template_innovation_yellow3 1">
        <a:dk1>
          <a:srgbClr val="000000"/>
        </a:dk1>
        <a:lt1>
          <a:srgbClr val="FFFFFF"/>
        </a:lt1>
        <a:dk2>
          <a:srgbClr val="000000"/>
        </a:dk2>
        <a:lt2>
          <a:srgbClr val="B2B2B2"/>
        </a:lt2>
        <a:accent1>
          <a:srgbClr val="FFCC00"/>
        </a:accent1>
        <a:accent2>
          <a:srgbClr val="99CC00"/>
        </a:accent2>
        <a:accent3>
          <a:srgbClr val="FFFFFF"/>
        </a:accent3>
        <a:accent4>
          <a:srgbClr val="000000"/>
        </a:accent4>
        <a:accent5>
          <a:srgbClr val="FFE2AA"/>
        </a:accent5>
        <a:accent6>
          <a:srgbClr val="8AB900"/>
        </a:accent6>
        <a:hlink>
          <a:srgbClr val="0000FF"/>
        </a:hlink>
        <a:folHlink>
          <a:srgbClr val="CC00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1128</TotalTime>
  <Words>2892</Words>
  <Application>Microsoft Office PowerPoint</Application>
  <PresentationFormat>全屏显示(4:3)</PresentationFormat>
  <Paragraphs>243</Paragraphs>
  <Slides>39</Slides>
  <Notes>16</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0</vt:i4>
      </vt:variant>
      <vt:variant>
        <vt:lpstr>幻灯片标题</vt:lpstr>
      </vt:variant>
      <vt:variant>
        <vt:i4>39</vt:i4>
      </vt:variant>
    </vt:vector>
  </HeadingPairs>
  <TitlesOfParts>
    <vt:vector size="50" baseType="lpstr">
      <vt:lpstr>Futura Md BT</vt:lpstr>
      <vt:lpstr>FuturaA Bk BT</vt:lpstr>
      <vt:lpstr>Monotype Sorts</vt:lpstr>
      <vt:lpstr>黑体</vt:lpstr>
      <vt:lpstr>宋体</vt:lpstr>
      <vt:lpstr>Arial</vt:lpstr>
      <vt:lpstr>Times New Roman</vt:lpstr>
      <vt:lpstr>Trebuchet MS</vt:lpstr>
      <vt:lpstr>Verdana</vt:lpstr>
      <vt:lpstr>Wingdings</vt:lpstr>
      <vt:lpstr>1_ALU_template_innovation_yellow3</vt:lpstr>
      <vt:lpstr>    第六章  数据库安全 </vt:lpstr>
      <vt:lpstr>主要内容</vt:lpstr>
      <vt:lpstr>PowerPoint 演示文稿</vt:lpstr>
      <vt:lpstr>PowerPoint 演示文稿</vt:lpstr>
      <vt:lpstr>数据库安全定义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思考题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数据库安全</dc:title>
  <dc:creator>joy</dc:creator>
  <cp:lastModifiedBy>亮亮 王</cp:lastModifiedBy>
  <cp:revision>25</cp:revision>
  <dcterms:modified xsi:type="dcterms:W3CDTF">2024-04-25T03:55:39Z</dcterms:modified>
</cp:coreProperties>
</file>