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3" r:id="rId2"/>
    <p:sldMasterId id="2147483811" r:id="rId3"/>
  </p:sldMasterIdLst>
  <p:notesMasterIdLst>
    <p:notesMasterId r:id="rId5"/>
  </p:notesMasterIdLst>
  <p:sldIdLst>
    <p:sldId id="256" r:id="rId4"/>
  </p:sldIdLst>
  <p:sldSz cx="30279975" cy="42805350"/>
  <p:notesSz cx="6858000" cy="9144000"/>
  <p:defaultTextStyle>
    <a:defPPr>
      <a:defRPr lang="de-DE"/>
    </a:defPPr>
    <a:lvl1pPr marL="0" algn="l" defTabSz="9143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5" algn="l" defTabSz="9143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1" algn="l" defTabSz="9143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6" algn="l" defTabSz="9143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1" algn="l" defTabSz="9143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77" algn="l" defTabSz="9143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52" algn="l" defTabSz="9143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27" algn="l" defTabSz="9143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03" algn="l" defTabSz="9143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bschnitt ohne Titel" id="{B0BC22A9-76BD-4F4B-B6F6-3D5E6288C89C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980">
          <p15:clr>
            <a:srgbClr val="A4A3A4"/>
          </p15:clr>
        </p15:guide>
        <p15:guide id="2" orient="horz" pos="16029">
          <p15:clr>
            <a:srgbClr val="A4A3A4"/>
          </p15:clr>
        </p15:guide>
        <p15:guide id="3" orient="horz" pos="21128">
          <p15:clr>
            <a:srgbClr val="A4A3A4"/>
          </p15:clr>
        </p15:guide>
        <p15:guide id="4" orient="horz" pos="26221">
          <p15:clr>
            <a:srgbClr val="A4A3A4"/>
          </p15:clr>
        </p15:guide>
        <p15:guide id="5" orient="horz" pos="10935">
          <p15:clr>
            <a:srgbClr val="A4A3A4"/>
          </p15:clr>
        </p15:guide>
        <p15:guide id="6" orient="horz" pos="743">
          <p15:clr>
            <a:srgbClr val="A4A3A4"/>
          </p15:clr>
        </p15:guide>
        <p15:guide id="7" pos="7808">
          <p15:clr>
            <a:srgbClr val="A4A3A4"/>
          </p15:clr>
        </p15:guide>
        <p15:guide id="8" pos="11266">
          <p15:clr>
            <a:srgbClr val="A4A3A4"/>
          </p15:clr>
        </p15:guide>
        <p15:guide id="9" pos="4355">
          <p15:clr>
            <a:srgbClr val="A4A3A4"/>
          </p15:clr>
        </p15:guide>
        <p15:guide id="10" pos="14719">
          <p15:clr>
            <a:srgbClr val="A4A3A4"/>
          </p15:clr>
        </p15:guide>
        <p15:guide id="11" pos="901">
          <p15:clr>
            <a:srgbClr val="A4A3A4"/>
          </p15:clr>
        </p15:guide>
        <p15:guide id="12" pos="18173">
          <p15:clr>
            <a:srgbClr val="A4A3A4"/>
          </p15:clr>
        </p15:guide>
        <p15:guide id="13" pos="9537">
          <p15:clr>
            <a:srgbClr val="A4A3A4"/>
          </p15:clr>
        </p15:guide>
        <p15:guide id="14" pos="9762">
          <p15:clr>
            <a:srgbClr val="A4A3A4"/>
          </p15:clr>
        </p15:guide>
        <p15:guide id="15" pos="93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9637"/>
    <a:srgbClr val="DBFDAA"/>
    <a:srgbClr val="DCFDAD"/>
    <a:srgbClr val="BE8351"/>
    <a:srgbClr val="C0504D"/>
    <a:srgbClr val="CA6E3C"/>
    <a:srgbClr val="BDB255"/>
    <a:srgbClr val="FEFEFE"/>
    <a:srgbClr val="E3FDC0"/>
    <a:srgbClr val="5C2C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882" autoAdjust="0"/>
    <p:restoredTop sz="95481" autoAdjust="0"/>
  </p:normalViewPr>
  <p:slideViewPr>
    <p:cSldViewPr>
      <p:cViewPr>
        <p:scale>
          <a:sx n="33" d="100"/>
          <a:sy n="33" d="100"/>
        </p:scale>
        <p:origin x="684" y="60"/>
      </p:cViewPr>
      <p:guideLst>
        <p:guide orient="horz" pos="5980"/>
        <p:guide orient="horz" pos="16029"/>
        <p:guide orient="horz" pos="21128"/>
        <p:guide orient="horz" pos="26221"/>
        <p:guide orient="horz" pos="10935"/>
        <p:guide orient="horz" pos="743"/>
        <p:guide pos="7808"/>
        <p:guide pos="11266"/>
        <p:guide pos="4355"/>
        <p:guide pos="14719"/>
        <p:guide pos="901"/>
        <p:guide pos="18173"/>
        <p:guide pos="9537"/>
        <p:guide pos="9762"/>
        <p:guide pos="93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4" d="100"/>
          <a:sy n="84" d="100"/>
        </p:scale>
        <p:origin x="-1884" y="-7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796BF9-8431-4ED2-8FC7-0CB41C3EC27D}" type="doc">
      <dgm:prSet loTypeId="urn:microsoft.com/office/officeart/2005/8/layout/hChevron3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3FB4409-C0FD-4090-A51C-7209E3F0DC1B}">
      <dgm:prSet phldrT="[Text]"/>
      <dgm:spPr/>
      <dgm:t>
        <a:bodyPr/>
        <a:lstStyle/>
        <a:p>
          <a:r>
            <a:rPr lang="en-US" b="1" dirty="0" smtClean="0"/>
            <a:t>Input File</a:t>
          </a:r>
        </a:p>
        <a:p>
          <a:r>
            <a:rPr lang="en-US" b="1" dirty="0" smtClean="0"/>
            <a:t>Selection</a:t>
          </a:r>
          <a:endParaRPr lang="en-US" b="1" dirty="0"/>
        </a:p>
      </dgm:t>
    </dgm:pt>
    <dgm:pt modelId="{5CA146CF-308C-4A31-9173-F72054BC194A}" type="parTrans" cxnId="{31ACAC38-40D8-4278-B188-79E72609E5B2}">
      <dgm:prSet/>
      <dgm:spPr/>
      <dgm:t>
        <a:bodyPr/>
        <a:lstStyle/>
        <a:p>
          <a:endParaRPr lang="en-US"/>
        </a:p>
      </dgm:t>
    </dgm:pt>
    <dgm:pt modelId="{ED913B3E-7F08-4089-83F9-2A04A907D002}" type="sibTrans" cxnId="{31ACAC38-40D8-4278-B188-79E72609E5B2}">
      <dgm:prSet/>
      <dgm:spPr/>
      <dgm:t>
        <a:bodyPr/>
        <a:lstStyle/>
        <a:p>
          <a:endParaRPr lang="en-US"/>
        </a:p>
      </dgm:t>
    </dgm:pt>
    <dgm:pt modelId="{1780D6B1-565E-4FD4-8CCB-985FF3034BBB}">
      <dgm:prSet phldrT="[Text]"/>
      <dgm:spPr/>
      <dgm:t>
        <a:bodyPr/>
        <a:lstStyle/>
        <a:p>
          <a:r>
            <a:rPr lang="en-US" b="1" dirty="0" smtClean="0"/>
            <a:t>Writing Query</a:t>
          </a:r>
        </a:p>
      </dgm:t>
    </dgm:pt>
    <dgm:pt modelId="{CBA3DAFB-0ADF-4751-BDC0-8EF007648ECC}" type="parTrans" cxnId="{098F42ED-4D35-4E95-A5CC-DD21B1C511A3}">
      <dgm:prSet/>
      <dgm:spPr/>
      <dgm:t>
        <a:bodyPr/>
        <a:lstStyle/>
        <a:p>
          <a:endParaRPr lang="en-US"/>
        </a:p>
      </dgm:t>
    </dgm:pt>
    <dgm:pt modelId="{0BC9AC21-4D32-4EE6-91C9-4CF09F6C01C2}" type="sibTrans" cxnId="{098F42ED-4D35-4E95-A5CC-DD21B1C511A3}">
      <dgm:prSet/>
      <dgm:spPr/>
      <dgm:t>
        <a:bodyPr/>
        <a:lstStyle/>
        <a:p>
          <a:endParaRPr lang="en-US"/>
        </a:p>
      </dgm:t>
    </dgm:pt>
    <dgm:pt modelId="{128788FC-4D4A-424A-910B-ACB5BD2C8A33}">
      <dgm:prSet phldrT="[Text]"/>
      <dgm:spPr/>
      <dgm:t>
        <a:bodyPr/>
        <a:lstStyle/>
        <a:p>
          <a:r>
            <a:rPr lang="en-US" b="1" smtClean="0"/>
            <a:t>Visualization &amp; Saving Results</a:t>
          </a:r>
          <a:endParaRPr lang="en-US" b="1" dirty="0"/>
        </a:p>
      </dgm:t>
    </dgm:pt>
    <dgm:pt modelId="{1AF9377B-1196-4457-BB19-9A0070DE5D34}" type="parTrans" cxnId="{3D34D8CE-E109-48D4-84CA-76837276E30E}">
      <dgm:prSet/>
      <dgm:spPr/>
      <dgm:t>
        <a:bodyPr/>
        <a:lstStyle/>
        <a:p>
          <a:endParaRPr lang="en-US"/>
        </a:p>
      </dgm:t>
    </dgm:pt>
    <dgm:pt modelId="{7815140C-0D49-485E-B1EE-FA72DDB138E8}" type="sibTrans" cxnId="{3D34D8CE-E109-48D4-84CA-76837276E30E}">
      <dgm:prSet/>
      <dgm:spPr/>
      <dgm:t>
        <a:bodyPr/>
        <a:lstStyle/>
        <a:p>
          <a:endParaRPr lang="en-US"/>
        </a:p>
      </dgm:t>
    </dgm:pt>
    <dgm:pt modelId="{DB9884EF-878C-4668-BB1F-3C1C63238C42}" type="pres">
      <dgm:prSet presAssocID="{D9796BF9-8431-4ED2-8FC7-0CB41C3EC27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D2CC71-9FDD-40A5-8AB8-A3ED101193A0}" type="pres">
      <dgm:prSet presAssocID="{53FB4409-C0FD-4090-A51C-7209E3F0DC1B}" presName="parTxOnly" presStyleLbl="node1" presStyleIdx="0" presStyleCnt="3" custScaleX="79487" custLinFactNeighborX="18855" custLinFactNeighborY="-3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D5B959-0D92-4196-8A8C-A407ED835F4C}" type="pres">
      <dgm:prSet presAssocID="{ED913B3E-7F08-4089-83F9-2A04A907D002}" presName="parSpace" presStyleCnt="0"/>
      <dgm:spPr/>
      <dgm:t>
        <a:bodyPr/>
        <a:lstStyle/>
        <a:p>
          <a:endParaRPr lang="en-US"/>
        </a:p>
      </dgm:t>
    </dgm:pt>
    <dgm:pt modelId="{6205DC9D-59B9-4CDA-B60E-5209AB9102DC}" type="pres">
      <dgm:prSet presAssocID="{1780D6B1-565E-4FD4-8CCB-985FF3034BBB}" presName="parTxOnly" presStyleLbl="node1" presStyleIdx="1" presStyleCnt="3" custLinFactNeighborY="-15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79D010-8E81-49E8-A46A-94F51CA3007F}" type="pres">
      <dgm:prSet presAssocID="{0BC9AC21-4D32-4EE6-91C9-4CF09F6C01C2}" presName="parSpace" presStyleCnt="0"/>
      <dgm:spPr/>
      <dgm:t>
        <a:bodyPr/>
        <a:lstStyle/>
        <a:p>
          <a:endParaRPr lang="en-US"/>
        </a:p>
      </dgm:t>
    </dgm:pt>
    <dgm:pt modelId="{B13DDE89-131F-465D-81DA-0E572964EC80}" type="pres">
      <dgm:prSet presAssocID="{128788FC-4D4A-424A-910B-ACB5BD2C8A33}" presName="parTxOnly" presStyleLbl="node1" presStyleIdx="2" presStyleCnt="3" custLinFactNeighborX="13355" custLinFactNeighborY="-40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238771-7705-4856-9E4D-FBF6D07CB376}" type="presOf" srcId="{D9796BF9-8431-4ED2-8FC7-0CB41C3EC27D}" destId="{DB9884EF-878C-4668-BB1F-3C1C63238C42}" srcOrd="0" destOrd="0" presId="urn:microsoft.com/office/officeart/2005/8/layout/hChevron3"/>
    <dgm:cxn modelId="{098F42ED-4D35-4E95-A5CC-DD21B1C511A3}" srcId="{D9796BF9-8431-4ED2-8FC7-0CB41C3EC27D}" destId="{1780D6B1-565E-4FD4-8CCB-985FF3034BBB}" srcOrd="1" destOrd="0" parTransId="{CBA3DAFB-0ADF-4751-BDC0-8EF007648ECC}" sibTransId="{0BC9AC21-4D32-4EE6-91C9-4CF09F6C01C2}"/>
    <dgm:cxn modelId="{0DDDF7D8-C988-430E-BF15-594C6576DE75}" type="presOf" srcId="{128788FC-4D4A-424A-910B-ACB5BD2C8A33}" destId="{B13DDE89-131F-465D-81DA-0E572964EC80}" srcOrd="0" destOrd="0" presId="urn:microsoft.com/office/officeart/2005/8/layout/hChevron3"/>
    <dgm:cxn modelId="{31ACAC38-40D8-4278-B188-79E72609E5B2}" srcId="{D9796BF9-8431-4ED2-8FC7-0CB41C3EC27D}" destId="{53FB4409-C0FD-4090-A51C-7209E3F0DC1B}" srcOrd="0" destOrd="0" parTransId="{5CA146CF-308C-4A31-9173-F72054BC194A}" sibTransId="{ED913B3E-7F08-4089-83F9-2A04A907D002}"/>
    <dgm:cxn modelId="{C7B62380-D281-45B0-BB04-CF8CAECCCFA8}" type="presOf" srcId="{1780D6B1-565E-4FD4-8CCB-985FF3034BBB}" destId="{6205DC9D-59B9-4CDA-B60E-5209AB9102DC}" srcOrd="0" destOrd="0" presId="urn:microsoft.com/office/officeart/2005/8/layout/hChevron3"/>
    <dgm:cxn modelId="{30CE4BC5-4D72-427A-B511-05949FBEE81A}" type="presOf" srcId="{53FB4409-C0FD-4090-A51C-7209E3F0DC1B}" destId="{F2D2CC71-9FDD-40A5-8AB8-A3ED101193A0}" srcOrd="0" destOrd="0" presId="urn:microsoft.com/office/officeart/2005/8/layout/hChevron3"/>
    <dgm:cxn modelId="{3D34D8CE-E109-48D4-84CA-76837276E30E}" srcId="{D9796BF9-8431-4ED2-8FC7-0CB41C3EC27D}" destId="{128788FC-4D4A-424A-910B-ACB5BD2C8A33}" srcOrd="2" destOrd="0" parTransId="{1AF9377B-1196-4457-BB19-9A0070DE5D34}" sibTransId="{7815140C-0D49-485E-B1EE-FA72DDB138E8}"/>
    <dgm:cxn modelId="{EE1C1020-C4EE-4B66-A463-76326FA427F4}" type="presParOf" srcId="{DB9884EF-878C-4668-BB1F-3C1C63238C42}" destId="{F2D2CC71-9FDD-40A5-8AB8-A3ED101193A0}" srcOrd="0" destOrd="0" presId="urn:microsoft.com/office/officeart/2005/8/layout/hChevron3"/>
    <dgm:cxn modelId="{3B4F8D7D-7370-4568-BF16-E2E01DD99C15}" type="presParOf" srcId="{DB9884EF-878C-4668-BB1F-3C1C63238C42}" destId="{CFD5B959-0D92-4196-8A8C-A407ED835F4C}" srcOrd="1" destOrd="0" presId="urn:microsoft.com/office/officeart/2005/8/layout/hChevron3"/>
    <dgm:cxn modelId="{23DD6BF2-37E1-4A97-BDC0-BA92912516F8}" type="presParOf" srcId="{DB9884EF-878C-4668-BB1F-3C1C63238C42}" destId="{6205DC9D-59B9-4CDA-B60E-5209AB9102DC}" srcOrd="2" destOrd="0" presId="urn:microsoft.com/office/officeart/2005/8/layout/hChevron3"/>
    <dgm:cxn modelId="{AE08BBB7-A8D6-4F8A-A8F2-0A4ABE1641B9}" type="presParOf" srcId="{DB9884EF-878C-4668-BB1F-3C1C63238C42}" destId="{7B79D010-8E81-49E8-A46A-94F51CA3007F}" srcOrd="3" destOrd="0" presId="urn:microsoft.com/office/officeart/2005/8/layout/hChevron3"/>
    <dgm:cxn modelId="{F1924D52-BEB7-4BBF-95B0-A491F6EEE61C}" type="presParOf" srcId="{DB9884EF-878C-4668-BB1F-3C1C63238C42}" destId="{B13DDE89-131F-465D-81DA-0E572964EC80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796BF9-8431-4ED2-8FC7-0CB41C3EC27D}" type="doc">
      <dgm:prSet loTypeId="urn:microsoft.com/office/officeart/2005/8/layout/hChevron3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3FB4409-C0FD-4090-A51C-7209E3F0DC1B}">
      <dgm:prSet phldrT="[Text]" custT="1"/>
      <dgm:spPr/>
      <dgm:t>
        <a:bodyPr/>
        <a:lstStyle/>
        <a:p>
          <a:r>
            <a:rPr lang="en-US" sz="3200" b="1" dirty="0" smtClean="0"/>
            <a:t>Input File</a:t>
          </a:r>
        </a:p>
        <a:p>
          <a:r>
            <a:rPr lang="en-US" sz="3200" b="1" dirty="0" smtClean="0"/>
            <a:t> Selection</a:t>
          </a:r>
          <a:endParaRPr lang="en-US" sz="3200" b="1" dirty="0"/>
        </a:p>
      </dgm:t>
    </dgm:pt>
    <dgm:pt modelId="{5CA146CF-308C-4A31-9173-F72054BC194A}" type="parTrans" cxnId="{31ACAC38-40D8-4278-B188-79E72609E5B2}">
      <dgm:prSet/>
      <dgm:spPr/>
      <dgm:t>
        <a:bodyPr/>
        <a:lstStyle/>
        <a:p>
          <a:endParaRPr lang="en-US"/>
        </a:p>
      </dgm:t>
    </dgm:pt>
    <dgm:pt modelId="{ED913B3E-7F08-4089-83F9-2A04A907D002}" type="sibTrans" cxnId="{31ACAC38-40D8-4278-B188-79E72609E5B2}">
      <dgm:prSet/>
      <dgm:spPr/>
      <dgm:t>
        <a:bodyPr/>
        <a:lstStyle/>
        <a:p>
          <a:endParaRPr lang="en-US"/>
        </a:p>
      </dgm:t>
    </dgm:pt>
    <dgm:pt modelId="{1780D6B1-565E-4FD4-8CCB-985FF3034BBB}">
      <dgm:prSet phldrT="[Text]" custT="1"/>
      <dgm:spPr/>
      <dgm:t>
        <a:bodyPr/>
        <a:lstStyle/>
        <a:p>
          <a:r>
            <a:rPr lang="en-US" sz="3200" b="1" dirty="0" smtClean="0"/>
            <a:t>Columns Selection</a:t>
          </a:r>
        </a:p>
      </dgm:t>
    </dgm:pt>
    <dgm:pt modelId="{CBA3DAFB-0ADF-4751-BDC0-8EF007648ECC}" type="parTrans" cxnId="{098F42ED-4D35-4E95-A5CC-DD21B1C511A3}">
      <dgm:prSet/>
      <dgm:spPr/>
      <dgm:t>
        <a:bodyPr/>
        <a:lstStyle/>
        <a:p>
          <a:endParaRPr lang="en-US"/>
        </a:p>
      </dgm:t>
    </dgm:pt>
    <dgm:pt modelId="{0BC9AC21-4D32-4EE6-91C9-4CF09F6C01C2}" type="sibTrans" cxnId="{098F42ED-4D35-4E95-A5CC-DD21B1C511A3}">
      <dgm:prSet/>
      <dgm:spPr/>
      <dgm:t>
        <a:bodyPr/>
        <a:lstStyle/>
        <a:p>
          <a:endParaRPr lang="en-US"/>
        </a:p>
      </dgm:t>
    </dgm:pt>
    <dgm:pt modelId="{128788FC-4D4A-424A-910B-ACB5BD2C8A33}">
      <dgm:prSet phldrT="[Text]" custT="1"/>
      <dgm:spPr/>
      <dgm:t>
        <a:bodyPr/>
        <a:lstStyle/>
        <a:p>
          <a:r>
            <a:rPr lang="en-US" sz="3200" b="1" dirty="0" err="1" smtClean="0"/>
            <a:t>Transfor-mations</a:t>
          </a:r>
          <a:endParaRPr lang="en-US" sz="3200" b="1" dirty="0" smtClean="0"/>
        </a:p>
        <a:p>
          <a:r>
            <a:rPr lang="en-US" sz="3200" b="1" dirty="0" smtClean="0"/>
            <a:t>Selection</a:t>
          </a:r>
          <a:endParaRPr lang="en-US" sz="3200" b="1" dirty="0"/>
        </a:p>
      </dgm:t>
    </dgm:pt>
    <dgm:pt modelId="{1AF9377B-1196-4457-BB19-9A0070DE5D34}" type="parTrans" cxnId="{3D34D8CE-E109-48D4-84CA-76837276E30E}">
      <dgm:prSet/>
      <dgm:spPr/>
      <dgm:t>
        <a:bodyPr/>
        <a:lstStyle/>
        <a:p>
          <a:endParaRPr lang="en-US"/>
        </a:p>
      </dgm:t>
    </dgm:pt>
    <dgm:pt modelId="{7815140C-0D49-485E-B1EE-FA72DDB138E8}" type="sibTrans" cxnId="{3D34D8CE-E109-48D4-84CA-76837276E30E}">
      <dgm:prSet/>
      <dgm:spPr/>
      <dgm:t>
        <a:bodyPr/>
        <a:lstStyle/>
        <a:p>
          <a:endParaRPr lang="en-US"/>
        </a:p>
      </dgm:t>
    </dgm:pt>
    <dgm:pt modelId="{F0CA8D5D-AB42-498C-8787-7278F6978C7B}">
      <dgm:prSet phldrT="[Text]" custT="1"/>
      <dgm:spPr/>
      <dgm:t>
        <a:bodyPr/>
        <a:lstStyle/>
        <a:p>
          <a:r>
            <a:rPr lang="en-US" sz="3200" b="1" dirty="0" smtClean="0"/>
            <a:t>Restriction Selection </a:t>
          </a:r>
          <a:endParaRPr lang="en-US" sz="3200" b="1" dirty="0"/>
        </a:p>
      </dgm:t>
    </dgm:pt>
    <dgm:pt modelId="{CD69CC89-BD4C-4D25-A29A-8651E4543014}" type="parTrans" cxnId="{F3C142F2-8596-4DF1-AC5A-C90EDEC77419}">
      <dgm:prSet/>
      <dgm:spPr/>
      <dgm:t>
        <a:bodyPr/>
        <a:lstStyle/>
        <a:p>
          <a:endParaRPr lang="en-US"/>
        </a:p>
      </dgm:t>
    </dgm:pt>
    <dgm:pt modelId="{AE4F49EC-CC3C-4A28-A614-13FFC8A5AC74}" type="sibTrans" cxnId="{F3C142F2-8596-4DF1-AC5A-C90EDEC77419}">
      <dgm:prSet/>
      <dgm:spPr/>
      <dgm:t>
        <a:bodyPr/>
        <a:lstStyle/>
        <a:p>
          <a:endParaRPr lang="en-US"/>
        </a:p>
      </dgm:t>
    </dgm:pt>
    <dgm:pt modelId="{BE9431F6-7369-4C7C-A090-DEC140BB40BF}">
      <dgm:prSet phldrT="[Text]" custT="1"/>
      <dgm:spPr/>
      <dgm:t>
        <a:bodyPr/>
        <a:lstStyle/>
        <a:p>
          <a:r>
            <a:rPr lang="en-US" sz="3600" b="1" dirty="0" smtClean="0"/>
            <a:t>Output File  </a:t>
          </a:r>
          <a:endParaRPr lang="en-US" sz="2800" dirty="0"/>
        </a:p>
      </dgm:t>
    </dgm:pt>
    <dgm:pt modelId="{5711B8C6-15B4-45DF-8F37-14C9978F26CD}" type="parTrans" cxnId="{18C81AA7-D5B4-46B2-BFEF-8056FE600462}">
      <dgm:prSet/>
      <dgm:spPr/>
      <dgm:t>
        <a:bodyPr/>
        <a:lstStyle/>
        <a:p>
          <a:endParaRPr lang="en-US"/>
        </a:p>
      </dgm:t>
    </dgm:pt>
    <dgm:pt modelId="{D1A517F8-2544-4DEF-941C-D1C848AE6359}" type="sibTrans" cxnId="{18C81AA7-D5B4-46B2-BFEF-8056FE600462}">
      <dgm:prSet/>
      <dgm:spPr/>
      <dgm:t>
        <a:bodyPr/>
        <a:lstStyle/>
        <a:p>
          <a:endParaRPr lang="en-US"/>
        </a:p>
      </dgm:t>
    </dgm:pt>
    <dgm:pt modelId="{BF36DD76-DE96-4EE6-A43C-4FE469CFF796}" type="pres">
      <dgm:prSet presAssocID="{D9796BF9-8431-4ED2-8FC7-0CB41C3EC27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C48B8B4-60A8-42C6-825E-8F669D9A99E1}" type="pres">
      <dgm:prSet presAssocID="{53FB4409-C0FD-4090-A51C-7209E3F0DC1B}" presName="parTxOnly" presStyleLbl="node1" presStyleIdx="0" presStyleCnt="5" custScaleY="137031" custLinFactNeighborX="1923" custLinFactNeighborY="-21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427C09-835C-44E7-AD20-25D7A16FDE5C}" type="pres">
      <dgm:prSet presAssocID="{ED913B3E-7F08-4089-83F9-2A04A907D002}" presName="parSpace" presStyleCnt="0"/>
      <dgm:spPr/>
      <dgm:t>
        <a:bodyPr/>
        <a:lstStyle/>
        <a:p>
          <a:endParaRPr lang="en-US"/>
        </a:p>
      </dgm:t>
    </dgm:pt>
    <dgm:pt modelId="{20CB3CD6-6C42-4585-B275-F8DA14DB573F}" type="pres">
      <dgm:prSet presAssocID="{1780D6B1-565E-4FD4-8CCB-985FF3034BBB}" presName="parTxOnly" presStyleLbl="node1" presStyleIdx="1" presStyleCnt="5" custScaleX="124702" custScaleY="137031" custLinFactNeighborX="-4931" custLinFactNeighborY="2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148F6B-52EC-4517-BD41-F74D895B7966}" type="pres">
      <dgm:prSet presAssocID="{0BC9AC21-4D32-4EE6-91C9-4CF09F6C01C2}" presName="parSpace" presStyleCnt="0"/>
      <dgm:spPr/>
      <dgm:t>
        <a:bodyPr/>
        <a:lstStyle/>
        <a:p>
          <a:endParaRPr lang="en-US"/>
        </a:p>
      </dgm:t>
    </dgm:pt>
    <dgm:pt modelId="{7E5D899E-FFD0-4D82-ABF7-8082F965E65C}" type="pres">
      <dgm:prSet presAssocID="{128788FC-4D4A-424A-910B-ACB5BD2C8A33}" presName="parTxOnly" presStyleLbl="node1" presStyleIdx="2" presStyleCnt="5" custScaleX="156588" custScaleY="1370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3C5A55-E08C-4242-B9BA-9F74B19160F8}" type="pres">
      <dgm:prSet presAssocID="{7815140C-0D49-485E-B1EE-FA72DDB138E8}" presName="parSpace" presStyleCnt="0"/>
      <dgm:spPr/>
      <dgm:t>
        <a:bodyPr/>
        <a:lstStyle/>
        <a:p>
          <a:endParaRPr lang="en-US"/>
        </a:p>
      </dgm:t>
    </dgm:pt>
    <dgm:pt modelId="{32C0C99E-06C1-4DC1-88F3-95D16B844008}" type="pres">
      <dgm:prSet presAssocID="{F0CA8D5D-AB42-498C-8787-7278F6978C7B}" presName="parTxOnly" presStyleLbl="node1" presStyleIdx="3" presStyleCnt="5" custScaleX="154150" custScaleY="1370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A59832-57C7-461D-980A-C1AABD6C75A9}" type="pres">
      <dgm:prSet presAssocID="{AE4F49EC-CC3C-4A28-A614-13FFC8A5AC74}" presName="parSpace" presStyleCnt="0"/>
      <dgm:spPr/>
      <dgm:t>
        <a:bodyPr/>
        <a:lstStyle/>
        <a:p>
          <a:endParaRPr lang="en-US"/>
        </a:p>
      </dgm:t>
    </dgm:pt>
    <dgm:pt modelId="{7F5A315B-5A31-4C25-A1C4-104BD6560B90}" type="pres">
      <dgm:prSet presAssocID="{BE9431F6-7369-4C7C-A090-DEC140BB40BF}" presName="parTxOnly" presStyleLbl="node1" presStyleIdx="4" presStyleCnt="5" custScaleX="128616" custScaleY="137031" custLinFactNeighborX="47151" custLinFactNeighborY="-23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8F42ED-4D35-4E95-A5CC-DD21B1C511A3}" srcId="{D9796BF9-8431-4ED2-8FC7-0CB41C3EC27D}" destId="{1780D6B1-565E-4FD4-8CCB-985FF3034BBB}" srcOrd="1" destOrd="0" parTransId="{CBA3DAFB-0ADF-4751-BDC0-8EF007648ECC}" sibTransId="{0BC9AC21-4D32-4EE6-91C9-4CF09F6C01C2}"/>
    <dgm:cxn modelId="{31ACAC38-40D8-4278-B188-79E72609E5B2}" srcId="{D9796BF9-8431-4ED2-8FC7-0CB41C3EC27D}" destId="{53FB4409-C0FD-4090-A51C-7209E3F0DC1B}" srcOrd="0" destOrd="0" parTransId="{5CA146CF-308C-4A31-9173-F72054BC194A}" sibTransId="{ED913B3E-7F08-4089-83F9-2A04A907D002}"/>
    <dgm:cxn modelId="{3D34D8CE-E109-48D4-84CA-76837276E30E}" srcId="{D9796BF9-8431-4ED2-8FC7-0CB41C3EC27D}" destId="{128788FC-4D4A-424A-910B-ACB5BD2C8A33}" srcOrd="2" destOrd="0" parTransId="{1AF9377B-1196-4457-BB19-9A0070DE5D34}" sibTransId="{7815140C-0D49-485E-B1EE-FA72DDB138E8}"/>
    <dgm:cxn modelId="{F3C142F2-8596-4DF1-AC5A-C90EDEC77419}" srcId="{D9796BF9-8431-4ED2-8FC7-0CB41C3EC27D}" destId="{F0CA8D5D-AB42-498C-8787-7278F6978C7B}" srcOrd="3" destOrd="0" parTransId="{CD69CC89-BD4C-4D25-A29A-8651E4543014}" sibTransId="{AE4F49EC-CC3C-4A28-A614-13FFC8A5AC74}"/>
    <dgm:cxn modelId="{CD87F3E9-1915-44A0-8B16-F26CE64F0855}" type="presOf" srcId="{F0CA8D5D-AB42-498C-8787-7278F6978C7B}" destId="{32C0C99E-06C1-4DC1-88F3-95D16B844008}" srcOrd="0" destOrd="0" presId="urn:microsoft.com/office/officeart/2005/8/layout/hChevron3"/>
    <dgm:cxn modelId="{1B83ABBB-8CA7-4CFA-BE64-B2F11BC5E9CF}" type="presOf" srcId="{1780D6B1-565E-4FD4-8CCB-985FF3034BBB}" destId="{20CB3CD6-6C42-4585-B275-F8DA14DB573F}" srcOrd="0" destOrd="0" presId="urn:microsoft.com/office/officeart/2005/8/layout/hChevron3"/>
    <dgm:cxn modelId="{E8B5B1E2-2D21-4CC5-A279-8E44FF0B437B}" type="presOf" srcId="{128788FC-4D4A-424A-910B-ACB5BD2C8A33}" destId="{7E5D899E-FFD0-4D82-ABF7-8082F965E65C}" srcOrd="0" destOrd="0" presId="urn:microsoft.com/office/officeart/2005/8/layout/hChevron3"/>
    <dgm:cxn modelId="{18C81AA7-D5B4-46B2-BFEF-8056FE600462}" srcId="{D9796BF9-8431-4ED2-8FC7-0CB41C3EC27D}" destId="{BE9431F6-7369-4C7C-A090-DEC140BB40BF}" srcOrd="4" destOrd="0" parTransId="{5711B8C6-15B4-45DF-8F37-14C9978F26CD}" sibTransId="{D1A517F8-2544-4DEF-941C-D1C848AE6359}"/>
    <dgm:cxn modelId="{CE8B2832-C56B-4FE1-BA66-1B932745C388}" type="presOf" srcId="{BE9431F6-7369-4C7C-A090-DEC140BB40BF}" destId="{7F5A315B-5A31-4C25-A1C4-104BD6560B90}" srcOrd="0" destOrd="0" presId="urn:microsoft.com/office/officeart/2005/8/layout/hChevron3"/>
    <dgm:cxn modelId="{E9E3CD9F-E908-467A-9894-55085BCFBB2E}" type="presOf" srcId="{53FB4409-C0FD-4090-A51C-7209E3F0DC1B}" destId="{CC48B8B4-60A8-42C6-825E-8F669D9A99E1}" srcOrd="0" destOrd="0" presId="urn:microsoft.com/office/officeart/2005/8/layout/hChevron3"/>
    <dgm:cxn modelId="{862145D9-0FD1-4A6B-A4D6-4D93E631A538}" type="presOf" srcId="{D9796BF9-8431-4ED2-8FC7-0CB41C3EC27D}" destId="{BF36DD76-DE96-4EE6-A43C-4FE469CFF796}" srcOrd="0" destOrd="0" presId="urn:microsoft.com/office/officeart/2005/8/layout/hChevron3"/>
    <dgm:cxn modelId="{06115748-95E1-4097-BAE5-39696BEF7658}" type="presParOf" srcId="{BF36DD76-DE96-4EE6-A43C-4FE469CFF796}" destId="{CC48B8B4-60A8-42C6-825E-8F669D9A99E1}" srcOrd="0" destOrd="0" presId="urn:microsoft.com/office/officeart/2005/8/layout/hChevron3"/>
    <dgm:cxn modelId="{FF1175B3-C574-4CA4-9453-73ECD36AB26C}" type="presParOf" srcId="{BF36DD76-DE96-4EE6-A43C-4FE469CFF796}" destId="{CC427C09-835C-44E7-AD20-25D7A16FDE5C}" srcOrd="1" destOrd="0" presId="urn:microsoft.com/office/officeart/2005/8/layout/hChevron3"/>
    <dgm:cxn modelId="{811395C3-7F52-4355-AE9B-829368898C4E}" type="presParOf" srcId="{BF36DD76-DE96-4EE6-A43C-4FE469CFF796}" destId="{20CB3CD6-6C42-4585-B275-F8DA14DB573F}" srcOrd="2" destOrd="0" presId="urn:microsoft.com/office/officeart/2005/8/layout/hChevron3"/>
    <dgm:cxn modelId="{6AA2D359-9A3D-4D57-8E12-6CC015727936}" type="presParOf" srcId="{BF36DD76-DE96-4EE6-A43C-4FE469CFF796}" destId="{07148F6B-52EC-4517-BD41-F74D895B7966}" srcOrd="3" destOrd="0" presId="urn:microsoft.com/office/officeart/2005/8/layout/hChevron3"/>
    <dgm:cxn modelId="{453BD648-2286-43E2-8BC8-9D2AF98D572D}" type="presParOf" srcId="{BF36DD76-DE96-4EE6-A43C-4FE469CFF796}" destId="{7E5D899E-FFD0-4D82-ABF7-8082F965E65C}" srcOrd="4" destOrd="0" presId="urn:microsoft.com/office/officeart/2005/8/layout/hChevron3"/>
    <dgm:cxn modelId="{2346BE1D-F429-45B0-A629-594CD612718B}" type="presParOf" srcId="{BF36DD76-DE96-4EE6-A43C-4FE469CFF796}" destId="{823C5A55-E08C-4242-B9BA-9F74B19160F8}" srcOrd="5" destOrd="0" presId="urn:microsoft.com/office/officeart/2005/8/layout/hChevron3"/>
    <dgm:cxn modelId="{FCDF1CCD-7249-4E3D-95D7-555B525295A5}" type="presParOf" srcId="{BF36DD76-DE96-4EE6-A43C-4FE469CFF796}" destId="{32C0C99E-06C1-4DC1-88F3-95D16B844008}" srcOrd="6" destOrd="0" presId="urn:microsoft.com/office/officeart/2005/8/layout/hChevron3"/>
    <dgm:cxn modelId="{3A0E79E4-EC3D-450B-98D3-4426EF543CB6}" type="presParOf" srcId="{BF36DD76-DE96-4EE6-A43C-4FE469CFF796}" destId="{94A59832-57C7-461D-980A-C1AABD6C75A9}" srcOrd="7" destOrd="0" presId="urn:microsoft.com/office/officeart/2005/8/layout/hChevron3"/>
    <dgm:cxn modelId="{D27D5656-0535-417E-8641-45DCA3EEE3DE}" type="presParOf" srcId="{BF36DD76-DE96-4EE6-A43C-4FE469CFF796}" destId="{7F5A315B-5A31-4C25-A1C4-104BD6560B9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796BF9-8431-4ED2-8FC7-0CB41C3EC27D}" type="doc">
      <dgm:prSet loTypeId="urn:microsoft.com/office/officeart/2005/8/layout/hChevron3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FE5B1D0-4F29-439F-8FBA-655B84125CC0}">
      <dgm:prSet/>
      <dgm:spPr/>
      <dgm:t>
        <a:bodyPr/>
        <a:lstStyle/>
        <a:p>
          <a:r>
            <a:rPr lang="es-ES" b="1" dirty="0" err="1" smtClean="0"/>
            <a:t>Write</a:t>
          </a:r>
          <a:r>
            <a:rPr lang="es-ES" b="1" dirty="0" smtClean="0"/>
            <a:t> </a:t>
          </a:r>
          <a:r>
            <a:rPr lang="es-ES" b="1" dirty="0" err="1" smtClean="0"/>
            <a:t>or</a:t>
          </a:r>
          <a:r>
            <a:rPr lang="es-ES" b="1" dirty="0" smtClean="0"/>
            <a:t> Load IJSL Script</a:t>
          </a:r>
          <a:endParaRPr lang="es-ES" b="1" dirty="0"/>
        </a:p>
      </dgm:t>
    </dgm:pt>
    <dgm:pt modelId="{2476C272-F99A-4382-BC49-BA80088ABEC8}" type="parTrans" cxnId="{BD34B5D1-1C9D-40F0-A99C-A31379BD3C8B}">
      <dgm:prSet/>
      <dgm:spPr/>
      <dgm:t>
        <a:bodyPr/>
        <a:lstStyle/>
        <a:p>
          <a:endParaRPr lang="es-ES"/>
        </a:p>
      </dgm:t>
    </dgm:pt>
    <dgm:pt modelId="{54AA83A4-FCFB-44A3-870F-177C2AC2B8A2}" type="sibTrans" cxnId="{BD34B5D1-1C9D-40F0-A99C-A31379BD3C8B}">
      <dgm:prSet/>
      <dgm:spPr/>
      <dgm:t>
        <a:bodyPr/>
        <a:lstStyle/>
        <a:p>
          <a:endParaRPr lang="es-ES"/>
        </a:p>
      </dgm:t>
    </dgm:pt>
    <dgm:pt modelId="{BF36DD76-DE96-4EE6-A43C-4FE469CFF796}" type="pres">
      <dgm:prSet presAssocID="{D9796BF9-8431-4ED2-8FC7-0CB41C3EC27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7559E49-8103-44F4-930E-82AC77866CE5}" type="pres">
      <dgm:prSet presAssocID="{3FE5B1D0-4F29-439F-8FBA-655B84125CC0}" presName="parTxOnly" presStyleLbl="node1" presStyleIdx="0" presStyleCnt="1" custScaleX="94496" custScaleY="100000" custLinFactX="43696" custLinFactY="59384" custLinFactNeighborX="100000" custLinFactNeighborY="1000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862145D9-0FD1-4A6B-A4D6-4D93E631A538}" type="presOf" srcId="{D9796BF9-8431-4ED2-8FC7-0CB41C3EC27D}" destId="{BF36DD76-DE96-4EE6-A43C-4FE469CFF796}" srcOrd="0" destOrd="0" presId="urn:microsoft.com/office/officeart/2005/8/layout/hChevron3"/>
    <dgm:cxn modelId="{BD34B5D1-1C9D-40F0-A99C-A31379BD3C8B}" srcId="{D9796BF9-8431-4ED2-8FC7-0CB41C3EC27D}" destId="{3FE5B1D0-4F29-439F-8FBA-655B84125CC0}" srcOrd="0" destOrd="0" parTransId="{2476C272-F99A-4382-BC49-BA80088ABEC8}" sibTransId="{54AA83A4-FCFB-44A3-870F-177C2AC2B8A2}"/>
    <dgm:cxn modelId="{9388BF17-29BE-494A-B010-02EBA11693DC}" type="presOf" srcId="{3FE5B1D0-4F29-439F-8FBA-655B84125CC0}" destId="{07559E49-8103-44F4-930E-82AC77866CE5}" srcOrd="0" destOrd="0" presId="urn:microsoft.com/office/officeart/2005/8/layout/hChevron3"/>
    <dgm:cxn modelId="{D3900F1E-836F-42AA-B8B4-7F0F26B7B57F}" type="presParOf" srcId="{BF36DD76-DE96-4EE6-A43C-4FE469CFF796}" destId="{07559E49-8103-44F4-930E-82AC77866CE5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3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D2CC71-9FDD-40A5-8AB8-A3ED101193A0}">
      <dsp:nvSpPr>
        <dsp:cNvPr id="0" name=""/>
        <dsp:cNvSpPr/>
      </dsp:nvSpPr>
      <dsp:spPr>
        <a:xfrm>
          <a:off x="233320" y="0"/>
          <a:ext cx="4888770" cy="1326175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1356" tIns="90678" rIns="45339" bIns="90678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1" kern="1200" dirty="0" smtClean="0"/>
            <a:t>Input File</a:t>
          </a:r>
        </a:p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1" kern="1200" dirty="0" smtClean="0"/>
            <a:t>Selection</a:t>
          </a:r>
          <a:endParaRPr lang="en-US" sz="3400" b="1" kern="1200" dirty="0"/>
        </a:p>
      </dsp:txBody>
      <dsp:txXfrm>
        <a:off x="233320" y="0"/>
        <a:ext cx="4557226" cy="1326175"/>
      </dsp:txXfrm>
    </dsp:sp>
    <dsp:sp modelId="{6205DC9D-59B9-4CDA-B60E-5209AB9102DC}">
      <dsp:nvSpPr>
        <dsp:cNvPr id="0" name=""/>
        <dsp:cNvSpPr/>
      </dsp:nvSpPr>
      <dsp:spPr>
        <a:xfrm>
          <a:off x="3660078" y="0"/>
          <a:ext cx="6150402" cy="1326175"/>
        </a:xfrm>
        <a:prstGeom prst="chevron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6017" tIns="90678" rIns="45339" bIns="90678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1" kern="1200" dirty="0" smtClean="0"/>
            <a:t>Writing Query</a:t>
          </a:r>
        </a:p>
      </dsp:txBody>
      <dsp:txXfrm>
        <a:off x="4323166" y="0"/>
        <a:ext cx="4824227" cy="1326175"/>
      </dsp:txXfrm>
    </dsp:sp>
    <dsp:sp modelId="{B13DDE89-131F-465D-81DA-0E572964EC80}">
      <dsp:nvSpPr>
        <dsp:cNvPr id="0" name=""/>
        <dsp:cNvSpPr/>
      </dsp:nvSpPr>
      <dsp:spPr>
        <a:xfrm>
          <a:off x="8581788" y="0"/>
          <a:ext cx="6150402" cy="1326175"/>
        </a:xfrm>
        <a:prstGeom prst="chevron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6017" tIns="90678" rIns="45339" bIns="90678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1" kern="1200" smtClean="0"/>
            <a:t>Visualization &amp; Saving Results</a:t>
          </a:r>
          <a:endParaRPr lang="en-US" sz="3400" b="1" kern="1200" dirty="0"/>
        </a:p>
      </dsp:txBody>
      <dsp:txXfrm>
        <a:off x="9244876" y="0"/>
        <a:ext cx="4824227" cy="13261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48B8B4-60A8-42C6-825E-8F669D9A99E1}">
      <dsp:nvSpPr>
        <dsp:cNvPr id="0" name=""/>
        <dsp:cNvSpPr/>
      </dsp:nvSpPr>
      <dsp:spPr>
        <a:xfrm>
          <a:off x="12584" y="89635"/>
          <a:ext cx="2464334" cy="1350760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Input File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 Selection</a:t>
          </a:r>
          <a:endParaRPr lang="en-US" sz="3200" b="1" kern="1200" dirty="0"/>
        </a:p>
      </dsp:txBody>
      <dsp:txXfrm>
        <a:off x="12584" y="89635"/>
        <a:ext cx="2126644" cy="1350760"/>
      </dsp:txXfrm>
    </dsp:sp>
    <dsp:sp modelId="{20CB3CD6-6C42-4585-B275-F8DA14DB573F}">
      <dsp:nvSpPr>
        <dsp:cNvPr id="0" name=""/>
        <dsp:cNvSpPr/>
      </dsp:nvSpPr>
      <dsp:spPr>
        <a:xfrm>
          <a:off x="1950271" y="113805"/>
          <a:ext cx="3073074" cy="1350760"/>
        </a:xfrm>
        <a:prstGeom prst="chevron">
          <a:avLst/>
        </a:prstGeom>
        <a:gradFill rotWithShape="0">
          <a:gsLst>
            <a:gs pos="0">
              <a:schemeClr val="accent2">
                <a:hueOff val="1170380"/>
                <a:satOff val="-1460"/>
                <a:lumOff val="343"/>
                <a:alphaOff val="0"/>
                <a:shade val="51000"/>
                <a:satMod val="130000"/>
              </a:schemeClr>
            </a:gs>
            <a:gs pos="80000">
              <a:schemeClr val="accent2">
                <a:hueOff val="1170380"/>
                <a:satOff val="-1460"/>
                <a:lumOff val="343"/>
                <a:alphaOff val="0"/>
                <a:shade val="93000"/>
                <a:satMod val="130000"/>
              </a:schemeClr>
            </a:gs>
            <a:gs pos="100000">
              <a:schemeClr val="accent2">
                <a:hueOff val="1170380"/>
                <a:satOff val="-1460"/>
                <a:lumOff val="34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85344" rIns="42672" bIns="8534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Columns Selection</a:t>
          </a:r>
        </a:p>
      </dsp:txBody>
      <dsp:txXfrm>
        <a:off x="2625651" y="113805"/>
        <a:ext cx="1722314" cy="1350760"/>
      </dsp:txXfrm>
    </dsp:sp>
    <dsp:sp modelId="{7E5D899E-FFD0-4D82-ABF7-8082F965E65C}">
      <dsp:nvSpPr>
        <dsp:cNvPr id="0" name=""/>
        <dsp:cNvSpPr/>
      </dsp:nvSpPr>
      <dsp:spPr>
        <a:xfrm>
          <a:off x="4554781" y="111272"/>
          <a:ext cx="3858852" cy="1350760"/>
        </a:xfrm>
        <a:prstGeom prst="chevron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shade val="51000"/>
                <a:satMod val="130000"/>
              </a:schemeClr>
            </a:gs>
            <a:gs pos="80000">
              <a:schemeClr val="accent2">
                <a:hueOff val="2340759"/>
                <a:satOff val="-2919"/>
                <a:lumOff val="686"/>
                <a:alphaOff val="0"/>
                <a:shade val="93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85344" rIns="42672" bIns="8534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err="1" smtClean="0"/>
            <a:t>Transfor-mations</a:t>
          </a:r>
          <a:endParaRPr lang="en-US" sz="3200" b="1" kern="1200" dirty="0" smtClean="0"/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Selection</a:t>
          </a:r>
          <a:endParaRPr lang="en-US" sz="3200" b="1" kern="1200" dirty="0"/>
        </a:p>
      </dsp:txBody>
      <dsp:txXfrm>
        <a:off x="5230161" y="111272"/>
        <a:ext cx="2508092" cy="1350760"/>
      </dsp:txXfrm>
    </dsp:sp>
    <dsp:sp modelId="{32C0C99E-06C1-4DC1-88F3-95D16B844008}">
      <dsp:nvSpPr>
        <dsp:cNvPr id="0" name=""/>
        <dsp:cNvSpPr/>
      </dsp:nvSpPr>
      <dsp:spPr>
        <a:xfrm>
          <a:off x="7920767" y="111272"/>
          <a:ext cx="3798771" cy="1350760"/>
        </a:xfrm>
        <a:prstGeom prst="chevron">
          <a:avLst/>
        </a:prstGeom>
        <a:gradFill rotWithShape="0">
          <a:gsLst>
            <a:gs pos="0">
              <a:schemeClr val="accent2">
                <a:hueOff val="3511139"/>
                <a:satOff val="-4379"/>
                <a:lumOff val="1030"/>
                <a:alphaOff val="0"/>
                <a:shade val="51000"/>
                <a:satMod val="130000"/>
              </a:schemeClr>
            </a:gs>
            <a:gs pos="80000">
              <a:schemeClr val="accent2">
                <a:hueOff val="3511139"/>
                <a:satOff val="-4379"/>
                <a:lumOff val="1030"/>
                <a:alphaOff val="0"/>
                <a:shade val="93000"/>
                <a:satMod val="130000"/>
              </a:schemeClr>
            </a:gs>
            <a:gs pos="100000">
              <a:schemeClr val="accent2">
                <a:hueOff val="3511139"/>
                <a:satOff val="-4379"/>
                <a:lumOff val="10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85344" rIns="42672" bIns="8534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Restriction Selection </a:t>
          </a:r>
          <a:endParaRPr lang="en-US" sz="3200" b="1" kern="1200" dirty="0"/>
        </a:p>
      </dsp:txBody>
      <dsp:txXfrm>
        <a:off x="8596147" y="111272"/>
        <a:ext cx="2448011" cy="1350760"/>
      </dsp:txXfrm>
    </dsp:sp>
    <dsp:sp modelId="{7F5A315B-5A31-4C25-A1C4-104BD6560B90}">
      <dsp:nvSpPr>
        <dsp:cNvPr id="0" name=""/>
        <dsp:cNvSpPr/>
      </dsp:nvSpPr>
      <dsp:spPr>
        <a:xfrm>
          <a:off x="11229778" y="87663"/>
          <a:ext cx="3169528" cy="1350760"/>
        </a:xfrm>
        <a:prstGeom prst="chevron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Output File  </a:t>
          </a:r>
          <a:endParaRPr lang="en-US" sz="2800" kern="1200" dirty="0"/>
        </a:p>
      </dsp:txBody>
      <dsp:txXfrm>
        <a:off x="11905158" y="87663"/>
        <a:ext cx="1818768" cy="13507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559E49-8103-44F4-930E-82AC77866CE5}">
      <dsp:nvSpPr>
        <dsp:cNvPr id="0" name=""/>
        <dsp:cNvSpPr/>
      </dsp:nvSpPr>
      <dsp:spPr>
        <a:xfrm>
          <a:off x="164219" y="379850"/>
          <a:ext cx="2819419" cy="1193455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b="1" kern="1200" dirty="0" err="1" smtClean="0"/>
            <a:t>Write</a:t>
          </a:r>
          <a:r>
            <a:rPr lang="es-ES" sz="3200" b="1" kern="1200" dirty="0" smtClean="0"/>
            <a:t> </a:t>
          </a:r>
          <a:r>
            <a:rPr lang="es-ES" sz="3200" b="1" kern="1200" dirty="0" err="1" smtClean="0"/>
            <a:t>or</a:t>
          </a:r>
          <a:r>
            <a:rPr lang="es-ES" sz="3200" b="1" kern="1200" dirty="0" smtClean="0"/>
            <a:t> Load IJSL Script</a:t>
          </a:r>
          <a:endParaRPr lang="es-ES" sz="3200" b="1" kern="1200" dirty="0"/>
        </a:p>
      </dsp:txBody>
      <dsp:txXfrm>
        <a:off x="164219" y="379850"/>
        <a:ext cx="2521055" cy="11934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1084A-9343-4191-9677-8C37E61AEDC2}" type="datetimeFigureOut">
              <a:rPr lang="de-DE" smtClean="0"/>
              <a:t>18.05.2016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E4BCB-CE75-4502-9D29-636BD62EA7CA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7447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5" algn="l" defTabSz="9143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1" algn="l" defTabSz="9143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26" algn="l" defTabSz="9143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1" algn="l" defTabSz="9143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77" algn="l" defTabSz="9143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52" algn="l" defTabSz="9143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27" algn="l" defTabSz="9143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03" algn="l" defTabSz="9143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 userDrawn="1"/>
        </p:nvSpPr>
        <p:spPr>
          <a:xfrm>
            <a:off x="-14981" y="9264596"/>
            <a:ext cx="30294956" cy="242761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Textfeld 4"/>
          <p:cNvSpPr txBox="1"/>
          <p:nvPr userDrawn="1"/>
        </p:nvSpPr>
        <p:spPr>
          <a:xfrm>
            <a:off x="1429887" y="9264590"/>
            <a:ext cx="10835333" cy="8093039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6000" noProof="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cs typeface="Aharoni" pitchFamily="2" charset="-79"/>
              </a:rPr>
              <a:t>Welcome</a:t>
            </a:r>
            <a:endParaRPr lang="en-US" sz="6600" noProof="0" dirty="0">
              <a:solidFill>
                <a:schemeClr val="bg2">
                  <a:lumMod val="40000"/>
                  <a:lumOff val="60000"/>
                </a:schemeClr>
              </a:solidFill>
              <a:latin typeface="+mj-lt"/>
              <a:cs typeface="Aharoni" pitchFamily="2" charset="-79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12265223" y="25445406"/>
            <a:ext cx="16584866" cy="809537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de-DE" sz="60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cs typeface="Aharoni" pitchFamily="2" charset="-79"/>
              </a:rPr>
              <a:t>WelcomeText</a:t>
            </a:r>
            <a:endParaRPr lang="de-DE" sz="6000" dirty="0">
              <a:solidFill>
                <a:schemeClr val="bg2">
                  <a:lumMod val="40000"/>
                  <a:lumOff val="60000"/>
                </a:schemeClr>
              </a:solidFill>
              <a:latin typeface="+mj-lt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68923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(Sho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429887" y="9264587"/>
            <a:ext cx="27420203" cy="24048280"/>
          </a:xfrm>
          <a:prstGeom prst="rect">
            <a:avLst/>
          </a:prstGeom>
        </p:spPr>
        <p:txBody>
          <a:bodyPr lIns="91435" tIns="45717" rIns="91435" bIns="45717"/>
          <a:lstStyle>
            <a:lvl1pPr marL="0" marR="0" indent="0" algn="l" defTabSz="91435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 baseline="0">
                <a:latin typeface="Courier New" pitchFamily="49" charset="0"/>
                <a:cs typeface="Courier New" pitchFamily="49" charset="0"/>
              </a:defRPr>
            </a:lvl1pPr>
            <a:lvl2pPr>
              <a:defRPr sz="2400">
                <a:latin typeface="+mn-lt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area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presentation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short</a:t>
            </a:r>
            <a:r>
              <a:rPr lang="de-DE" dirty="0" smtClean="0"/>
              <a:t> 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snippets</a:t>
            </a:r>
            <a:r>
              <a:rPr lang="de-DE" dirty="0" smtClean="0"/>
              <a:t>.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highlighting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colors</a:t>
            </a:r>
            <a:r>
              <a:rPr lang="de-DE" dirty="0" smtClean="0"/>
              <a:t> </a:t>
            </a:r>
            <a:r>
              <a:rPr lang="de-DE" dirty="0" err="1" smtClean="0"/>
              <a:t>given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Eclipse</a:t>
            </a:r>
            <a:r>
              <a:rPr lang="de-DE" dirty="0" smtClean="0"/>
              <a:t>.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en-US" noProof="0" dirty="0" smtClean="0"/>
              <a:t>Minimum font size for this slide style is 24pt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6912881" y="1221993"/>
            <a:ext cx="21937209" cy="8036583"/>
          </a:xfrm>
          <a:prstGeom prst="rect">
            <a:avLst/>
          </a:prstGeom>
        </p:spPr>
        <p:txBody>
          <a:bodyPr lIns="48381" tIns="24190" rIns="48381" bIns="24190" anchor="b"/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 smtClean="0"/>
              <a:t>Slide Title</a:t>
            </a:r>
            <a:endParaRPr lang="de-DE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5947338" y="7677545"/>
            <a:ext cx="821318" cy="248907"/>
          </a:xfrm>
          <a:prstGeom prst="rect">
            <a:avLst/>
          </a:prstGeom>
          <a:noFill/>
        </p:spPr>
        <p:txBody>
          <a:bodyPr wrap="square" lIns="48381" tIns="24190" rIns="48381" bIns="24190" rtlCol="0" anchor="b">
            <a:spAutoFit/>
          </a:bodyPr>
          <a:lstStyle/>
          <a:p>
            <a:r>
              <a:rPr lang="de-DE" sz="1300" b="0" i="0" dirty="0" smtClean="0">
                <a:solidFill>
                  <a:schemeClr val="tx2"/>
                </a:solidFill>
                <a:effectLst/>
                <a:latin typeface="Arial"/>
                <a:cs typeface="Arial"/>
              </a:rPr>
              <a:t>►</a:t>
            </a:r>
            <a:endParaRPr lang="de-DE" sz="1300" b="0" i="0" dirty="0">
              <a:solidFill>
                <a:schemeClr val="tx2"/>
              </a:solidFill>
              <a:effectLst/>
            </a:endParaRPr>
          </a:p>
        </p:txBody>
      </p:sp>
      <p:sp>
        <p:nvSpPr>
          <p:cNvPr id="14" name="Textplatzhalt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429889" y="5926244"/>
            <a:ext cx="4644834" cy="2144200"/>
          </a:xfrm>
          <a:prstGeom prst="rect">
            <a:avLst/>
          </a:prstGeom>
        </p:spPr>
        <p:txBody>
          <a:bodyPr lIns="48381" tIns="24190" rIns="48381" bIns="24190" anchor="b"/>
          <a:lstStyle>
            <a:lvl1pPr algn="r">
              <a:defRPr sz="1700" i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de-DE" dirty="0" err="1" smtClean="0"/>
              <a:t>Section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t>‹Nº›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1616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urce Code (lo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/>
        </p:nvSpPr>
        <p:spPr>
          <a:xfrm>
            <a:off x="-1682" y="41580064"/>
            <a:ext cx="30279975" cy="12252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1429888" y="41627922"/>
            <a:ext cx="10850324" cy="1179138"/>
          </a:xfrm>
          <a:prstGeom prst="rect">
            <a:avLst/>
          </a:prstGeom>
        </p:spPr>
        <p:txBody>
          <a:bodyPr lIns="48381" tIns="24190" rIns="48381" bIns="24190" anchor="b"/>
          <a:lstStyle>
            <a:lvl1pPr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 smtClean="0"/>
              <a:t>Content Head</a:t>
            </a:r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 userDrawn="1">
            <p:ph sz="half" idx="1" hasCustomPrompt="1"/>
          </p:nvPr>
        </p:nvSpPr>
        <p:spPr>
          <a:xfrm>
            <a:off x="1429887" y="1179132"/>
            <a:ext cx="27420203" cy="40447086"/>
          </a:xfrm>
          <a:prstGeom prst="rect">
            <a:avLst/>
          </a:prstGeom>
        </p:spPr>
        <p:txBody>
          <a:bodyPr lIns="91435" tIns="45717" rIns="91435" bIns="45717"/>
          <a:lstStyle>
            <a:lvl1pPr marL="0" marR="0" indent="0" algn="l" defTabSz="91435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b="1" baseline="0">
                <a:latin typeface="Courier New" pitchFamily="49" charset="0"/>
                <a:cs typeface="Courier New" pitchFamily="49" charset="0"/>
              </a:defRPr>
            </a:lvl1pPr>
            <a:lvl2pPr>
              <a:defRPr sz="2400">
                <a:latin typeface="+mn-lt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area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presentation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long</a:t>
            </a:r>
            <a:r>
              <a:rPr lang="de-DE" dirty="0" smtClean="0"/>
              <a:t> 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listings</a:t>
            </a:r>
            <a:r>
              <a:rPr lang="de-DE" dirty="0" smtClean="0"/>
              <a:t>.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highlighting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colors</a:t>
            </a:r>
            <a:r>
              <a:rPr lang="de-DE" dirty="0" smtClean="0"/>
              <a:t> </a:t>
            </a:r>
            <a:r>
              <a:rPr lang="de-DE" dirty="0" err="1" smtClean="0"/>
              <a:t>given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Eclipse</a:t>
            </a:r>
            <a:r>
              <a:rPr lang="de-DE" dirty="0" smtClean="0"/>
              <a:t>.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en-US" noProof="0" dirty="0" smtClean="0"/>
              <a:t>Minimum font size for this slide style is 20pt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t>‹Nº›</a:t>
            </a:fld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 flipH="1">
            <a:off x="1" y="41627922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793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pa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/>
          <p:cNvSpPr/>
          <p:nvPr userDrawn="1"/>
        </p:nvSpPr>
        <p:spPr>
          <a:xfrm>
            <a:off x="10537863" y="10098131"/>
            <a:ext cx="4327066" cy="681004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en-US" noProof="0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de-DE" dirty="0"/>
          </a:p>
        </p:txBody>
      </p:sp>
      <p:sp>
        <p:nvSpPr>
          <p:cNvPr id="23" name="Rechteck 22"/>
          <p:cNvSpPr/>
          <p:nvPr userDrawn="1"/>
        </p:nvSpPr>
        <p:spPr>
          <a:xfrm>
            <a:off x="831688" y="10098131"/>
            <a:ext cx="4327066" cy="681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de-DE" dirty="0"/>
          </a:p>
        </p:txBody>
      </p:sp>
      <p:sp>
        <p:nvSpPr>
          <p:cNvPr id="25" name="Rechteck 24"/>
          <p:cNvSpPr/>
          <p:nvPr userDrawn="1"/>
        </p:nvSpPr>
        <p:spPr>
          <a:xfrm>
            <a:off x="25097121" y="10098131"/>
            <a:ext cx="4327066" cy="68100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de-DE" dirty="0"/>
          </a:p>
        </p:txBody>
      </p:sp>
      <p:sp>
        <p:nvSpPr>
          <p:cNvPr id="26" name="Rechteck 25"/>
          <p:cNvSpPr/>
          <p:nvPr userDrawn="1"/>
        </p:nvSpPr>
        <p:spPr>
          <a:xfrm>
            <a:off x="20244036" y="10098131"/>
            <a:ext cx="4327066" cy="681004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de-DE" dirty="0"/>
          </a:p>
        </p:txBody>
      </p:sp>
      <p:sp>
        <p:nvSpPr>
          <p:cNvPr id="27" name="Rechteck 26"/>
          <p:cNvSpPr/>
          <p:nvPr userDrawn="1"/>
        </p:nvSpPr>
        <p:spPr>
          <a:xfrm>
            <a:off x="15390948" y="10098131"/>
            <a:ext cx="4327066" cy="68100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de-DE" dirty="0"/>
          </a:p>
        </p:txBody>
      </p:sp>
      <p:sp>
        <p:nvSpPr>
          <p:cNvPr id="28" name="Rechteck 27"/>
          <p:cNvSpPr/>
          <p:nvPr userDrawn="1"/>
        </p:nvSpPr>
        <p:spPr>
          <a:xfrm>
            <a:off x="5684776" y="10098131"/>
            <a:ext cx="4327066" cy="68100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de-DE" dirty="0"/>
          </a:p>
        </p:txBody>
      </p:sp>
      <p:sp>
        <p:nvSpPr>
          <p:cNvPr id="29" name="Rechteck 28"/>
          <p:cNvSpPr/>
          <p:nvPr userDrawn="1"/>
        </p:nvSpPr>
        <p:spPr>
          <a:xfrm>
            <a:off x="20247328" y="17738779"/>
            <a:ext cx="4327066" cy="681004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Lorem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Ipsum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0" name="Rechteck 29"/>
          <p:cNvSpPr/>
          <p:nvPr userDrawn="1"/>
        </p:nvSpPr>
        <p:spPr>
          <a:xfrm>
            <a:off x="10541152" y="17738779"/>
            <a:ext cx="4327066" cy="681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Lorem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Ipsum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Rechteck 30"/>
          <p:cNvSpPr/>
          <p:nvPr userDrawn="1"/>
        </p:nvSpPr>
        <p:spPr>
          <a:xfrm>
            <a:off x="5684772" y="17738779"/>
            <a:ext cx="4327066" cy="68100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Lorem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Ipsum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2" name="Rechteck 31"/>
          <p:cNvSpPr/>
          <p:nvPr userDrawn="1"/>
        </p:nvSpPr>
        <p:spPr>
          <a:xfrm>
            <a:off x="831688" y="17738779"/>
            <a:ext cx="4327066" cy="681004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Lorem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Ipsum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3" name="Rechteck 32"/>
          <p:cNvSpPr/>
          <p:nvPr userDrawn="1"/>
        </p:nvSpPr>
        <p:spPr>
          <a:xfrm>
            <a:off x="25100415" y="17738779"/>
            <a:ext cx="4327066" cy="68100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Lorem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Ipsum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4" name="Rechteck 33"/>
          <p:cNvSpPr/>
          <p:nvPr userDrawn="1"/>
        </p:nvSpPr>
        <p:spPr>
          <a:xfrm>
            <a:off x="15394240" y="17738779"/>
            <a:ext cx="4327066" cy="68100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Lorem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Ipsum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extfeld 1"/>
          <p:cNvSpPr txBox="1"/>
          <p:nvPr userDrawn="1"/>
        </p:nvSpPr>
        <p:spPr>
          <a:xfrm>
            <a:off x="830597" y="25447734"/>
            <a:ext cx="28618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 smtClean="0"/>
              <a:t>Normal</a:t>
            </a:r>
            <a:r>
              <a:rPr lang="en-US" baseline="0" noProof="0" dirty="0" smtClean="0"/>
              <a:t> </a:t>
            </a:r>
            <a:r>
              <a:rPr lang="en-US" noProof="0" dirty="0" smtClean="0"/>
              <a:t>text</a:t>
            </a:r>
            <a:r>
              <a:rPr lang="en-US" baseline="0" noProof="0" dirty="0" smtClean="0"/>
              <a:t>  h</a:t>
            </a:r>
            <a:r>
              <a:rPr lang="en-US" noProof="0" dirty="0" smtClean="0"/>
              <a:t>ighlighting color:</a:t>
            </a:r>
          </a:p>
          <a:p>
            <a:endParaRPr lang="en-US" noProof="0" dirty="0" smtClean="0"/>
          </a:p>
          <a:p>
            <a:endParaRPr lang="en-US" noProof="0" dirty="0" smtClean="0"/>
          </a:p>
          <a:p>
            <a:r>
              <a:rPr lang="en-US" noProof="0" dirty="0" smtClean="0"/>
              <a:t>Text</a:t>
            </a:r>
            <a:r>
              <a:rPr lang="en-US" baseline="0" noProof="0" dirty="0" smtClean="0"/>
              <a:t> color in colored blocks:</a:t>
            </a:r>
          </a:p>
        </p:txBody>
      </p:sp>
      <p:sp>
        <p:nvSpPr>
          <p:cNvPr id="3" name="Rechteck 2"/>
          <p:cNvSpPr/>
          <p:nvPr userDrawn="1"/>
        </p:nvSpPr>
        <p:spPr>
          <a:xfrm>
            <a:off x="12335327" y="25531481"/>
            <a:ext cx="17088857" cy="3961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 userDrawn="1"/>
        </p:nvSpPr>
        <p:spPr>
          <a:xfrm>
            <a:off x="12280214" y="29492774"/>
            <a:ext cx="17169166" cy="35955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aseline="0" dirty="0" smtClean="0"/>
          </a:p>
        </p:txBody>
      </p:sp>
      <p:sp>
        <p:nvSpPr>
          <p:cNvPr id="1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280216" y="41626224"/>
            <a:ext cx="5719551" cy="1179126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 smtClean="0"/>
              <a:t>Presenter</a:t>
            </a:r>
            <a:endParaRPr lang="en-US" noProof="0" dirty="0"/>
          </a:p>
        </p:txBody>
      </p:sp>
      <p:sp>
        <p:nvSpPr>
          <p:cNvPr id="39" name="Textfeld 38"/>
          <p:cNvSpPr txBox="1"/>
          <p:nvPr userDrawn="1"/>
        </p:nvSpPr>
        <p:spPr>
          <a:xfrm>
            <a:off x="6002569" y="7875524"/>
            <a:ext cx="791617" cy="248907"/>
          </a:xfrm>
          <a:prstGeom prst="rect">
            <a:avLst/>
          </a:prstGeom>
          <a:noFill/>
        </p:spPr>
        <p:txBody>
          <a:bodyPr wrap="square" lIns="48381" tIns="24190" rIns="48381" bIns="24190" rtlCol="0" anchor="b">
            <a:spAutoFit/>
          </a:bodyPr>
          <a:lstStyle/>
          <a:p>
            <a:r>
              <a:rPr lang="de-DE" sz="1300" b="0" i="0" dirty="0" smtClean="0">
                <a:solidFill>
                  <a:schemeClr val="tx2"/>
                </a:solidFill>
                <a:effectLst/>
                <a:latin typeface="Arial"/>
                <a:cs typeface="Arial"/>
              </a:rPr>
              <a:t>►</a:t>
            </a:r>
            <a:endParaRPr lang="de-DE" sz="1300" b="0" i="0" dirty="0">
              <a:solidFill>
                <a:schemeClr val="tx2"/>
              </a:solidFill>
              <a:effectLst/>
            </a:endParaRPr>
          </a:p>
        </p:txBody>
      </p:sp>
      <p:sp>
        <p:nvSpPr>
          <p:cNvPr id="5" name="Textfeld 4"/>
          <p:cNvSpPr txBox="1"/>
          <p:nvPr userDrawn="1"/>
        </p:nvSpPr>
        <p:spPr>
          <a:xfrm>
            <a:off x="1429890" y="6159442"/>
            <a:ext cx="467036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700" dirty="0" smtClean="0">
                <a:solidFill>
                  <a:schemeClr val="tx2"/>
                </a:solidFill>
              </a:rPr>
              <a:t>Chapter</a:t>
            </a:r>
            <a:endParaRPr lang="de-DE" sz="1700" dirty="0">
              <a:solidFill>
                <a:schemeClr val="tx2"/>
              </a:solidFill>
            </a:endParaRPr>
          </a:p>
        </p:txBody>
      </p:sp>
      <p:sp>
        <p:nvSpPr>
          <p:cNvPr id="7" name="Textfeld 6"/>
          <p:cNvSpPr txBox="1"/>
          <p:nvPr userDrawn="1"/>
        </p:nvSpPr>
        <p:spPr>
          <a:xfrm>
            <a:off x="6912878" y="8489144"/>
            <a:ext cx="21977202" cy="76944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de-DE" sz="4400" dirty="0" smtClean="0">
                <a:solidFill>
                  <a:schemeClr val="tx2"/>
                </a:solidFill>
              </a:rPr>
              <a:t>Slide Title</a:t>
            </a:r>
            <a:endParaRPr lang="de-DE" sz="4400" dirty="0">
              <a:solidFill>
                <a:schemeClr val="tx2"/>
              </a:solidFill>
            </a:endParaRPr>
          </a:p>
        </p:txBody>
      </p:sp>
      <p:sp>
        <p:nvSpPr>
          <p:cNvPr id="4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t>‹Nº›</a:t>
            </a:fld>
            <a:endParaRPr lang="de-DE" dirty="0"/>
          </a:p>
        </p:txBody>
      </p:sp>
      <p:cxnSp>
        <p:nvCxnSpPr>
          <p:cNvPr id="38" name="Gerade Verbindung 37"/>
          <p:cNvCxnSpPr/>
          <p:nvPr userDrawn="1"/>
        </p:nvCxnSpPr>
        <p:spPr>
          <a:xfrm flipH="1">
            <a:off x="1" y="33540769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 userDrawn="1"/>
        </p:nvCxnSpPr>
        <p:spPr>
          <a:xfrm rot="10800000" flipH="1">
            <a:off x="-3364" y="9264587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074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/>
          <p:cNvSpPr/>
          <p:nvPr userDrawn="1"/>
        </p:nvSpPr>
        <p:spPr>
          <a:xfrm>
            <a:off x="1" y="33540769"/>
            <a:ext cx="30279975" cy="926458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 userDrawn="1"/>
        </p:nvSpPr>
        <p:spPr>
          <a:xfrm>
            <a:off x="1" y="-3"/>
            <a:ext cx="30279975" cy="926458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 userDrawn="1"/>
        </p:nvSpPr>
        <p:spPr>
          <a:xfrm>
            <a:off x="1429888" y="9264581"/>
            <a:ext cx="10965980" cy="809536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6000" noProof="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cs typeface="Aharoni" pitchFamily="2" charset="-79"/>
              </a:rPr>
              <a:t>Welcome</a:t>
            </a:r>
            <a:endParaRPr lang="en-US" sz="6600" noProof="0" dirty="0">
              <a:solidFill>
                <a:schemeClr val="bg2">
                  <a:lumMod val="40000"/>
                  <a:lumOff val="60000"/>
                </a:schemeClr>
              </a:solidFill>
              <a:latin typeface="+mj-lt"/>
              <a:cs typeface="Aharoni" pitchFamily="2" charset="-79"/>
            </a:endParaRPr>
          </a:p>
        </p:txBody>
      </p:sp>
      <p:grpSp>
        <p:nvGrpSpPr>
          <p:cNvPr id="2" name="Gruppieren 1"/>
          <p:cNvGrpSpPr/>
          <p:nvPr userDrawn="1"/>
        </p:nvGrpSpPr>
        <p:grpSpPr>
          <a:xfrm>
            <a:off x="20371486" y="36109227"/>
            <a:ext cx="9573453" cy="3046720"/>
            <a:chOff x="6151817" y="5785190"/>
            <a:chExt cx="2891008" cy="488126"/>
          </a:xfrm>
        </p:grpSpPr>
        <p:pic>
          <p:nvPicPr>
            <p:cNvPr id="7" name="Grafik 6" descr="bit.gif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172400" y="5785190"/>
              <a:ext cx="870425" cy="488126"/>
            </a:xfrm>
            <a:prstGeom prst="rect">
              <a:avLst/>
            </a:prstGeom>
            <a:ln w="31750">
              <a:solidFill>
                <a:schemeClr val="tx1"/>
              </a:solidFill>
            </a:ln>
            <a:effectLst>
              <a:reflection blurRad="50800" stA="61000" endPos="52000" dir="5400000" sy="-100000" algn="bl" rotWithShape="0"/>
            </a:effectLst>
          </p:spPr>
        </p:pic>
        <p:pic>
          <p:nvPicPr>
            <p:cNvPr id="8" name="Picture 2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51817" y="5785190"/>
              <a:ext cx="1978250" cy="488126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ffectLst>
              <a:reflection blurRad="50800" stA="61000" endPos="52000" dir="5400000" sy="-100000" algn="bl" rotWithShape="0"/>
            </a:effectLst>
          </p:spPr>
        </p:pic>
      </p:grpSp>
      <p:sp>
        <p:nvSpPr>
          <p:cNvPr id="15" name="Textfeld 14"/>
          <p:cNvSpPr txBox="1"/>
          <p:nvPr userDrawn="1"/>
        </p:nvSpPr>
        <p:spPr>
          <a:xfrm>
            <a:off x="12395867" y="25445406"/>
            <a:ext cx="16454223" cy="781791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de-DE" sz="6000" noProof="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cs typeface="Aharoni" pitchFamily="2" charset="-79"/>
              </a:rPr>
              <a:t>Welcome Text</a:t>
            </a:r>
            <a:endParaRPr lang="de-DE" sz="6000" dirty="0">
              <a:solidFill>
                <a:schemeClr val="bg2">
                  <a:lumMod val="40000"/>
                  <a:lumOff val="60000"/>
                </a:schemeClr>
              </a:solidFill>
              <a:latin typeface="+mj-lt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03243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912881" y="25445406"/>
            <a:ext cx="21937209" cy="8095373"/>
          </a:xfrm>
          <a:prstGeom prst="rect">
            <a:avLst/>
          </a:prstGeom>
        </p:spPr>
        <p:txBody>
          <a:bodyPr lIns="91435" tIns="45717" rIns="91435" bIns="45717" anchor="ctr"/>
          <a:lstStyle>
            <a:lvl1pPr marL="0" indent="0" algn="r">
              <a:buNone/>
              <a:defRPr baseline="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</a:defRPr>
            </a:lvl1pPr>
            <a:lvl2pPr marL="4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err="1" smtClean="0"/>
              <a:t>Presentation</a:t>
            </a:r>
            <a:r>
              <a:rPr lang="de-DE" dirty="0" smtClean="0"/>
              <a:t> Title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7884113" y="23414127"/>
            <a:ext cx="10965977" cy="2031276"/>
          </a:xfrm>
          <a:prstGeom prst="rect">
            <a:avLst/>
          </a:prstGeom>
        </p:spPr>
        <p:txBody>
          <a:bodyPr/>
          <a:lstStyle>
            <a:lvl1pPr algn="r">
              <a:defRPr lang="de-DE" sz="1800" i="1" kern="1200" baseline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 smtClean="0"/>
              <a:t>Presenters</a:t>
            </a:r>
            <a:r>
              <a:rPr lang="de-DE" dirty="0" smtClean="0"/>
              <a:t> Name</a:t>
            </a:r>
            <a:endParaRPr lang="de-DE" dirty="0"/>
          </a:p>
        </p:txBody>
      </p:sp>
      <p:grpSp>
        <p:nvGrpSpPr>
          <p:cNvPr id="8" name="Gruppieren 7"/>
          <p:cNvGrpSpPr/>
          <p:nvPr userDrawn="1"/>
        </p:nvGrpSpPr>
        <p:grpSpPr>
          <a:xfrm>
            <a:off x="20371486" y="36109227"/>
            <a:ext cx="9573453" cy="3046720"/>
            <a:chOff x="6151817" y="5785190"/>
            <a:chExt cx="2891008" cy="488126"/>
          </a:xfrm>
        </p:grpSpPr>
        <p:pic>
          <p:nvPicPr>
            <p:cNvPr id="10" name="Grafik 9" descr="bit.gif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172400" y="5785190"/>
              <a:ext cx="870425" cy="488126"/>
            </a:xfrm>
            <a:prstGeom prst="rect">
              <a:avLst/>
            </a:prstGeom>
            <a:ln w="31750">
              <a:solidFill>
                <a:schemeClr val="tx1"/>
              </a:solidFill>
            </a:ln>
            <a:effectLst>
              <a:reflection blurRad="50800" stA="61000" endPos="52000" dir="5400000" sy="-100000" algn="bl" rotWithShape="0"/>
            </a:effectLst>
          </p:spPr>
        </p:pic>
        <p:pic>
          <p:nvPicPr>
            <p:cNvPr id="12" name="Picture 2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51817" y="5785190"/>
              <a:ext cx="1978250" cy="488126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ffectLst>
              <a:reflection blurRad="50800" stA="61000" endPos="52000" dir="5400000" sy="-100000" algn="bl" rotWithShape="0"/>
            </a:effectLst>
          </p:spPr>
        </p:pic>
      </p:grpSp>
      <p:sp>
        <p:nvSpPr>
          <p:cNvPr id="14" name="Textfeld 13"/>
          <p:cNvSpPr txBox="1"/>
          <p:nvPr userDrawn="1"/>
        </p:nvSpPr>
        <p:spPr>
          <a:xfrm>
            <a:off x="1429890" y="9264590"/>
            <a:ext cx="16454223" cy="805572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de-DE" sz="44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&lt;</a:t>
            </a:r>
            <a:r>
              <a:rPr lang="de-DE" sz="4400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Lecture</a:t>
            </a:r>
            <a:r>
              <a:rPr lang="de-DE" sz="4400" baseline="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&gt;</a:t>
            </a:r>
            <a:endParaRPr lang="en-US" sz="4400" noProof="0" dirty="0">
              <a:solidFill>
                <a:schemeClr val="bg2">
                  <a:lumMod val="20000"/>
                  <a:lumOff val="80000"/>
                </a:schemeClr>
              </a:solidFill>
              <a:latin typeface="+mj-lt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26493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429887" y="9264590"/>
            <a:ext cx="27420203" cy="24276182"/>
          </a:xfrm>
          <a:prstGeom prst="rect">
            <a:avLst/>
          </a:prstGeom>
        </p:spPr>
        <p:txBody>
          <a:bodyPr lIns="91435" tIns="45717" rIns="91435" bIns="45717" anchor="t"/>
          <a:lstStyle>
            <a:lvl1pPr>
              <a:defRPr sz="3200" baseline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</a:defRPr>
            </a:lvl1pPr>
            <a:lvl2pPr>
              <a:defRPr sz="30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font</a:t>
            </a:r>
            <a:r>
              <a:rPr lang="de-DE" dirty="0" smtClean="0"/>
              <a:t> </a:t>
            </a:r>
            <a:r>
              <a:rPr lang="de-DE" dirty="0" err="1" smtClean="0"/>
              <a:t>sizes</a:t>
            </a:r>
            <a:r>
              <a:rPr lang="de-DE" dirty="0" smtClean="0"/>
              <a:t> </a:t>
            </a:r>
            <a:r>
              <a:rPr lang="de-DE" dirty="0" err="1" smtClean="0"/>
              <a:t>bigger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30. 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bulletpoints</a:t>
            </a:r>
            <a:r>
              <a:rPr lang="de-DE" dirty="0" smtClean="0"/>
              <a:t>. 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Write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keywords</a:t>
            </a:r>
            <a:r>
              <a:rPr lang="de-DE" dirty="0" smtClean="0"/>
              <a:t>. </a:t>
            </a:r>
          </a:p>
          <a:p>
            <a:pPr lvl="1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layer</a:t>
            </a:r>
            <a:r>
              <a:rPr lang="de-DE" dirty="0" smtClean="0"/>
              <a:t> </a:t>
            </a:r>
            <a:r>
              <a:rPr lang="de-DE" dirty="0" err="1" smtClean="0"/>
              <a:t>judiciuosly</a:t>
            </a:r>
            <a:endParaRPr lang="de-DE" dirty="0" smtClean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6912881" y="1221993"/>
            <a:ext cx="21937209" cy="8036583"/>
          </a:xfrm>
          <a:prstGeom prst="rect">
            <a:avLst/>
          </a:prstGeom>
        </p:spPr>
        <p:txBody>
          <a:bodyPr lIns="48381" tIns="24190" rIns="48381" bIns="24190" anchor="b"/>
          <a:lstStyle>
            <a:lvl1pPr>
              <a:defRPr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r>
              <a:rPr lang="de-DE" dirty="0" smtClean="0"/>
              <a:t>Slide Title</a:t>
            </a:r>
            <a:endParaRPr lang="de-DE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5947338" y="7677545"/>
            <a:ext cx="821318" cy="248907"/>
          </a:xfrm>
          <a:prstGeom prst="rect">
            <a:avLst/>
          </a:prstGeom>
          <a:noFill/>
        </p:spPr>
        <p:txBody>
          <a:bodyPr wrap="square" lIns="48381" tIns="24190" rIns="48381" bIns="24190" rtlCol="0" anchor="b">
            <a:spAutoFit/>
          </a:bodyPr>
          <a:lstStyle/>
          <a:p>
            <a:r>
              <a:rPr lang="de-DE" sz="1300" b="0" i="0" dirty="0" smtClean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Arial"/>
                <a:cs typeface="Arial"/>
              </a:rPr>
              <a:t>►</a:t>
            </a:r>
            <a:endParaRPr lang="de-DE" sz="1300" b="0" i="0" dirty="0">
              <a:solidFill>
                <a:schemeClr val="bg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429889" y="5926244"/>
            <a:ext cx="4644834" cy="2144200"/>
          </a:xfrm>
          <a:prstGeom prst="rect">
            <a:avLst/>
          </a:prstGeom>
        </p:spPr>
        <p:txBody>
          <a:bodyPr lIns="48381" tIns="24190" rIns="48381" bIns="24190" anchor="b"/>
          <a:lstStyle>
            <a:lvl1pPr algn="r">
              <a:defRPr sz="1700" i="0">
                <a:solidFill>
                  <a:schemeClr val="bg2">
                    <a:lumMod val="40000"/>
                    <a:lumOff val="60000"/>
                  </a:schemeClr>
                </a:solidFill>
                <a:effectLst/>
              </a:defRPr>
            </a:lvl1pPr>
          </a:lstStyle>
          <a:p>
            <a:pPr lvl="0"/>
            <a:r>
              <a:rPr lang="de-DE" dirty="0" err="1" smtClean="0"/>
              <a:t>Section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pPr/>
              <a:t>‹Nº›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133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429888" y="9264590"/>
            <a:ext cx="13352628" cy="24276182"/>
          </a:xfrm>
          <a:prstGeom prst="rect">
            <a:avLst/>
          </a:prstGeom>
        </p:spPr>
        <p:txBody>
          <a:bodyPr lIns="91435" tIns="45717" rIns="91435" bIns="45717"/>
          <a:lstStyle>
            <a:lvl1pPr>
              <a:defRPr sz="32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>
              <a:defRPr sz="3000" baseline="0">
                <a:solidFill>
                  <a:schemeClr val="bg2">
                    <a:lumMod val="20000"/>
                    <a:lumOff val="80000"/>
                  </a:schemeClr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font</a:t>
            </a:r>
            <a:r>
              <a:rPr lang="de-DE" dirty="0" smtClean="0"/>
              <a:t> </a:t>
            </a:r>
            <a:r>
              <a:rPr lang="de-DE" dirty="0" err="1" smtClean="0"/>
              <a:t>sizes</a:t>
            </a:r>
            <a:r>
              <a:rPr lang="de-DE" dirty="0" smtClean="0"/>
              <a:t> </a:t>
            </a:r>
            <a:r>
              <a:rPr lang="de-DE" dirty="0" err="1" smtClean="0"/>
              <a:t>bigger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30</a:t>
            </a:r>
            <a:br>
              <a:rPr lang="de-DE" dirty="0" smtClean="0"/>
            </a:br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bulletpoints</a:t>
            </a:r>
            <a:r>
              <a:rPr lang="de-DE" dirty="0" smtClean="0"/>
              <a:t>. 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Write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keywords</a:t>
            </a:r>
            <a:endParaRPr lang="de-DE" dirty="0" smtClean="0"/>
          </a:p>
          <a:p>
            <a:pPr lvl="1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layer</a:t>
            </a:r>
            <a:r>
              <a:rPr lang="de-DE" dirty="0" smtClean="0"/>
              <a:t> </a:t>
            </a:r>
            <a:r>
              <a:rPr lang="de-DE" dirty="0" err="1" smtClean="0"/>
              <a:t>judiciuosly</a:t>
            </a:r>
            <a:endParaRPr 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5497463" y="9264590"/>
            <a:ext cx="13352628" cy="24276182"/>
          </a:xfrm>
          <a:prstGeom prst="rect">
            <a:avLst/>
          </a:prstGeom>
        </p:spPr>
        <p:txBody>
          <a:bodyPr lIns="91435" tIns="45717" rIns="91435" bIns="45717"/>
          <a:lstStyle>
            <a:lvl1pPr>
              <a:defRPr sz="32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>
              <a:defRPr sz="3000">
                <a:solidFill>
                  <a:schemeClr val="bg2">
                    <a:lumMod val="20000"/>
                    <a:lumOff val="80000"/>
                  </a:schemeClr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font</a:t>
            </a:r>
            <a:r>
              <a:rPr lang="de-DE" dirty="0" smtClean="0"/>
              <a:t> </a:t>
            </a:r>
            <a:r>
              <a:rPr lang="de-DE" dirty="0" err="1" smtClean="0"/>
              <a:t>sizes</a:t>
            </a:r>
            <a:r>
              <a:rPr lang="de-DE" dirty="0" smtClean="0"/>
              <a:t> </a:t>
            </a:r>
            <a:r>
              <a:rPr lang="de-DE" dirty="0" err="1" smtClean="0"/>
              <a:t>bigger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30</a:t>
            </a:r>
            <a:br>
              <a:rPr lang="de-DE" dirty="0" smtClean="0"/>
            </a:br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bulletpoints</a:t>
            </a:r>
            <a:r>
              <a:rPr lang="de-DE" dirty="0" smtClean="0"/>
              <a:t>. 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Write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keywords</a:t>
            </a:r>
            <a:endParaRPr lang="de-DE" dirty="0" smtClean="0"/>
          </a:p>
          <a:p>
            <a:pPr lvl="1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layer</a:t>
            </a:r>
            <a:r>
              <a:rPr lang="de-DE" dirty="0" smtClean="0"/>
              <a:t> </a:t>
            </a:r>
            <a:r>
              <a:rPr lang="de-DE" dirty="0" err="1" smtClean="0"/>
              <a:t>judiciuosly</a:t>
            </a:r>
            <a:endParaRPr lang="de-DE" dirty="0" smtClean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5139988" y="9492252"/>
            <a:ext cx="0" cy="22472497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  <a:alpha val="4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912881" y="1221993"/>
            <a:ext cx="21937209" cy="8036583"/>
          </a:xfrm>
          <a:prstGeom prst="rect">
            <a:avLst/>
          </a:prstGeom>
        </p:spPr>
        <p:txBody>
          <a:bodyPr lIns="48381" tIns="24190" rIns="48381" bIns="24190" anchor="b"/>
          <a:lstStyle>
            <a:lvl1pPr>
              <a:defRPr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r>
              <a:rPr lang="de-DE" dirty="0" smtClean="0"/>
              <a:t>Slide Title</a:t>
            </a:r>
            <a:endParaRPr lang="de-DE" dirty="0"/>
          </a:p>
        </p:txBody>
      </p:sp>
      <p:sp>
        <p:nvSpPr>
          <p:cNvPr id="10" name="Textfeld 9"/>
          <p:cNvSpPr txBox="1"/>
          <p:nvPr userDrawn="1"/>
        </p:nvSpPr>
        <p:spPr>
          <a:xfrm>
            <a:off x="5947338" y="7677545"/>
            <a:ext cx="821318" cy="248907"/>
          </a:xfrm>
          <a:prstGeom prst="rect">
            <a:avLst/>
          </a:prstGeom>
          <a:noFill/>
        </p:spPr>
        <p:txBody>
          <a:bodyPr wrap="square" lIns="48381" tIns="24190" rIns="48381" bIns="24190" rtlCol="0" anchor="b">
            <a:spAutoFit/>
          </a:bodyPr>
          <a:lstStyle/>
          <a:p>
            <a:r>
              <a:rPr lang="de-DE" sz="1300" b="0" i="0" dirty="0" smtClean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Arial"/>
                <a:cs typeface="Arial"/>
              </a:rPr>
              <a:t>►</a:t>
            </a:r>
            <a:endParaRPr lang="de-DE" sz="1300" b="0" i="0" dirty="0">
              <a:solidFill>
                <a:schemeClr val="bg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" name="Textplatzhalt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429889" y="5926244"/>
            <a:ext cx="4644834" cy="2144200"/>
          </a:xfrm>
          <a:prstGeom prst="rect">
            <a:avLst/>
          </a:prstGeom>
        </p:spPr>
        <p:txBody>
          <a:bodyPr lIns="48381" tIns="24190" rIns="48381" bIns="24190" anchor="b"/>
          <a:lstStyle>
            <a:lvl1pPr algn="r">
              <a:defRPr sz="1700" i="0">
                <a:solidFill>
                  <a:schemeClr val="bg2">
                    <a:lumMod val="40000"/>
                    <a:lumOff val="60000"/>
                  </a:schemeClr>
                </a:solidFill>
                <a:effectLst/>
              </a:defRPr>
            </a:lvl1pPr>
          </a:lstStyle>
          <a:p>
            <a:pPr lvl="0"/>
            <a:r>
              <a:rPr lang="de-DE" dirty="0" err="1" smtClean="0"/>
              <a:t>Section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pPr/>
              <a:t>‹Nº›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8410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912881" y="25445412"/>
            <a:ext cx="21937209" cy="8095361"/>
          </a:xfrm>
          <a:prstGeom prst="rect">
            <a:avLst/>
          </a:prstGeom>
        </p:spPr>
        <p:txBody>
          <a:bodyPr lIns="91435" tIns="45717" rIns="91435" bIns="45717" anchor="ctr"/>
          <a:lstStyle>
            <a:lvl1pPr marL="0" indent="0" algn="r">
              <a:buNone/>
              <a:defRPr baseline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</a:defRPr>
            </a:lvl1pPr>
            <a:lvl2pPr marL="4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Transition Title, e.g. Chapter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20371486" y="36109227"/>
            <a:ext cx="9573453" cy="3046720"/>
            <a:chOff x="6151817" y="5785190"/>
            <a:chExt cx="2891008" cy="488126"/>
          </a:xfrm>
        </p:grpSpPr>
        <p:pic>
          <p:nvPicPr>
            <p:cNvPr id="7" name="Grafik 6" descr="bit.gif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172400" y="5785190"/>
              <a:ext cx="870425" cy="488126"/>
            </a:xfrm>
            <a:prstGeom prst="rect">
              <a:avLst/>
            </a:prstGeom>
            <a:ln w="31750">
              <a:solidFill>
                <a:schemeClr val="tx1"/>
              </a:solidFill>
            </a:ln>
            <a:effectLst>
              <a:reflection blurRad="50800" stA="61000" endPos="52000" dir="5400000" sy="-100000" algn="bl" rotWithShape="0"/>
            </a:effectLst>
          </p:spPr>
        </p:pic>
        <p:pic>
          <p:nvPicPr>
            <p:cNvPr id="8" name="Picture 2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51817" y="5785190"/>
              <a:ext cx="1978250" cy="488126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ffectLst>
              <a:reflection blurRad="50800" stA="61000" endPos="52000" dir="5400000" sy="-100000" algn="bl" rotWithShape="0"/>
            </a:effectLst>
          </p:spPr>
        </p:pic>
      </p:grpSp>
    </p:spTree>
    <p:extLst>
      <p:ext uri="{BB962C8B-B14F-4D97-AF65-F5344CB8AC3E}">
        <p14:creationId xmlns:p14="http://schemas.microsoft.com/office/powerpoint/2010/main" val="1050592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tertitel 1"/>
          <p:cNvSpPr>
            <a:spLocks noGrp="1"/>
          </p:cNvSpPr>
          <p:nvPr>
            <p:ph type="subTitle" idx="1" hasCustomPrompt="1"/>
          </p:nvPr>
        </p:nvSpPr>
        <p:spPr>
          <a:xfrm>
            <a:off x="1429887" y="17359951"/>
            <a:ext cx="27420203" cy="8085461"/>
          </a:xfrm>
          <a:prstGeom prst="rect">
            <a:avLst/>
          </a:prstGeom>
        </p:spPr>
        <p:txBody>
          <a:bodyPr anchor="ctr"/>
          <a:lstStyle>
            <a:lvl1pPr algn="ctr">
              <a:defRPr baseline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de-DE" dirty="0" err="1" smtClean="0">
                <a:latin typeface="Georgia" pitchFamily="18" charset="0"/>
                <a:ea typeface="Tahoma" pitchFamily="34" charset="0"/>
                <a:cs typeface="Tahoma" pitchFamily="34" charset="0"/>
              </a:rPr>
              <a:t>the</a:t>
            </a:r>
            <a:r>
              <a:rPr lang="de-DE" dirty="0" smtClean="0">
                <a:latin typeface="Georgia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lang="de-DE" dirty="0" err="1" smtClean="0">
                <a:latin typeface="Georgia" pitchFamily="18" charset="0"/>
                <a:ea typeface="Tahoma" pitchFamily="34" charset="0"/>
                <a:cs typeface="Tahoma" pitchFamily="34" charset="0"/>
              </a:rPr>
              <a:t>quoted</a:t>
            </a:r>
            <a:r>
              <a:rPr lang="de-DE" dirty="0" smtClean="0">
                <a:latin typeface="Georgia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lang="de-DE" dirty="0" err="1" smtClean="0">
                <a:latin typeface="Georgia" pitchFamily="18" charset="0"/>
                <a:ea typeface="Tahoma" pitchFamily="34" charset="0"/>
                <a:cs typeface="Tahoma" pitchFamily="34" charset="0"/>
              </a:rPr>
              <a:t>text</a:t>
            </a:r>
            <a:endParaRPr lang="de-DE" dirty="0">
              <a:latin typeface="Georgia" pitchFamily="18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8" name="Gruppieren 7"/>
          <p:cNvGrpSpPr/>
          <p:nvPr userDrawn="1"/>
        </p:nvGrpSpPr>
        <p:grpSpPr>
          <a:xfrm>
            <a:off x="686076" y="14885651"/>
            <a:ext cx="717656" cy="13034048"/>
            <a:chOff x="207182" y="2312876"/>
            <a:chExt cx="216719" cy="2088232"/>
          </a:xfrm>
          <a:solidFill>
            <a:schemeClr val="accent6"/>
          </a:solidFill>
        </p:grpSpPr>
        <p:sp>
          <p:nvSpPr>
            <p:cNvPr id="10" name="L-Form 9"/>
            <p:cNvSpPr/>
            <p:nvPr/>
          </p:nvSpPr>
          <p:spPr>
            <a:xfrm>
              <a:off x="207182" y="3356992"/>
              <a:ext cx="216719" cy="1044116"/>
            </a:xfrm>
            <a:prstGeom prst="corne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2" name="L-Form 11"/>
            <p:cNvSpPr/>
            <p:nvPr/>
          </p:nvSpPr>
          <p:spPr>
            <a:xfrm rot="10800000" flipH="1">
              <a:off x="207182" y="2312876"/>
              <a:ext cx="216719" cy="1044116"/>
            </a:xfrm>
            <a:prstGeom prst="corne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4" name="Gruppieren 13"/>
          <p:cNvGrpSpPr/>
          <p:nvPr userDrawn="1"/>
        </p:nvGrpSpPr>
        <p:grpSpPr>
          <a:xfrm rot="10800000">
            <a:off x="28729423" y="14800714"/>
            <a:ext cx="717656" cy="13034048"/>
            <a:chOff x="207182" y="2312876"/>
            <a:chExt cx="216719" cy="2088232"/>
          </a:xfrm>
          <a:solidFill>
            <a:schemeClr val="accent6"/>
          </a:solidFill>
        </p:grpSpPr>
        <p:sp>
          <p:nvSpPr>
            <p:cNvPr id="15" name="L-Form 14"/>
            <p:cNvSpPr/>
            <p:nvPr/>
          </p:nvSpPr>
          <p:spPr>
            <a:xfrm>
              <a:off x="207182" y="3356992"/>
              <a:ext cx="216719" cy="1044116"/>
            </a:xfrm>
            <a:prstGeom prst="corne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L-Form 15"/>
            <p:cNvSpPr/>
            <p:nvPr/>
          </p:nvSpPr>
          <p:spPr>
            <a:xfrm rot="10800000" flipH="1">
              <a:off x="207182" y="2312876"/>
              <a:ext cx="216719" cy="1044116"/>
            </a:xfrm>
            <a:prstGeom prst="corne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7999764" y="28814342"/>
            <a:ext cx="11449616" cy="2476231"/>
          </a:xfrm>
          <a:prstGeom prst="rect">
            <a:avLst/>
          </a:prstGeom>
        </p:spPr>
        <p:txBody>
          <a:bodyPr/>
          <a:lstStyle>
            <a:lvl1pPr algn="r">
              <a:defRPr sz="2400" i="1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de-DE" dirty="0" smtClean="0"/>
              <a:t> Reference</a:t>
            </a:r>
            <a:endParaRPr lang="de-DE" dirty="0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pPr/>
              <a:t>‹Nº›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4066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/>
          <p:cNvGrpSpPr/>
          <p:nvPr userDrawn="1"/>
        </p:nvGrpSpPr>
        <p:grpSpPr>
          <a:xfrm>
            <a:off x="-1681" y="-3"/>
            <a:ext cx="30333849" cy="42805356"/>
            <a:chOff x="-508" y="-1"/>
            <a:chExt cx="9160269" cy="6858001"/>
          </a:xfrm>
        </p:grpSpPr>
        <p:grpSp>
          <p:nvGrpSpPr>
            <p:cNvPr id="13" name="Gruppieren 12"/>
            <p:cNvGrpSpPr/>
            <p:nvPr userDrawn="1"/>
          </p:nvGrpSpPr>
          <p:grpSpPr>
            <a:xfrm>
              <a:off x="-508" y="-1"/>
              <a:ext cx="9160269" cy="6858001"/>
              <a:chOff x="-508" y="-1"/>
              <a:chExt cx="9160269" cy="6858001"/>
            </a:xfrm>
          </p:grpSpPr>
          <p:sp>
            <p:nvSpPr>
              <p:cNvPr id="25" name="Rechteck 24"/>
              <p:cNvSpPr/>
              <p:nvPr/>
            </p:nvSpPr>
            <p:spPr>
              <a:xfrm>
                <a:off x="15761" y="5374652"/>
                <a:ext cx="9144000" cy="1483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Rechteck 22"/>
              <p:cNvSpPr/>
              <p:nvPr/>
            </p:nvSpPr>
            <p:spPr>
              <a:xfrm rot="10800000">
                <a:off x="-508" y="-1"/>
                <a:ext cx="9144000" cy="14833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4" name="Textfeld 13"/>
            <p:cNvSpPr txBox="1">
              <a:spLocks/>
            </p:cNvSpPr>
            <p:nvPr userDrawn="1"/>
          </p:nvSpPr>
          <p:spPr>
            <a:xfrm>
              <a:off x="2087563" y="188913"/>
              <a:ext cx="6668190" cy="1294438"/>
            </a:xfrm>
            <a:prstGeom prst="rect">
              <a:avLst/>
            </a:prstGeom>
            <a:noFill/>
          </p:spPr>
          <p:txBody>
            <a:bodyPr wrap="square" rtlCol="0" anchor="b" anchorCtr="0">
              <a:noAutofit/>
            </a:bodyPr>
            <a:lstStyle/>
            <a:p>
              <a:r>
                <a:rPr lang="de-DE" sz="44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Copy</a:t>
              </a:r>
              <a:r>
                <a:rPr lang="de-DE" sz="440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 </a:t>
              </a:r>
              <a:r>
                <a:rPr lang="de-DE" sz="44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the</a:t>
              </a:r>
              <a:r>
                <a:rPr lang="de-DE" sz="440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 Header </a:t>
              </a:r>
              <a:r>
                <a:rPr lang="de-DE" sz="44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and</a:t>
              </a:r>
              <a:r>
                <a:rPr lang="de-DE" sz="440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 </a:t>
              </a:r>
              <a:r>
                <a:rPr lang="de-DE" sz="44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Footer</a:t>
              </a:r>
              <a:r>
                <a:rPr lang="de-DE" sz="440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 </a:t>
              </a:r>
              <a:r>
                <a:rPr lang="de-DE" sz="44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From</a:t>
              </a:r>
              <a:r>
                <a:rPr lang="de-DE" sz="440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 </a:t>
              </a:r>
              <a:r>
                <a:rPr lang="de-DE" sz="44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the</a:t>
              </a:r>
              <a:r>
                <a:rPr lang="de-DE" sz="440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 Master Layout</a:t>
              </a:r>
              <a:endParaRPr lang="de-DE" sz="4400" kern="1200" baseline="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6" name="Textfeld 15"/>
            <p:cNvSpPr txBox="1"/>
            <p:nvPr userDrawn="1"/>
          </p:nvSpPr>
          <p:spPr>
            <a:xfrm>
              <a:off x="431801" y="981075"/>
              <a:ext cx="1439900" cy="323850"/>
            </a:xfrm>
            <a:prstGeom prst="rect">
              <a:avLst/>
            </a:prstGeom>
            <a:noFill/>
          </p:spPr>
          <p:txBody>
            <a:bodyPr wrap="square" rtlCol="0" anchor="b" anchorCtr="0">
              <a:noAutofit/>
            </a:bodyPr>
            <a:lstStyle/>
            <a:p>
              <a:pPr lvl="0"/>
              <a:r>
                <a:rPr lang="de-DE" sz="1700" i="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rPr>
                <a:t>For</a:t>
              </a:r>
              <a:r>
                <a:rPr lang="de-DE" sz="1700" i="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rPr>
                <a:t> Problems </a:t>
              </a:r>
              <a:r>
                <a:rPr lang="de-DE" sz="1700" i="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rPr>
                <a:t>with</a:t>
              </a:r>
              <a:r>
                <a:rPr lang="de-DE" sz="1700" i="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rPr>
                <a:t> </a:t>
              </a:r>
              <a:r>
                <a:rPr lang="de-DE" sz="1700" i="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rPr>
                <a:t>overlapping</a:t>
              </a:r>
              <a:r>
                <a:rPr lang="de-DE" sz="1700" i="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rPr>
                <a:t> </a:t>
              </a:r>
              <a:r>
                <a:rPr lang="de-DE" sz="1700" i="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rPr>
                <a:t>pictures</a:t>
              </a:r>
              <a:endParaRPr lang="de-DE" sz="1700" i="0" kern="1200" baseline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Textfeld 16"/>
            <p:cNvSpPr txBox="1"/>
            <p:nvPr userDrawn="1"/>
          </p:nvSpPr>
          <p:spPr>
            <a:xfrm>
              <a:off x="1763713" y="1012537"/>
              <a:ext cx="323850" cy="46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00" b="0" i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Arial"/>
                  <a:cs typeface="Arial"/>
                </a:rPr>
                <a:t>►</a:t>
              </a:r>
              <a:endParaRPr lang="de-DE" sz="13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7459" y="9264590"/>
            <a:ext cx="14782516" cy="2427618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noProof="0" dirty="0" smtClean="0"/>
              <a:t>Place your graphics inside this box</a:t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Make sure that the frame is not exceeded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429888" y="9264587"/>
            <a:ext cx="13352628" cy="24025548"/>
          </a:xfrm>
          <a:prstGeom prst="rect">
            <a:avLst/>
          </a:prstGeom>
        </p:spPr>
        <p:txBody>
          <a:bodyPr lIns="91435" tIns="45717" rIns="91435" bIns="45717"/>
          <a:lstStyle>
            <a:lvl1pPr>
              <a:defRPr sz="32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>
              <a:defRPr sz="3000">
                <a:solidFill>
                  <a:schemeClr val="bg2">
                    <a:lumMod val="20000"/>
                    <a:lumOff val="80000"/>
                  </a:schemeClr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font</a:t>
            </a:r>
            <a:r>
              <a:rPr lang="de-DE" dirty="0" smtClean="0"/>
              <a:t> </a:t>
            </a:r>
            <a:r>
              <a:rPr lang="de-DE" dirty="0" err="1" smtClean="0"/>
              <a:t>sizes</a:t>
            </a:r>
            <a:r>
              <a:rPr lang="de-DE" dirty="0" smtClean="0"/>
              <a:t> </a:t>
            </a:r>
            <a:r>
              <a:rPr lang="de-DE" dirty="0" err="1" smtClean="0"/>
              <a:t>bigger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30</a:t>
            </a:r>
            <a:br>
              <a:rPr lang="de-DE" dirty="0" smtClean="0"/>
            </a:br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bulletpoints</a:t>
            </a:r>
            <a:r>
              <a:rPr lang="de-DE" dirty="0" smtClean="0"/>
              <a:t>. 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Write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keywords</a:t>
            </a:r>
            <a:endParaRPr lang="de-DE" dirty="0" smtClean="0"/>
          </a:p>
          <a:p>
            <a:pPr lvl="1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layer</a:t>
            </a:r>
            <a:r>
              <a:rPr lang="de-DE" dirty="0" smtClean="0"/>
              <a:t> </a:t>
            </a:r>
            <a:r>
              <a:rPr lang="de-DE" dirty="0" err="1" smtClean="0"/>
              <a:t>judiciuosly</a:t>
            </a:r>
            <a:endParaRPr lang="de-DE" dirty="0" smtClean="0"/>
          </a:p>
        </p:txBody>
      </p:sp>
      <p:sp>
        <p:nvSpPr>
          <p:cNvPr id="2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pPr/>
              <a:t>‹Nº›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9300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912881" y="25445406"/>
            <a:ext cx="21937209" cy="7867465"/>
          </a:xfrm>
          <a:prstGeom prst="rect">
            <a:avLst/>
          </a:prstGeom>
        </p:spPr>
        <p:txBody>
          <a:bodyPr lIns="91435" tIns="45717" rIns="91435" bIns="45717" anchor="ctr"/>
          <a:lstStyle>
            <a:lvl1pPr marL="0" indent="0" algn="r">
              <a:buNone/>
              <a:defRPr sz="32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err="1" smtClean="0"/>
              <a:t>Presentation</a:t>
            </a:r>
            <a:r>
              <a:rPr lang="de-DE" dirty="0" smtClean="0"/>
              <a:t> Title 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7884113" y="23309466"/>
            <a:ext cx="10965977" cy="2031276"/>
          </a:xfrm>
          <a:prstGeom prst="rect">
            <a:avLst/>
          </a:prstGeom>
        </p:spPr>
        <p:txBody>
          <a:bodyPr/>
          <a:lstStyle>
            <a:lvl1pPr algn="r">
              <a:defRPr lang="de-DE" sz="1800" i="1" kern="1200" baseline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 smtClean="0"/>
              <a:t>Presenters</a:t>
            </a:r>
            <a:r>
              <a:rPr lang="de-DE" dirty="0" smtClean="0"/>
              <a:t> Name</a:t>
            </a:r>
            <a:endParaRPr lang="de-DE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71486" y="36109227"/>
            <a:ext cx="6550892" cy="3046720"/>
          </a:xfrm>
          <a:prstGeom prst="rect">
            <a:avLst/>
          </a:prstGeom>
          <a:noFill/>
          <a:ln w="31750">
            <a:solidFill>
              <a:srgbClr val="FFFFFF"/>
            </a:solidFill>
            <a:miter lim="800000"/>
            <a:headEnd/>
            <a:tailEnd/>
          </a:ln>
          <a:effectLst>
            <a:reflection blurRad="50800" stA="61000" endPos="52000" dir="5400000" sy="-100000" algn="bl" rotWithShape="0"/>
          </a:effectLst>
        </p:spPr>
      </p:pic>
      <p:sp>
        <p:nvSpPr>
          <p:cNvPr id="14" name="Textfeld 13"/>
          <p:cNvSpPr txBox="1"/>
          <p:nvPr userDrawn="1"/>
        </p:nvSpPr>
        <p:spPr>
          <a:xfrm>
            <a:off x="1408657" y="9219151"/>
            <a:ext cx="16454223" cy="809536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4400" dirty="0" smtClean="0">
                <a:solidFill>
                  <a:schemeClr val="tx2"/>
                </a:solidFill>
              </a:rPr>
              <a:t>Seminar</a:t>
            </a:r>
            <a:endParaRPr lang="en-US" sz="4400" noProof="0" dirty="0">
              <a:solidFill>
                <a:schemeClr val="tx2"/>
              </a:solidFill>
              <a:latin typeface="+mj-lt"/>
              <a:cs typeface="Aharoni" pitchFamily="2" charset="-79"/>
            </a:endParaRPr>
          </a:p>
        </p:txBody>
      </p:sp>
      <p:cxnSp>
        <p:nvCxnSpPr>
          <p:cNvPr id="19" name="Gerade Verbindung 18"/>
          <p:cNvCxnSpPr/>
          <p:nvPr userDrawn="1"/>
        </p:nvCxnSpPr>
        <p:spPr>
          <a:xfrm flipH="1">
            <a:off x="1" y="33540769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 userDrawn="1"/>
        </p:nvCxnSpPr>
        <p:spPr>
          <a:xfrm rot="10800000" flipH="1">
            <a:off x="-3364" y="9264587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543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pieren 30"/>
          <p:cNvGrpSpPr/>
          <p:nvPr userDrawn="1"/>
        </p:nvGrpSpPr>
        <p:grpSpPr>
          <a:xfrm>
            <a:off x="-1681" y="-3"/>
            <a:ext cx="30333849" cy="42805356"/>
            <a:chOff x="-508" y="-1"/>
            <a:chExt cx="9160269" cy="6858001"/>
          </a:xfrm>
        </p:grpSpPr>
        <p:grpSp>
          <p:nvGrpSpPr>
            <p:cNvPr id="32" name="Gruppieren 31"/>
            <p:cNvGrpSpPr/>
            <p:nvPr userDrawn="1"/>
          </p:nvGrpSpPr>
          <p:grpSpPr>
            <a:xfrm>
              <a:off x="-508" y="-1"/>
              <a:ext cx="9160269" cy="6858001"/>
              <a:chOff x="-508" y="-1"/>
              <a:chExt cx="9160269" cy="6858001"/>
            </a:xfrm>
          </p:grpSpPr>
          <p:sp>
            <p:nvSpPr>
              <p:cNvPr id="36" name="Rechteck 35"/>
              <p:cNvSpPr/>
              <p:nvPr/>
            </p:nvSpPr>
            <p:spPr>
              <a:xfrm>
                <a:off x="15761" y="5374652"/>
                <a:ext cx="9144000" cy="1483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Rechteck 36"/>
              <p:cNvSpPr/>
              <p:nvPr/>
            </p:nvSpPr>
            <p:spPr>
              <a:xfrm rot="10800000">
                <a:off x="-508" y="-1"/>
                <a:ext cx="9144000" cy="14833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3" name="Textfeld 32"/>
            <p:cNvSpPr txBox="1">
              <a:spLocks/>
            </p:cNvSpPr>
            <p:nvPr userDrawn="1"/>
          </p:nvSpPr>
          <p:spPr>
            <a:xfrm>
              <a:off x="2087563" y="188913"/>
              <a:ext cx="6668190" cy="1294438"/>
            </a:xfrm>
            <a:prstGeom prst="rect">
              <a:avLst/>
            </a:prstGeom>
            <a:noFill/>
          </p:spPr>
          <p:txBody>
            <a:bodyPr wrap="square" rtlCol="0" anchor="b" anchorCtr="0">
              <a:noAutofit/>
            </a:bodyPr>
            <a:lstStyle/>
            <a:p>
              <a:r>
                <a:rPr lang="de-DE" sz="44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Copy</a:t>
              </a:r>
              <a:r>
                <a:rPr lang="de-DE" sz="440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 </a:t>
              </a:r>
              <a:r>
                <a:rPr lang="de-DE" sz="44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the</a:t>
              </a:r>
              <a:r>
                <a:rPr lang="de-DE" sz="440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 Header </a:t>
              </a:r>
              <a:r>
                <a:rPr lang="de-DE" sz="44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and</a:t>
              </a:r>
              <a:r>
                <a:rPr lang="de-DE" sz="440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 </a:t>
              </a:r>
              <a:r>
                <a:rPr lang="de-DE" sz="44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Footer</a:t>
              </a:r>
              <a:r>
                <a:rPr lang="de-DE" sz="440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 </a:t>
              </a:r>
              <a:r>
                <a:rPr lang="de-DE" sz="44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From</a:t>
              </a:r>
              <a:r>
                <a:rPr lang="de-DE" sz="440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 </a:t>
              </a:r>
              <a:r>
                <a:rPr lang="de-DE" sz="44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the</a:t>
              </a:r>
              <a:r>
                <a:rPr lang="de-DE" sz="440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 Master Layout</a:t>
              </a:r>
              <a:endParaRPr lang="de-DE" sz="4400" kern="1200" baseline="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34" name="Textfeld 33"/>
            <p:cNvSpPr txBox="1"/>
            <p:nvPr userDrawn="1"/>
          </p:nvSpPr>
          <p:spPr>
            <a:xfrm>
              <a:off x="431801" y="981075"/>
              <a:ext cx="1439900" cy="323850"/>
            </a:xfrm>
            <a:prstGeom prst="rect">
              <a:avLst/>
            </a:prstGeom>
            <a:noFill/>
          </p:spPr>
          <p:txBody>
            <a:bodyPr wrap="square" rtlCol="0" anchor="b" anchorCtr="0">
              <a:noAutofit/>
            </a:bodyPr>
            <a:lstStyle/>
            <a:p>
              <a:pPr lvl="0"/>
              <a:r>
                <a:rPr lang="de-DE" sz="1700" i="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rPr>
                <a:t>For</a:t>
              </a:r>
              <a:r>
                <a:rPr lang="de-DE" sz="1700" i="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rPr>
                <a:t> Problems </a:t>
              </a:r>
              <a:r>
                <a:rPr lang="de-DE" sz="1700" i="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rPr>
                <a:t>with</a:t>
              </a:r>
              <a:r>
                <a:rPr lang="de-DE" sz="1700" i="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rPr>
                <a:t> </a:t>
              </a:r>
              <a:r>
                <a:rPr lang="de-DE" sz="1700" i="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rPr>
                <a:t>overlapping</a:t>
              </a:r>
              <a:r>
                <a:rPr lang="de-DE" sz="1700" i="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rPr>
                <a:t> </a:t>
              </a:r>
              <a:r>
                <a:rPr lang="de-DE" sz="1700" i="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rPr>
                <a:t>pictures</a:t>
              </a:r>
              <a:endParaRPr lang="de-DE" sz="1700" i="0" kern="1200" baseline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Textfeld 34"/>
            <p:cNvSpPr txBox="1"/>
            <p:nvPr userDrawn="1"/>
          </p:nvSpPr>
          <p:spPr>
            <a:xfrm>
              <a:off x="1763713" y="1012537"/>
              <a:ext cx="323850" cy="46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00" b="0" i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Arial"/>
                  <a:cs typeface="Arial"/>
                </a:rPr>
                <a:t>►</a:t>
              </a:r>
              <a:endParaRPr lang="de-DE" sz="13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4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9264581"/>
            <a:ext cx="30279975" cy="242761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noProof="0" dirty="0" smtClean="0"/>
              <a:t>Place your graphics inside this box</a:t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Make sure that the frame is not exceeded</a:t>
            </a:r>
            <a:endParaRPr lang="en-US" noProof="0" dirty="0"/>
          </a:p>
        </p:txBody>
      </p:sp>
      <p:sp>
        <p:nvSpPr>
          <p:cNvPr id="3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pPr/>
              <a:t>‹Nº›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7607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0"/>
            <a:ext cx="30278289" cy="415766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noProof="0" dirty="0" smtClean="0"/>
              <a:t>Place your graphics inside this box</a:t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Make sure that the frame is not exceeded</a:t>
            </a:r>
            <a:endParaRPr lang="en-US" noProof="0" dirty="0"/>
          </a:p>
        </p:txBody>
      </p:sp>
      <p:grpSp>
        <p:nvGrpSpPr>
          <p:cNvPr id="7" name="Gruppieren 6"/>
          <p:cNvGrpSpPr/>
          <p:nvPr userDrawn="1"/>
        </p:nvGrpSpPr>
        <p:grpSpPr>
          <a:xfrm>
            <a:off x="-1682" y="41580055"/>
            <a:ext cx="30279975" cy="1277632"/>
            <a:chOff x="-508" y="6661691"/>
            <a:chExt cx="9144000" cy="204694"/>
          </a:xfrm>
        </p:grpSpPr>
        <p:sp>
          <p:nvSpPr>
            <p:cNvPr id="8" name="Rechteck 7"/>
            <p:cNvSpPr/>
            <p:nvPr/>
          </p:nvSpPr>
          <p:spPr>
            <a:xfrm>
              <a:off x="-508" y="6661691"/>
              <a:ext cx="9144000" cy="19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Textfeld 8"/>
            <p:cNvSpPr txBox="1"/>
            <p:nvPr userDrawn="1"/>
          </p:nvSpPr>
          <p:spPr>
            <a:xfrm>
              <a:off x="425499" y="6669088"/>
              <a:ext cx="3311525" cy="197297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de-DE" sz="12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Copy</a:t>
              </a:r>
              <a:r>
                <a:rPr lang="de-DE" sz="120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 </a:t>
              </a:r>
              <a:r>
                <a:rPr lang="de-DE" sz="12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From</a:t>
              </a:r>
              <a:r>
                <a:rPr lang="de-DE" sz="120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 </a:t>
              </a:r>
              <a:r>
                <a:rPr lang="de-DE" sz="12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the</a:t>
              </a:r>
              <a:r>
                <a:rPr lang="de-DE" sz="120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 Master </a:t>
              </a:r>
              <a:r>
                <a:rPr lang="de-DE" sz="12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Layot</a:t>
              </a:r>
              <a:endParaRPr lang="de-DE" sz="1200" kern="1200" baseline="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pPr/>
              <a:t>‹Nº›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0141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(Sho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429887" y="9264587"/>
            <a:ext cx="27420203" cy="24048280"/>
          </a:xfrm>
          <a:prstGeom prst="rect">
            <a:avLst/>
          </a:prstGeom>
        </p:spPr>
        <p:txBody>
          <a:bodyPr lIns="91435" tIns="45717" rIns="91435" bIns="45717"/>
          <a:lstStyle>
            <a:lvl1pPr marL="0" marR="0" indent="0" algn="l" defTabSz="91435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 baseline="0">
                <a:solidFill>
                  <a:schemeClr val="bg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defRPr sz="2400">
                <a:latin typeface="+mn-lt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area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presentation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short</a:t>
            </a:r>
            <a:r>
              <a:rPr lang="de-DE" dirty="0" smtClean="0"/>
              <a:t> 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snippets</a:t>
            </a:r>
            <a:r>
              <a:rPr lang="de-DE" dirty="0" smtClean="0"/>
              <a:t>.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highlighting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colors</a:t>
            </a:r>
            <a:r>
              <a:rPr lang="de-DE" dirty="0" smtClean="0"/>
              <a:t> </a:t>
            </a:r>
            <a:r>
              <a:rPr lang="de-DE" dirty="0" err="1" smtClean="0"/>
              <a:t>given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Eclipse</a:t>
            </a:r>
            <a:r>
              <a:rPr lang="de-DE" dirty="0" smtClean="0"/>
              <a:t>.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en-US" noProof="0" dirty="0" smtClean="0"/>
              <a:t>Minimum font size for this slide style is 24pt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6912881" y="1221993"/>
            <a:ext cx="21937209" cy="8036583"/>
          </a:xfrm>
          <a:prstGeom prst="rect">
            <a:avLst/>
          </a:prstGeom>
        </p:spPr>
        <p:txBody>
          <a:bodyPr lIns="48381" tIns="24190" rIns="48381" bIns="24190" anchor="b"/>
          <a:lstStyle>
            <a:lvl1pPr>
              <a:defRPr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r>
              <a:rPr lang="de-DE" dirty="0" smtClean="0"/>
              <a:t>Slide Title</a:t>
            </a:r>
            <a:endParaRPr lang="de-DE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5947338" y="7677545"/>
            <a:ext cx="821318" cy="248907"/>
          </a:xfrm>
          <a:prstGeom prst="rect">
            <a:avLst/>
          </a:prstGeom>
          <a:noFill/>
        </p:spPr>
        <p:txBody>
          <a:bodyPr wrap="square" lIns="48381" tIns="24190" rIns="48381" bIns="24190" rtlCol="0" anchor="b">
            <a:spAutoFit/>
          </a:bodyPr>
          <a:lstStyle/>
          <a:p>
            <a:r>
              <a:rPr lang="de-DE" sz="1300" b="0" i="0" dirty="0" smtClean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Arial"/>
                <a:cs typeface="Arial"/>
              </a:rPr>
              <a:t>►</a:t>
            </a:r>
            <a:endParaRPr lang="de-DE" sz="1300" b="0" i="0" dirty="0">
              <a:solidFill>
                <a:schemeClr val="bg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4" name="Textplatzhalt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429889" y="5926244"/>
            <a:ext cx="4644834" cy="2144200"/>
          </a:xfrm>
          <a:prstGeom prst="rect">
            <a:avLst/>
          </a:prstGeom>
        </p:spPr>
        <p:txBody>
          <a:bodyPr lIns="48381" tIns="24190" rIns="48381" bIns="24190" anchor="b"/>
          <a:lstStyle>
            <a:lvl1pPr algn="r">
              <a:defRPr sz="1700" i="0">
                <a:solidFill>
                  <a:schemeClr val="bg2">
                    <a:lumMod val="40000"/>
                    <a:lumOff val="60000"/>
                  </a:schemeClr>
                </a:solidFill>
                <a:effectLst/>
              </a:defRPr>
            </a:lvl1pPr>
          </a:lstStyle>
          <a:p>
            <a:pPr lvl="0"/>
            <a:r>
              <a:rPr lang="de-DE" dirty="0" err="1" smtClean="0"/>
              <a:t>Section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pPr/>
              <a:t>‹Nº›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695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urce Code (lo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/>
        </p:nvSpPr>
        <p:spPr>
          <a:xfrm>
            <a:off x="-1682" y="41580064"/>
            <a:ext cx="30279975" cy="12252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1429888" y="41626212"/>
            <a:ext cx="10850324" cy="1179138"/>
          </a:xfrm>
          <a:prstGeom prst="rect">
            <a:avLst/>
          </a:prstGeom>
        </p:spPr>
        <p:txBody>
          <a:bodyPr lIns="48381" tIns="24190" rIns="48381" bIns="24190" anchor="b"/>
          <a:lstStyle>
            <a:lvl1pPr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 smtClean="0"/>
              <a:t>Content Head</a:t>
            </a:r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 userDrawn="1">
            <p:ph sz="half" idx="1" hasCustomPrompt="1"/>
          </p:nvPr>
        </p:nvSpPr>
        <p:spPr>
          <a:xfrm>
            <a:off x="1429887" y="1179132"/>
            <a:ext cx="27420203" cy="40400923"/>
          </a:xfrm>
          <a:prstGeom prst="rect">
            <a:avLst/>
          </a:prstGeom>
        </p:spPr>
        <p:txBody>
          <a:bodyPr lIns="91435" tIns="45717" rIns="91435" bIns="45717"/>
          <a:lstStyle>
            <a:lvl1pPr>
              <a:defRPr sz="2000" b="1" baseline="0">
                <a:solidFill>
                  <a:schemeClr val="bg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defRPr sz="2400">
                <a:latin typeface="+mn-lt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area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presentation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short</a:t>
            </a:r>
            <a:r>
              <a:rPr lang="de-DE" dirty="0" smtClean="0"/>
              <a:t> 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snippets</a:t>
            </a:r>
            <a:r>
              <a:rPr lang="de-DE" dirty="0" smtClean="0"/>
              <a:t>.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highlighting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colors</a:t>
            </a:r>
            <a:r>
              <a:rPr lang="de-DE" dirty="0" smtClean="0"/>
              <a:t> </a:t>
            </a:r>
            <a:r>
              <a:rPr lang="de-DE" dirty="0" err="1" smtClean="0"/>
              <a:t>given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Eclipse</a:t>
            </a:r>
            <a:r>
              <a:rPr lang="de-DE" dirty="0" smtClean="0"/>
              <a:t>.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en-US" noProof="0" dirty="0" smtClean="0"/>
              <a:t>Minimum font size for this slide style is 20pt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pPr/>
              <a:t>‹Nº›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1470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orpa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/>
          <p:cNvSpPr/>
          <p:nvPr userDrawn="1"/>
        </p:nvSpPr>
        <p:spPr>
          <a:xfrm>
            <a:off x="10537863" y="10098131"/>
            <a:ext cx="4327066" cy="681004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de-DE" dirty="0"/>
          </a:p>
        </p:txBody>
      </p:sp>
      <p:sp>
        <p:nvSpPr>
          <p:cNvPr id="23" name="Rechteck 22"/>
          <p:cNvSpPr/>
          <p:nvPr userDrawn="1"/>
        </p:nvSpPr>
        <p:spPr>
          <a:xfrm>
            <a:off x="831688" y="10098131"/>
            <a:ext cx="4327066" cy="681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de-DE" dirty="0"/>
          </a:p>
        </p:txBody>
      </p:sp>
      <p:sp>
        <p:nvSpPr>
          <p:cNvPr id="25" name="Rechteck 24"/>
          <p:cNvSpPr/>
          <p:nvPr userDrawn="1"/>
        </p:nvSpPr>
        <p:spPr>
          <a:xfrm>
            <a:off x="25097121" y="10098131"/>
            <a:ext cx="4327066" cy="68100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de-DE" dirty="0"/>
          </a:p>
        </p:txBody>
      </p:sp>
      <p:sp>
        <p:nvSpPr>
          <p:cNvPr id="26" name="Rechteck 25"/>
          <p:cNvSpPr/>
          <p:nvPr userDrawn="1"/>
        </p:nvSpPr>
        <p:spPr>
          <a:xfrm>
            <a:off x="20244036" y="10098131"/>
            <a:ext cx="4327066" cy="681004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de-DE" dirty="0"/>
          </a:p>
        </p:txBody>
      </p:sp>
      <p:sp>
        <p:nvSpPr>
          <p:cNvPr id="27" name="Rechteck 26"/>
          <p:cNvSpPr/>
          <p:nvPr userDrawn="1"/>
        </p:nvSpPr>
        <p:spPr>
          <a:xfrm>
            <a:off x="15390948" y="10098131"/>
            <a:ext cx="4327066" cy="68100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de-DE" dirty="0"/>
          </a:p>
        </p:txBody>
      </p:sp>
      <p:sp>
        <p:nvSpPr>
          <p:cNvPr id="28" name="Rechteck 27"/>
          <p:cNvSpPr/>
          <p:nvPr userDrawn="1"/>
        </p:nvSpPr>
        <p:spPr>
          <a:xfrm>
            <a:off x="5684776" y="10098131"/>
            <a:ext cx="4327066" cy="68100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de-DE" dirty="0"/>
          </a:p>
        </p:txBody>
      </p:sp>
      <p:sp>
        <p:nvSpPr>
          <p:cNvPr id="29" name="Rechteck 28"/>
          <p:cNvSpPr/>
          <p:nvPr userDrawn="1"/>
        </p:nvSpPr>
        <p:spPr>
          <a:xfrm>
            <a:off x="20247328" y="17738779"/>
            <a:ext cx="4327066" cy="681004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>
                <a:solidFill>
                  <a:schemeClr val="bg1"/>
                </a:solidFill>
              </a:rPr>
              <a:t>Lorem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Ipsum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0" name="Rechteck 29"/>
          <p:cNvSpPr/>
          <p:nvPr userDrawn="1"/>
        </p:nvSpPr>
        <p:spPr>
          <a:xfrm>
            <a:off x="10541152" y="17738779"/>
            <a:ext cx="4327066" cy="681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>
                <a:solidFill>
                  <a:schemeClr val="bg1"/>
                </a:solidFill>
              </a:rPr>
              <a:t>Lorem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Ipsum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1" name="Rechteck 30"/>
          <p:cNvSpPr/>
          <p:nvPr userDrawn="1"/>
        </p:nvSpPr>
        <p:spPr>
          <a:xfrm>
            <a:off x="5684772" y="17738779"/>
            <a:ext cx="4327066" cy="68100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>
                <a:solidFill>
                  <a:schemeClr val="bg1"/>
                </a:solidFill>
              </a:rPr>
              <a:t>Lorem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Ipsum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2" name="Rechteck 31"/>
          <p:cNvSpPr/>
          <p:nvPr userDrawn="1"/>
        </p:nvSpPr>
        <p:spPr>
          <a:xfrm>
            <a:off x="831688" y="17738779"/>
            <a:ext cx="4327066" cy="681004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>
                <a:solidFill>
                  <a:schemeClr val="bg1"/>
                </a:solidFill>
              </a:rPr>
              <a:t>Lorem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Ipsum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3" name="Rechteck 32"/>
          <p:cNvSpPr/>
          <p:nvPr userDrawn="1"/>
        </p:nvSpPr>
        <p:spPr>
          <a:xfrm>
            <a:off x="25100415" y="17738779"/>
            <a:ext cx="4327066" cy="68100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>
                <a:solidFill>
                  <a:schemeClr val="bg1"/>
                </a:solidFill>
              </a:rPr>
              <a:t>Lorem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Ipsum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4" name="Rechteck 33"/>
          <p:cNvSpPr/>
          <p:nvPr userDrawn="1"/>
        </p:nvSpPr>
        <p:spPr>
          <a:xfrm>
            <a:off x="15394240" y="17738779"/>
            <a:ext cx="4327066" cy="68100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>
                <a:solidFill>
                  <a:schemeClr val="bg1"/>
                </a:solidFill>
              </a:rPr>
              <a:t>Lorem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Ipsum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extfeld 1"/>
          <p:cNvSpPr txBox="1"/>
          <p:nvPr userDrawn="1"/>
        </p:nvSpPr>
        <p:spPr>
          <a:xfrm>
            <a:off x="830597" y="24999526"/>
            <a:ext cx="28618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Normal</a:t>
            </a:r>
            <a:r>
              <a:rPr lang="de-DE" baseline="0" dirty="0" smtClean="0"/>
              <a:t> </a:t>
            </a:r>
            <a:r>
              <a:rPr lang="de-DE" dirty="0" err="1" smtClean="0"/>
              <a:t>text</a:t>
            </a:r>
            <a:r>
              <a:rPr lang="de-DE" baseline="0" dirty="0" smtClean="0"/>
              <a:t>  </a:t>
            </a:r>
            <a:r>
              <a:rPr lang="de-DE" baseline="0" dirty="0" err="1" smtClean="0"/>
              <a:t>h</a:t>
            </a:r>
            <a:r>
              <a:rPr lang="de-DE" dirty="0" err="1" smtClean="0"/>
              <a:t>ighlighting</a:t>
            </a:r>
            <a:r>
              <a:rPr lang="de-DE" dirty="0" smtClean="0"/>
              <a:t> </a:t>
            </a:r>
            <a:r>
              <a:rPr lang="de-DE" dirty="0" err="1" smtClean="0"/>
              <a:t>color</a:t>
            </a:r>
            <a:r>
              <a:rPr lang="de-DE" dirty="0" smtClean="0"/>
              <a:t>: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Text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color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colored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blocks</a:t>
            </a:r>
            <a:r>
              <a:rPr lang="de-DE" baseline="0" dirty="0" smtClean="0"/>
              <a:t>:</a:t>
            </a:r>
          </a:p>
        </p:txBody>
      </p:sp>
      <p:sp>
        <p:nvSpPr>
          <p:cNvPr id="3" name="Rechteck 2"/>
          <p:cNvSpPr/>
          <p:nvPr userDrawn="1"/>
        </p:nvSpPr>
        <p:spPr>
          <a:xfrm>
            <a:off x="12335327" y="25082038"/>
            <a:ext cx="17088857" cy="396128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 userDrawn="1"/>
        </p:nvSpPr>
        <p:spPr>
          <a:xfrm>
            <a:off x="12280214" y="29043330"/>
            <a:ext cx="17169166" cy="35955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aseline="0" dirty="0" smtClean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6583557" y="0"/>
            <a:ext cx="22863520" cy="7699021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Color Guide</a:t>
            </a:r>
            <a:endParaRPr lang="de-DE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7932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pPr/>
              <a:t>‹Nº›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0800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1000" y="13297412"/>
            <a:ext cx="25737979" cy="917540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998" y="24256365"/>
            <a:ext cx="21195983" cy="109391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79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59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38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18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397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47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5566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636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60FD-40F4-4AB3-9DE0-6CCEC093E088}" type="datetimeFigureOut">
              <a:rPr lang="en-IE" smtClean="0"/>
              <a:pPr/>
              <a:t>18/05/2016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07D6-2AC1-475E-B6BA-A509E46E1BB7}" type="slidenum">
              <a:rPr lang="de-DE" smtClean="0"/>
              <a:t>‹Nº›</a:t>
            </a:fld>
            <a:endParaRPr lang="de-DE"/>
          </a:p>
        </p:txBody>
      </p:sp>
    </p:spTree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60FD-40F4-4AB3-9DE0-6CCEC093E088}" type="datetimeFigureOut">
              <a:rPr lang="en-IE" smtClean="0"/>
              <a:pPr/>
              <a:t>18/05/2016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07D6-2AC1-475E-B6BA-A509E46E1BB7}" type="slidenum">
              <a:rPr lang="de-DE" smtClean="0"/>
              <a:t>‹Nº›</a:t>
            </a:fld>
            <a:endParaRPr lang="de-DE"/>
          </a:p>
        </p:txBody>
      </p:sp>
    </p:spTree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910" y="27506404"/>
            <a:ext cx="25737979" cy="8501618"/>
          </a:xfrm>
        </p:spPr>
        <p:txBody>
          <a:bodyPr anchor="t"/>
          <a:lstStyle>
            <a:lvl1pPr algn="l">
              <a:defRPr sz="182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910" y="18142743"/>
            <a:ext cx="25737979" cy="9363667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79528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59057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38585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1811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39764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47717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55669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63622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60FD-40F4-4AB3-9DE0-6CCEC093E088}" type="datetimeFigureOut">
              <a:rPr lang="en-IE" smtClean="0"/>
              <a:pPr/>
              <a:t>18/05/2016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07D6-2AC1-475E-B6BA-A509E46E1BB7}" type="slidenum">
              <a:rPr lang="de-DE" smtClean="0"/>
              <a:t>‹Nº›</a:t>
            </a:fld>
            <a:endParaRPr lang="de-DE"/>
          </a:p>
        </p:txBody>
      </p:sp>
    </p:spTree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5126" y="61899317"/>
            <a:ext cx="44867985" cy="175085772"/>
          </a:xfrm>
        </p:spPr>
        <p:txBody>
          <a:bodyPr/>
          <a:lstStyle>
            <a:lvl1pPr>
              <a:defRPr sz="12700"/>
            </a:lvl1pPr>
            <a:lvl2pPr>
              <a:defRPr sz="109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773" y="61899317"/>
            <a:ext cx="44867982" cy="175085772"/>
          </a:xfrm>
        </p:spPr>
        <p:txBody>
          <a:bodyPr/>
          <a:lstStyle>
            <a:lvl1pPr>
              <a:defRPr sz="12700"/>
            </a:lvl1pPr>
            <a:lvl2pPr>
              <a:defRPr sz="109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60FD-40F4-4AB3-9DE0-6CCEC093E088}" type="datetimeFigureOut">
              <a:rPr lang="en-IE" smtClean="0"/>
              <a:pPr/>
              <a:t>18/05/2016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07D6-2AC1-475E-B6BA-A509E46E1BB7}" type="slidenum">
              <a:rPr lang="de-DE" smtClean="0"/>
              <a:t>‹Nº›</a:t>
            </a:fld>
            <a:endParaRPr lang="de-DE"/>
          </a:p>
        </p:txBody>
      </p:sp>
    </p:spTree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999" y="1714199"/>
            <a:ext cx="27251978" cy="71342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99" y="9581664"/>
            <a:ext cx="13378914" cy="3993181"/>
          </a:xfrm>
        </p:spPr>
        <p:txBody>
          <a:bodyPr anchor="b"/>
          <a:lstStyle>
            <a:lvl1pPr marL="0" indent="0">
              <a:buNone/>
              <a:defRPr sz="10900" b="1"/>
            </a:lvl1pPr>
            <a:lvl2pPr marL="2079528" indent="0">
              <a:buNone/>
              <a:defRPr sz="9100" b="1"/>
            </a:lvl2pPr>
            <a:lvl3pPr marL="4159057" indent="0">
              <a:buNone/>
              <a:defRPr sz="8200" b="1"/>
            </a:lvl3pPr>
            <a:lvl4pPr marL="6238585" indent="0">
              <a:buNone/>
              <a:defRPr sz="7300" b="1"/>
            </a:lvl4pPr>
            <a:lvl5pPr marL="8318114" indent="0">
              <a:buNone/>
              <a:defRPr sz="7300" b="1"/>
            </a:lvl5pPr>
            <a:lvl6pPr marL="10397642" indent="0">
              <a:buNone/>
              <a:defRPr sz="7300" b="1"/>
            </a:lvl6pPr>
            <a:lvl7pPr marL="12477171" indent="0">
              <a:buNone/>
              <a:defRPr sz="7300" b="1"/>
            </a:lvl7pPr>
            <a:lvl8pPr marL="14556699" indent="0">
              <a:buNone/>
              <a:defRPr sz="7300" b="1"/>
            </a:lvl8pPr>
            <a:lvl9pPr marL="16636228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999" y="13574845"/>
            <a:ext cx="13378914" cy="24662623"/>
          </a:xfrm>
        </p:spPr>
        <p:txBody>
          <a:bodyPr/>
          <a:lstStyle>
            <a:lvl1pPr>
              <a:defRPr sz="109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81808" y="9581664"/>
            <a:ext cx="13384170" cy="3993181"/>
          </a:xfrm>
        </p:spPr>
        <p:txBody>
          <a:bodyPr anchor="b"/>
          <a:lstStyle>
            <a:lvl1pPr marL="0" indent="0">
              <a:buNone/>
              <a:defRPr sz="10900" b="1"/>
            </a:lvl1pPr>
            <a:lvl2pPr marL="2079528" indent="0">
              <a:buNone/>
              <a:defRPr sz="9100" b="1"/>
            </a:lvl2pPr>
            <a:lvl3pPr marL="4159057" indent="0">
              <a:buNone/>
              <a:defRPr sz="8200" b="1"/>
            </a:lvl3pPr>
            <a:lvl4pPr marL="6238585" indent="0">
              <a:buNone/>
              <a:defRPr sz="7300" b="1"/>
            </a:lvl4pPr>
            <a:lvl5pPr marL="8318114" indent="0">
              <a:buNone/>
              <a:defRPr sz="7300" b="1"/>
            </a:lvl5pPr>
            <a:lvl6pPr marL="10397642" indent="0">
              <a:buNone/>
              <a:defRPr sz="7300" b="1"/>
            </a:lvl6pPr>
            <a:lvl7pPr marL="12477171" indent="0">
              <a:buNone/>
              <a:defRPr sz="7300" b="1"/>
            </a:lvl7pPr>
            <a:lvl8pPr marL="14556699" indent="0">
              <a:buNone/>
              <a:defRPr sz="7300" b="1"/>
            </a:lvl8pPr>
            <a:lvl9pPr marL="16636228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81808" y="13574845"/>
            <a:ext cx="13384170" cy="24662623"/>
          </a:xfrm>
        </p:spPr>
        <p:txBody>
          <a:bodyPr/>
          <a:lstStyle>
            <a:lvl1pPr>
              <a:defRPr sz="109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60FD-40F4-4AB3-9DE0-6CCEC093E088}" type="datetimeFigureOut">
              <a:rPr lang="en-IE" smtClean="0"/>
              <a:pPr/>
              <a:t>18/05/2016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07D6-2AC1-475E-B6BA-A509E46E1BB7}" type="slidenum">
              <a:rPr lang="de-DE" smtClean="0"/>
              <a:t>‹Nº›</a:t>
            </a:fld>
            <a:endParaRPr lang="de-DE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t>‹Nº›</a:t>
            </a:fld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429887" y="9264590"/>
            <a:ext cx="27420203" cy="24276182"/>
          </a:xfrm>
          <a:prstGeom prst="rect">
            <a:avLst/>
          </a:prstGeom>
        </p:spPr>
        <p:txBody>
          <a:bodyPr lIns="91435" tIns="45717" rIns="91435" bIns="45717"/>
          <a:lstStyle>
            <a:lvl1pPr>
              <a:defRPr sz="3200" baseline="0">
                <a:latin typeface="+mn-lt"/>
              </a:defRPr>
            </a:lvl1pPr>
            <a:lvl2pPr>
              <a:defRPr sz="3000">
                <a:latin typeface="+mn-lt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font</a:t>
            </a:r>
            <a:r>
              <a:rPr lang="de-DE" dirty="0" smtClean="0"/>
              <a:t> </a:t>
            </a:r>
            <a:r>
              <a:rPr lang="de-DE" dirty="0" err="1" smtClean="0"/>
              <a:t>sizes</a:t>
            </a:r>
            <a:r>
              <a:rPr lang="de-DE" dirty="0" smtClean="0"/>
              <a:t> </a:t>
            </a:r>
            <a:r>
              <a:rPr lang="de-DE" dirty="0" err="1" smtClean="0"/>
              <a:t>bigger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30. 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bulletpoints</a:t>
            </a:r>
            <a:r>
              <a:rPr lang="de-DE" dirty="0" smtClean="0"/>
              <a:t>. 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Write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keywords</a:t>
            </a:r>
            <a:r>
              <a:rPr lang="de-DE" dirty="0" smtClean="0"/>
              <a:t>. </a:t>
            </a:r>
          </a:p>
          <a:p>
            <a:pPr lvl="1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layer</a:t>
            </a:r>
            <a:r>
              <a:rPr lang="de-DE" dirty="0" smtClean="0"/>
              <a:t> </a:t>
            </a:r>
            <a:r>
              <a:rPr lang="de-DE" dirty="0" err="1" smtClean="0"/>
              <a:t>judiciuosly</a:t>
            </a:r>
            <a:endParaRPr lang="de-DE" dirty="0" smtClean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6912881" y="1222003"/>
            <a:ext cx="21937209" cy="8042593"/>
          </a:xfrm>
          <a:prstGeom prst="rect">
            <a:avLst/>
          </a:prstGeom>
        </p:spPr>
        <p:txBody>
          <a:bodyPr lIns="48381" tIns="24190" rIns="48381" bIns="24190" anchor="b"/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 smtClean="0"/>
              <a:t>Slide Title</a:t>
            </a:r>
            <a:endParaRPr lang="de-DE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5947338" y="7677545"/>
            <a:ext cx="821318" cy="248907"/>
          </a:xfrm>
          <a:prstGeom prst="rect">
            <a:avLst/>
          </a:prstGeom>
          <a:noFill/>
        </p:spPr>
        <p:txBody>
          <a:bodyPr wrap="square" lIns="48381" tIns="24190" rIns="48381" bIns="24190" rtlCol="0" anchor="b">
            <a:spAutoFit/>
          </a:bodyPr>
          <a:lstStyle/>
          <a:p>
            <a:r>
              <a:rPr lang="de-DE" sz="1300" b="0" i="0" dirty="0" smtClean="0">
                <a:solidFill>
                  <a:schemeClr val="tx2"/>
                </a:solidFill>
                <a:effectLst/>
                <a:latin typeface="Arial"/>
                <a:cs typeface="Arial"/>
              </a:rPr>
              <a:t>►</a:t>
            </a:r>
            <a:endParaRPr lang="de-DE" sz="1300" b="0" i="0" dirty="0">
              <a:solidFill>
                <a:schemeClr val="tx2"/>
              </a:solidFill>
              <a:effectLst/>
            </a:endParaRP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429889" y="5926244"/>
            <a:ext cx="4644834" cy="2144200"/>
          </a:xfrm>
          <a:prstGeom prst="rect">
            <a:avLst/>
          </a:prstGeom>
        </p:spPr>
        <p:txBody>
          <a:bodyPr lIns="48381" tIns="24190" rIns="48381" bIns="24190" anchor="b"/>
          <a:lstStyle>
            <a:lvl1pPr algn="r">
              <a:defRPr sz="1700" i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de-DE" dirty="0" err="1" smtClean="0"/>
              <a:t>Section</a:t>
            </a:r>
            <a:r>
              <a:rPr lang="de-DE" dirty="0" smtClean="0"/>
              <a:t> 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2925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60FD-40F4-4AB3-9DE0-6CCEC093E088}" type="datetimeFigureOut">
              <a:rPr lang="en-IE" smtClean="0"/>
              <a:pPr/>
              <a:t>18/05/2016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07D6-2AC1-475E-B6BA-A509E46E1BB7}" type="slidenum">
              <a:rPr lang="de-DE" smtClean="0"/>
              <a:t>‹Nº›</a:t>
            </a:fld>
            <a:endParaRPr lang="de-DE"/>
          </a:p>
        </p:txBody>
      </p:sp>
    </p:spTree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60FD-40F4-4AB3-9DE0-6CCEC093E088}" type="datetimeFigureOut">
              <a:rPr lang="en-IE" smtClean="0"/>
              <a:pPr/>
              <a:t>18/05/2016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07D6-2AC1-475E-B6BA-A509E46E1BB7}" type="slidenum">
              <a:rPr lang="de-DE" smtClean="0"/>
              <a:t>‹Nº›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003" y="1704287"/>
            <a:ext cx="9961903" cy="7253129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8632" y="1704297"/>
            <a:ext cx="16927347" cy="36533180"/>
          </a:xfrm>
        </p:spPr>
        <p:txBody>
          <a:bodyPr/>
          <a:lstStyle>
            <a:lvl1pPr>
              <a:defRPr sz="14600"/>
            </a:lvl1pPr>
            <a:lvl2pPr>
              <a:defRPr sz="12700"/>
            </a:lvl2pPr>
            <a:lvl3pPr>
              <a:defRPr sz="109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003" y="8957425"/>
            <a:ext cx="9961903" cy="29280052"/>
          </a:xfrm>
        </p:spPr>
        <p:txBody>
          <a:bodyPr/>
          <a:lstStyle>
            <a:lvl1pPr marL="0" indent="0">
              <a:buNone/>
              <a:defRPr sz="6400"/>
            </a:lvl1pPr>
            <a:lvl2pPr marL="2079528" indent="0">
              <a:buNone/>
              <a:defRPr sz="5500"/>
            </a:lvl2pPr>
            <a:lvl3pPr marL="4159057" indent="0">
              <a:buNone/>
              <a:defRPr sz="4500"/>
            </a:lvl3pPr>
            <a:lvl4pPr marL="6238585" indent="0">
              <a:buNone/>
              <a:defRPr sz="4100"/>
            </a:lvl4pPr>
            <a:lvl5pPr marL="8318114" indent="0">
              <a:buNone/>
              <a:defRPr sz="4100"/>
            </a:lvl5pPr>
            <a:lvl6pPr marL="10397642" indent="0">
              <a:buNone/>
              <a:defRPr sz="4100"/>
            </a:lvl6pPr>
            <a:lvl7pPr marL="12477171" indent="0">
              <a:buNone/>
              <a:defRPr sz="4100"/>
            </a:lvl7pPr>
            <a:lvl8pPr marL="14556699" indent="0">
              <a:buNone/>
              <a:defRPr sz="4100"/>
            </a:lvl8pPr>
            <a:lvl9pPr marL="16636228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60FD-40F4-4AB3-9DE0-6CCEC093E088}" type="datetimeFigureOut">
              <a:rPr lang="en-IE" smtClean="0"/>
              <a:pPr/>
              <a:t>18/05/2016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07D6-2AC1-475E-B6BA-A509E46E1BB7}" type="slidenum">
              <a:rPr lang="de-DE" smtClean="0"/>
              <a:t>‹Nº›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5090" y="29963745"/>
            <a:ext cx="18167985" cy="3537390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5090" y="3824737"/>
            <a:ext cx="18167985" cy="25683210"/>
          </a:xfrm>
        </p:spPr>
        <p:txBody>
          <a:bodyPr/>
          <a:lstStyle>
            <a:lvl1pPr marL="0" indent="0">
              <a:buNone/>
              <a:defRPr sz="14600"/>
            </a:lvl1pPr>
            <a:lvl2pPr marL="2079528" indent="0">
              <a:buNone/>
              <a:defRPr sz="12700"/>
            </a:lvl2pPr>
            <a:lvl3pPr marL="4159057" indent="0">
              <a:buNone/>
              <a:defRPr sz="10900"/>
            </a:lvl3pPr>
            <a:lvl4pPr marL="6238585" indent="0">
              <a:buNone/>
              <a:defRPr sz="9100"/>
            </a:lvl4pPr>
            <a:lvl5pPr marL="8318114" indent="0">
              <a:buNone/>
              <a:defRPr sz="9100"/>
            </a:lvl5pPr>
            <a:lvl6pPr marL="10397642" indent="0">
              <a:buNone/>
              <a:defRPr sz="9100"/>
            </a:lvl6pPr>
            <a:lvl7pPr marL="12477171" indent="0">
              <a:buNone/>
              <a:defRPr sz="9100"/>
            </a:lvl7pPr>
            <a:lvl8pPr marL="14556699" indent="0">
              <a:buNone/>
              <a:defRPr sz="9100"/>
            </a:lvl8pPr>
            <a:lvl9pPr marL="16636228" indent="0">
              <a:buNone/>
              <a:defRPr sz="91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5090" y="33501135"/>
            <a:ext cx="18167985" cy="5023680"/>
          </a:xfrm>
        </p:spPr>
        <p:txBody>
          <a:bodyPr/>
          <a:lstStyle>
            <a:lvl1pPr marL="0" indent="0">
              <a:buNone/>
              <a:defRPr sz="6400"/>
            </a:lvl1pPr>
            <a:lvl2pPr marL="2079528" indent="0">
              <a:buNone/>
              <a:defRPr sz="5500"/>
            </a:lvl2pPr>
            <a:lvl3pPr marL="4159057" indent="0">
              <a:buNone/>
              <a:defRPr sz="4500"/>
            </a:lvl3pPr>
            <a:lvl4pPr marL="6238585" indent="0">
              <a:buNone/>
              <a:defRPr sz="4100"/>
            </a:lvl4pPr>
            <a:lvl5pPr marL="8318114" indent="0">
              <a:buNone/>
              <a:defRPr sz="4100"/>
            </a:lvl5pPr>
            <a:lvl6pPr marL="10397642" indent="0">
              <a:buNone/>
              <a:defRPr sz="4100"/>
            </a:lvl6pPr>
            <a:lvl7pPr marL="12477171" indent="0">
              <a:buNone/>
              <a:defRPr sz="4100"/>
            </a:lvl7pPr>
            <a:lvl8pPr marL="14556699" indent="0">
              <a:buNone/>
              <a:defRPr sz="4100"/>
            </a:lvl8pPr>
            <a:lvl9pPr marL="16636228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60FD-40F4-4AB3-9DE0-6CCEC093E088}" type="datetimeFigureOut">
              <a:rPr lang="en-IE" smtClean="0"/>
              <a:pPr/>
              <a:t>18/05/2016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07D6-2AC1-475E-B6BA-A509E46E1BB7}" type="slidenum">
              <a:rPr lang="de-DE" smtClean="0"/>
              <a:t>‹Nº›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912881" y="25445406"/>
            <a:ext cx="21937209" cy="7867465"/>
          </a:xfrm>
          <a:prstGeom prst="rect">
            <a:avLst/>
          </a:prstGeom>
        </p:spPr>
        <p:txBody>
          <a:bodyPr lIns="91435" tIns="45717" rIns="91435" bIns="45717" anchor="ctr"/>
          <a:lstStyle>
            <a:lvl1pPr marL="0" indent="0" algn="r">
              <a:buNone/>
              <a:defRPr sz="32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err="1" smtClean="0"/>
              <a:t>Presentation</a:t>
            </a:r>
            <a:r>
              <a:rPr lang="de-DE" dirty="0" smtClean="0"/>
              <a:t> Title 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7884113" y="23309466"/>
            <a:ext cx="10965977" cy="2031276"/>
          </a:xfrm>
          <a:prstGeom prst="rect">
            <a:avLst/>
          </a:prstGeom>
        </p:spPr>
        <p:txBody>
          <a:bodyPr/>
          <a:lstStyle>
            <a:lvl1pPr algn="r">
              <a:defRPr lang="de-DE" sz="1800" i="1" kern="1200" baseline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 smtClean="0"/>
              <a:t>Presenters</a:t>
            </a:r>
            <a:r>
              <a:rPr lang="de-DE" dirty="0" smtClean="0"/>
              <a:t> Name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8543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429888" y="9264590"/>
            <a:ext cx="13352423" cy="24276182"/>
          </a:xfrm>
          <a:prstGeom prst="rect">
            <a:avLst/>
          </a:prstGeom>
        </p:spPr>
        <p:txBody>
          <a:bodyPr lIns="91435" tIns="45717" rIns="91435" bIns="45717"/>
          <a:lstStyle>
            <a:lvl1pPr>
              <a:defRPr sz="3200"/>
            </a:lvl1pPr>
            <a:lvl2pPr>
              <a:defRPr sz="3000" baseline="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font</a:t>
            </a:r>
            <a:r>
              <a:rPr lang="de-DE" dirty="0" smtClean="0"/>
              <a:t> </a:t>
            </a:r>
            <a:r>
              <a:rPr lang="de-DE" dirty="0" err="1" smtClean="0"/>
              <a:t>sizes</a:t>
            </a:r>
            <a:r>
              <a:rPr lang="de-DE" dirty="0" smtClean="0"/>
              <a:t> </a:t>
            </a:r>
            <a:r>
              <a:rPr lang="de-DE" dirty="0" err="1" smtClean="0"/>
              <a:t>bigger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30</a:t>
            </a:r>
            <a:br>
              <a:rPr lang="de-DE" dirty="0" smtClean="0"/>
            </a:br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bulletpoints</a:t>
            </a:r>
            <a:r>
              <a:rPr lang="de-DE" dirty="0" smtClean="0"/>
              <a:t>. 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Write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keywords</a:t>
            </a:r>
            <a:endParaRPr lang="de-DE" dirty="0" smtClean="0"/>
          </a:p>
          <a:p>
            <a:pPr lvl="1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layer</a:t>
            </a:r>
            <a:r>
              <a:rPr lang="de-DE" dirty="0" smtClean="0"/>
              <a:t> </a:t>
            </a:r>
            <a:r>
              <a:rPr lang="de-DE" dirty="0" err="1" smtClean="0"/>
              <a:t>judiciuosly</a:t>
            </a:r>
            <a:endParaRPr 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5497669" y="9264590"/>
            <a:ext cx="13352423" cy="24276182"/>
          </a:xfrm>
          <a:prstGeom prst="rect">
            <a:avLst/>
          </a:prstGeom>
        </p:spPr>
        <p:txBody>
          <a:bodyPr lIns="91435" tIns="45717" rIns="91435" bIns="45717"/>
          <a:lstStyle>
            <a:lvl1pPr>
              <a:defRPr sz="3200"/>
            </a:lvl1pPr>
            <a:lvl2pPr>
              <a:defRPr sz="3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font</a:t>
            </a:r>
            <a:r>
              <a:rPr lang="de-DE" dirty="0" smtClean="0"/>
              <a:t> </a:t>
            </a:r>
            <a:r>
              <a:rPr lang="de-DE" dirty="0" err="1" smtClean="0"/>
              <a:t>sizes</a:t>
            </a:r>
            <a:r>
              <a:rPr lang="de-DE" dirty="0" smtClean="0"/>
              <a:t> </a:t>
            </a:r>
            <a:r>
              <a:rPr lang="de-DE" dirty="0" err="1" smtClean="0"/>
              <a:t>bigger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30</a:t>
            </a:r>
            <a:br>
              <a:rPr lang="de-DE" dirty="0" smtClean="0"/>
            </a:br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bulletpoints</a:t>
            </a:r>
            <a:r>
              <a:rPr lang="de-DE" dirty="0" smtClean="0"/>
              <a:t>. 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Write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keywords</a:t>
            </a:r>
            <a:endParaRPr lang="de-DE" dirty="0" smtClean="0"/>
          </a:p>
          <a:p>
            <a:pPr lvl="1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layer</a:t>
            </a:r>
            <a:r>
              <a:rPr lang="de-DE" dirty="0" smtClean="0"/>
              <a:t> </a:t>
            </a:r>
            <a:r>
              <a:rPr lang="de-DE" dirty="0" err="1" smtClean="0"/>
              <a:t>judiciuosly</a:t>
            </a:r>
            <a:endParaRPr lang="de-DE" dirty="0" smtClean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5139988" y="10166427"/>
            <a:ext cx="0" cy="2247249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6912881" y="1222003"/>
            <a:ext cx="21937209" cy="8042593"/>
          </a:xfrm>
          <a:prstGeom prst="rect">
            <a:avLst/>
          </a:prstGeom>
        </p:spPr>
        <p:txBody>
          <a:bodyPr lIns="48381" tIns="24190" rIns="48381" bIns="24190" anchor="b"/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 smtClean="0"/>
              <a:t>Slide Title</a:t>
            </a:r>
            <a:endParaRPr lang="de-DE" dirty="0"/>
          </a:p>
        </p:txBody>
      </p:sp>
      <p:sp>
        <p:nvSpPr>
          <p:cNvPr id="13" name="Textfeld 12"/>
          <p:cNvSpPr txBox="1"/>
          <p:nvPr userDrawn="1"/>
        </p:nvSpPr>
        <p:spPr>
          <a:xfrm>
            <a:off x="5947338" y="7677545"/>
            <a:ext cx="821318" cy="248907"/>
          </a:xfrm>
          <a:prstGeom prst="rect">
            <a:avLst/>
          </a:prstGeom>
          <a:noFill/>
        </p:spPr>
        <p:txBody>
          <a:bodyPr wrap="square" lIns="48381" tIns="24190" rIns="48381" bIns="24190" rtlCol="0" anchor="b">
            <a:spAutoFit/>
          </a:bodyPr>
          <a:lstStyle/>
          <a:p>
            <a:r>
              <a:rPr lang="de-DE" sz="1300" b="0" i="0" dirty="0" smtClean="0">
                <a:solidFill>
                  <a:schemeClr val="tx2"/>
                </a:solidFill>
                <a:effectLst/>
                <a:latin typeface="Arial"/>
                <a:cs typeface="Arial"/>
              </a:rPr>
              <a:t>►</a:t>
            </a:r>
            <a:endParaRPr lang="de-DE" sz="1300" b="0" i="0" dirty="0">
              <a:solidFill>
                <a:schemeClr val="tx2"/>
              </a:solidFill>
              <a:effectLst/>
            </a:endParaRPr>
          </a:p>
        </p:txBody>
      </p:sp>
      <p:sp>
        <p:nvSpPr>
          <p:cNvPr id="14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429889" y="5926244"/>
            <a:ext cx="4644834" cy="2144200"/>
          </a:xfrm>
          <a:prstGeom prst="rect">
            <a:avLst/>
          </a:prstGeom>
        </p:spPr>
        <p:txBody>
          <a:bodyPr lIns="48381" tIns="24190" rIns="48381" bIns="24190" anchor="b"/>
          <a:lstStyle>
            <a:lvl1pPr algn="r">
              <a:defRPr sz="1700" i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de-DE" dirty="0" err="1" smtClean="0"/>
              <a:t>Section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t>‹Nº›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9505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912881" y="25445406"/>
            <a:ext cx="21937209" cy="7867465"/>
          </a:xfrm>
          <a:prstGeom prst="rect">
            <a:avLst/>
          </a:prstGeom>
        </p:spPr>
        <p:txBody>
          <a:bodyPr lIns="91435" tIns="45717" rIns="91435" bIns="45717" anchor="ctr"/>
          <a:lstStyle>
            <a:lvl1pPr marL="0" indent="0" algn="r">
              <a:buNone/>
              <a:defRPr sz="36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Transition Title, e.g. Chapter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20371486" y="36109227"/>
            <a:ext cx="9573453" cy="3046720"/>
            <a:chOff x="6151817" y="5785190"/>
            <a:chExt cx="2891008" cy="488126"/>
          </a:xfrm>
        </p:grpSpPr>
        <p:pic>
          <p:nvPicPr>
            <p:cNvPr id="7" name="Grafik 6" descr="bit.gif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172400" y="5785190"/>
              <a:ext cx="870425" cy="488126"/>
            </a:xfrm>
            <a:prstGeom prst="rect">
              <a:avLst/>
            </a:prstGeom>
            <a:ln w="31750">
              <a:solidFill>
                <a:srgbClr val="FFFFFF"/>
              </a:solidFill>
            </a:ln>
            <a:effectLst>
              <a:reflection blurRad="50800" stA="61000" endPos="52000" dir="5400000" sy="-100000" algn="bl" rotWithShape="0"/>
            </a:effectLst>
          </p:spPr>
        </p:pic>
        <p:pic>
          <p:nvPicPr>
            <p:cNvPr id="8" name="Picture 2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51817" y="5785190"/>
              <a:ext cx="1978250" cy="488126"/>
            </a:xfrm>
            <a:prstGeom prst="rect">
              <a:avLst/>
            </a:prstGeom>
            <a:noFill/>
            <a:ln w="31750">
              <a:solidFill>
                <a:srgbClr val="FFFFFF"/>
              </a:solidFill>
              <a:miter lim="800000"/>
              <a:headEnd/>
              <a:tailEnd/>
            </a:ln>
            <a:effectLst>
              <a:reflection blurRad="50800" stA="61000" endPos="52000" dir="5400000" sy="-100000" algn="bl" rotWithShape="0"/>
            </a:effectLst>
          </p:spPr>
        </p:pic>
      </p:grpSp>
      <p:cxnSp>
        <p:nvCxnSpPr>
          <p:cNvPr id="16" name="Gerade Verbindung 15"/>
          <p:cNvCxnSpPr/>
          <p:nvPr userDrawn="1"/>
        </p:nvCxnSpPr>
        <p:spPr>
          <a:xfrm flipH="1">
            <a:off x="1" y="33540769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 userDrawn="1"/>
        </p:nvCxnSpPr>
        <p:spPr>
          <a:xfrm rot="10800000" flipH="1">
            <a:off x="-3364" y="9264587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151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tertitel 1"/>
          <p:cNvSpPr>
            <a:spLocks noGrp="1"/>
          </p:cNvSpPr>
          <p:nvPr>
            <p:ph type="subTitle" idx="1" hasCustomPrompt="1"/>
          </p:nvPr>
        </p:nvSpPr>
        <p:spPr>
          <a:xfrm>
            <a:off x="1429887" y="17359951"/>
            <a:ext cx="27299533" cy="8085461"/>
          </a:xfrm>
          <a:prstGeom prst="rect">
            <a:avLst/>
          </a:prstGeom>
        </p:spPr>
        <p:txBody>
          <a:bodyPr anchor="ctr"/>
          <a:lstStyle>
            <a:lvl1pPr algn="ctr">
              <a:defRPr baseline="0">
                <a:solidFill>
                  <a:schemeClr val="tx2">
                    <a:lumMod val="60000"/>
                    <a:lumOff val="40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de-DE" dirty="0" err="1" smtClean="0">
                <a:latin typeface="Georgia" pitchFamily="18" charset="0"/>
                <a:ea typeface="Tahoma" pitchFamily="34" charset="0"/>
                <a:cs typeface="Tahoma" pitchFamily="34" charset="0"/>
              </a:rPr>
              <a:t>the</a:t>
            </a:r>
            <a:r>
              <a:rPr lang="de-DE" dirty="0" smtClean="0">
                <a:latin typeface="Georgia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lang="de-DE" dirty="0" err="1" smtClean="0">
                <a:latin typeface="Georgia" pitchFamily="18" charset="0"/>
                <a:ea typeface="Tahoma" pitchFamily="34" charset="0"/>
                <a:cs typeface="Tahoma" pitchFamily="34" charset="0"/>
              </a:rPr>
              <a:t>quoted</a:t>
            </a:r>
            <a:r>
              <a:rPr lang="de-DE" dirty="0" smtClean="0">
                <a:latin typeface="Georgia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lang="de-DE" dirty="0" err="1" smtClean="0">
                <a:latin typeface="Georgia" pitchFamily="18" charset="0"/>
                <a:ea typeface="Tahoma" pitchFamily="34" charset="0"/>
                <a:cs typeface="Tahoma" pitchFamily="34" charset="0"/>
              </a:rPr>
              <a:t>text</a:t>
            </a:r>
            <a:endParaRPr lang="de-DE" dirty="0">
              <a:latin typeface="Georgia" pitchFamily="18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8" name="Gruppieren 7"/>
          <p:cNvGrpSpPr/>
          <p:nvPr userDrawn="1"/>
        </p:nvGrpSpPr>
        <p:grpSpPr>
          <a:xfrm>
            <a:off x="686076" y="14885651"/>
            <a:ext cx="717656" cy="13034048"/>
            <a:chOff x="207182" y="2312876"/>
            <a:chExt cx="216719" cy="2088232"/>
          </a:xfrm>
        </p:grpSpPr>
        <p:sp>
          <p:nvSpPr>
            <p:cNvPr id="10" name="L-Form 9"/>
            <p:cNvSpPr/>
            <p:nvPr/>
          </p:nvSpPr>
          <p:spPr>
            <a:xfrm>
              <a:off x="207182" y="3356992"/>
              <a:ext cx="216719" cy="1044116"/>
            </a:xfrm>
            <a:prstGeom prst="corner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L-Form 11"/>
            <p:cNvSpPr/>
            <p:nvPr/>
          </p:nvSpPr>
          <p:spPr>
            <a:xfrm rot="10800000" flipH="1">
              <a:off x="207182" y="2312876"/>
              <a:ext cx="216719" cy="1044116"/>
            </a:xfrm>
            <a:prstGeom prst="corner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4" name="Gruppieren 13"/>
          <p:cNvGrpSpPr/>
          <p:nvPr userDrawn="1"/>
        </p:nvGrpSpPr>
        <p:grpSpPr>
          <a:xfrm rot="10800000">
            <a:off x="28729423" y="14800714"/>
            <a:ext cx="717656" cy="13034048"/>
            <a:chOff x="207182" y="2312876"/>
            <a:chExt cx="216719" cy="2088232"/>
          </a:xfrm>
        </p:grpSpPr>
        <p:sp>
          <p:nvSpPr>
            <p:cNvPr id="15" name="L-Form 14"/>
            <p:cNvSpPr/>
            <p:nvPr/>
          </p:nvSpPr>
          <p:spPr>
            <a:xfrm>
              <a:off x="207182" y="3356992"/>
              <a:ext cx="216719" cy="1044116"/>
            </a:xfrm>
            <a:prstGeom prst="corner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" name="L-Form 15"/>
            <p:cNvSpPr/>
            <p:nvPr/>
          </p:nvSpPr>
          <p:spPr>
            <a:xfrm rot="10800000" flipH="1">
              <a:off x="207182" y="2312876"/>
              <a:ext cx="216719" cy="1044116"/>
            </a:xfrm>
            <a:prstGeom prst="corner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7999764" y="28814342"/>
            <a:ext cx="11449616" cy="2476231"/>
          </a:xfrm>
          <a:prstGeom prst="rect">
            <a:avLst/>
          </a:prstGeom>
        </p:spPr>
        <p:txBody>
          <a:bodyPr/>
          <a:lstStyle>
            <a:lvl1pPr algn="r">
              <a:defRPr sz="24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 smtClean="0"/>
              <a:t> Reference</a:t>
            </a:r>
            <a:endParaRPr lang="de-DE" dirty="0"/>
          </a:p>
        </p:txBody>
      </p:sp>
      <p:sp>
        <p:nvSpPr>
          <p:cNvPr id="2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t>‹Nº›</a:t>
            </a:fld>
            <a:endParaRPr lang="de-DE" dirty="0"/>
          </a:p>
        </p:txBody>
      </p:sp>
      <p:cxnSp>
        <p:nvCxnSpPr>
          <p:cNvPr id="23" name="Gerade Verbindung 22"/>
          <p:cNvCxnSpPr/>
          <p:nvPr userDrawn="1"/>
        </p:nvCxnSpPr>
        <p:spPr>
          <a:xfrm flipH="1">
            <a:off x="1" y="33540769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 userDrawn="1"/>
        </p:nvCxnSpPr>
        <p:spPr>
          <a:xfrm rot="10800000" flipH="1">
            <a:off x="-3364" y="9264587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854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7459" y="9264603"/>
            <a:ext cx="14782516" cy="24048274"/>
          </a:xfrm>
          <a:prstGeom prst="rect">
            <a:avLst/>
          </a:prstGeom>
        </p:spPr>
        <p:txBody>
          <a:bodyPr/>
          <a:lstStyle>
            <a:lvl1pPr>
              <a:defRPr sz="3600" baseline="0"/>
            </a:lvl1pPr>
          </a:lstStyle>
          <a:p>
            <a:r>
              <a:rPr lang="en-US" noProof="0" dirty="0" smtClean="0"/>
              <a:t>Place your graphics inside this box</a:t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Make sure that the frame is not exceeded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 userDrawn="1">
            <p:ph sz="half" idx="1" hasCustomPrompt="1"/>
          </p:nvPr>
        </p:nvSpPr>
        <p:spPr>
          <a:xfrm>
            <a:off x="1429888" y="9264603"/>
            <a:ext cx="13352628" cy="24025542"/>
          </a:xfrm>
          <a:prstGeom prst="rect">
            <a:avLst/>
          </a:prstGeom>
        </p:spPr>
        <p:txBody>
          <a:bodyPr lIns="91435" tIns="45717" rIns="91435" bIns="45717"/>
          <a:lstStyle>
            <a:lvl1pPr>
              <a:defRPr sz="3600"/>
            </a:lvl1pPr>
            <a:lvl2pPr>
              <a:defRPr sz="3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font</a:t>
            </a:r>
            <a:r>
              <a:rPr lang="de-DE" dirty="0" smtClean="0"/>
              <a:t> </a:t>
            </a:r>
            <a:r>
              <a:rPr lang="de-DE" dirty="0" err="1" smtClean="0"/>
              <a:t>sizes</a:t>
            </a:r>
            <a:r>
              <a:rPr lang="de-DE" dirty="0" smtClean="0"/>
              <a:t> </a:t>
            </a:r>
            <a:r>
              <a:rPr lang="de-DE" dirty="0" err="1" smtClean="0"/>
              <a:t>bigger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30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Write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keywords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bulletpoints</a:t>
            </a:r>
            <a:r>
              <a:rPr lang="de-DE" dirty="0" smtClean="0"/>
              <a:t>. </a:t>
            </a:r>
          </a:p>
        </p:txBody>
      </p:sp>
      <p:grpSp>
        <p:nvGrpSpPr>
          <p:cNvPr id="36" name="Gruppieren 35"/>
          <p:cNvGrpSpPr/>
          <p:nvPr userDrawn="1"/>
        </p:nvGrpSpPr>
        <p:grpSpPr>
          <a:xfrm>
            <a:off x="-1682" y="-3"/>
            <a:ext cx="30279975" cy="42805356"/>
            <a:chOff x="-508" y="-1"/>
            <a:chExt cx="9144000" cy="6858001"/>
          </a:xfrm>
        </p:grpSpPr>
        <p:grpSp>
          <p:nvGrpSpPr>
            <p:cNvPr id="35" name="Gruppieren 34"/>
            <p:cNvGrpSpPr/>
            <p:nvPr userDrawn="1"/>
          </p:nvGrpSpPr>
          <p:grpSpPr>
            <a:xfrm>
              <a:off x="-508" y="-1"/>
              <a:ext cx="9144000" cy="6858001"/>
              <a:chOff x="-508" y="-1"/>
              <a:chExt cx="9144000" cy="6858001"/>
            </a:xfrm>
          </p:grpSpPr>
          <p:sp>
            <p:nvSpPr>
              <p:cNvPr id="20" name="Rechteck 19"/>
              <p:cNvSpPr/>
              <p:nvPr/>
            </p:nvSpPr>
            <p:spPr>
              <a:xfrm>
                <a:off x="-508" y="5374652"/>
                <a:ext cx="9144000" cy="1483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Rechteck 22"/>
              <p:cNvSpPr/>
              <p:nvPr/>
            </p:nvSpPr>
            <p:spPr>
              <a:xfrm rot="10800000">
                <a:off x="-508" y="-1"/>
                <a:ext cx="9144000" cy="14833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1" name="Textfeld 30"/>
            <p:cNvSpPr txBox="1"/>
            <p:nvPr userDrawn="1"/>
          </p:nvSpPr>
          <p:spPr>
            <a:xfrm>
              <a:off x="1763713" y="1012537"/>
              <a:ext cx="323850" cy="46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00" b="0" i="0" dirty="0" smtClean="0">
                  <a:solidFill>
                    <a:schemeClr val="tx2"/>
                  </a:solidFill>
                  <a:effectLst/>
                  <a:latin typeface="Arial"/>
                  <a:cs typeface="Arial"/>
                </a:rPr>
                <a:t>►</a:t>
              </a:r>
              <a:endParaRPr lang="de-DE" sz="1300" dirty="0"/>
            </a:p>
          </p:txBody>
        </p:sp>
      </p:grpSp>
      <p:sp>
        <p:nvSpPr>
          <p:cNvPr id="3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t>‹Nº›</a:t>
            </a:fld>
            <a:endParaRPr lang="de-DE" dirty="0"/>
          </a:p>
        </p:txBody>
      </p:sp>
      <p:cxnSp>
        <p:nvCxnSpPr>
          <p:cNvPr id="16" name="Gerade Verbindung 15"/>
          <p:cNvCxnSpPr/>
          <p:nvPr userDrawn="1"/>
        </p:nvCxnSpPr>
        <p:spPr>
          <a:xfrm flipH="1">
            <a:off x="1" y="33540769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 userDrawn="1"/>
        </p:nvCxnSpPr>
        <p:spPr>
          <a:xfrm rot="10800000" flipH="1">
            <a:off x="-3364" y="9264587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el 1"/>
          <p:cNvSpPr>
            <a:spLocks noGrp="1"/>
          </p:cNvSpPr>
          <p:nvPr>
            <p:ph type="title" hasCustomPrompt="1"/>
          </p:nvPr>
        </p:nvSpPr>
        <p:spPr>
          <a:xfrm>
            <a:off x="6912881" y="1222003"/>
            <a:ext cx="21937209" cy="8042593"/>
          </a:xfrm>
          <a:prstGeom prst="rect">
            <a:avLst/>
          </a:prstGeom>
        </p:spPr>
        <p:txBody>
          <a:bodyPr lIns="48381" tIns="24190" rIns="48381" bIns="24190" anchor="b"/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 smtClean="0"/>
              <a:t>Slide Title</a:t>
            </a:r>
            <a:endParaRPr lang="de-DE" dirty="0"/>
          </a:p>
        </p:txBody>
      </p:sp>
      <p:sp>
        <p:nvSpPr>
          <p:cNvPr id="21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429889" y="5926244"/>
            <a:ext cx="4644834" cy="2144200"/>
          </a:xfrm>
          <a:prstGeom prst="rect">
            <a:avLst/>
          </a:prstGeom>
        </p:spPr>
        <p:txBody>
          <a:bodyPr lIns="48381" tIns="24190" rIns="48381" bIns="24190" anchor="b"/>
          <a:lstStyle>
            <a:lvl1pPr algn="r">
              <a:defRPr sz="1700" i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de-DE" dirty="0" err="1" smtClean="0"/>
              <a:t>Section</a:t>
            </a:r>
            <a:r>
              <a:rPr lang="de-DE" dirty="0" smtClean="0"/>
              <a:t> 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735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ieren 23"/>
          <p:cNvGrpSpPr/>
          <p:nvPr userDrawn="1"/>
        </p:nvGrpSpPr>
        <p:grpSpPr>
          <a:xfrm>
            <a:off x="-1682" y="-6"/>
            <a:ext cx="30279975" cy="9258576"/>
            <a:chOff x="-508" y="-1"/>
            <a:chExt cx="9144000" cy="1483350"/>
          </a:xfrm>
        </p:grpSpPr>
        <p:sp>
          <p:nvSpPr>
            <p:cNvPr id="32" name="Rechteck 31"/>
            <p:cNvSpPr/>
            <p:nvPr/>
          </p:nvSpPr>
          <p:spPr>
            <a:xfrm rot="10800000">
              <a:off x="-508" y="-1"/>
              <a:ext cx="9144000" cy="14833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Textfeld 27"/>
            <p:cNvSpPr txBox="1"/>
            <p:nvPr userDrawn="1"/>
          </p:nvSpPr>
          <p:spPr>
            <a:xfrm>
              <a:off x="1763713" y="1012537"/>
              <a:ext cx="323850" cy="46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00" b="0" i="0" dirty="0" smtClean="0">
                  <a:solidFill>
                    <a:schemeClr val="tx2"/>
                  </a:solidFill>
                  <a:effectLst/>
                  <a:latin typeface="Arial"/>
                  <a:cs typeface="Arial"/>
                </a:rPr>
                <a:t>►</a:t>
              </a:r>
              <a:endParaRPr lang="de-DE" sz="1300" dirty="0"/>
            </a:p>
          </p:txBody>
        </p:sp>
      </p:grpSp>
      <p:sp>
        <p:nvSpPr>
          <p:cNvPr id="3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t>‹Nº›</a:t>
            </a:fld>
            <a:endParaRPr lang="de-DE" dirty="0"/>
          </a:p>
        </p:txBody>
      </p:sp>
      <p:cxnSp>
        <p:nvCxnSpPr>
          <p:cNvPr id="15" name="Gerade Verbindung 14"/>
          <p:cNvCxnSpPr/>
          <p:nvPr userDrawn="1"/>
        </p:nvCxnSpPr>
        <p:spPr>
          <a:xfrm flipH="1">
            <a:off x="1" y="33540769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>
          <a:xfrm rot="10800000" flipH="1">
            <a:off x="-3364" y="9264587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el 1"/>
          <p:cNvSpPr>
            <a:spLocks noGrp="1"/>
          </p:cNvSpPr>
          <p:nvPr>
            <p:ph type="title" hasCustomPrompt="1"/>
          </p:nvPr>
        </p:nvSpPr>
        <p:spPr>
          <a:xfrm>
            <a:off x="6912881" y="1222003"/>
            <a:ext cx="21937209" cy="8042593"/>
          </a:xfrm>
          <a:prstGeom prst="rect">
            <a:avLst/>
          </a:prstGeom>
        </p:spPr>
        <p:txBody>
          <a:bodyPr lIns="48381" tIns="24190" rIns="48381" bIns="24190" anchor="b"/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 smtClean="0"/>
              <a:t>Slide Title</a:t>
            </a:r>
            <a:endParaRPr lang="de-DE" dirty="0"/>
          </a:p>
        </p:txBody>
      </p:sp>
      <p:sp>
        <p:nvSpPr>
          <p:cNvPr id="18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429889" y="5926244"/>
            <a:ext cx="4644834" cy="2144200"/>
          </a:xfrm>
          <a:prstGeom prst="rect">
            <a:avLst/>
          </a:prstGeom>
        </p:spPr>
        <p:txBody>
          <a:bodyPr lIns="48381" tIns="24190" rIns="48381" bIns="24190" anchor="b"/>
          <a:lstStyle>
            <a:lvl1pPr algn="r">
              <a:defRPr sz="1700" i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de-DE" dirty="0" err="1" smtClean="0"/>
              <a:t>Section</a:t>
            </a:r>
            <a:r>
              <a:rPr lang="de-DE" dirty="0" smtClean="0"/>
              <a:t> 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9875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 userDrawn="1"/>
        </p:nvGrpSpPr>
        <p:grpSpPr>
          <a:xfrm>
            <a:off x="-1682" y="41580055"/>
            <a:ext cx="30279975" cy="1277632"/>
            <a:chOff x="-508" y="6661691"/>
            <a:chExt cx="9144000" cy="204694"/>
          </a:xfrm>
        </p:grpSpPr>
        <p:sp>
          <p:nvSpPr>
            <p:cNvPr id="16" name="Rechteck 15"/>
            <p:cNvSpPr/>
            <p:nvPr/>
          </p:nvSpPr>
          <p:spPr>
            <a:xfrm>
              <a:off x="-508" y="6661691"/>
              <a:ext cx="9144000" cy="19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Textfeld 4"/>
            <p:cNvSpPr txBox="1"/>
            <p:nvPr userDrawn="1"/>
          </p:nvSpPr>
          <p:spPr>
            <a:xfrm>
              <a:off x="425499" y="6669088"/>
              <a:ext cx="3311525" cy="197297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de-DE" sz="1200" kern="1200" baseline="0" dirty="0" err="1" smtClean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Copy</a:t>
              </a:r>
              <a:r>
                <a:rPr lang="de-DE" sz="1200" kern="1200" baseline="0" dirty="0" smtClean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 </a:t>
              </a:r>
              <a:r>
                <a:rPr lang="de-DE" sz="1200" kern="1200" baseline="0" dirty="0" err="1" smtClean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From</a:t>
              </a:r>
              <a:r>
                <a:rPr lang="de-DE" sz="1200" kern="1200" baseline="0" dirty="0" smtClean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 </a:t>
              </a:r>
              <a:r>
                <a:rPr lang="de-DE" sz="1200" kern="1200" baseline="0" dirty="0" err="1" smtClean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the</a:t>
              </a:r>
              <a:r>
                <a:rPr lang="de-DE" sz="1200" kern="1200" baseline="0" dirty="0" smtClean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 Master </a:t>
              </a:r>
              <a:r>
                <a:rPr lang="de-DE" sz="1200" kern="1200" baseline="0" dirty="0" err="1" smtClean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Layot</a:t>
              </a:r>
              <a:endParaRPr lang="de-DE" sz="1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0"/>
            <a:ext cx="30278289" cy="41576678"/>
          </a:xfrm>
          <a:prstGeom prst="rect">
            <a:avLst/>
          </a:prstGeom>
        </p:spPr>
        <p:txBody>
          <a:bodyPr/>
          <a:lstStyle/>
          <a:p>
            <a:r>
              <a:rPr lang="en-US" noProof="0" dirty="0" smtClean="0"/>
              <a:t>Place your graphics inside this box</a:t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Make sure that the frame is not exceeded</a:t>
            </a:r>
            <a:endParaRPr lang="en-US" noProof="0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t>‹Nº›</a:t>
            </a:fld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 flipH="1">
            <a:off x="1" y="41627922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912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724578" y="41626240"/>
            <a:ext cx="6555399" cy="1249026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t>‹Nº›</a:t>
            </a:fld>
            <a:endParaRPr lang="de-DE"/>
          </a:p>
        </p:txBody>
      </p:sp>
      <p:cxnSp>
        <p:nvCxnSpPr>
          <p:cNvPr id="8" name="Gerade Verbindung 7"/>
          <p:cNvCxnSpPr/>
          <p:nvPr userDrawn="1"/>
        </p:nvCxnSpPr>
        <p:spPr>
          <a:xfrm flipH="1">
            <a:off x="1" y="33540769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 userDrawn="1"/>
        </p:nvCxnSpPr>
        <p:spPr>
          <a:xfrm rot="10800000" flipH="1">
            <a:off x="-3364" y="9264587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26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49" r:id="rId2"/>
    <p:sldLayoutId id="2147483650" r:id="rId3"/>
    <p:sldLayoutId id="2147483652" r:id="rId4"/>
    <p:sldLayoutId id="2147483656" r:id="rId5"/>
    <p:sldLayoutId id="2147483657" r:id="rId6"/>
    <p:sldLayoutId id="2147483660" r:id="rId7"/>
    <p:sldLayoutId id="2147483661" r:id="rId8"/>
    <p:sldLayoutId id="2147483678" r:id="rId9"/>
    <p:sldLayoutId id="2147483658" r:id="rId10"/>
    <p:sldLayoutId id="2147483659" r:id="rId11"/>
    <p:sldLayoutId id="214748365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51" rtl="0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51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5" indent="0" algn="l" defTabSz="914351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39" indent="-228588" algn="l" defTabSz="91435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14" indent="-228588" algn="l" defTabSz="91435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89" indent="-228588" algn="l" defTabSz="91435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65" indent="-228588" algn="l" defTabSz="91435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0" indent="-228588" algn="l" defTabSz="91435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15" indent="-228588" algn="l" defTabSz="91435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90" indent="-228588" algn="l" defTabSz="91435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5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1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6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1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7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52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7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03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280216" y="41626224"/>
            <a:ext cx="5719551" cy="1179126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err="1" smtClean="0"/>
              <a:t>Presenter</a:t>
            </a:r>
            <a:endParaRPr lang="de-DE" dirty="0"/>
          </a:p>
        </p:txBody>
      </p:sp>
      <p:grpSp>
        <p:nvGrpSpPr>
          <p:cNvPr id="3" name="Gruppieren 2"/>
          <p:cNvGrpSpPr/>
          <p:nvPr userDrawn="1"/>
        </p:nvGrpSpPr>
        <p:grpSpPr>
          <a:xfrm>
            <a:off x="0" y="33540769"/>
            <a:ext cx="30281657" cy="9264581"/>
            <a:chOff x="-508" y="5337175"/>
            <a:chExt cx="9144508" cy="1520825"/>
          </a:xfrm>
          <a:solidFill>
            <a:schemeClr val="bg1"/>
          </a:solidFill>
        </p:grpSpPr>
        <p:cxnSp>
          <p:nvCxnSpPr>
            <p:cNvPr id="8" name="Gerade Verbindung 7"/>
            <p:cNvCxnSpPr/>
            <p:nvPr/>
          </p:nvCxnSpPr>
          <p:spPr>
            <a:xfrm flipH="1">
              <a:off x="0" y="5337175"/>
              <a:ext cx="9144000" cy="0"/>
            </a:xfrm>
            <a:prstGeom prst="line">
              <a:avLst/>
            </a:prstGeom>
            <a:grpFill/>
            <a:ln w="19050">
              <a:noFill/>
            </a:ln>
            <a:effectLst>
              <a:glow rad="101600">
                <a:schemeClr val="bg2">
                  <a:lumMod val="20000"/>
                  <a:lumOff val="80000"/>
                  <a:alpha val="34000"/>
                </a:schemeClr>
              </a:glow>
              <a:softEdge rad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hteck 8"/>
            <p:cNvSpPr/>
            <p:nvPr/>
          </p:nvSpPr>
          <p:spPr>
            <a:xfrm>
              <a:off x="-508" y="5338163"/>
              <a:ext cx="9144000" cy="15198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" name="Gruppieren 1"/>
          <p:cNvGrpSpPr/>
          <p:nvPr userDrawn="1"/>
        </p:nvGrpSpPr>
        <p:grpSpPr>
          <a:xfrm>
            <a:off x="-1682" y="6"/>
            <a:ext cx="30281657" cy="9264581"/>
            <a:chOff x="-1016" y="-281773"/>
            <a:chExt cx="9144508" cy="1520825"/>
          </a:xfrm>
          <a:solidFill>
            <a:schemeClr val="bg1"/>
          </a:solidFill>
        </p:grpSpPr>
        <p:cxnSp>
          <p:nvCxnSpPr>
            <p:cNvPr id="11" name="Gerade Verbindung 10"/>
            <p:cNvCxnSpPr/>
            <p:nvPr userDrawn="1"/>
          </p:nvCxnSpPr>
          <p:spPr>
            <a:xfrm rot="10800000" flipH="1">
              <a:off x="-1016" y="1239052"/>
              <a:ext cx="9144000" cy="0"/>
            </a:xfrm>
            <a:prstGeom prst="line">
              <a:avLst/>
            </a:prstGeom>
            <a:grpFill/>
            <a:ln w="19050">
              <a:noFill/>
            </a:ln>
            <a:effectLst>
              <a:glow rad="127000">
                <a:schemeClr val="bg2">
                  <a:lumMod val="20000"/>
                  <a:lumOff val="80000"/>
                  <a:alpha val="48000"/>
                </a:schemeClr>
              </a:glow>
              <a:softEdge rad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hteck 11"/>
            <p:cNvSpPr/>
            <p:nvPr userDrawn="1"/>
          </p:nvSpPr>
          <p:spPr>
            <a:xfrm rot="10800000">
              <a:off x="-508" y="-281773"/>
              <a:ext cx="9144000" cy="15198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pPr/>
              <a:t>‹Nº›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53274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2" r:id="rId7"/>
    <p:sldLayoutId id="2147483673" r:id="rId8"/>
    <p:sldLayoutId id="2147483679" r:id="rId9"/>
    <p:sldLayoutId id="2147483670" r:id="rId10"/>
    <p:sldLayoutId id="2147483671" r:id="rId11"/>
    <p:sldLayoutId id="2147483677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51" rtl="0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51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5" indent="0" algn="l" defTabSz="914351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39" indent="-228588" algn="l" defTabSz="91435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14" indent="-228588" algn="l" defTabSz="91435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89" indent="-228588" algn="l" defTabSz="91435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65" indent="-228588" algn="l" defTabSz="91435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0" indent="-228588" algn="l" defTabSz="91435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15" indent="-228588" algn="l" defTabSz="91435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90" indent="-228588" algn="l" defTabSz="91435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5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1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6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1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7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52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7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03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999" y="1714199"/>
            <a:ext cx="27251978" cy="7134225"/>
          </a:xfrm>
          <a:prstGeom prst="rect">
            <a:avLst/>
          </a:prstGeom>
        </p:spPr>
        <p:txBody>
          <a:bodyPr vert="horz" lIns="415906" tIns="207953" rIns="415906" bIns="20795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99" y="9987925"/>
            <a:ext cx="27251978" cy="28249552"/>
          </a:xfrm>
          <a:prstGeom prst="rect">
            <a:avLst/>
          </a:prstGeom>
        </p:spPr>
        <p:txBody>
          <a:bodyPr vert="horz" lIns="415906" tIns="207953" rIns="415906" bIns="20795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999" y="39674227"/>
            <a:ext cx="7065328" cy="2278989"/>
          </a:xfrm>
          <a:prstGeom prst="rect">
            <a:avLst/>
          </a:prstGeom>
        </p:spPr>
        <p:txBody>
          <a:bodyPr vert="horz" lIns="415906" tIns="207953" rIns="415906" bIns="207953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060FD-40F4-4AB3-9DE0-6CCEC093E088}" type="datetimeFigureOut">
              <a:rPr lang="en-IE" smtClean="0"/>
              <a:pPr/>
              <a:t>18/05/2016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5660" y="39674227"/>
            <a:ext cx="9588659" cy="2278989"/>
          </a:xfrm>
          <a:prstGeom prst="rect">
            <a:avLst/>
          </a:prstGeom>
        </p:spPr>
        <p:txBody>
          <a:bodyPr vert="horz" lIns="415906" tIns="207953" rIns="415906" bIns="207953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700649" y="39674227"/>
            <a:ext cx="7065328" cy="2278989"/>
          </a:xfrm>
          <a:prstGeom prst="rect">
            <a:avLst/>
          </a:prstGeom>
        </p:spPr>
        <p:txBody>
          <a:bodyPr vert="horz" lIns="415906" tIns="207953" rIns="415906" bIns="207953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t>‹Nº›</a:t>
            </a:fld>
            <a:endParaRPr lang="de-DE"/>
          </a:p>
        </p:txBody>
      </p:sp>
      <p:cxnSp>
        <p:nvCxnSpPr>
          <p:cNvPr id="7" name="Gerade Verbindung 6"/>
          <p:cNvCxnSpPr/>
          <p:nvPr userDrawn="1"/>
        </p:nvCxnSpPr>
        <p:spPr>
          <a:xfrm flipH="1">
            <a:off x="1" y="33540769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 userDrawn="1"/>
        </p:nvCxnSpPr>
        <p:spPr>
          <a:xfrm rot="10800000" flipH="1">
            <a:off x="-3364" y="9264587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3" r:id="rId10"/>
  </p:sldLayoutIdLst>
  <p:hf hdr="0" ftr="0" dt="0"/>
  <p:txStyles>
    <p:titleStyle>
      <a:lvl1pPr algn="ctr" defTabSz="4159057" rtl="0" eaLnBrk="1" latinLnBrk="0" hangingPunct="1">
        <a:spcBef>
          <a:spcPct val="0"/>
        </a:spcBef>
        <a:buNone/>
        <a:defRPr sz="20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646" indent="-1559646" algn="l" defTabSz="4159057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79234" indent="-1299705" algn="l" defTabSz="4159057" rtl="0" eaLnBrk="1" latinLnBrk="0" hangingPunct="1">
        <a:spcBef>
          <a:spcPct val="20000"/>
        </a:spcBef>
        <a:buFont typeface="Arial" pitchFamily="34" charset="0"/>
        <a:buChar char="–"/>
        <a:defRPr sz="12700" kern="1200">
          <a:solidFill>
            <a:schemeClr val="tx1"/>
          </a:solidFill>
          <a:latin typeface="+mn-lt"/>
          <a:ea typeface="+mn-ea"/>
          <a:cs typeface="+mn-cs"/>
        </a:defRPr>
      </a:lvl2pPr>
      <a:lvl3pPr marL="5198821" indent="-1039764" algn="l" defTabSz="4159057" rtl="0" eaLnBrk="1" latinLnBrk="0" hangingPunct="1">
        <a:spcBef>
          <a:spcPct val="20000"/>
        </a:spcBef>
        <a:buFont typeface="Arial" pitchFamily="34" charset="0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3pPr>
      <a:lvl4pPr marL="7278350" indent="-1039764" algn="l" defTabSz="4159057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57878" indent="-1039764" algn="l" defTabSz="4159057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7407" indent="-1039764" algn="l" defTabSz="4159057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16935" indent="-1039764" algn="l" defTabSz="4159057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596464" indent="-1039764" algn="l" defTabSz="4159057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675992" indent="-1039764" algn="l" defTabSz="4159057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590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79528" algn="l" defTabSz="41590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59057" algn="l" defTabSz="41590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38585" algn="l" defTabSz="41590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18114" algn="l" defTabSz="41590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397642" algn="l" defTabSz="41590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477171" algn="l" defTabSz="41590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556699" algn="l" defTabSz="41590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36228" algn="l" defTabSz="41590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Apache_Spark" TargetMode="External"/><Relationship Id="rId13" Type="http://schemas.microsoft.com/office/2007/relationships/diagramDrawing" Target="../diagrams/drawing1.xml"/><Relationship Id="rId18" Type="http://schemas.openxmlformats.org/officeDocument/2006/relationships/image" Target="../media/image6.png"/><Relationship Id="rId26" Type="http://schemas.openxmlformats.org/officeDocument/2006/relationships/image" Target="../media/image9.png"/><Relationship Id="rId39" Type="http://schemas.openxmlformats.org/officeDocument/2006/relationships/image" Target="../media/image17.png"/><Relationship Id="rId3" Type="http://schemas.openxmlformats.org/officeDocument/2006/relationships/image" Target="../media/image3.png"/><Relationship Id="rId21" Type="http://schemas.openxmlformats.org/officeDocument/2006/relationships/diagramQuickStyle" Target="../diagrams/quickStyle2.xml"/><Relationship Id="rId34" Type="http://schemas.openxmlformats.org/officeDocument/2006/relationships/image" Target="../media/image12.jpeg"/><Relationship Id="rId7" Type="http://schemas.openxmlformats.org/officeDocument/2006/relationships/hyperlink" Target="https://en.wikipedia.org/wiki/Apache_Hadoop" TargetMode="External"/><Relationship Id="rId12" Type="http://schemas.openxmlformats.org/officeDocument/2006/relationships/diagramColors" Target="../diagrams/colors1.xml"/><Relationship Id="rId17" Type="http://schemas.openxmlformats.org/officeDocument/2006/relationships/image" Target="../media/image5.png"/><Relationship Id="rId25" Type="http://schemas.openxmlformats.org/officeDocument/2006/relationships/image" Target="../media/image8.png"/><Relationship Id="rId33" Type="http://schemas.microsoft.com/office/2007/relationships/diagramDrawing" Target="../diagrams/drawing3.xml"/><Relationship Id="rId38" Type="http://schemas.openxmlformats.org/officeDocument/2006/relationships/image" Target="../media/image16.png"/><Relationship Id="rId2" Type="http://schemas.openxmlformats.org/officeDocument/2006/relationships/slideLayout" Target="../slideLayouts/slideLayout34.xml"/><Relationship Id="rId16" Type="http://schemas.openxmlformats.org/officeDocument/2006/relationships/image" Target="../media/image4.jpeg"/><Relationship Id="rId20" Type="http://schemas.openxmlformats.org/officeDocument/2006/relationships/diagramLayout" Target="../diagrams/layout2.xml"/><Relationship Id="rId29" Type="http://schemas.openxmlformats.org/officeDocument/2006/relationships/diagramData" Target="../diagrams/data3.xml"/><Relationship Id="rId1" Type="http://schemas.openxmlformats.org/officeDocument/2006/relationships/themeOverride" Target="../theme/themeOverride1.xml"/><Relationship Id="rId6" Type="http://schemas.openxmlformats.org/officeDocument/2006/relationships/hyperlink" Target="http://www.glennklockwood.com/data-intensive/hadoop/mapreduce-workflow.png" TargetMode="External"/><Relationship Id="rId11" Type="http://schemas.openxmlformats.org/officeDocument/2006/relationships/diagramQuickStyle" Target="../diagrams/quickStyle1.xml"/><Relationship Id="rId24" Type="http://schemas.openxmlformats.org/officeDocument/2006/relationships/image" Target="../media/image7.png"/><Relationship Id="rId32" Type="http://schemas.openxmlformats.org/officeDocument/2006/relationships/diagramColors" Target="../diagrams/colors3.xml"/><Relationship Id="rId37" Type="http://schemas.openxmlformats.org/officeDocument/2006/relationships/image" Target="../media/image15.png"/><Relationship Id="rId5" Type="http://schemas.openxmlformats.org/officeDocument/2006/relationships/hyperlink" Target="https://docs.google.com/document/d/1kNYN4YxueQ0UbKZSeWWSwx5JEsuJFOX08XeEkN7a8S0/edit" TargetMode="External"/><Relationship Id="rId15" Type="http://schemas.openxmlformats.org/officeDocument/2006/relationships/hyperlink" Target="http://www.trongkhoanguyen.com/2014/11/how-to-install-apache-spark-121-in.html" TargetMode="External"/><Relationship Id="rId23" Type="http://schemas.microsoft.com/office/2007/relationships/diagramDrawing" Target="../diagrams/drawing2.xml"/><Relationship Id="rId28" Type="http://schemas.openxmlformats.org/officeDocument/2006/relationships/image" Target="../media/image11.jpeg"/><Relationship Id="rId36" Type="http://schemas.openxmlformats.org/officeDocument/2006/relationships/image" Target="../media/image14.png"/><Relationship Id="rId10" Type="http://schemas.openxmlformats.org/officeDocument/2006/relationships/diagramLayout" Target="../diagrams/layout1.xml"/><Relationship Id="rId19" Type="http://schemas.openxmlformats.org/officeDocument/2006/relationships/diagramData" Target="../diagrams/data2.xml"/><Relationship Id="rId31" Type="http://schemas.openxmlformats.org/officeDocument/2006/relationships/diagramQuickStyle" Target="../diagrams/quickStyle3.xml"/><Relationship Id="rId4" Type="http://schemas.openxmlformats.org/officeDocument/2006/relationships/hyperlink" Target="https://docs.google.com/document/d/1Rhdg8mlKdiJpZoFBIyfrao1-czLz4FkjaBdnLxr8V60/edit" TargetMode="External"/><Relationship Id="rId9" Type="http://schemas.openxmlformats.org/officeDocument/2006/relationships/diagramData" Target="../diagrams/data1.xml"/><Relationship Id="rId14" Type="http://schemas.openxmlformats.org/officeDocument/2006/relationships/hyperlink" Target="http://pingax.com/install-apache-hadoop-ubuntu-cluster-setup/" TargetMode="External"/><Relationship Id="rId22" Type="http://schemas.openxmlformats.org/officeDocument/2006/relationships/diagramColors" Target="../diagrams/colors2.xml"/><Relationship Id="rId27" Type="http://schemas.openxmlformats.org/officeDocument/2006/relationships/image" Target="../media/image10.png"/><Relationship Id="rId30" Type="http://schemas.openxmlformats.org/officeDocument/2006/relationships/diagramLayout" Target="../diagrams/layout3.xml"/><Relationship Id="rId3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/>
          <p:cNvSpPr/>
          <p:nvPr/>
        </p:nvSpPr>
        <p:spPr>
          <a:xfrm>
            <a:off x="221458" y="30514909"/>
            <a:ext cx="14687469" cy="92732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5" name="Shape 298"/>
          <p:cNvSpPr txBox="1"/>
          <p:nvPr/>
        </p:nvSpPr>
        <p:spPr>
          <a:xfrm>
            <a:off x="4904489" y="1562815"/>
            <a:ext cx="21937209" cy="22911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/>
          </a:bodyPr>
          <a:lstStyle/>
          <a:p>
            <a:r>
              <a:rPr lang="en-US" sz="9600" b="1" dirty="0">
                <a:solidFill>
                  <a:srgbClr val="C050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en-US" sz="9600" b="1" dirty="0" smtClean="0">
                <a:solidFill>
                  <a:srgbClr val="C050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lama Big </a:t>
            </a:r>
            <a:r>
              <a:rPr lang="en-US" sz="9600" b="1" dirty="0">
                <a:solidFill>
                  <a:srgbClr val="C050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Integration and Analysis</a:t>
            </a:r>
          </a:p>
        </p:txBody>
      </p:sp>
      <p:sp>
        <p:nvSpPr>
          <p:cNvPr id="26" name="Shape 299"/>
          <p:cNvSpPr txBox="1"/>
          <p:nvPr/>
        </p:nvSpPr>
        <p:spPr>
          <a:xfrm>
            <a:off x="4260693" y="3080475"/>
            <a:ext cx="21937209" cy="215799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7F7F7F"/>
              </a:buClr>
              <a:buSzPct val="25000"/>
              <a:buFont typeface="Calibri"/>
              <a:buNone/>
            </a:pP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Authors: </a:t>
            </a:r>
          </a:p>
          <a:p>
            <a:pPr lvl="0" algn="ctr">
              <a:buClr>
                <a:srgbClr val="7F7F7F"/>
              </a:buClr>
              <a:buSzPct val="25000"/>
            </a:pPr>
            <a:r>
              <a:rPr lang="en-GB" sz="5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Gaurav Kumar</a:t>
            </a:r>
            <a:r>
              <a:rPr lang="en-GB" sz="5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, Héctor </a:t>
            </a:r>
            <a:r>
              <a:rPr lang="en-GB" sz="54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Ugarte</a:t>
            </a:r>
            <a:r>
              <a:rPr lang="en-GB" sz="5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, Miguel </a:t>
            </a:r>
            <a:r>
              <a:rPr lang="en-GB" sz="54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Mármol</a:t>
            </a:r>
            <a:r>
              <a:rPr lang="en-GB" sz="5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, Tina </a:t>
            </a:r>
            <a:r>
              <a:rPr lang="en-GB" sz="54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Boroukhian</a:t>
            </a:r>
            <a:endParaRPr lang="en-GB" sz="54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Clr>
                <a:srgbClr val="7F7F7F"/>
              </a:buClr>
              <a:buSzPct val="25000"/>
              <a:buFont typeface="Calibri"/>
              <a:buNone/>
            </a:pPr>
            <a:r>
              <a:rPr lang="en-GB" sz="5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Summer Semester 2015</a:t>
            </a:r>
            <a:endParaRPr lang="en-GB" sz="5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" name="Shape 301"/>
          <p:cNvCxnSpPr/>
          <p:nvPr/>
        </p:nvCxnSpPr>
        <p:spPr>
          <a:xfrm>
            <a:off x="-17697" y="808387"/>
            <a:ext cx="30279973" cy="0"/>
          </a:xfrm>
          <a:prstGeom prst="straightConnector1">
            <a:avLst/>
          </a:prstGeom>
          <a:solidFill>
            <a:schemeClr val="lt1"/>
          </a:solidFill>
          <a:ln w="254000" cap="flat">
            <a:solidFill>
              <a:srgbClr val="BE835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1" name="Shape 3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32209" y="40373191"/>
            <a:ext cx="8558835" cy="2102543"/>
          </a:xfrm>
          <a:prstGeom prst="rect">
            <a:avLst/>
          </a:prstGeom>
          <a:noFill/>
          <a:ln w="31750" cap="flat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pic>
      <p:cxnSp>
        <p:nvCxnSpPr>
          <p:cNvPr id="32" name="Shape 304"/>
          <p:cNvCxnSpPr/>
          <p:nvPr/>
        </p:nvCxnSpPr>
        <p:spPr>
          <a:xfrm>
            <a:off x="0" y="40016743"/>
            <a:ext cx="30279973" cy="0"/>
          </a:xfrm>
          <a:prstGeom prst="straightConnector1">
            <a:avLst/>
          </a:prstGeom>
          <a:solidFill>
            <a:schemeClr val="lt1"/>
          </a:solidFill>
          <a:ln w="152400" cap="flat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Shape 305"/>
          <p:cNvSpPr txBox="1"/>
          <p:nvPr/>
        </p:nvSpPr>
        <p:spPr>
          <a:xfrm>
            <a:off x="15361985" y="31097403"/>
            <a:ext cx="14700262" cy="548335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25" tIns="45700" rIns="91425" bIns="45700" anchor="t" anchorCtr="0">
            <a:normAutofit/>
          </a:bodyPr>
          <a:lstStyle/>
          <a:p>
            <a:pPr marL="182563" marR="0" lvl="0" algn="l" rtl="0">
              <a:spcBef>
                <a:spcPts val="0"/>
              </a:spcBef>
              <a:buClr>
                <a:srgbClr val="538CD5"/>
              </a:buClr>
              <a:buSzPct val="25000"/>
              <a:buFont typeface="Calibri"/>
              <a:buNone/>
            </a:pPr>
            <a:r>
              <a:rPr lang="en-GB" sz="4800" dirty="0" smtClean="0">
                <a:solidFill>
                  <a:schemeClr val="accent6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Two </a:t>
            </a:r>
            <a:r>
              <a:rPr lang="en-GB" sz="4800" b="0" i="0" u="none" strike="noStrike" cap="none" baseline="0" dirty="0" smtClean="0">
                <a:solidFill>
                  <a:schemeClr val="accent6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virtual machines hosted on </a:t>
            </a:r>
            <a:r>
              <a:rPr lang="en-GB" sz="4800" dirty="0" smtClean="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EIS02</a:t>
            </a:r>
            <a:endParaRPr lang="en-GB" sz="4800" b="1" i="0" u="none" strike="noStrike" cap="none" baseline="0" dirty="0">
              <a:solidFill>
                <a:srgbClr val="D9670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00"/>
              </a:spcBef>
              <a:buClr>
                <a:srgbClr val="538CD5"/>
              </a:buClr>
              <a:buFont typeface="Calibri"/>
              <a:buNone/>
            </a:pPr>
            <a:endParaRPr sz="4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Shape 311"/>
          <p:cNvSpPr/>
          <p:nvPr/>
        </p:nvSpPr>
        <p:spPr>
          <a:xfrm>
            <a:off x="15316808" y="29974331"/>
            <a:ext cx="14745438" cy="11412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txBody>
          <a:bodyPr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6000" b="1" i="0" u="none" strike="noStrike" cap="none" baseline="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Live Demo</a:t>
            </a:r>
            <a:endParaRPr lang="en-GB" sz="6000" b="1" i="0" u="none" strike="noStrike" cap="none" baseline="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312"/>
          <p:cNvSpPr txBox="1"/>
          <p:nvPr/>
        </p:nvSpPr>
        <p:spPr>
          <a:xfrm>
            <a:off x="3785111" y="40725416"/>
            <a:ext cx="10414727" cy="1720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 fontScale="92500" lnSpcReduction="20000"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GB" sz="66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Enterprise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GB" sz="66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 Systems</a:t>
            </a:r>
          </a:p>
        </p:txBody>
      </p:sp>
      <p:sp>
        <p:nvSpPr>
          <p:cNvPr id="41" name="Shape 313"/>
          <p:cNvSpPr txBox="1"/>
          <p:nvPr/>
        </p:nvSpPr>
        <p:spPr>
          <a:xfrm>
            <a:off x="398890" y="40582885"/>
            <a:ext cx="3724606" cy="23075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 fontScale="85000" lnSpcReduction="20000"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B050"/>
              </a:buClr>
              <a:buSzPct val="25000"/>
              <a:buFont typeface="Calibri"/>
              <a:buNone/>
            </a:pPr>
            <a:r>
              <a:rPr lang="en-GB" sz="19900" b="1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GB" sz="19900" b="1" i="0" u="none" strike="noStrike" cap="none" baseline="0" dirty="0" smtClean="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GB" sz="19900" b="1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lang="en-GB" sz="19900" b="1" i="0" u="none" strike="noStrike" cap="none" baseline="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Shape 318"/>
          <p:cNvSpPr txBox="1"/>
          <p:nvPr/>
        </p:nvSpPr>
        <p:spPr>
          <a:xfrm>
            <a:off x="15302246" y="36657333"/>
            <a:ext cx="14819737" cy="323007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27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Github</a:t>
            </a:r>
            <a:r>
              <a:rPr lang="en-GB" sz="27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Link:</a:t>
            </a:r>
          </a:p>
          <a:p>
            <a:r>
              <a:rPr lang="en-GB" sz="2700" b="1" dirty="0" smtClean="0">
                <a:solidFill>
                  <a:schemeClr val="bg1"/>
                </a:solidFill>
              </a:rPr>
              <a:t>[1] </a:t>
            </a:r>
            <a:r>
              <a:rPr lang="en-GB" sz="2400" b="1" dirty="0" smtClean="0">
                <a:solidFill>
                  <a:schemeClr val="bg1"/>
                </a:solidFill>
              </a:rPr>
              <a:t>User Manual</a:t>
            </a:r>
            <a:r>
              <a:rPr lang="en-GB" sz="2400" b="1" dirty="0">
                <a:solidFill>
                  <a:schemeClr val="bg1"/>
                </a:solidFill>
              </a:rPr>
              <a:t>:  </a:t>
            </a:r>
            <a:r>
              <a:rPr lang="en-GB" sz="2400" b="1" dirty="0">
                <a:solidFill>
                  <a:schemeClr val="bg1"/>
                </a:solidFill>
                <a:hlinkClick r:id="rId4"/>
              </a:rPr>
              <a:t>https://</a:t>
            </a:r>
            <a:r>
              <a:rPr lang="en-GB" sz="2400" b="1" dirty="0" smtClean="0">
                <a:solidFill>
                  <a:schemeClr val="bg1"/>
                </a:solidFill>
                <a:hlinkClick r:id="rId4"/>
              </a:rPr>
              <a:t>docs.google.com/document/d/1Rhdg8mlKdiJpZoFBIyfrao1-czLz4FkjaBdnLxr8V60/edit</a:t>
            </a:r>
            <a:r>
              <a:rPr lang="en-GB" sz="2400" b="1" dirty="0" smtClean="0">
                <a:solidFill>
                  <a:schemeClr val="bg1"/>
                </a:solidFill>
              </a:rPr>
              <a:t> </a:t>
            </a:r>
            <a:endParaRPr lang="en-GB" sz="2400" b="1" dirty="0">
              <a:solidFill>
                <a:schemeClr val="bg1"/>
              </a:solidFill>
            </a:endParaRPr>
          </a:p>
          <a:p>
            <a:r>
              <a:rPr lang="en-GB" sz="2400" b="1" dirty="0" smtClean="0">
                <a:solidFill>
                  <a:schemeClr val="bg1"/>
                </a:solidFill>
              </a:rPr>
              <a:t>[2] Technical Report</a:t>
            </a:r>
            <a:r>
              <a:rPr lang="en-GB" sz="2400" b="1" dirty="0">
                <a:solidFill>
                  <a:schemeClr val="bg1"/>
                </a:solidFill>
              </a:rPr>
              <a:t>: </a:t>
            </a:r>
            <a:r>
              <a:rPr lang="en-GB" sz="2400" b="1" dirty="0">
                <a:solidFill>
                  <a:schemeClr val="bg1"/>
                </a:solidFill>
                <a:hlinkClick r:id="rId5"/>
              </a:rPr>
              <a:t>https://</a:t>
            </a:r>
            <a:r>
              <a:rPr lang="en-GB" sz="2400" b="1" dirty="0" smtClean="0">
                <a:solidFill>
                  <a:schemeClr val="bg1"/>
                </a:solidFill>
                <a:hlinkClick r:id="rId5"/>
              </a:rPr>
              <a:t>docs.google.com/document/d/1kNYN4YxueQ0UbKZSeWWSwx5JEsuJFOX08XeEkN7a8S0/edit</a:t>
            </a:r>
            <a:r>
              <a:rPr lang="en-GB" sz="2400" b="1" dirty="0" smtClean="0">
                <a:solidFill>
                  <a:schemeClr val="bg1"/>
                </a:solidFill>
              </a:rPr>
              <a:t> </a:t>
            </a:r>
          </a:p>
          <a:p>
            <a:pPr rtl="0">
              <a:spcBef>
                <a:spcPts val="0"/>
              </a:spcBef>
              <a:buNone/>
            </a:pPr>
            <a:r>
              <a:rPr lang="en-GB" sz="27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References : </a:t>
            </a:r>
            <a:endParaRPr lang="en-GB" sz="27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sz="2700" dirty="0">
                <a:solidFill>
                  <a:schemeClr val="bg1"/>
                </a:solidFill>
              </a:rPr>
              <a:t>[1</a:t>
            </a:r>
            <a:r>
              <a:rPr lang="en-US" sz="2700" dirty="0" smtClean="0">
                <a:solidFill>
                  <a:schemeClr val="bg1"/>
                </a:solidFill>
              </a:rPr>
              <a:t>] </a:t>
            </a:r>
            <a:r>
              <a:rPr lang="en-US" sz="2700" u="sng" dirty="0">
                <a:solidFill>
                  <a:schemeClr val="bg1"/>
                </a:solidFill>
                <a:hlinkClick r:id="rId6"/>
              </a:rPr>
              <a:t>http://</a:t>
            </a:r>
            <a:r>
              <a:rPr lang="en-US" sz="2700" u="sng" dirty="0" smtClean="0">
                <a:solidFill>
                  <a:schemeClr val="bg1"/>
                </a:solidFill>
                <a:hlinkClick r:id="rId6"/>
              </a:rPr>
              <a:t>www.glennklockwood.com/data-intensive/hadoop/mapreduce-workflow.png</a:t>
            </a:r>
            <a:endParaRPr lang="en-US" sz="2700" u="sng" dirty="0" smtClean="0">
              <a:solidFill>
                <a:schemeClr val="bg1"/>
              </a:solidFill>
            </a:endParaRPr>
          </a:p>
          <a:p>
            <a:r>
              <a:rPr lang="en-US" sz="2700" u="sng" dirty="0" smtClean="0">
                <a:solidFill>
                  <a:schemeClr val="bg1"/>
                </a:solidFill>
              </a:rPr>
              <a:t>[2] </a:t>
            </a:r>
            <a:r>
              <a:rPr lang="en-US" sz="2700" u="sng" dirty="0" smtClean="0">
                <a:solidFill>
                  <a:schemeClr val="bg1"/>
                </a:solidFill>
                <a:hlinkClick r:id="rId7"/>
              </a:rPr>
              <a:t>https</a:t>
            </a:r>
            <a:r>
              <a:rPr lang="en-US" sz="2700" u="sng" dirty="0">
                <a:solidFill>
                  <a:schemeClr val="bg1"/>
                </a:solidFill>
                <a:hlinkClick r:id="rId7"/>
              </a:rPr>
              <a:t>://en.wikipedia.org/wiki/Apache_Hadoop</a:t>
            </a:r>
            <a:r>
              <a:rPr lang="en-US" sz="2700" u="sng" dirty="0">
                <a:solidFill>
                  <a:schemeClr val="bg1"/>
                </a:solidFill>
              </a:rPr>
              <a:t> </a:t>
            </a:r>
            <a:r>
              <a:rPr lang="en-US" sz="27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2700" u="sng" dirty="0" smtClean="0">
                <a:solidFill>
                  <a:schemeClr val="bg1"/>
                </a:solidFill>
              </a:rPr>
              <a:t>[</a:t>
            </a:r>
            <a:r>
              <a:rPr lang="en-US" sz="2700" u="sng" dirty="0">
                <a:solidFill>
                  <a:schemeClr val="bg1"/>
                </a:solidFill>
              </a:rPr>
              <a:t>3</a:t>
            </a:r>
            <a:r>
              <a:rPr lang="en-US" sz="2700" u="sng" dirty="0" smtClean="0">
                <a:solidFill>
                  <a:schemeClr val="bg1"/>
                </a:solidFill>
              </a:rPr>
              <a:t>] </a:t>
            </a:r>
            <a:r>
              <a:rPr lang="en-US" sz="2700" u="sng" dirty="0">
                <a:solidFill>
                  <a:schemeClr val="bg1"/>
                </a:solidFill>
                <a:hlinkClick r:id="rId8"/>
              </a:rPr>
              <a:t>https://</a:t>
            </a:r>
            <a:r>
              <a:rPr lang="en-US" sz="2700" u="sng" dirty="0" smtClean="0">
                <a:solidFill>
                  <a:schemeClr val="bg1"/>
                </a:solidFill>
                <a:hlinkClick r:id="rId8"/>
              </a:rPr>
              <a:t>en.wikipedia.org/wiki/Apache_Spark</a:t>
            </a:r>
            <a:r>
              <a:rPr lang="en-US" sz="2700" u="sng" dirty="0" smtClean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63" name="Shape 332"/>
          <p:cNvCxnSpPr/>
          <p:nvPr/>
        </p:nvCxnSpPr>
        <p:spPr>
          <a:xfrm>
            <a:off x="15123478" y="6181950"/>
            <a:ext cx="77355" cy="33588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6" name="Shape 335"/>
          <p:cNvSpPr txBox="1"/>
          <p:nvPr/>
        </p:nvSpPr>
        <p:spPr>
          <a:xfrm>
            <a:off x="16042962" y="25492663"/>
            <a:ext cx="15858600" cy="201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endParaRPr lang="en-GB" sz="8000"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Shape 302"/>
          <p:cNvSpPr txBox="1"/>
          <p:nvPr/>
        </p:nvSpPr>
        <p:spPr>
          <a:xfrm>
            <a:off x="220235" y="6576200"/>
            <a:ext cx="14760000" cy="11412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BE835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GB" sz="6000" b="1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 lang="en-GB" sz="60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5316808" y="6582713"/>
            <a:ext cx="14805175" cy="8842718"/>
            <a:chOff x="1111274" y="31707617"/>
            <a:chExt cx="14094376" cy="5261070"/>
          </a:xfrm>
        </p:grpSpPr>
        <p:sp>
          <p:nvSpPr>
            <p:cNvPr id="59" name="Rectangle 58"/>
            <p:cNvSpPr/>
            <p:nvPr/>
          </p:nvSpPr>
          <p:spPr>
            <a:xfrm>
              <a:off x="1137235" y="32409347"/>
              <a:ext cx="14025409" cy="455934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60" name="Shape 337"/>
            <p:cNvSpPr txBox="1"/>
            <p:nvPr/>
          </p:nvSpPr>
          <p:spPr>
            <a:xfrm>
              <a:off x="1154280" y="31707617"/>
              <a:ext cx="14051370" cy="67877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/>
              <a:contourClr>
                <a:srgbClr val="FFFFFF"/>
              </a:contourClr>
            </a:sp3d>
          </p:spPr>
          <p:txBody>
            <a:bodyPr lIns="91425" tIns="45700" rIns="91425" bIns="45700" anchor="ctr" anchorCtr="0">
              <a:normAutofit/>
            </a:bodyPr>
            <a:lstStyle/>
            <a:p>
              <a:pPr lvl="0">
                <a:buClr>
                  <a:schemeClr val="dk2"/>
                </a:buClr>
                <a:buSzPct val="25000"/>
              </a:pPr>
              <a:r>
                <a:rPr lang="en-GB" sz="6000" b="1" dirty="0">
                  <a:solidFill>
                    <a:schemeClr val="bg1"/>
                  </a:solidFill>
                  <a:ea typeface="Calibri"/>
                  <a:cs typeface="Calibri"/>
                  <a:sym typeface="Calibri"/>
                </a:rPr>
                <a:t>Data </a:t>
              </a:r>
              <a:r>
                <a:rPr lang="en-GB" sz="6000" b="1" dirty="0" smtClean="0">
                  <a:solidFill>
                    <a:schemeClr val="bg1"/>
                  </a:solidFill>
                  <a:ea typeface="Calibri"/>
                  <a:cs typeface="Calibri"/>
                  <a:sym typeface="Calibri"/>
                </a:rPr>
                <a:t>Analyser</a:t>
              </a:r>
              <a:endParaRPr lang="en-GB" sz="6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aphicFrame>
          <p:nvGraphicFramePr>
            <p:cNvPr id="61" name="Diagram 60"/>
            <p:cNvGraphicFramePr/>
            <p:nvPr>
              <p:extLst>
                <p:ext uri="{D42A27DB-BD31-4B8C-83A1-F6EECF244321}">
                  <p14:modId xmlns:p14="http://schemas.microsoft.com/office/powerpoint/2010/main" val="1033796509"/>
                </p:ext>
              </p:extLst>
            </p:nvPr>
          </p:nvGraphicFramePr>
          <p:xfrm>
            <a:off x="1111274" y="32438983"/>
            <a:ext cx="14024896" cy="78902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" r:lo="rId10" r:qs="rId11" r:cs="rId12"/>
            </a:graphicData>
          </a:graphic>
        </p:graphicFrame>
      </p:grpSp>
      <p:sp>
        <p:nvSpPr>
          <p:cNvPr id="81" name="Shape 302"/>
          <p:cNvSpPr txBox="1"/>
          <p:nvPr/>
        </p:nvSpPr>
        <p:spPr>
          <a:xfrm>
            <a:off x="15316808" y="15796419"/>
            <a:ext cx="14760000" cy="11412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GB" sz="6000" b="1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Evaluations</a:t>
            </a:r>
            <a:endParaRPr lang="en-GB" sz="60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0936631" y="15245991"/>
            <a:ext cx="3478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25418122" y="15259888"/>
            <a:ext cx="3478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/>
          </a:p>
        </p:txBody>
      </p:sp>
      <p:sp>
        <p:nvSpPr>
          <p:cNvPr id="14" name="AutoShape 6" descr="Bildergebnis für apache hadoop"/>
          <p:cNvSpPr>
            <a:spLocks noChangeAspect="1" noChangeArrowheads="1"/>
          </p:cNvSpPr>
          <p:nvPr/>
        </p:nvSpPr>
        <p:spPr bwMode="auto">
          <a:xfrm>
            <a:off x="10845969" y="1740799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29586" y="22663072"/>
            <a:ext cx="14760000" cy="6372667"/>
            <a:chOff x="293467" y="18612522"/>
            <a:chExt cx="14760000" cy="4963852"/>
          </a:xfrm>
        </p:grpSpPr>
        <p:sp>
          <p:nvSpPr>
            <p:cNvPr id="45" name="Rectangle 44"/>
            <p:cNvSpPr/>
            <p:nvPr/>
          </p:nvSpPr>
          <p:spPr>
            <a:xfrm>
              <a:off x="315104" y="19815792"/>
              <a:ext cx="14712597" cy="37153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noFill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293467" y="18612522"/>
              <a:ext cx="14760000" cy="4963852"/>
              <a:chOff x="293467" y="18612522"/>
              <a:chExt cx="14760000" cy="4963852"/>
            </a:xfrm>
          </p:grpSpPr>
          <p:sp>
            <p:nvSpPr>
              <p:cNvPr id="68" name="Shape 337"/>
              <p:cNvSpPr txBox="1"/>
              <p:nvPr/>
            </p:nvSpPr>
            <p:spPr>
              <a:xfrm>
                <a:off x="293467" y="18612522"/>
                <a:ext cx="14760000" cy="11412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/>
                <a:contourClr>
                  <a:srgbClr val="FFFFFF"/>
                </a:contourClr>
              </a:sp3d>
            </p:spPr>
            <p:txBody>
              <a:bodyPr lIns="91425" tIns="45700" rIns="91425" bIns="45700" anchor="ctr" anchorCtr="0">
                <a:noAutofit/>
              </a:bodyPr>
              <a:lstStyle/>
              <a:p>
                <a:pPr lvl="0">
                  <a:buClr>
                    <a:schemeClr val="dk2"/>
                  </a:buClr>
                  <a:buSzPct val="25000"/>
                </a:pPr>
                <a:r>
                  <a:rPr lang="en-GB" sz="6000" b="1" dirty="0" smtClean="0">
                    <a:solidFill>
                      <a:schemeClr val="bg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Implementation</a:t>
                </a:r>
                <a:endParaRPr lang="en-GB" sz="6000" b="1" dirty="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Shape 338"/>
              <p:cNvSpPr txBox="1"/>
              <p:nvPr/>
            </p:nvSpPr>
            <p:spPr>
              <a:xfrm>
                <a:off x="481402" y="19732733"/>
                <a:ext cx="12137978" cy="37136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500" b="1" dirty="0"/>
                  <a:t>Apache </a:t>
                </a:r>
                <a:r>
                  <a:rPr lang="en-US" sz="3500" b="1" dirty="0" smtClean="0"/>
                  <a:t>Hadoop </a:t>
                </a:r>
                <a:r>
                  <a:rPr lang="en-US" sz="3500" dirty="0"/>
                  <a:t>is an </a:t>
                </a:r>
                <a:r>
                  <a:rPr lang="en-US" sz="3500" dirty="0" smtClean="0"/>
                  <a:t>open-source framework for distributed storage </a:t>
                </a:r>
                <a:r>
                  <a:rPr lang="en-US" sz="3500" dirty="0"/>
                  <a:t>and </a:t>
                </a:r>
                <a:r>
                  <a:rPr lang="en-US" sz="3500" dirty="0" smtClean="0"/>
                  <a:t>processing </a:t>
                </a:r>
                <a:r>
                  <a:rPr lang="en-US" sz="3500" dirty="0"/>
                  <a:t>of very large data sets on </a:t>
                </a:r>
                <a:r>
                  <a:rPr lang="en-US" sz="3500" dirty="0" smtClean="0"/>
                  <a:t>a of commodity hardware. [2]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3500" dirty="0" smtClean="0"/>
                  <a:t>Tutorial </a:t>
                </a:r>
                <a:r>
                  <a:rPr lang="en-US" altLang="en-US" sz="3500" dirty="0"/>
                  <a:t>for installation: </a:t>
                </a:r>
                <a:r>
                  <a:rPr lang="en-US" altLang="en-US" sz="2000" dirty="0" smtClean="0">
                    <a:solidFill>
                      <a:srgbClr val="1155CC"/>
                    </a:solidFill>
                    <a:latin typeface="Arial" panose="020B0604020202020204" pitchFamily="34" charset="0"/>
                    <a:cs typeface="Arial" panose="020B0604020202020204" pitchFamily="34" charset="0"/>
                    <a:hlinkClick r:id="rId14"/>
                  </a:rPr>
                  <a:t>http</a:t>
                </a:r>
                <a:r>
                  <a:rPr lang="en-US" altLang="en-US" sz="2000" dirty="0">
                    <a:solidFill>
                      <a:srgbClr val="1155CC"/>
                    </a:solidFill>
                    <a:latin typeface="Arial" panose="020B0604020202020204" pitchFamily="34" charset="0"/>
                    <a:cs typeface="Arial" panose="020B0604020202020204" pitchFamily="34" charset="0"/>
                    <a:hlinkClick r:id="rId14"/>
                  </a:rPr>
                  <a:t>://pingax.com/install-apache-hadoop-ubuntu-cluster-setup</a:t>
                </a:r>
                <a:r>
                  <a:rPr lang="en-US" altLang="en-US" sz="2000" dirty="0" smtClean="0">
                    <a:solidFill>
                      <a:srgbClr val="1155CC"/>
                    </a:solidFill>
                    <a:latin typeface="Arial" panose="020B0604020202020204" pitchFamily="34" charset="0"/>
                    <a:cs typeface="Arial" panose="020B0604020202020204" pitchFamily="34" charset="0"/>
                    <a:hlinkClick r:id="rId14"/>
                  </a:rPr>
                  <a:t>/</a:t>
                </a:r>
                <a:endParaRPr lang="en-US" altLang="en-US" sz="2000" dirty="0" smtClean="0">
                  <a:solidFill>
                    <a:srgbClr val="1155C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 dirty="0" smtClean="0"/>
                  <a:t> </a:t>
                </a:r>
                <a:r>
                  <a:rPr lang="en-US" sz="3500" b="1" dirty="0" smtClean="0"/>
                  <a:t>Apache Spark </a:t>
                </a:r>
                <a:r>
                  <a:rPr lang="en-US" sz="3500" dirty="0"/>
                  <a:t>is </a:t>
                </a:r>
                <a:r>
                  <a:rPr lang="en-US" sz="3500" dirty="0" smtClean="0"/>
                  <a:t>an</a:t>
                </a:r>
                <a:r>
                  <a:rPr lang="en-US" sz="3500" dirty="0"/>
                  <a:t> </a:t>
                </a:r>
                <a:r>
                  <a:rPr lang="en-US" sz="3500" dirty="0" smtClean="0"/>
                  <a:t>open-source</a:t>
                </a:r>
                <a:r>
                  <a:rPr lang="en-US" sz="3500" dirty="0"/>
                  <a:t> </a:t>
                </a:r>
                <a:r>
                  <a:rPr lang="en-US" sz="3500" dirty="0" smtClean="0"/>
                  <a:t>cluster computing </a:t>
                </a:r>
                <a:r>
                  <a:rPr lang="en-US" sz="3500" dirty="0"/>
                  <a:t> </a:t>
                </a:r>
                <a:r>
                  <a:rPr lang="en-US" sz="3500" dirty="0" smtClean="0"/>
                  <a:t>framework. It employs the concept of RDD which are distributed units of data that resides primarily in memory, hence its high speed. [3] </a:t>
                </a: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500" dirty="0"/>
                  <a:t>T</a:t>
                </a:r>
                <a:r>
                  <a:rPr lang="en-US" sz="3500" dirty="0" smtClean="0"/>
                  <a:t>utorial for installation</a:t>
                </a:r>
                <a:r>
                  <a:rPr lang="en-US" sz="1600" dirty="0">
                    <a:solidFill>
                      <a:srgbClr val="1155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sz="2000" dirty="0">
                    <a:solidFill>
                      <a:srgbClr val="1155CC"/>
                    </a:solidFill>
                    <a:latin typeface="Arial" panose="020B0604020202020204" pitchFamily="34" charset="0"/>
                    <a:cs typeface="Arial" panose="020B0604020202020204" pitchFamily="34" charset="0"/>
                    <a:hlinkClick r:id="rId15"/>
                  </a:rPr>
                  <a:t>http://www.trongkhoanguyen.com/2014/11/how-to-install-apache-spark-121-in.html</a:t>
                </a:r>
                <a:r>
                  <a:rPr lang="en-US" sz="2000" dirty="0">
                    <a:solidFill>
                      <a:srgbClr val="1155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GB" sz="2000" dirty="0">
                  <a:solidFill>
                    <a:srgbClr val="1155C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028" name="Picture 4" descr="http://images.techtimes.com/data/images/full/10208/apache-spark.jpg"/>
              <p:cNvPicPr>
                <a:picLocks noChangeAspect="1" noChangeArrowheads="1"/>
              </p:cNvPicPr>
              <p:nvPr/>
            </p:nvPicPr>
            <p:blipFill>
              <a:blip r:embed="rId1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94518" y="21877517"/>
                <a:ext cx="2520445" cy="16988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http://www.zdnet.de/wp-content/uploads/2013/02/hadoop-elephant.png"/>
              <p:cNvPicPr>
                <a:picLocks noChangeAspect="1" noChangeArrowheads="1"/>
              </p:cNvPicPr>
              <p:nvPr/>
            </p:nvPicPr>
            <p:blipFill>
              <a:blip r:embed="rId17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599073" y="19965403"/>
                <a:ext cx="2275499" cy="18810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101" name="Shape 304"/>
          <p:cNvCxnSpPr/>
          <p:nvPr/>
        </p:nvCxnSpPr>
        <p:spPr>
          <a:xfrm>
            <a:off x="-17697" y="6181950"/>
            <a:ext cx="30297672" cy="102587"/>
          </a:xfrm>
          <a:prstGeom prst="straightConnector1">
            <a:avLst/>
          </a:prstGeom>
          <a:solidFill>
            <a:schemeClr val="lt1"/>
          </a:solidFill>
          <a:ln w="152400" cap="flat">
            <a:solidFill>
              <a:srgbClr val="BE835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Rectangle 5"/>
          <p:cNvSpPr/>
          <p:nvPr/>
        </p:nvSpPr>
        <p:spPr>
          <a:xfrm>
            <a:off x="13857970" y="21194926"/>
            <a:ext cx="934871" cy="3200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endParaRPr lang="en-US" sz="1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27319" y="295305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716" t="1709" r="3400" b="1298"/>
          <a:stretch/>
        </p:blipFill>
        <p:spPr>
          <a:xfrm>
            <a:off x="1553466" y="1374529"/>
            <a:ext cx="2173857" cy="4342069"/>
          </a:xfrm>
          <a:prstGeom prst="rect">
            <a:avLst/>
          </a:prstGeom>
        </p:spPr>
      </p:pic>
      <p:grpSp>
        <p:nvGrpSpPr>
          <p:cNvPr id="98" name="Group 97"/>
          <p:cNvGrpSpPr/>
          <p:nvPr/>
        </p:nvGrpSpPr>
        <p:grpSpPr>
          <a:xfrm>
            <a:off x="288722" y="15574208"/>
            <a:ext cx="14784049" cy="6937904"/>
            <a:chOff x="440464" y="30422342"/>
            <a:chExt cx="18588664" cy="3859039"/>
          </a:xfrm>
        </p:grpSpPr>
        <p:sp>
          <p:nvSpPr>
            <p:cNvPr id="99" name="Rectangle 98"/>
            <p:cNvSpPr/>
            <p:nvPr/>
          </p:nvSpPr>
          <p:spPr>
            <a:xfrm>
              <a:off x="440464" y="31098542"/>
              <a:ext cx="18523589" cy="318283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noFill/>
                </a:rPr>
                <a:t>jh</a:t>
              </a:r>
              <a:endParaRPr lang="en-US" dirty="0">
                <a:noFill/>
              </a:endParaRPr>
            </a:p>
          </p:txBody>
        </p:sp>
        <p:sp>
          <p:nvSpPr>
            <p:cNvPr id="100" name="Shape 337"/>
            <p:cNvSpPr txBox="1"/>
            <p:nvPr/>
          </p:nvSpPr>
          <p:spPr>
            <a:xfrm>
              <a:off x="470702" y="30422342"/>
              <a:ext cx="18558426" cy="604803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/>
              <a:contourClr>
                <a:srgbClr val="FFFFFF"/>
              </a:contourClr>
            </a:sp3d>
          </p:spPr>
          <p:txBody>
            <a:bodyPr lIns="91425" tIns="45700" rIns="91425" bIns="45700" anchor="t" anchorCtr="0">
              <a:normAutofit/>
            </a:bodyPr>
            <a:lstStyle/>
            <a:p>
              <a:pPr marL="0" marR="0" lvl="0" indent="0" algn="l" rtl="0">
                <a:spcBef>
                  <a:spcPts val="0"/>
                </a:spcBef>
                <a:buClr>
                  <a:schemeClr val="dk2"/>
                </a:buClr>
                <a:buSzPct val="25000"/>
                <a:buFont typeface="Calibri"/>
                <a:buNone/>
              </a:pPr>
              <a:r>
                <a:rPr lang="en-GB" sz="6000" b="1" dirty="0" smtClean="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System Architecture</a:t>
              </a:r>
              <a:endParaRPr lang="en-GB" sz="6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37085" y="29150049"/>
            <a:ext cx="14760000" cy="3004586"/>
            <a:chOff x="16784808" y="31466045"/>
            <a:chExt cx="14776930" cy="2431386"/>
          </a:xfrm>
        </p:grpSpPr>
        <p:sp>
          <p:nvSpPr>
            <p:cNvPr id="56" name="Shape 337"/>
            <p:cNvSpPr txBox="1"/>
            <p:nvPr/>
          </p:nvSpPr>
          <p:spPr>
            <a:xfrm>
              <a:off x="16784808" y="31466045"/>
              <a:ext cx="14776930" cy="92348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/>
              <a:contourClr>
                <a:srgbClr val="FFFFFF"/>
              </a:contourClr>
            </a:sp3d>
          </p:spPr>
          <p:txBody>
            <a:bodyPr lIns="91425" tIns="45700" rIns="91425" bIns="45700" anchor="ctr" anchorCtr="0">
              <a:normAutofit/>
            </a:bodyPr>
            <a:lstStyle/>
            <a:p>
              <a:pPr lvl="0">
                <a:buClr>
                  <a:schemeClr val="dk2"/>
                </a:buClr>
                <a:buSzPct val="25000"/>
              </a:pPr>
              <a:r>
                <a:rPr lang="en-GB" sz="6000" b="1" dirty="0">
                  <a:solidFill>
                    <a:schemeClr val="bg1"/>
                  </a:solidFill>
                  <a:ea typeface="Calibri"/>
                  <a:cs typeface="Calibri"/>
                  <a:sym typeface="Calibri"/>
                </a:rPr>
                <a:t>Data </a:t>
              </a:r>
              <a:r>
                <a:rPr lang="en-GB" sz="6000" b="1" dirty="0" smtClean="0">
                  <a:solidFill>
                    <a:schemeClr val="bg1"/>
                  </a:solidFill>
                  <a:ea typeface="Calibri"/>
                  <a:cs typeface="Calibri"/>
                  <a:sym typeface="Calibri"/>
                </a:rPr>
                <a:t>Integrator </a:t>
              </a:r>
              <a:endParaRPr lang="en-GB" sz="6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aphicFrame>
          <p:nvGraphicFramePr>
            <p:cNvPr id="96" name="Diagram 95"/>
            <p:cNvGraphicFramePr/>
            <p:nvPr>
              <p:extLst>
                <p:ext uri="{D42A27DB-BD31-4B8C-83A1-F6EECF244321}">
                  <p14:modId xmlns:p14="http://schemas.microsoft.com/office/powerpoint/2010/main" val="451309317"/>
                </p:ext>
              </p:extLst>
            </p:nvPr>
          </p:nvGraphicFramePr>
          <p:xfrm>
            <a:off x="17092451" y="32624273"/>
            <a:ext cx="14415823" cy="127315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9" r:lo="rId20" r:qs="rId21" r:cs="rId22"/>
            </a:graphicData>
          </a:graphic>
        </p:graphicFrame>
      </p:grpSp>
      <p:sp>
        <p:nvSpPr>
          <p:cNvPr id="109" name="Shape 338"/>
          <p:cNvSpPr txBox="1"/>
          <p:nvPr/>
        </p:nvSpPr>
        <p:spPr>
          <a:xfrm>
            <a:off x="13415907" y="21588486"/>
            <a:ext cx="1070433" cy="8509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GB" sz="3500" dirty="0" smtClean="0"/>
              <a:t>[1]</a:t>
            </a:r>
            <a:endParaRPr lang="en-GB" sz="3500" dirty="0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12367544" y="14963716"/>
            <a:ext cx="353663" cy="86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2556057" y="14634645"/>
            <a:ext cx="437095" cy="247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V="1">
            <a:off x="12475300" y="14556892"/>
            <a:ext cx="410775" cy="42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237085" y="7770910"/>
            <a:ext cx="14725244" cy="75989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noFill/>
              </a:rPr>
              <a:t>jh</a:t>
            </a:r>
            <a:endParaRPr lang="en-US" dirty="0">
              <a:noFill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37085" y="7770910"/>
            <a:ext cx="14348147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500" b="1" dirty="0" smtClean="0"/>
              <a:t>Llama</a:t>
            </a:r>
            <a:r>
              <a:rPr lang="en-US" sz="3500" dirty="0" smtClean="0"/>
              <a:t> is Data Integration and Analysis Platform made of two components: </a:t>
            </a:r>
          </a:p>
          <a:p>
            <a:pPr algn="just"/>
            <a:r>
              <a:rPr lang="en-US" sz="3500" b="1" dirty="0" smtClean="0"/>
              <a:t>1. Data Integrator: </a:t>
            </a:r>
            <a:r>
              <a:rPr lang="en-US" sz="3500" dirty="0" smtClean="0"/>
              <a:t>Llama first loads </a:t>
            </a:r>
            <a:r>
              <a:rPr lang="en-US" sz="3500" dirty="0"/>
              <a:t>structured </a:t>
            </a:r>
            <a:r>
              <a:rPr lang="en-US" sz="3500" dirty="0" smtClean="0"/>
              <a:t>plain files. Then data loaded is cleaned, reformatted and filtered using a </a:t>
            </a:r>
            <a:r>
              <a:rPr lang="en-US" sz="3500" dirty="0"/>
              <a:t>series of </a:t>
            </a:r>
            <a:r>
              <a:rPr lang="en-US" sz="3500" dirty="0" smtClean="0"/>
              <a:t>user-selected transformations. Integration jobs can be specified in two ways: either via    (1) a graphical User Interface, or (2) a script written in </a:t>
            </a:r>
            <a:r>
              <a:rPr lang="en-US" sz="3500" b="1" dirty="0" smtClean="0"/>
              <a:t>IJSL</a:t>
            </a:r>
            <a:r>
              <a:rPr lang="en-US" sz="3500" dirty="0" smtClean="0"/>
              <a:t>, for </a:t>
            </a:r>
            <a:r>
              <a:rPr lang="en-US" sz="3500" b="1" dirty="0" smtClean="0"/>
              <a:t>I</a:t>
            </a:r>
            <a:r>
              <a:rPr lang="en-US" sz="3500" dirty="0" smtClean="0"/>
              <a:t>ntegration </a:t>
            </a:r>
            <a:r>
              <a:rPr lang="en-US" sz="3500" b="1" dirty="0" smtClean="0"/>
              <a:t>J</a:t>
            </a:r>
            <a:r>
              <a:rPr lang="en-US" sz="3500" dirty="0" smtClean="0"/>
              <a:t>ob </a:t>
            </a:r>
            <a:r>
              <a:rPr lang="en-US" sz="3500" b="1" dirty="0" smtClean="0"/>
              <a:t>S</a:t>
            </a:r>
            <a:r>
              <a:rPr lang="en-US" sz="3500" dirty="0" smtClean="0"/>
              <a:t>pecification </a:t>
            </a:r>
            <a:r>
              <a:rPr lang="en-US" sz="3500" b="1" dirty="0" smtClean="0"/>
              <a:t>L</a:t>
            </a:r>
            <a:r>
              <a:rPr lang="en-US" sz="3500" dirty="0" smtClean="0"/>
              <a:t>anguage. If the first method is used, at the end, the job can be exported as an IJSL script that can be used in a later run.</a:t>
            </a:r>
          </a:p>
          <a:p>
            <a:pPr algn="just"/>
            <a:r>
              <a:rPr lang="en-US" sz="3500" b="1" dirty="0" smtClean="0"/>
              <a:t>2. Data Analyzer: </a:t>
            </a:r>
            <a:r>
              <a:rPr lang="en-US" sz="3500" dirty="0" smtClean="0"/>
              <a:t>Once ready, </a:t>
            </a:r>
            <a:r>
              <a:rPr lang="en-US" sz="3500" dirty="0"/>
              <a:t>the new data is </a:t>
            </a:r>
            <a:r>
              <a:rPr lang="en-US" sz="3500" dirty="0" smtClean="0"/>
              <a:t>analyzed </a:t>
            </a:r>
            <a:r>
              <a:rPr lang="en-US" sz="3500" dirty="0"/>
              <a:t>by means of SQL queries</a:t>
            </a:r>
            <a:r>
              <a:rPr lang="en-US" sz="3500" dirty="0" smtClean="0"/>
              <a:t>. The results can be stored for possibly further analysis.</a:t>
            </a:r>
            <a:endParaRPr lang="en-US" sz="3500" dirty="0"/>
          </a:p>
        </p:txBody>
      </p:sp>
      <p:grpSp>
        <p:nvGrpSpPr>
          <p:cNvPr id="84" name="Group 83"/>
          <p:cNvGrpSpPr/>
          <p:nvPr/>
        </p:nvGrpSpPr>
        <p:grpSpPr>
          <a:xfrm>
            <a:off x="425020" y="12723504"/>
            <a:ext cx="14258205" cy="2203879"/>
            <a:chOff x="386488" y="10514980"/>
            <a:chExt cx="14258205" cy="2530583"/>
          </a:xfrm>
        </p:grpSpPr>
        <p:grpSp>
          <p:nvGrpSpPr>
            <p:cNvPr id="85" name="Group 84"/>
            <p:cNvGrpSpPr/>
            <p:nvPr/>
          </p:nvGrpSpPr>
          <p:grpSpPr>
            <a:xfrm>
              <a:off x="386488" y="10514980"/>
              <a:ext cx="12083720" cy="2530583"/>
              <a:chOff x="386488" y="10514980"/>
              <a:chExt cx="12083720" cy="2530583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386488" y="11183360"/>
                <a:ext cx="2209606" cy="1227215"/>
              </a:xfrm>
              <a:prstGeom prst="rect">
                <a:avLst/>
              </a:prstGeom>
              <a:solidFill>
                <a:srgbClr val="BE835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 smtClean="0"/>
                  <a:t>Input Data (Structured) </a:t>
                </a:r>
                <a:endParaRPr lang="en-GB" sz="3200" dirty="0"/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>
                <a:off x="3133128" y="10548373"/>
                <a:ext cx="3473911" cy="2497190"/>
              </a:xfrm>
              <a:prstGeom prst="roundRect">
                <a:avLst/>
              </a:prstGeom>
              <a:solidFill>
                <a:srgbClr val="C0504D"/>
              </a:solid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4400" b="1" dirty="0" smtClean="0"/>
                  <a:t>DATA Integrator</a:t>
                </a:r>
              </a:p>
              <a:p>
                <a:pPr algn="ctr"/>
                <a:r>
                  <a:rPr lang="en-GB" sz="3600" b="1" dirty="0" smtClean="0"/>
                  <a:t>(</a:t>
                </a:r>
                <a:r>
                  <a:rPr lang="en-GB" sz="3600" b="1" dirty="0" err="1" smtClean="0"/>
                  <a:t>Transfor-mations</a:t>
                </a:r>
                <a:r>
                  <a:rPr lang="en-GB" sz="3600" b="1" dirty="0" smtClean="0"/>
                  <a:t>)</a:t>
                </a:r>
                <a:endParaRPr lang="en-GB" sz="3600" b="1" dirty="0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6960702" y="11174749"/>
                <a:ext cx="2338693" cy="1227215"/>
              </a:xfrm>
              <a:prstGeom prst="rect">
                <a:avLst/>
              </a:prstGeom>
              <a:solidFill>
                <a:srgbClr val="BE835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 smtClean="0"/>
                  <a:t>Reformatted</a:t>
                </a:r>
              </a:p>
              <a:p>
                <a:pPr algn="ctr"/>
                <a:r>
                  <a:rPr lang="en-GB" sz="3200" dirty="0" smtClean="0"/>
                  <a:t>Data</a:t>
                </a:r>
                <a:endParaRPr lang="en-GB" sz="3200" dirty="0"/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>
                <a:off x="9736490" y="10514980"/>
                <a:ext cx="2733718" cy="2497190"/>
              </a:xfrm>
              <a:prstGeom prst="roundRect">
                <a:avLst/>
              </a:prstGeom>
              <a:solidFill>
                <a:srgbClr val="BDB255"/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4800" b="1" dirty="0" smtClean="0"/>
                  <a:t>DATA Analyser</a:t>
                </a:r>
              </a:p>
              <a:p>
                <a:pPr algn="ctr"/>
                <a:r>
                  <a:rPr lang="en-GB" sz="3600" b="1" dirty="0" smtClean="0"/>
                  <a:t>(Queries)</a:t>
                </a:r>
                <a:endParaRPr lang="en-GB" sz="3600" b="1" dirty="0"/>
              </a:p>
            </p:txBody>
          </p:sp>
        </p:grpSp>
        <p:sp>
          <p:nvSpPr>
            <p:cNvPr id="86" name="Rectangle 85"/>
            <p:cNvSpPr/>
            <p:nvPr/>
          </p:nvSpPr>
          <p:spPr>
            <a:xfrm>
              <a:off x="12880983" y="11024499"/>
              <a:ext cx="1763710" cy="1469611"/>
            </a:xfrm>
            <a:prstGeom prst="rect">
              <a:avLst/>
            </a:prstGeom>
            <a:solidFill>
              <a:srgbClr val="BE835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/>
                <a:t>Analysis Results</a:t>
              </a:r>
            </a:p>
          </p:txBody>
        </p:sp>
      </p:grpSp>
      <p:cxnSp>
        <p:nvCxnSpPr>
          <p:cNvPr id="29" name="Straight Arrow Connector 28"/>
          <p:cNvCxnSpPr>
            <a:stCxn id="91" idx="3"/>
            <a:endCxn id="86" idx="1"/>
          </p:cNvCxnSpPr>
          <p:nvPr/>
        </p:nvCxnSpPr>
        <p:spPr>
          <a:xfrm flipV="1">
            <a:off x="12508740" y="13807184"/>
            <a:ext cx="410775" cy="3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90" idx="3"/>
          </p:cNvCxnSpPr>
          <p:nvPr/>
        </p:nvCxnSpPr>
        <p:spPr>
          <a:xfrm>
            <a:off x="9337927" y="13832485"/>
            <a:ext cx="410775" cy="576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88" idx="3"/>
            <a:endCxn id="90" idx="1"/>
          </p:cNvCxnSpPr>
          <p:nvPr/>
        </p:nvCxnSpPr>
        <p:spPr>
          <a:xfrm flipV="1">
            <a:off x="6645571" y="13832485"/>
            <a:ext cx="353663" cy="7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87" idx="3"/>
            <a:endCxn id="88" idx="1"/>
          </p:cNvCxnSpPr>
          <p:nvPr/>
        </p:nvCxnSpPr>
        <p:spPr>
          <a:xfrm>
            <a:off x="2634626" y="13839985"/>
            <a:ext cx="537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4281"/>
          <a:stretch/>
        </p:blipFill>
        <p:spPr>
          <a:xfrm>
            <a:off x="569749" y="16984389"/>
            <a:ext cx="13990885" cy="5004693"/>
          </a:xfrm>
          <a:prstGeom prst="rect">
            <a:avLst/>
          </a:prstGeom>
        </p:spPr>
      </p:pic>
      <p:pic>
        <p:nvPicPr>
          <p:cNvPr id="7" name="Picture 2" descr="http://www.dundas.com/wp-content/uploads/big_data_dundas.png"/>
          <p:cNvPicPr>
            <a:picLocks noChangeAspect="1" noChangeArrowheads="1"/>
          </p:cNvPicPr>
          <p:nvPr/>
        </p:nvPicPr>
        <p:blipFill>
          <a:blip r:embed="rId2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7902" y="2108655"/>
            <a:ext cx="2967993" cy="298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/>
          <p:cNvPicPr preferRelativeResize="0">
            <a:picLocks/>
          </p:cNvPicPr>
          <p:nvPr/>
        </p:nvPicPr>
        <p:blipFill>
          <a:blip r:embed="rId26"/>
          <a:stretch>
            <a:fillRect/>
          </a:stretch>
        </p:blipFill>
        <p:spPr>
          <a:xfrm>
            <a:off x="15302246" y="17099585"/>
            <a:ext cx="14760000" cy="6233040"/>
          </a:xfrm>
          <a:prstGeom prst="rect">
            <a:avLst/>
          </a:prstGeom>
        </p:spPr>
      </p:pic>
      <p:pic>
        <p:nvPicPr>
          <p:cNvPr id="10" name="Imagen 9"/>
          <p:cNvPicPr preferRelativeResize="0">
            <a:picLocks/>
          </p:cNvPicPr>
          <p:nvPr/>
        </p:nvPicPr>
        <p:blipFill>
          <a:blip r:embed="rId27"/>
          <a:stretch>
            <a:fillRect/>
          </a:stretch>
        </p:blipFill>
        <p:spPr>
          <a:xfrm>
            <a:off x="15316808" y="23500869"/>
            <a:ext cx="14760000" cy="6399007"/>
          </a:xfrm>
          <a:prstGeom prst="rect">
            <a:avLst/>
          </a:prstGeom>
          <a:ln>
            <a:solidFill>
              <a:srgbClr val="A29637"/>
            </a:solidFill>
          </a:ln>
        </p:spPr>
      </p:pic>
      <p:pic>
        <p:nvPicPr>
          <p:cNvPr id="11" name="Picture 4" descr="https://lh5.googleusercontent.com/eAPIu-pO9KsN20fITvPronLJbAE9doxNIRml-b6lHzQQwyBEiah3DTErIVgVlPRKXHcysuTgzx_laFmWK9aFaB_HnaFZYsqL70PvlrIHcOI1XliT5bu_bSYzPa4cbQeaDw=s1600"/>
          <p:cNvPicPr>
            <a:picLocks noChangeAspect="1" noChangeArrowheads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412"/>
          <a:stretch/>
        </p:blipFill>
        <p:spPr bwMode="auto">
          <a:xfrm>
            <a:off x="509620" y="32223676"/>
            <a:ext cx="7096715" cy="40523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4" descr="https://lh5.googleusercontent.com/eAPIu-pO9KsN20fITvPronLJbAE9doxNIRml-b6lHzQQwyBEiah3DTErIVgVlPRKXHcysuTgzx_laFmWK9aFaB_HnaFZYsqL70PvlrIHcOI1XliT5bu_bSYzPa4cbQeaDw=s1600"/>
          <p:cNvPicPr>
            <a:picLocks noChangeAspect="1" noChangeArrowheads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87" b="10797"/>
          <a:stretch/>
        </p:blipFill>
        <p:spPr bwMode="auto">
          <a:xfrm>
            <a:off x="535471" y="36276046"/>
            <a:ext cx="7070864" cy="3074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6" name="Diagram 95"/>
          <p:cNvGraphicFramePr/>
          <p:nvPr>
            <p:extLst>
              <p:ext uri="{D42A27DB-BD31-4B8C-83A1-F6EECF244321}">
                <p14:modId xmlns:p14="http://schemas.microsoft.com/office/powerpoint/2010/main" val="1828785064"/>
              </p:ext>
            </p:extLst>
          </p:nvPr>
        </p:nvGraphicFramePr>
        <p:xfrm>
          <a:off x="7686795" y="33360575"/>
          <a:ext cx="2983639" cy="1573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9" r:lo="rId30" r:qs="rId31" r:cs="rId32"/>
          </a:graphicData>
        </a:graphic>
      </p:graphicFrame>
      <p:pic>
        <p:nvPicPr>
          <p:cNvPr id="1030" name="Picture 6" descr="https://lh6.googleusercontent.com/mFAg0SCCgrSxeaJnHg60Ez-snJt9k9wGYSg1EjdCMtH-j98z4nSqemBo3PkQPxUxAtmeQlXQespuxoWYnvySDzMIOJIUnq5feJgQ5jQj5NhINRV7huYFYatTdy4FAfUw=s1600"/>
          <p:cNvPicPr>
            <a:picLocks noChangeAspect="1" noChangeArrowheads="1"/>
          </p:cNvPicPr>
          <p:nvPr/>
        </p:nvPicPr>
        <p:blipFill rotWithShape="1"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45" b="15225"/>
          <a:stretch/>
        </p:blipFill>
        <p:spPr bwMode="auto">
          <a:xfrm>
            <a:off x="7759053" y="35048191"/>
            <a:ext cx="7095301" cy="43423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ángulo 42"/>
          <p:cNvSpPr/>
          <p:nvPr/>
        </p:nvSpPr>
        <p:spPr>
          <a:xfrm>
            <a:off x="7746178" y="33114267"/>
            <a:ext cx="54959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(*) alternative flow</a:t>
            </a:r>
            <a:endParaRPr lang="es-PE" sz="3600" dirty="0"/>
          </a:p>
        </p:txBody>
      </p:sp>
      <p:pic>
        <p:nvPicPr>
          <p:cNvPr id="48" name="Picture 8" descr="FilesAddedAnalysis.png"/>
          <p:cNvPicPr>
            <a:picLocks noChangeAspect="1" noChangeArrowheads="1"/>
          </p:cNvPicPr>
          <p:nvPr/>
        </p:nvPicPr>
        <p:blipFill rotWithShape="1"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99" b="34974"/>
          <a:stretch/>
        </p:blipFill>
        <p:spPr bwMode="auto">
          <a:xfrm>
            <a:off x="15565443" y="9228279"/>
            <a:ext cx="7277499" cy="57622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s.png"/>
          <p:cNvPicPr>
            <a:picLocks noChangeAspect="1" noChangeArrowheads="1"/>
          </p:cNvPicPr>
          <p:nvPr/>
        </p:nvPicPr>
        <p:blipFill rotWithShape="1"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183" r="8119"/>
          <a:stretch/>
        </p:blipFill>
        <p:spPr bwMode="auto">
          <a:xfrm>
            <a:off x="23054117" y="11826349"/>
            <a:ext cx="6838214" cy="3140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0" y="-184666"/>
            <a:ext cx="30279975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5246009" y="31948127"/>
            <a:ext cx="14590754" cy="4534553"/>
            <a:chOff x="15214499" y="32685741"/>
            <a:chExt cx="14590754" cy="4188873"/>
          </a:xfrm>
        </p:grpSpPr>
        <p:sp>
          <p:nvSpPr>
            <p:cNvPr id="36" name="Shape 308"/>
            <p:cNvSpPr/>
            <p:nvPr/>
          </p:nvSpPr>
          <p:spPr>
            <a:xfrm flipH="1">
              <a:off x="24855373" y="34756425"/>
              <a:ext cx="4949879" cy="2099370"/>
            </a:xfrm>
            <a:prstGeom prst="foldedCorner">
              <a:avLst>
                <a:gd name="adj" fmla="val 16667"/>
              </a:avLst>
            </a:prstGeom>
            <a:solidFill>
              <a:srgbClr val="CA6E3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600"/>
                </a:spcAft>
                <a:buSzPct val="25000"/>
                <a:buNone/>
              </a:pPr>
              <a:r>
                <a:rPr lang="en-GB" sz="3600" b="1" u="sng" dirty="0" smtClean="0">
                  <a:latin typeface="Calibri"/>
                  <a:ea typeface="Calibri"/>
                  <a:cs typeface="Calibri"/>
                  <a:sym typeface="Calibri"/>
                </a:rPr>
                <a:t>Remote </a:t>
              </a:r>
              <a:r>
                <a:rPr lang="en-GB" sz="3600" b="1" i="0" u="sng" strike="noStrike" cap="none" baseline="0" dirty="0" smtClean="0">
                  <a:latin typeface="Calibri"/>
                  <a:ea typeface="Calibri"/>
                  <a:cs typeface="Calibri"/>
                  <a:sym typeface="Calibri"/>
                </a:rPr>
                <a:t>Access Node:</a:t>
              </a:r>
            </a:p>
            <a:p>
              <a:pPr marR="0" lvl="0" algn="ctr" rtl="0">
                <a:spcBef>
                  <a:spcPts val="0"/>
                </a:spcBef>
                <a:spcAft>
                  <a:spcPts val="600"/>
                </a:spcAft>
                <a:buSzPct val="25000"/>
                <a:buNone/>
              </a:pPr>
              <a:r>
                <a:rPr lang="en-GB" sz="3600" b="1" dirty="0" smtClean="0">
                  <a:latin typeface="Calibri"/>
                  <a:ea typeface="Calibri"/>
                  <a:cs typeface="Calibri"/>
                  <a:sym typeface="Calibri"/>
                </a:rPr>
                <a:t>Partner ID: 572193139</a:t>
              </a:r>
              <a:endParaRPr lang="en-GB" sz="3600" dirty="0" smtClean="0"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600"/>
                </a:spcAft>
                <a:buSzPct val="25000"/>
                <a:buNone/>
              </a:pPr>
              <a:r>
                <a:rPr lang="en-GB" sz="3600" b="1" i="0" u="none" strike="noStrike" cap="none" baseline="0" dirty="0" smtClean="0">
                  <a:latin typeface="Calibri"/>
                  <a:ea typeface="Calibri"/>
                  <a:cs typeface="Calibri"/>
                  <a:sym typeface="Calibri"/>
                </a:rPr>
                <a:t>Password</a:t>
              </a:r>
              <a:r>
                <a:rPr lang="en-GB" sz="3600" b="1" i="0" u="none" strike="noStrike" cap="none" baseline="0" dirty="0">
                  <a:latin typeface="Calibri"/>
                  <a:ea typeface="Calibri"/>
                  <a:cs typeface="Calibri"/>
                  <a:sym typeface="Calibri"/>
                </a:rPr>
                <a:t>: </a:t>
              </a:r>
              <a:r>
                <a:rPr lang="en-GB" sz="3600" b="1" dirty="0" smtClean="0">
                  <a:latin typeface="Calibri"/>
                  <a:ea typeface="Calibri"/>
                  <a:cs typeface="Calibri"/>
                  <a:sym typeface="Calibri"/>
                </a:rPr>
                <a:t>4d2g1h</a:t>
              </a:r>
              <a:endParaRPr lang="en-GB" sz="36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Shape 307"/>
            <p:cNvSpPr txBox="1"/>
            <p:nvPr/>
          </p:nvSpPr>
          <p:spPr>
            <a:xfrm>
              <a:off x="24860999" y="32685742"/>
              <a:ext cx="4944254" cy="2020948"/>
            </a:xfrm>
            <a:prstGeom prst="rect">
              <a:avLst/>
            </a:prstGeom>
            <a:solidFill>
              <a:srgbClr val="CA6E3C"/>
            </a:solidFill>
            <a:ln>
              <a:noFill/>
            </a:ln>
          </p:spPr>
          <p:txBody>
            <a:bodyPr lIns="91425" tIns="45700" rIns="91425" bIns="45700" anchor="t" anchorCtr="0">
              <a:norm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600"/>
                </a:spcAft>
                <a:buSzPct val="25000"/>
                <a:buNone/>
              </a:pPr>
              <a:r>
                <a:rPr lang="en-GB" sz="3600" b="1" i="0" u="sng" strike="noStrike" cap="none" baseline="0" dirty="0">
                  <a:latin typeface="Calibri"/>
                  <a:ea typeface="Calibri"/>
                  <a:cs typeface="Calibri"/>
                  <a:sym typeface="Calibri"/>
                </a:rPr>
                <a:t>Remote Access: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1200"/>
                </a:spcAft>
                <a:buSzPct val="25000"/>
                <a:buNone/>
              </a:pPr>
              <a:r>
                <a:rPr lang="en-GB" sz="3000" b="1" i="0" u="none" strike="noStrike" cap="none" baseline="0" dirty="0">
                  <a:latin typeface="Calibri"/>
                  <a:ea typeface="Calibri"/>
                  <a:cs typeface="Calibri"/>
                  <a:sym typeface="Calibri"/>
                </a:rPr>
                <a:t>Partner ID: </a:t>
              </a:r>
              <a:r>
                <a:rPr lang="en-GB" sz="3000" b="1" dirty="0" smtClean="0">
                  <a:latin typeface="Calibri"/>
                  <a:ea typeface="Calibri"/>
                  <a:cs typeface="Calibri"/>
                  <a:sym typeface="Calibri"/>
                </a:rPr>
                <a:t>572120720</a:t>
              </a:r>
              <a:endParaRPr lang="en-GB" sz="3000"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1200"/>
                </a:spcAft>
                <a:buSzPct val="25000"/>
                <a:buNone/>
              </a:pPr>
              <a:r>
                <a:rPr lang="en-GB" sz="3000" b="1" i="0" u="none" strike="noStrike" cap="none" baseline="0" dirty="0">
                  <a:latin typeface="Calibri"/>
                  <a:ea typeface="Calibri"/>
                  <a:cs typeface="Calibri"/>
                  <a:sym typeface="Calibri"/>
                </a:rPr>
                <a:t>Password: </a:t>
              </a:r>
              <a:r>
                <a:rPr lang="en-GB" sz="3000" b="1" dirty="0" smtClean="0">
                  <a:latin typeface="Calibri"/>
                  <a:ea typeface="Calibri"/>
                  <a:cs typeface="Calibri"/>
                  <a:sym typeface="Calibri"/>
                </a:rPr>
                <a:t>268vxh</a:t>
              </a:r>
              <a:endParaRPr lang="en-GB" sz="30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Shape 307"/>
            <p:cNvSpPr txBox="1"/>
            <p:nvPr/>
          </p:nvSpPr>
          <p:spPr>
            <a:xfrm>
              <a:off x="15621939" y="32685741"/>
              <a:ext cx="4151375" cy="2040806"/>
            </a:xfrm>
            <a:prstGeom prst="rect">
              <a:avLst/>
            </a:prstGeom>
            <a:solidFill>
              <a:srgbClr val="CA6E3C"/>
            </a:solidFill>
            <a:ln>
              <a:noFill/>
            </a:ln>
          </p:spPr>
          <p:txBody>
            <a:bodyPr lIns="91425" tIns="45700" rIns="91425" bIns="45700" anchor="t" anchorCtr="0">
              <a:norm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600"/>
                </a:spcAft>
                <a:buSzPct val="25000"/>
                <a:buNone/>
              </a:pPr>
              <a:r>
                <a:rPr lang="en-GB" sz="3600" b="1" u="sng" dirty="0" smtClean="0">
                  <a:latin typeface="Calibri"/>
                  <a:ea typeface="Calibri"/>
                  <a:cs typeface="Calibri"/>
                  <a:sym typeface="Calibri"/>
                </a:rPr>
                <a:t>Local</a:t>
              </a:r>
              <a:r>
                <a:rPr lang="en-GB" sz="3600" b="1" i="0" u="sng" strike="noStrike" cap="none" baseline="0" dirty="0" smtClean="0">
                  <a:latin typeface="Calibri"/>
                  <a:ea typeface="Calibri"/>
                  <a:cs typeface="Calibri"/>
                  <a:sym typeface="Calibri"/>
                </a:rPr>
                <a:t> Access Master:</a:t>
              </a:r>
              <a:endParaRPr lang="en-GB" sz="3600" b="1" i="0" u="sng" strike="noStrike" cap="none" baseline="0"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1200"/>
                </a:spcAft>
                <a:buSzPct val="25000"/>
                <a:buNone/>
              </a:pPr>
              <a:r>
                <a:rPr lang="en-GB" sz="3000" b="1" dirty="0" smtClean="0">
                  <a:latin typeface="Calibri"/>
                  <a:ea typeface="Calibri"/>
                  <a:cs typeface="Calibri"/>
                  <a:sym typeface="Calibri"/>
                </a:rPr>
                <a:t>User: </a:t>
              </a:r>
              <a:r>
                <a:rPr lang="en-GB" sz="3000" b="1" dirty="0" err="1" smtClean="0">
                  <a:latin typeface="Calibri"/>
                  <a:ea typeface="Calibri"/>
                  <a:cs typeface="Calibri"/>
                  <a:sym typeface="Calibri"/>
                </a:rPr>
                <a:t>eis</a:t>
              </a:r>
              <a:r>
                <a:rPr lang="en-GB" sz="3000" b="1" dirty="0" smtClean="0">
                  <a:latin typeface="Calibri"/>
                  <a:ea typeface="Calibri"/>
                  <a:cs typeface="Calibri"/>
                  <a:sym typeface="Calibri"/>
                </a:rPr>
                <a:t>-</a:t>
              </a:r>
              <a:r>
                <a:rPr lang="en-GB" sz="3000" b="1" dirty="0" err="1" smtClean="0">
                  <a:latin typeface="Calibri"/>
                  <a:ea typeface="Calibri"/>
                  <a:cs typeface="Calibri"/>
                  <a:sym typeface="Calibri"/>
                </a:rPr>
                <a:t>groupb</a:t>
              </a:r>
              <a:r>
                <a:rPr lang="en-GB" sz="3000" b="1" dirty="0" smtClean="0">
                  <a:latin typeface="Calibri"/>
                  <a:ea typeface="Calibri"/>
                  <a:cs typeface="Calibri"/>
                  <a:sym typeface="Calibri"/>
                </a:rPr>
                <a:t>-master</a:t>
              </a:r>
              <a:endParaRPr lang="en-GB" sz="3000" dirty="0" smtClean="0"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1200"/>
                </a:spcAft>
                <a:buSzPct val="25000"/>
                <a:buNone/>
              </a:pPr>
              <a:r>
                <a:rPr lang="en-GB" sz="3000" b="1" i="0" u="none" strike="noStrike" cap="none" baseline="0" dirty="0" smtClean="0">
                  <a:latin typeface="Calibri"/>
                  <a:ea typeface="Calibri"/>
                  <a:cs typeface="Calibri"/>
                  <a:sym typeface="Calibri"/>
                </a:rPr>
                <a:t>Password</a:t>
              </a:r>
              <a:r>
                <a:rPr lang="en-GB" sz="3000" b="1" i="0" u="none" strike="noStrike" cap="none" baseline="0" dirty="0">
                  <a:latin typeface="Calibri"/>
                  <a:ea typeface="Calibri"/>
                  <a:cs typeface="Calibri"/>
                  <a:sym typeface="Calibri"/>
                </a:rPr>
                <a:t>: </a:t>
              </a:r>
              <a:r>
                <a:rPr lang="en-GB" sz="3000" b="1" i="0" u="none" strike="noStrike" cap="none" baseline="0" dirty="0" smtClean="0">
                  <a:latin typeface="Calibri"/>
                  <a:ea typeface="Calibri"/>
                  <a:cs typeface="Calibri"/>
                  <a:sym typeface="Calibri"/>
                </a:rPr>
                <a:t>EIS2015</a:t>
              </a:r>
              <a:endParaRPr lang="en-GB" sz="30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Shape 307"/>
            <p:cNvSpPr txBox="1"/>
            <p:nvPr/>
          </p:nvSpPr>
          <p:spPr>
            <a:xfrm>
              <a:off x="20010652" y="34797287"/>
              <a:ext cx="4395496" cy="2077327"/>
            </a:xfrm>
            <a:prstGeom prst="rect">
              <a:avLst/>
            </a:prstGeom>
            <a:solidFill>
              <a:srgbClr val="A29637"/>
            </a:solidFill>
            <a:ln>
              <a:noFill/>
            </a:ln>
          </p:spPr>
          <p:txBody>
            <a:bodyPr lIns="91425" tIns="45700" rIns="91425" bIns="45700" anchor="t" anchorCtr="0">
              <a:normAutofit fontScale="77500" lnSpcReduction="20000"/>
            </a:bodyPr>
            <a:lstStyle/>
            <a:p>
              <a:pPr marL="182563" lvl="0" indent="549275">
                <a:buClr>
                  <a:schemeClr val="dk1"/>
                </a:buClr>
                <a:buSzPct val="25000"/>
              </a:pPr>
              <a:r>
                <a:rPr lang="en-GB" sz="3600" b="1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Software installed: </a:t>
              </a:r>
            </a:p>
            <a:p>
              <a:pPr marL="639763" lvl="4" indent="-457200">
                <a:buClr>
                  <a:srgbClr val="222222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GB" sz="3500" dirty="0">
                  <a:solidFill>
                    <a:srgbClr val="222222"/>
                  </a:solidFill>
                  <a:ea typeface="Calibri"/>
                  <a:cs typeface="Calibri"/>
                  <a:sym typeface="Calibri"/>
                </a:rPr>
                <a:t>Ubuntu 14.04 LTS </a:t>
              </a:r>
              <a:r>
                <a:rPr lang="en-GB" sz="3500" dirty="0" smtClean="0">
                  <a:solidFill>
                    <a:srgbClr val="222222"/>
                  </a:solidFill>
                  <a:ea typeface="Calibri"/>
                  <a:cs typeface="Calibri"/>
                  <a:sym typeface="Calibri"/>
                </a:rPr>
                <a:t>64bit</a:t>
              </a:r>
              <a:endParaRPr lang="en-GB" sz="3500" dirty="0">
                <a:solidFill>
                  <a:srgbClr val="222222"/>
                </a:solidFill>
                <a:ea typeface="Calibri"/>
                <a:cs typeface="Calibri"/>
                <a:sym typeface="Calibri"/>
              </a:endParaRPr>
            </a:p>
            <a:p>
              <a:pPr marL="639763" lvl="4" indent="-457200">
                <a:buClr>
                  <a:srgbClr val="222222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GB" sz="35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JDK 1.8</a:t>
              </a:r>
            </a:p>
            <a:p>
              <a:pPr marL="639763" lvl="4" indent="-457200">
                <a:buClr>
                  <a:schemeClr val="dk1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GB" sz="35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Apache Hadoo</a:t>
              </a:r>
              <a:r>
                <a:rPr lang="en-GB" sz="3500" dirty="0">
                  <a:ea typeface="Calibri"/>
                  <a:cs typeface="Calibri"/>
                  <a:sym typeface="Calibri"/>
                </a:rPr>
                <a:t>p 2.6</a:t>
              </a:r>
              <a:endParaRPr lang="en-GB" sz="3500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  <a:p>
              <a:pPr marL="639763" lvl="4" indent="-457200">
                <a:buClr>
                  <a:schemeClr val="dk1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GB" sz="35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Apache Spark 1.4</a:t>
              </a:r>
            </a:p>
          </p:txBody>
        </p:sp>
        <p:sp>
          <p:nvSpPr>
            <p:cNvPr id="82" name="Shape 307"/>
            <p:cNvSpPr txBox="1"/>
            <p:nvPr/>
          </p:nvSpPr>
          <p:spPr>
            <a:xfrm>
              <a:off x="15635969" y="34797287"/>
              <a:ext cx="4174613" cy="2077327"/>
            </a:xfrm>
            <a:prstGeom prst="rect">
              <a:avLst/>
            </a:prstGeom>
            <a:solidFill>
              <a:srgbClr val="CA6E3C"/>
            </a:solidFill>
            <a:ln>
              <a:noFill/>
            </a:ln>
          </p:spPr>
          <p:txBody>
            <a:bodyPr lIns="91425" tIns="45700" rIns="91425" bIns="45700" anchor="t" anchorCtr="0">
              <a:norm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600"/>
                </a:spcAft>
                <a:buSzPct val="25000"/>
                <a:buNone/>
              </a:pPr>
              <a:r>
                <a:rPr lang="en-GB" sz="3600" b="1" u="sng" dirty="0" smtClean="0">
                  <a:latin typeface="Calibri"/>
                  <a:ea typeface="Calibri"/>
                  <a:cs typeface="Calibri"/>
                  <a:sym typeface="Calibri"/>
                </a:rPr>
                <a:t>Local </a:t>
              </a:r>
              <a:r>
                <a:rPr lang="en-GB" sz="3600" b="1" i="0" u="sng" strike="noStrike" cap="none" baseline="0" dirty="0" smtClean="0">
                  <a:latin typeface="Calibri"/>
                  <a:ea typeface="Calibri"/>
                  <a:cs typeface="Calibri"/>
                  <a:sym typeface="Calibri"/>
                </a:rPr>
                <a:t>Access Node:</a:t>
              </a:r>
              <a:endParaRPr lang="en-GB" sz="3600" b="1" i="0" u="sng" strike="noStrike" cap="none" baseline="0"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1200"/>
                </a:spcAft>
                <a:buSzPct val="25000"/>
                <a:buNone/>
              </a:pPr>
              <a:r>
                <a:rPr lang="en-GB" sz="3000" b="1" dirty="0" err="1" smtClean="0">
                  <a:latin typeface="Calibri"/>
                  <a:ea typeface="Calibri"/>
                  <a:cs typeface="Calibri"/>
                  <a:sym typeface="Calibri"/>
                </a:rPr>
                <a:t>User:eis-groupb-slave</a:t>
              </a:r>
              <a:endParaRPr lang="en-GB" sz="3000"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1200"/>
                </a:spcAft>
                <a:buSzPct val="25000"/>
                <a:buNone/>
              </a:pPr>
              <a:r>
                <a:rPr lang="en-GB" sz="3000" b="1" i="0" u="none" strike="noStrike" cap="none" baseline="0" dirty="0">
                  <a:latin typeface="Calibri"/>
                  <a:ea typeface="Calibri"/>
                  <a:cs typeface="Calibri"/>
                  <a:sym typeface="Calibri"/>
                </a:rPr>
                <a:t>Password: </a:t>
              </a:r>
              <a:r>
                <a:rPr lang="en-GB" sz="3000" b="1" i="0" u="none" strike="noStrike" cap="none" baseline="0" dirty="0" smtClean="0">
                  <a:latin typeface="Calibri"/>
                  <a:ea typeface="Calibri"/>
                  <a:cs typeface="Calibri"/>
                  <a:sym typeface="Calibri"/>
                </a:rPr>
                <a:t>EIS2015</a:t>
              </a:r>
              <a:endParaRPr lang="en-GB" sz="30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Shape 307"/>
            <p:cNvSpPr txBox="1"/>
            <p:nvPr/>
          </p:nvSpPr>
          <p:spPr>
            <a:xfrm>
              <a:off x="19964024" y="32685741"/>
              <a:ext cx="4395497" cy="2020948"/>
            </a:xfrm>
            <a:prstGeom prst="rect">
              <a:avLst/>
            </a:prstGeom>
            <a:solidFill>
              <a:srgbClr val="CA6E3C"/>
            </a:solidFill>
            <a:ln>
              <a:noFill/>
            </a:ln>
          </p:spPr>
          <p:txBody>
            <a:bodyPr lIns="91425" tIns="45700" rIns="91425" bIns="45700" anchor="t" anchorCtr="0">
              <a:norm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600"/>
                </a:spcAft>
                <a:buSzPct val="25000"/>
                <a:buNone/>
              </a:pPr>
              <a:r>
                <a:rPr lang="en-GB" sz="3600" b="1" u="sng" dirty="0" smtClean="0">
                  <a:latin typeface="Calibri"/>
                  <a:ea typeface="Calibri"/>
                  <a:cs typeface="Calibri"/>
                  <a:sym typeface="Calibri"/>
                </a:rPr>
                <a:t>Hadoop User</a:t>
              </a:r>
              <a:r>
                <a:rPr lang="en-GB" sz="3600" b="1" i="0" u="sng" strike="noStrike" cap="none" baseline="0" dirty="0" smtClean="0">
                  <a:latin typeface="Calibri"/>
                  <a:ea typeface="Calibri"/>
                  <a:cs typeface="Calibri"/>
                  <a:sym typeface="Calibri"/>
                </a:rPr>
                <a:t>:</a:t>
              </a:r>
              <a:endParaRPr lang="en-GB" sz="3600" b="1" i="0" u="sng" strike="noStrike" cap="none" baseline="0"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1200"/>
                </a:spcAft>
                <a:buSzPct val="25000"/>
                <a:buNone/>
              </a:pPr>
              <a:r>
                <a:rPr lang="en-GB" sz="3000" b="1" dirty="0" smtClean="0">
                  <a:latin typeface="Calibri"/>
                  <a:ea typeface="Calibri"/>
                  <a:cs typeface="Calibri"/>
                  <a:sym typeface="Calibri"/>
                </a:rPr>
                <a:t>User</a:t>
              </a:r>
              <a:r>
                <a:rPr lang="en-GB" sz="3000" b="1" i="0" u="none" strike="noStrike" cap="none" baseline="0" dirty="0" smtClean="0">
                  <a:latin typeface="Calibri"/>
                  <a:ea typeface="Calibri"/>
                  <a:cs typeface="Calibri"/>
                  <a:sym typeface="Calibri"/>
                </a:rPr>
                <a:t>: </a:t>
              </a:r>
              <a:r>
                <a:rPr lang="en-GB" sz="3000" b="1" dirty="0" err="1" smtClean="0">
                  <a:latin typeface="Calibri"/>
                  <a:ea typeface="Calibri"/>
                  <a:cs typeface="Calibri"/>
                  <a:sym typeface="Calibri"/>
                </a:rPr>
                <a:t>hduser</a:t>
              </a:r>
              <a:endParaRPr lang="en-GB" sz="3000"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1200"/>
                </a:spcAft>
                <a:buSzPct val="25000"/>
                <a:buNone/>
              </a:pPr>
              <a:r>
                <a:rPr lang="en-GB" sz="3000" b="1" i="0" u="none" strike="noStrike" cap="none" baseline="0" dirty="0">
                  <a:latin typeface="Calibri"/>
                  <a:ea typeface="Calibri"/>
                  <a:cs typeface="Calibri"/>
                  <a:sym typeface="Calibri"/>
                </a:rPr>
                <a:t>Password: </a:t>
              </a:r>
              <a:r>
                <a:rPr lang="en-GB" sz="3000" b="1" dirty="0" err="1" smtClean="0">
                  <a:latin typeface="Calibri"/>
                  <a:ea typeface="Calibri"/>
                  <a:cs typeface="Calibri"/>
                  <a:sym typeface="Calibri"/>
                </a:rPr>
                <a:t>hduser</a:t>
              </a:r>
              <a:endParaRPr lang="en-GB" sz="30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92962" y="33873536"/>
              <a:ext cx="1476164" cy="1492524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71769" y="33897285"/>
              <a:ext cx="1127761" cy="1127761"/>
            </a:xfrm>
            <a:prstGeom prst="rect">
              <a:avLst/>
            </a:prstGeom>
            <a:solidFill>
              <a:srgbClr val="CA6E3C"/>
            </a:solidFill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14499" y="33869455"/>
              <a:ext cx="923979" cy="9107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6215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gile Lab 2011 Standard">
  <a:themeElements>
    <a:clrScheme name="Agile Lab 2011">
      <a:dk1>
        <a:sysClr val="windowText" lastClr="000000"/>
      </a:dk1>
      <a:lt1>
        <a:srgbClr val="FFFFFF"/>
      </a:lt1>
      <a:dk2>
        <a:srgbClr val="1F497D"/>
      </a:dk2>
      <a:lt2>
        <a:srgbClr val="FFFFFF"/>
      </a:lt2>
      <a:accent1>
        <a:srgbClr val="4555A5"/>
      </a:accent1>
      <a:accent2>
        <a:srgbClr val="EE1F41"/>
      </a:accent2>
      <a:accent3>
        <a:srgbClr val="CAA239"/>
      </a:accent3>
      <a:accent4>
        <a:srgbClr val="6051A2"/>
      </a:accent4>
      <a:accent5>
        <a:srgbClr val="62C193"/>
      </a:accent5>
      <a:accent6>
        <a:srgbClr val="A4C939"/>
      </a:accent6>
      <a:hlink>
        <a:srgbClr val="FFFFFF"/>
      </a:hlink>
      <a:folHlink>
        <a:srgbClr val="FFFFFF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gile Lab 2011 Official">
  <a:themeElements>
    <a:clrScheme name="Agile Lab 2011">
      <a:dk1>
        <a:sysClr val="windowText" lastClr="000000"/>
      </a:dk1>
      <a:lt1>
        <a:srgbClr val="FFFFFF"/>
      </a:lt1>
      <a:dk2>
        <a:srgbClr val="1F497D"/>
      </a:dk2>
      <a:lt2>
        <a:srgbClr val="FFFFFF"/>
      </a:lt2>
      <a:accent1>
        <a:srgbClr val="4555A5"/>
      </a:accent1>
      <a:accent2>
        <a:srgbClr val="EE1F41"/>
      </a:accent2>
      <a:accent3>
        <a:srgbClr val="CAA239"/>
      </a:accent3>
      <a:accent4>
        <a:srgbClr val="6051A2"/>
      </a:accent4>
      <a:accent5>
        <a:srgbClr val="62C193"/>
      </a:accent5>
      <a:accent6>
        <a:srgbClr val="A4C939"/>
      </a:accent6>
      <a:hlink>
        <a:srgbClr val="FFFFFF"/>
      </a:hlink>
      <a:folHlink>
        <a:srgbClr val="FFFFFF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5003</TotalTime>
  <Words>373</Words>
  <Application>Microsoft Office PowerPoint</Application>
  <PresentationFormat>Personalizado</PresentationFormat>
  <Paragraphs>73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</vt:i4>
      </vt:variant>
    </vt:vector>
  </HeadingPairs>
  <TitlesOfParts>
    <vt:vector size="10" baseType="lpstr">
      <vt:lpstr>Aharoni</vt:lpstr>
      <vt:lpstr>Arial</vt:lpstr>
      <vt:lpstr>Calibri</vt:lpstr>
      <vt:lpstr>Courier New</vt:lpstr>
      <vt:lpstr>Georgia</vt:lpstr>
      <vt:lpstr>Tahoma</vt:lpstr>
      <vt:lpstr>Agile Lab 2011 Standard</vt:lpstr>
      <vt:lpstr>Agile Lab 2011 Official</vt:lpstr>
      <vt:lpstr>Office Theme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Nonnen;Paul Imhoff</dc:creator>
  <cp:lastModifiedBy>Hector</cp:lastModifiedBy>
  <cp:revision>533</cp:revision>
  <dcterms:created xsi:type="dcterms:W3CDTF">2011-06-09T07:53:15Z</dcterms:created>
  <dcterms:modified xsi:type="dcterms:W3CDTF">2016-05-18T10:32:30Z</dcterms:modified>
</cp:coreProperties>
</file>