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82" r:id="rId3"/>
    <p:sldMasterId id="2147483683" r:id="rId4"/>
    <p:sldMasterId id="2147483684" r:id="rId5"/>
  </p:sldMasterIdLst>
  <p:notesMasterIdLst>
    <p:notesMasterId r:id="rId6"/>
  </p:notesMasterIdLst>
  <p:sldIdLst>
    <p:sldId id="256" r:id="rId7"/>
  </p:sldIdLst>
  <p:sldSz cy="42805350" cx="30279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216150" y="685800"/>
            <a:ext cx="242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2216150" y="685800"/>
            <a:ext cx="242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subTitle"/>
          </p:nvPr>
        </p:nvSpPr>
        <p:spPr>
          <a:xfrm>
            <a:off x="6912881" y="25445406"/>
            <a:ext cx="21937209" cy="7867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640"/>
              </a:spcBef>
              <a:buClr>
                <a:srgbClr val="538CD5"/>
              </a:buClr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ctr">
              <a:spcBef>
                <a:spcPts val="2540"/>
              </a:spcBef>
              <a:buClr>
                <a:srgbClr val="888888"/>
              </a:buClr>
              <a:buFont typeface="Arial"/>
              <a:buNone/>
              <a:defRPr b="0" i="0" sz="1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ctr">
              <a:spcBef>
                <a:spcPts val="2180"/>
              </a:spcBef>
              <a:buClr>
                <a:srgbClr val="888888"/>
              </a:buClr>
              <a:buFont typeface="Arial"/>
              <a:buNone/>
              <a:defRPr b="0" i="0" sz="10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7884112" y="23309465"/>
            <a:ext cx="10965976" cy="203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45346" lvl="0" marL="1559646" marR="0" rtl="0" algn="r">
              <a:spcBef>
                <a:spcPts val="360"/>
              </a:spcBef>
              <a:buClr>
                <a:srgbClr val="538CD5"/>
              </a:buClr>
              <a:buSzPct val="100000"/>
              <a:buFont typeface="Arial"/>
              <a:buChar char="•"/>
              <a:defRPr b="0" i="1" sz="18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2684" lvl="1" marL="3379234" marR="0" rtl="0" algn="l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3771" lvl="2" marL="5198821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4800" lvl="3" marL="727835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74227" lvl="4" marL="9357878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70957" lvl="5" marL="11437407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67684" lvl="6" marL="1351693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64413" lvl="7" marL="1559646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3842" lvl="8" marL="176759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935089" y="29963743"/>
            <a:ext cx="18167984" cy="35373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5935089" y="3824737"/>
            <a:ext cx="18167984" cy="25683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920"/>
              </a:spcBef>
              <a:buClr>
                <a:schemeClr val="dk1"/>
              </a:buClr>
              <a:buFont typeface="Arial"/>
              <a:buNone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l">
              <a:spcBef>
                <a:spcPts val="2540"/>
              </a:spcBef>
              <a:buClr>
                <a:schemeClr val="dk1"/>
              </a:buClr>
              <a:buFont typeface="Arial"/>
              <a:buNone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l">
              <a:spcBef>
                <a:spcPts val="2180"/>
              </a:spcBef>
              <a:buClr>
                <a:schemeClr val="dk1"/>
              </a:buClr>
              <a:buFont typeface="Arial"/>
              <a:buNone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935089" y="33501134"/>
            <a:ext cx="18167984" cy="5023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elcom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4980" y="9264596"/>
            <a:ext cx="30294957" cy="2427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429887" y="9264589"/>
            <a:ext cx="10835333" cy="8093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2265222" y="25445406"/>
            <a:ext cx="16584866" cy="809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WelcomeText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6912881" y="25445406"/>
            <a:ext cx="21937209" cy="7867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640"/>
              </a:spcBef>
              <a:buClr>
                <a:srgbClr val="538CD5"/>
              </a:buClr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17884112" y="23309465"/>
            <a:ext cx="10965976" cy="203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buClr>
                <a:srgbClr val="538CD5"/>
              </a:buClr>
              <a:buFont typeface="Arial"/>
              <a:buNone/>
              <a:defRPr b="0" i="1" sz="18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/>
        <p:spPr>
          <a:xfrm>
            <a:off x="20371485" y="36109228"/>
            <a:ext cx="6550892" cy="3046720"/>
          </a:xfrm>
          <a:prstGeom prst="rect">
            <a:avLst/>
          </a:prstGeom>
          <a:solidFill>
            <a:srgbClr val="FFFFFF"/>
          </a:solidFill>
          <a:ln cap="flat" cmpd="sng" w="317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reflection blurRad="0" dir="0" dist="0" endA="0" endPos="52000" kx="0" rotWithShape="0" algn="bl" stA="61000" stPos="0" sy="-100000" ky="0"/>
          </a:effectLst>
        </p:spPr>
      </p:pic>
      <p:sp>
        <p:nvSpPr>
          <p:cNvPr id="89" name="Shape 89"/>
          <p:cNvSpPr txBox="1"/>
          <p:nvPr/>
        </p:nvSpPr>
        <p:spPr>
          <a:xfrm>
            <a:off x="1408657" y="9219150"/>
            <a:ext cx="16454223" cy="80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Seminar</a:t>
            </a:r>
          </a:p>
        </p:txBody>
      </p:sp>
      <p:cxnSp>
        <p:nvCxnSpPr>
          <p:cNvPr id="90" name="Shape 90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Shape 91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29887" y="9264589"/>
            <a:ext cx="27420204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/>
        </p:nvSpPr>
        <p:spPr>
          <a:xfrm>
            <a:off x="5947337" y="7677545"/>
            <a:ext cx="821317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chemeClr val="dk2"/>
              </a:buClr>
              <a:buFont typeface="Arial"/>
              <a:buNone/>
              <a:defRPr b="0" i="0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1429887" y="9264589"/>
            <a:ext cx="13352422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5497668" y="9264589"/>
            <a:ext cx="13352422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1" name="Shape 101"/>
          <p:cNvCxnSpPr/>
          <p:nvPr/>
        </p:nvCxnSpPr>
        <p:spPr>
          <a:xfrm>
            <a:off x="15139987" y="10166427"/>
            <a:ext cx="0" cy="2247249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>
            <p:ph type="title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/>
        </p:nvSpPr>
        <p:spPr>
          <a:xfrm>
            <a:off x="5947337" y="7677545"/>
            <a:ext cx="821317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chemeClr val="dk2"/>
              </a:buClr>
              <a:buFont typeface="Arial"/>
              <a:buNone/>
              <a:defRPr b="0" i="0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subTitle"/>
          </p:nvPr>
        </p:nvSpPr>
        <p:spPr>
          <a:xfrm>
            <a:off x="6912881" y="25445406"/>
            <a:ext cx="21937209" cy="7867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720"/>
              </a:spcBef>
              <a:buClr>
                <a:srgbClr val="538CD5"/>
              </a:buClr>
              <a:buFont typeface="Arial"/>
              <a:buNone/>
              <a:defRPr b="0" i="0" sz="36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8" name="Shape 108"/>
          <p:cNvGrpSpPr/>
          <p:nvPr/>
        </p:nvGrpSpPr>
        <p:grpSpPr>
          <a:xfrm>
            <a:off x="20371487" y="36109226"/>
            <a:ext cx="9573452" cy="3046720"/>
            <a:chOff x="6151817" y="5785189"/>
            <a:chExt cx="2891007" cy="488126"/>
          </a:xfrm>
        </p:grpSpPr>
        <p:pic>
          <p:nvPicPr>
            <p:cNvPr descr="bit.gif" id="109" name="Shape 109"/>
            <p:cNvPicPr preferRelativeResize="0"/>
            <p:nvPr/>
          </p:nvPicPr>
          <p:blipFill/>
          <p:spPr>
            <a:xfrm>
              <a:off x="8172400" y="5785189"/>
              <a:ext cx="870425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  <p:pic>
          <p:nvPicPr>
            <p:cNvPr id="110" name="Shape 110"/>
            <p:cNvPicPr preferRelativeResize="0"/>
            <p:nvPr/>
          </p:nvPicPr>
          <p:blipFill/>
          <p:spPr>
            <a:xfrm>
              <a:off x="6151817" y="5785189"/>
              <a:ext cx="1978250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rgbClr val="FFFFFF"/>
              </a:solidFill>
              <a:prstDash val="solid"/>
              <a:miter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</p:grpSp>
      <p:cxnSp>
        <p:nvCxnSpPr>
          <p:cNvPr id="111" name="Shape 111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subTitle"/>
          </p:nvPr>
        </p:nvSpPr>
        <p:spPr>
          <a:xfrm>
            <a:off x="1429887" y="17359951"/>
            <a:ext cx="27299531" cy="808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538CD5"/>
              </a:buClr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15" name="Shape 115"/>
          <p:cNvGrpSpPr/>
          <p:nvPr/>
        </p:nvGrpSpPr>
        <p:grpSpPr>
          <a:xfrm>
            <a:off x="686076" y="14885652"/>
            <a:ext cx="717655" cy="13034048"/>
            <a:chOff x="207182" y="2312876"/>
            <a:chExt cx="216719" cy="2088232"/>
          </a:xfrm>
        </p:grpSpPr>
        <p:sp>
          <p:nvSpPr>
            <p:cNvPr id="116" name="Shape 116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 rot="10800000">
              <a:off x="207182" y="2312876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 rot="10800000">
            <a:off x="28729422" y="14800711"/>
            <a:ext cx="717655" cy="13034048"/>
            <a:chOff x="207182" y="2312876"/>
            <a:chExt cx="216719" cy="2088232"/>
          </a:xfrm>
        </p:grpSpPr>
        <p:sp>
          <p:nvSpPr>
            <p:cNvPr id="119" name="Shape 11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flipH="1" rot="10800000">
              <a:off x="207182" y="2312876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Shape 121"/>
          <p:cNvSpPr txBox="1"/>
          <p:nvPr>
            <p:ph idx="2" type="body"/>
          </p:nvPr>
        </p:nvSpPr>
        <p:spPr>
          <a:xfrm>
            <a:off x="17999764" y="28814340"/>
            <a:ext cx="11449615" cy="2476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80"/>
              </a:spcBef>
              <a:buClr>
                <a:schemeClr val="dk2"/>
              </a:buClr>
              <a:buFont typeface="Arial"/>
              <a:buNone/>
              <a:defRPr b="0" i="1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pic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2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429887" y="9264603"/>
            <a:ext cx="13352628" cy="240255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2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8" name="Shape 128"/>
          <p:cNvGrpSpPr/>
          <p:nvPr/>
        </p:nvGrpSpPr>
        <p:grpSpPr>
          <a:xfrm>
            <a:off x="-1682" y="-2"/>
            <a:ext cx="30279976" cy="42805356"/>
            <a:chOff x="-508" y="0"/>
            <a:chExt cx="9144000" cy="6858000"/>
          </a:xfrm>
        </p:grpSpPr>
        <p:grpSp>
          <p:nvGrpSpPr>
            <p:cNvPr id="129" name="Shape 129"/>
            <p:cNvGrpSpPr/>
            <p:nvPr/>
          </p:nvGrpSpPr>
          <p:grpSpPr>
            <a:xfrm>
              <a:off x="-508" y="0"/>
              <a:ext cx="9144000" cy="6858000"/>
              <a:chOff x="-508" y="0"/>
              <a:chExt cx="9144000" cy="68580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-507" y="5374651"/>
                <a:ext cx="9144000" cy="14833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 rot="10800000">
                <a:off x="-508" y="0"/>
                <a:ext cx="9144000" cy="14833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2"/>
            <p:cNvSpPr txBox="1"/>
            <p:nvPr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3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►</a:t>
              </a:r>
            </a:p>
          </p:txBody>
        </p:sp>
      </p:grpSp>
      <p:sp>
        <p:nvSpPr>
          <p:cNvPr id="133" name="Shape 133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>
            <p:ph type="title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chemeClr val="dk2"/>
              </a:buClr>
              <a:buFont typeface="Arial"/>
              <a:buNone/>
              <a:defRPr b="0" i="0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-1682" y="-5"/>
            <a:ext cx="30279976" cy="9258575"/>
            <a:chOff x="-508" y="0"/>
            <a:chExt cx="9144000" cy="1483350"/>
          </a:xfrm>
        </p:grpSpPr>
        <p:sp>
          <p:nvSpPr>
            <p:cNvPr id="140" name="Shape 140"/>
            <p:cNvSpPr/>
            <p:nvPr/>
          </p:nvSpPr>
          <p:spPr>
            <a:xfrm rot="10800000">
              <a:off x="-508" y="0"/>
              <a:ext cx="9144000" cy="1483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3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►</a:t>
              </a:r>
            </a:p>
          </p:txBody>
        </p:sp>
      </p:grpSp>
      <p:sp>
        <p:nvSpPr>
          <p:cNvPr id="142" name="Shape 142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Shape 145"/>
          <p:cNvSpPr txBox="1"/>
          <p:nvPr>
            <p:ph type="title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chemeClr val="dk2"/>
              </a:buClr>
              <a:buFont typeface="Arial"/>
              <a:buNone/>
              <a:defRPr b="0" i="0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Pictur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-1681" y="41580053"/>
            <a:ext cx="30279976" cy="1277636"/>
            <a:chOff x="-507" y="6661690"/>
            <a:chExt cx="9144000" cy="204694"/>
          </a:xfrm>
        </p:grpSpPr>
        <p:sp>
          <p:nvSpPr>
            <p:cNvPr id="149" name="Shape 149"/>
            <p:cNvSpPr/>
            <p:nvPr/>
          </p:nvSpPr>
          <p:spPr>
            <a:xfrm>
              <a:off x="-507" y="6661690"/>
              <a:ext cx="9144000" cy="1963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425499" y="6669088"/>
              <a:ext cx="3311524" cy="197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Copy From the Master Layot</a:t>
              </a:r>
            </a:p>
          </p:txBody>
        </p:sp>
      </p:grpSp>
      <p:sp>
        <p:nvSpPr>
          <p:cNvPr id="151" name="Shape 151"/>
          <p:cNvSpPr/>
          <p:nvPr>
            <p:ph idx="2" type="pic"/>
          </p:nvPr>
        </p:nvSpPr>
        <p:spPr>
          <a:xfrm>
            <a:off x="2" y="0"/>
            <a:ext cx="30278288" cy="41576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53" name="Shape 153"/>
          <p:cNvCxnSpPr/>
          <p:nvPr/>
        </p:nvCxnSpPr>
        <p:spPr>
          <a:xfrm rot="10800000">
            <a:off x="1" y="41627921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271000" y="13297412"/>
            <a:ext cx="25737979" cy="9175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541998" y="24256365"/>
            <a:ext cx="21195982" cy="10939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920"/>
              </a:spcBef>
              <a:buClr>
                <a:srgbClr val="888888"/>
              </a:buClr>
              <a:buFont typeface="Arial"/>
              <a:buNone/>
              <a:defRPr b="0" i="0" sz="1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ctr">
              <a:spcBef>
                <a:spcPts val="2540"/>
              </a:spcBef>
              <a:buClr>
                <a:srgbClr val="888888"/>
              </a:buClr>
              <a:buFont typeface="Arial"/>
              <a:buNone/>
              <a:defRPr b="0" i="0" sz="1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ctr">
              <a:spcBef>
                <a:spcPts val="2180"/>
              </a:spcBef>
              <a:buClr>
                <a:srgbClr val="888888"/>
              </a:buClr>
              <a:buFont typeface="Arial"/>
              <a:buNone/>
              <a:defRPr b="0" i="0" sz="10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urce Code (Short)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1429887" y="9264586"/>
            <a:ext cx="27420204" cy="24048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12675" lvl="1" marL="457175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6912881" y="1221992"/>
            <a:ext cx="21937209" cy="80365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/>
        </p:nvSpPr>
        <p:spPr>
          <a:xfrm>
            <a:off x="5947337" y="7677545"/>
            <a:ext cx="821317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chemeClr val="dk2"/>
              </a:buClr>
              <a:buFont typeface="Arial"/>
              <a:buNone/>
              <a:defRPr b="0" i="0" sz="1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urce Code (long)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-1681" y="41580062"/>
            <a:ext cx="30279973" cy="1225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429887" y="41627921"/>
            <a:ext cx="10850323" cy="1179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429887" y="1179132"/>
            <a:ext cx="27420204" cy="40447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12675" lvl="1" marL="457175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1" y="41627921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orpalett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0537863" y="10098131"/>
            <a:ext cx="4327065" cy="681004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687" y="10098131"/>
            <a:ext cx="4327065" cy="681004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69" name="Shape 169"/>
          <p:cNvSpPr/>
          <p:nvPr/>
        </p:nvSpPr>
        <p:spPr>
          <a:xfrm>
            <a:off x="25097120" y="10098131"/>
            <a:ext cx="4327065" cy="681004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0" name="Shape 170"/>
          <p:cNvSpPr/>
          <p:nvPr/>
        </p:nvSpPr>
        <p:spPr>
          <a:xfrm>
            <a:off x="20244035" y="10098131"/>
            <a:ext cx="4327065" cy="681004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1" name="Shape 171"/>
          <p:cNvSpPr/>
          <p:nvPr/>
        </p:nvSpPr>
        <p:spPr>
          <a:xfrm>
            <a:off x="15390948" y="10098131"/>
            <a:ext cx="4327065" cy="681004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2" name="Shape 172"/>
          <p:cNvSpPr/>
          <p:nvPr/>
        </p:nvSpPr>
        <p:spPr>
          <a:xfrm>
            <a:off x="5684776" y="10098131"/>
            <a:ext cx="4327065" cy="681004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3" name="Shape 173"/>
          <p:cNvSpPr/>
          <p:nvPr/>
        </p:nvSpPr>
        <p:spPr>
          <a:xfrm>
            <a:off x="20247328" y="17738779"/>
            <a:ext cx="4327065" cy="681004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4" name="Shape 174"/>
          <p:cNvSpPr/>
          <p:nvPr/>
        </p:nvSpPr>
        <p:spPr>
          <a:xfrm>
            <a:off x="10541152" y="17738779"/>
            <a:ext cx="4327065" cy="681004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5" name="Shape 175"/>
          <p:cNvSpPr/>
          <p:nvPr/>
        </p:nvSpPr>
        <p:spPr>
          <a:xfrm>
            <a:off x="5684771" y="17738779"/>
            <a:ext cx="4327065" cy="681004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6" name="Shape 176"/>
          <p:cNvSpPr/>
          <p:nvPr/>
        </p:nvSpPr>
        <p:spPr>
          <a:xfrm>
            <a:off x="831687" y="17738779"/>
            <a:ext cx="4327065" cy="681004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7" name="Shape 177"/>
          <p:cNvSpPr/>
          <p:nvPr/>
        </p:nvSpPr>
        <p:spPr>
          <a:xfrm>
            <a:off x="25100415" y="17738779"/>
            <a:ext cx="4327065" cy="681004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8" name="Shape 178"/>
          <p:cNvSpPr/>
          <p:nvPr/>
        </p:nvSpPr>
        <p:spPr>
          <a:xfrm>
            <a:off x="15394240" y="17738779"/>
            <a:ext cx="4327065" cy="681004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830596" y="25447734"/>
            <a:ext cx="286187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ighlighting color: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color in colored blocks:</a:t>
            </a:r>
          </a:p>
        </p:txBody>
      </p:sp>
      <p:sp>
        <p:nvSpPr>
          <p:cNvPr id="180" name="Shape 180"/>
          <p:cNvSpPr/>
          <p:nvPr/>
        </p:nvSpPr>
        <p:spPr>
          <a:xfrm>
            <a:off x="12335327" y="25531481"/>
            <a:ext cx="17088857" cy="396128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2280214" y="29492775"/>
            <a:ext cx="17169166" cy="35955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12280215" y="41626225"/>
            <a:ext cx="5719551" cy="117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/>
        </p:nvSpPr>
        <p:spPr>
          <a:xfrm>
            <a:off x="6002569" y="7875524"/>
            <a:ext cx="791616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429890" y="6159442"/>
            <a:ext cx="467036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912878" y="8489143"/>
            <a:ext cx="219772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Slide Title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87" name="Shape 187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elcom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33540768"/>
            <a:ext cx="30279973" cy="92645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0" y="-2"/>
            <a:ext cx="30279973" cy="92645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429887" y="9264581"/>
            <a:ext cx="10965979" cy="8095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20371487" y="36109226"/>
            <a:ext cx="9573452" cy="3046720"/>
            <a:chOff x="6151817" y="5785189"/>
            <a:chExt cx="2891007" cy="488126"/>
          </a:xfrm>
        </p:grpSpPr>
        <p:pic>
          <p:nvPicPr>
            <p:cNvPr descr="bit.gif" id="203" name="Shape 203"/>
            <p:cNvPicPr preferRelativeResize="0"/>
            <p:nvPr/>
          </p:nvPicPr>
          <p:blipFill/>
          <p:spPr>
            <a:xfrm>
              <a:off x="8172400" y="5785189"/>
              <a:ext cx="870425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  <p:pic>
          <p:nvPicPr>
            <p:cNvPr id="204" name="Shape 204"/>
            <p:cNvPicPr preferRelativeResize="0"/>
            <p:nvPr/>
          </p:nvPicPr>
          <p:blipFill/>
          <p:spPr>
            <a:xfrm>
              <a:off x="6151817" y="5785189"/>
              <a:ext cx="1978250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</p:grpSp>
      <p:sp>
        <p:nvSpPr>
          <p:cNvPr id="205" name="Shape 205"/>
          <p:cNvSpPr txBox="1"/>
          <p:nvPr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Welcome Text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subTitle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640"/>
              </a:spcBef>
              <a:buClr>
                <a:srgbClr val="8CB3E3"/>
              </a:buClr>
              <a:buFont typeface="Arial"/>
              <a:buNone/>
              <a:defRPr b="0" i="0" sz="32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17884112" y="23414126"/>
            <a:ext cx="10965976" cy="2031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buClr>
                <a:srgbClr val="8CB3E3"/>
              </a:buClr>
              <a:buFont typeface="Arial"/>
              <a:buNone/>
              <a:defRPr b="0" i="1" sz="18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09" name="Shape 209"/>
          <p:cNvGrpSpPr/>
          <p:nvPr/>
        </p:nvGrpSpPr>
        <p:grpSpPr>
          <a:xfrm>
            <a:off x="20371487" y="36109226"/>
            <a:ext cx="9573452" cy="3046720"/>
            <a:chOff x="6151817" y="5785189"/>
            <a:chExt cx="2891007" cy="488126"/>
          </a:xfrm>
        </p:grpSpPr>
        <p:pic>
          <p:nvPicPr>
            <p:cNvPr descr="bit.gif" id="210" name="Shape 210"/>
            <p:cNvPicPr preferRelativeResize="0"/>
            <p:nvPr/>
          </p:nvPicPr>
          <p:blipFill/>
          <p:spPr>
            <a:xfrm>
              <a:off x="8172400" y="5785189"/>
              <a:ext cx="870425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  <p:pic>
          <p:nvPicPr>
            <p:cNvPr id="211" name="Shape 211"/>
            <p:cNvPicPr preferRelativeResize="0"/>
            <p:nvPr/>
          </p:nvPicPr>
          <p:blipFill/>
          <p:spPr>
            <a:xfrm>
              <a:off x="6151817" y="5785189"/>
              <a:ext cx="1978250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</p:grpSp>
      <p:sp>
        <p:nvSpPr>
          <p:cNvPr id="212" name="Shape 212"/>
          <p:cNvSpPr txBox="1"/>
          <p:nvPr/>
        </p:nvSpPr>
        <p:spPr>
          <a:xfrm>
            <a:off x="1429890" y="9264589"/>
            <a:ext cx="16454223" cy="80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&lt;Lecture</a:t>
            </a:r>
            <a:r>
              <a:rPr lang="en-US" sz="4400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 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1429887" y="9264589"/>
            <a:ext cx="27420204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rgbClr val="C5D8F1"/>
              </a:buClr>
              <a:buFont typeface="Arial"/>
              <a:buNone/>
              <a:defRPr b="0" i="0" sz="30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6912881" y="1221992"/>
            <a:ext cx="21937209" cy="80365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CB3E3"/>
              </a:buClr>
              <a:buFont typeface="Calibri"/>
              <a:buNone/>
              <a:defRPr b="0" i="0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 txBox="1"/>
          <p:nvPr/>
        </p:nvSpPr>
        <p:spPr>
          <a:xfrm>
            <a:off x="5947337" y="7677545"/>
            <a:ext cx="821317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rgbClr val="8CB3E3"/>
              </a:buClr>
              <a:buFont typeface="Arial"/>
              <a:buNone/>
              <a:defRPr b="0" i="0" sz="17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429887" y="9264589"/>
            <a:ext cx="13352628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rgbClr val="C5D8F1"/>
              </a:buClr>
              <a:buFont typeface="Arial"/>
              <a:buNone/>
              <a:defRPr b="0" i="0" sz="30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15497462" y="9264589"/>
            <a:ext cx="13352628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rgbClr val="C5D8F1"/>
              </a:buClr>
              <a:buFont typeface="Arial"/>
              <a:buNone/>
              <a:defRPr b="0" i="0" sz="30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2" name="Shape 222"/>
          <p:cNvCxnSpPr/>
          <p:nvPr/>
        </p:nvCxnSpPr>
        <p:spPr>
          <a:xfrm>
            <a:off x="15139987" y="9492252"/>
            <a:ext cx="0" cy="22472496"/>
          </a:xfrm>
          <a:prstGeom prst="straightConnector1">
            <a:avLst/>
          </a:prstGeom>
          <a:noFill/>
          <a:ln cap="flat" cmpd="sng" w="19050">
            <a:solidFill>
              <a:srgbClr val="538CD5">
                <a:alpha val="4470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>
            <p:ph type="title"/>
          </p:nvPr>
        </p:nvSpPr>
        <p:spPr>
          <a:xfrm>
            <a:off x="6912881" y="1221992"/>
            <a:ext cx="21937209" cy="80365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CB3E3"/>
              </a:buClr>
              <a:buFont typeface="Calibri"/>
              <a:buNone/>
              <a:defRPr b="0" i="0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4" name="Shape 224"/>
          <p:cNvSpPr txBox="1"/>
          <p:nvPr/>
        </p:nvSpPr>
        <p:spPr>
          <a:xfrm>
            <a:off x="5947337" y="7677545"/>
            <a:ext cx="821317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225" name="Shape 225"/>
          <p:cNvSpPr txBox="1"/>
          <p:nvPr>
            <p:ph idx="3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rgbClr val="8CB3E3"/>
              </a:buClr>
              <a:buFont typeface="Arial"/>
              <a:buNone/>
              <a:defRPr b="0" i="0" sz="17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ansi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subTitle"/>
          </p:nvPr>
        </p:nvSpPr>
        <p:spPr>
          <a:xfrm>
            <a:off x="6912881" y="25445412"/>
            <a:ext cx="21937209" cy="80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9" name="Shape 229"/>
          <p:cNvGrpSpPr/>
          <p:nvPr/>
        </p:nvGrpSpPr>
        <p:grpSpPr>
          <a:xfrm>
            <a:off x="20371487" y="36109226"/>
            <a:ext cx="9573452" cy="3046720"/>
            <a:chOff x="6151817" y="5785189"/>
            <a:chExt cx="2891007" cy="488126"/>
          </a:xfrm>
        </p:grpSpPr>
        <p:pic>
          <p:nvPicPr>
            <p:cNvPr descr="bit.gif" id="230" name="Shape 230"/>
            <p:cNvPicPr preferRelativeResize="0"/>
            <p:nvPr/>
          </p:nvPicPr>
          <p:blipFill/>
          <p:spPr>
            <a:xfrm>
              <a:off x="8172400" y="5785189"/>
              <a:ext cx="870425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  <p:pic>
          <p:nvPicPr>
            <p:cNvPr id="231" name="Shape 231"/>
            <p:cNvPicPr preferRelativeResize="0"/>
            <p:nvPr/>
          </p:nvPicPr>
          <p:blipFill/>
          <p:spPr>
            <a:xfrm>
              <a:off x="6151817" y="5785189"/>
              <a:ext cx="1978250" cy="488126"/>
            </a:xfrm>
            <a:prstGeom prst="rect">
              <a:avLst/>
            </a:prstGeom>
            <a:solidFill>
              <a:srgbClr val="FFFFFF"/>
            </a:solidFill>
            <a:ln cap="flat" cmpd="sng" w="317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  <a:effectLst>
              <a:reflection blurRad="0" dir="0" dist="0" endA="0" endPos="52000" kx="0" rotWithShape="0" algn="bl" stA="61000" stPos="0" sy="-100000" ky="0"/>
            </a:effectLst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subTitle"/>
          </p:nvPr>
        </p:nvSpPr>
        <p:spPr>
          <a:xfrm>
            <a:off x="1429887" y="17359951"/>
            <a:ext cx="27420204" cy="808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34" name="Shape 234"/>
          <p:cNvGrpSpPr/>
          <p:nvPr/>
        </p:nvGrpSpPr>
        <p:grpSpPr>
          <a:xfrm>
            <a:off x="686076" y="14885652"/>
            <a:ext cx="717655" cy="13034048"/>
            <a:chOff x="207182" y="2312876"/>
            <a:chExt cx="216719" cy="2088232"/>
          </a:xfrm>
        </p:grpSpPr>
        <p:sp>
          <p:nvSpPr>
            <p:cNvPr id="235" name="Shape 235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flipH="1" rot="10800000">
              <a:off x="207182" y="2312876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Shape 237"/>
          <p:cNvGrpSpPr/>
          <p:nvPr/>
        </p:nvGrpSpPr>
        <p:grpSpPr>
          <a:xfrm rot="10800000">
            <a:off x="28729422" y="14800711"/>
            <a:ext cx="717655" cy="13034048"/>
            <a:chOff x="207182" y="2312876"/>
            <a:chExt cx="216719" cy="2088232"/>
          </a:xfrm>
        </p:grpSpPr>
        <p:sp>
          <p:nvSpPr>
            <p:cNvPr id="238" name="Shape 238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 flipH="1" rot="10800000">
              <a:off x="207182" y="2312876"/>
              <a:ext cx="216719" cy="1044116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Shape 240"/>
          <p:cNvSpPr txBox="1"/>
          <p:nvPr>
            <p:ph idx="2" type="body"/>
          </p:nvPr>
        </p:nvSpPr>
        <p:spPr>
          <a:xfrm>
            <a:off x="17999764" y="28814340"/>
            <a:ext cx="11449615" cy="2476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80"/>
              </a:spcBef>
              <a:buClr>
                <a:srgbClr val="C5D8F1"/>
              </a:buClr>
              <a:buFont typeface="Arial"/>
              <a:buNone/>
              <a:defRPr b="0" i="1" sz="24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-1681" y="-2"/>
            <a:ext cx="30333850" cy="42805356"/>
            <a:chOff x="-508" y="0"/>
            <a:chExt cx="9160269" cy="6858000"/>
          </a:xfrm>
        </p:grpSpPr>
        <p:grpSp>
          <p:nvGrpSpPr>
            <p:cNvPr id="244" name="Shape 244"/>
            <p:cNvGrpSpPr/>
            <p:nvPr/>
          </p:nvGrpSpPr>
          <p:grpSpPr>
            <a:xfrm>
              <a:off x="-508" y="0"/>
              <a:ext cx="9160269" cy="6858000"/>
              <a:chOff x="-508" y="0"/>
              <a:chExt cx="9160269" cy="6858000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5761" y="5374651"/>
                <a:ext cx="9144000" cy="1483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rot="10800000">
                <a:off x="-508" y="0"/>
                <a:ext cx="9144000" cy="148335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Shape 247"/>
            <p:cNvSpPr txBox="1"/>
            <p:nvPr/>
          </p:nvSpPr>
          <p:spPr>
            <a:xfrm>
              <a:off x="2087563" y="188913"/>
              <a:ext cx="6668189" cy="1294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4400">
                  <a:solidFill>
                    <a:srgbClr val="8CB3E3"/>
                  </a:solidFill>
                  <a:latin typeface="Calibri"/>
                  <a:ea typeface="Calibri"/>
                  <a:cs typeface="Calibri"/>
                  <a:sym typeface="Calibri"/>
                </a:rPr>
                <a:t>Copy the Header and Footer From the Master Layout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431800" y="981075"/>
              <a:ext cx="1439900" cy="323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0" lang="en-US" sz="1700">
                  <a:solidFill>
                    <a:srgbClr val="8CB3E3"/>
                  </a:solidFill>
                  <a:latin typeface="Calibri"/>
                  <a:ea typeface="Calibri"/>
                  <a:cs typeface="Calibri"/>
                  <a:sym typeface="Calibri"/>
                </a:rPr>
                <a:t>For Problems with overlapping pictures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300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rPr>
                <a:t>►</a:t>
              </a:r>
            </a:p>
          </p:txBody>
        </p:sp>
      </p:grpSp>
      <p:sp>
        <p:nvSpPr>
          <p:cNvPr id="250" name="Shape 250"/>
          <p:cNvSpPr/>
          <p:nvPr>
            <p:ph idx="2" type="pic"/>
          </p:nvPr>
        </p:nvSpPr>
        <p:spPr>
          <a:xfrm>
            <a:off x="15497459" y="9264589"/>
            <a:ext cx="14782516" cy="24276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429887" y="9264586"/>
            <a:ext cx="13352628" cy="24025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600"/>
              </a:spcBef>
              <a:buClr>
                <a:srgbClr val="C5D8F1"/>
              </a:buClr>
              <a:buFont typeface="Arial"/>
              <a:buNone/>
              <a:defRPr b="0" i="0" sz="30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513999" y="1714199"/>
            <a:ext cx="27251978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513999" y="9987925"/>
            <a:ext cx="27251978" cy="28249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2546" lvl="0" marL="1559646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2684" lvl="1" marL="3379234" marR="0" rtl="0" algn="l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3771" lvl="2" marL="5198821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4800" lvl="3" marL="727835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74227" lvl="4" marL="9357878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70957" lvl="5" marL="11437407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67684" lvl="6" marL="1351693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64413" lvl="7" marL="1559646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3842" lvl="8" marL="176759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Shape 254"/>
          <p:cNvGrpSpPr/>
          <p:nvPr/>
        </p:nvGrpSpPr>
        <p:grpSpPr>
          <a:xfrm>
            <a:off x="-1681" y="-2"/>
            <a:ext cx="30333850" cy="42805356"/>
            <a:chOff x="-508" y="0"/>
            <a:chExt cx="9160269" cy="6858000"/>
          </a:xfrm>
        </p:grpSpPr>
        <p:grpSp>
          <p:nvGrpSpPr>
            <p:cNvPr id="255" name="Shape 255"/>
            <p:cNvGrpSpPr/>
            <p:nvPr/>
          </p:nvGrpSpPr>
          <p:grpSpPr>
            <a:xfrm>
              <a:off x="-508" y="0"/>
              <a:ext cx="9160269" cy="6858000"/>
              <a:chOff x="-508" y="0"/>
              <a:chExt cx="9160269" cy="6858000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15761" y="5374651"/>
                <a:ext cx="9144000" cy="1483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rot="10800000">
                <a:off x="-508" y="0"/>
                <a:ext cx="9144000" cy="148335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Shape 258"/>
            <p:cNvSpPr txBox="1"/>
            <p:nvPr/>
          </p:nvSpPr>
          <p:spPr>
            <a:xfrm>
              <a:off x="2087563" y="188913"/>
              <a:ext cx="6668189" cy="1294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4400">
                  <a:solidFill>
                    <a:srgbClr val="8CB3E3"/>
                  </a:solidFill>
                  <a:latin typeface="Calibri"/>
                  <a:ea typeface="Calibri"/>
                  <a:cs typeface="Calibri"/>
                  <a:sym typeface="Calibri"/>
                </a:rPr>
                <a:t>Copy the Header and Footer From the Master Layout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431800" y="981075"/>
              <a:ext cx="1439900" cy="323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0" lang="en-US" sz="1700">
                  <a:solidFill>
                    <a:srgbClr val="8CB3E3"/>
                  </a:solidFill>
                  <a:latin typeface="Calibri"/>
                  <a:ea typeface="Calibri"/>
                  <a:cs typeface="Calibri"/>
                  <a:sym typeface="Calibri"/>
                </a:rPr>
                <a:t>For Problems with overlapping pictures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300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rPr>
                <a:t>►</a:t>
              </a:r>
            </a:p>
          </p:txBody>
        </p:sp>
      </p:grpSp>
      <p:sp>
        <p:nvSpPr>
          <p:cNvPr id="261" name="Shape 261"/>
          <p:cNvSpPr/>
          <p:nvPr>
            <p:ph idx="2" type="pic"/>
          </p:nvPr>
        </p:nvSpPr>
        <p:spPr>
          <a:xfrm>
            <a:off x="0" y="9264581"/>
            <a:ext cx="30279973" cy="242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Picture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pic"/>
          </p:nvPr>
        </p:nvSpPr>
        <p:spPr>
          <a:xfrm>
            <a:off x="2" y="0"/>
            <a:ext cx="30278288" cy="41576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C5D8F1"/>
              </a:buClr>
              <a:buFont typeface="Arial"/>
              <a:buNone/>
              <a:defRPr b="0" i="0" sz="3200" u="none" cap="none" strike="noStrike">
                <a:solidFill>
                  <a:srgbClr val="C5D8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65" name="Shape 265"/>
          <p:cNvGrpSpPr/>
          <p:nvPr/>
        </p:nvGrpSpPr>
        <p:grpSpPr>
          <a:xfrm>
            <a:off x="-1681" y="41580053"/>
            <a:ext cx="30279976" cy="1277636"/>
            <a:chOff x="-507" y="6661690"/>
            <a:chExt cx="9144000" cy="204694"/>
          </a:xfrm>
        </p:grpSpPr>
        <p:sp>
          <p:nvSpPr>
            <p:cNvPr id="266" name="Shape 266"/>
            <p:cNvSpPr/>
            <p:nvPr/>
          </p:nvSpPr>
          <p:spPr>
            <a:xfrm>
              <a:off x="-507" y="6661690"/>
              <a:ext cx="9144000" cy="19630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425499" y="6669088"/>
              <a:ext cx="3311524" cy="197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8CB3E3"/>
                  </a:solidFill>
                  <a:latin typeface="Calibri"/>
                  <a:ea typeface="Calibri"/>
                  <a:cs typeface="Calibri"/>
                  <a:sym typeface="Calibri"/>
                </a:rPr>
                <a:t>Copy From the Master Layot</a:t>
              </a:r>
            </a:p>
          </p:txBody>
        </p:sp>
      </p:grpSp>
      <p:sp>
        <p:nvSpPr>
          <p:cNvPr id="268" name="Shape 268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urce Code (Short)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1429887" y="9264586"/>
            <a:ext cx="27420204" cy="24048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5D8F1"/>
              </a:buClr>
              <a:buFont typeface="Arial"/>
              <a:buNone/>
              <a:defRPr b="1" i="0" sz="2400" u="none" cap="none" strike="noStrike">
                <a:solidFill>
                  <a:srgbClr val="C5D8F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12675" lvl="1" marL="457175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6912881" y="1221992"/>
            <a:ext cx="21937209" cy="80365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CB3E3"/>
              </a:buClr>
              <a:buFont typeface="Calibri"/>
              <a:buNone/>
              <a:defRPr b="0" i="0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2" name="Shape 272"/>
          <p:cNvSpPr txBox="1"/>
          <p:nvPr/>
        </p:nvSpPr>
        <p:spPr>
          <a:xfrm>
            <a:off x="5947337" y="7677545"/>
            <a:ext cx="821317" cy="248907"/>
          </a:xfrm>
          <a:prstGeom prst="rect">
            <a:avLst/>
          </a:prstGeom>
          <a:noFill/>
          <a:ln>
            <a:noFill/>
          </a:ln>
        </p:spPr>
        <p:txBody>
          <a:bodyPr anchorCtr="0" anchor="b" bIns="24175" lIns="48375" rIns="48375" tIns="241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3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1429888" y="5926244"/>
            <a:ext cx="4644833" cy="2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340"/>
              </a:spcBef>
              <a:buClr>
                <a:srgbClr val="8CB3E3"/>
              </a:buClr>
              <a:buFont typeface="Arial"/>
              <a:buNone/>
              <a:defRPr b="0" i="0" sz="17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838" lvl="2" marL="1142939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213" lvl="3" marL="1600114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188" lvl="4" marL="205728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64" lvl="5" marL="251446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39" lvl="6" marL="297164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15" lvl="7" marL="342881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089" lvl="8" marL="388599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ource Code (long)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1681" y="41580062"/>
            <a:ext cx="30279973" cy="12252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1429887" y="41626212"/>
            <a:ext cx="10850323" cy="1179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429887" y="1179132"/>
            <a:ext cx="27420204" cy="40400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C5D8F1"/>
              </a:buClr>
              <a:buFont typeface="Arial"/>
              <a:buNone/>
              <a:defRPr b="1" i="0" sz="2000" u="none" cap="none" strike="noStrike">
                <a:solidFill>
                  <a:srgbClr val="C5D8F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12675" lvl="1" marL="457175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238" lvl="2" marL="114293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913" lvl="3" marL="1600114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888" lvl="4" marL="205728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64" lvl="5" marL="251446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39" lvl="6" marL="297164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15" lvl="7" marL="342881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789" lvl="8" marL="388599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olorpalette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0537863" y="10098131"/>
            <a:ext cx="4327065" cy="681004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2" name="Shape 282"/>
          <p:cNvSpPr/>
          <p:nvPr/>
        </p:nvSpPr>
        <p:spPr>
          <a:xfrm>
            <a:off x="831687" y="10098131"/>
            <a:ext cx="4327065" cy="681004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3" name="Shape 283"/>
          <p:cNvSpPr/>
          <p:nvPr/>
        </p:nvSpPr>
        <p:spPr>
          <a:xfrm>
            <a:off x="25097120" y="10098131"/>
            <a:ext cx="4327065" cy="681004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4" name="Shape 284"/>
          <p:cNvSpPr/>
          <p:nvPr/>
        </p:nvSpPr>
        <p:spPr>
          <a:xfrm>
            <a:off x="20244035" y="10098131"/>
            <a:ext cx="4327065" cy="681004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5" name="Shape 285"/>
          <p:cNvSpPr/>
          <p:nvPr/>
        </p:nvSpPr>
        <p:spPr>
          <a:xfrm>
            <a:off x="15390948" y="10098131"/>
            <a:ext cx="4327065" cy="681004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6" name="Shape 286"/>
          <p:cNvSpPr/>
          <p:nvPr/>
        </p:nvSpPr>
        <p:spPr>
          <a:xfrm>
            <a:off x="5684776" y="10098131"/>
            <a:ext cx="4327065" cy="681004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7" name="Shape 287"/>
          <p:cNvSpPr/>
          <p:nvPr/>
        </p:nvSpPr>
        <p:spPr>
          <a:xfrm>
            <a:off x="20247328" y="17738779"/>
            <a:ext cx="4327065" cy="681004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8" name="Shape 288"/>
          <p:cNvSpPr/>
          <p:nvPr/>
        </p:nvSpPr>
        <p:spPr>
          <a:xfrm>
            <a:off x="10541152" y="17738779"/>
            <a:ext cx="4327065" cy="681004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89" name="Shape 289"/>
          <p:cNvSpPr/>
          <p:nvPr/>
        </p:nvSpPr>
        <p:spPr>
          <a:xfrm>
            <a:off x="5684771" y="17738779"/>
            <a:ext cx="4327065" cy="681004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90" name="Shape 290"/>
          <p:cNvSpPr/>
          <p:nvPr/>
        </p:nvSpPr>
        <p:spPr>
          <a:xfrm>
            <a:off x="831687" y="17738779"/>
            <a:ext cx="4327065" cy="681004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91" name="Shape 291"/>
          <p:cNvSpPr/>
          <p:nvPr/>
        </p:nvSpPr>
        <p:spPr>
          <a:xfrm>
            <a:off x="25100415" y="17738779"/>
            <a:ext cx="4327065" cy="6810045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92" name="Shape 292"/>
          <p:cNvSpPr/>
          <p:nvPr/>
        </p:nvSpPr>
        <p:spPr>
          <a:xfrm>
            <a:off x="15394240" y="17738779"/>
            <a:ext cx="4327065" cy="681004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24175" lIns="48375" rIns="48375" tIns="241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30596" y="24999526"/>
            <a:ext cx="2861878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h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ighlighting color: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color in colored blocks:</a:t>
            </a:r>
          </a:p>
        </p:txBody>
      </p:sp>
      <p:sp>
        <p:nvSpPr>
          <p:cNvPr id="294" name="Shape 294"/>
          <p:cNvSpPr/>
          <p:nvPr/>
        </p:nvSpPr>
        <p:spPr>
          <a:xfrm>
            <a:off x="12335327" y="25082037"/>
            <a:ext cx="17088857" cy="396128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12280214" y="29043331"/>
            <a:ext cx="17169166" cy="35955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23E7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583557" y="0"/>
            <a:ext cx="22863520" cy="76990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Color Guide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23367104" y="41627931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391909" y="27506403"/>
            <a:ext cx="25737979" cy="8501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391909" y="18142743"/>
            <a:ext cx="25737979" cy="93636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l">
              <a:spcBef>
                <a:spcPts val="1640"/>
              </a:spcBef>
              <a:buClr>
                <a:srgbClr val="888888"/>
              </a:buClr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l">
              <a:spcBef>
                <a:spcPts val="1460"/>
              </a:spcBef>
              <a:buClr>
                <a:srgbClr val="888888"/>
              </a:buClr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513999" y="1714199"/>
            <a:ext cx="27251978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15126" y="61899318"/>
            <a:ext cx="44867983" cy="175085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196" lvl="0" marL="1559646" marR="0" rtl="0" algn="l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16984" lvl="1" marL="3379234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071" lvl="2" marL="5198821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21950" lvl="3" marL="727835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31377" lvl="4" marL="9357878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28107" lvl="5" marL="11437407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4834" lvl="6" marL="13516935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1563" lvl="7" marL="1559646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30992" lvl="8" marL="176759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387771" y="61899318"/>
            <a:ext cx="44867980" cy="175085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196" lvl="0" marL="1559646" marR="0" rtl="0" algn="l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16984" lvl="1" marL="3379234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071" lvl="2" marL="5198821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21950" lvl="3" marL="727835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31377" lvl="4" marL="9357878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28107" lvl="5" marL="11437407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4834" lvl="6" marL="13516935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1563" lvl="7" marL="1559646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30992" lvl="8" marL="176759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513999" y="1714199"/>
            <a:ext cx="27251978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513999" y="9581664"/>
            <a:ext cx="13378914" cy="399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180"/>
              </a:spcBef>
              <a:buClr>
                <a:schemeClr val="dk1"/>
              </a:buClr>
              <a:buFont typeface="Arial"/>
              <a:buNone/>
              <a:defRPr b="1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513999" y="13574845"/>
            <a:ext cx="13378914" cy="24662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496" lvl="0" marL="1559646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1284" lvl="1" marL="337923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221" lvl="2" marL="5198821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00" lvl="3" marL="727835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8527" lvl="4" marL="935787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5257" lvl="5" marL="11437407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1984" lvl="6" marL="13516935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8713" lvl="7" marL="1559646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8142" lvl="8" marL="176759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15381807" y="9581664"/>
            <a:ext cx="13384170" cy="399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180"/>
              </a:spcBef>
              <a:buClr>
                <a:schemeClr val="dk1"/>
              </a:buClr>
              <a:buFont typeface="Arial"/>
              <a:buNone/>
              <a:defRPr b="1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15381807" y="13574845"/>
            <a:ext cx="13384170" cy="24662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496" lvl="0" marL="1559646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1284" lvl="1" marL="337923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221" lvl="2" marL="5198821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79100" lvl="3" marL="727835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8527" lvl="4" marL="9357878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5257" lvl="5" marL="11437407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1984" lvl="6" marL="13516935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78713" lvl="7" marL="15596464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8142" lvl="8" marL="176759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513999" y="1714199"/>
            <a:ext cx="27251978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514003" y="1704286"/>
            <a:ext cx="9961903" cy="72531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838632" y="1704297"/>
            <a:ext cx="16927346" cy="365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2546" lvl="0" marL="1559646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2684" lvl="1" marL="3379234" marR="0" rtl="0" algn="l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3771" lvl="2" marL="5198821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4800" lvl="3" marL="727835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74227" lvl="4" marL="9357878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70957" lvl="5" marL="11437407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67684" lvl="6" marL="1351693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64413" lvl="7" marL="1559646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3842" lvl="8" marL="176759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514003" y="8957425"/>
            <a:ext cx="9961903" cy="29280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427" lvl="1" marL="2079527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6" lvl="2" marL="4159057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85" lvl="3" marL="6238585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313" lvl="4" marL="8318114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042" lvl="5" marL="10397642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770" lvl="6" marL="12477171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499" lvl="7" marL="1455669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927" lvl="8" marL="1663622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513999" y="1714199"/>
            <a:ext cx="27251978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513999" y="9987925"/>
            <a:ext cx="27251978" cy="282495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2546" lvl="0" marL="1559646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2684" lvl="1" marL="3379234" marR="0" rtl="0" algn="l">
              <a:spcBef>
                <a:spcPts val="2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3771" lvl="2" marL="5198821" marR="0" rtl="0" algn="l">
              <a:spcBef>
                <a:spcPts val="21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4800" lvl="3" marL="727835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74227" lvl="4" marL="9357878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70957" lvl="5" marL="11437407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67684" lvl="6" marL="1351693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64413" lvl="7" marL="1559646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3842" lvl="8" marL="176759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513999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345660" y="39674228"/>
            <a:ext cx="9588659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1700648" y="39674228"/>
            <a:ext cx="7065327" cy="227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50" lIns="415900" rIns="415900" tIns="2079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23724578" y="41626240"/>
            <a:ext cx="6555398" cy="1249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79" name="Shape 79"/>
          <p:cNvCxnSpPr/>
          <p:nvPr/>
        </p:nvCxnSpPr>
        <p:spPr>
          <a:xfrm rot="10800000">
            <a:off x="1" y="33540768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Shape 80"/>
          <p:cNvCxnSpPr/>
          <p:nvPr/>
        </p:nvCxnSpPr>
        <p:spPr>
          <a:xfrm>
            <a:off x="-3363" y="9264586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F243E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1" type="ftr"/>
          </p:nvPr>
        </p:nvSpPr>
        <p:spPr>
          <a:xfrm>
            <a:off x="12280215" y="41626225"/>
            <a:ext cx="5719551" cy="117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5" lvl="1" marL="457175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0" lvl="2" marL="91435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25" lvl="3" marL="137152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0" lvl="4" marL="182870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76" lvl="5" marL="228587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51" lvl="6" marL="274305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26" lvl="7" marL="320022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03" lvl="8" marL="365740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91" name="Shape 191"/>
          <p:cNvGrpSpPr/>
          <p:nvPr/>
        </p:nvGrpSpPr>
        <p:grpSpPr>
          <a:xfrm>
            <a:off x="0" y="33540768"/>
            <a:ext cx="30281657" cy="9264580"/>
            <a:chOff x="-507" y="5337175"/>
            <a:chExt cx="9144507" cy="1520824"/>
          </a:xfrm>
        </p:grpSpPr>
        <p:cxnSp>
          <p:nvCxnSpPr>
            <p:cNvPr id="192" name="Shape 192"/>
            <p:cNvCxnSpPr/>
            <p:nvPr/>
          </p:nvCxnSpPr>
          <p:spPr>
            <a:xfrm rot="10800000">
              <a:off x="0" y="5337175"/>
              <a:ext cx="91440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93" name="Shape 193"/>
            <p:cNvSpPr/>
            <p:nvPr/>
          </p:nvSpPr>
          <p:spPr>
            <a:xfrm>
              <a:off x="-507" y="5338162"/>
              <a:ext cx="9144000" cy="151983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-1681" y="5"/>
            <a:ext cx="30281657" cy="9264581"/>
            <a:chOff x="-1015" y="-281773"/>
            <a:chExt cx="9144508" cy="1520825"/>
          </a:xfrm>
        </p:grpSpPr>
        <p:cxnSp>
          <p:nvCxnSpPr>
            <p:cNvPr id="195" name="Shape 195"/>
            <p:cNvCxnSpPr/>
            <p:nvPr/>
          </p:nvCxnSpPr>
          <p:spPr>
            <a:xfrm>
              <a:off x="-1015" y="1239051"/>
              <a:ext cx="91440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96" name="Shape 196"/>
            <p:cNvSpPr/>
            <p:nvPr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Shape 197"/>
          <p:cNvSpPr txBox="1"/>
          <p:nvPr>
            <p:ph idx="12" type="sldNum"/>
          </p:nvPr>
        </p:nvSpPr>
        <p:spPr>
          <a:xfrm>
            <a:off x="23367104" y="41626240"/>
            <a:ext cx="6912875" cy="1179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08.png"/><Relationship Id="rId11" Type="http://schemas.openxmlformats.org/officeDocument/2006/relationships/image" Target="../media/image14.png"/><Relationship Id="rId22" Type="http://schemas.openxmlformats.org/officeDocument/2006/relationships/image" Target="../media/image13.png"/><Relationship Id="rId10" Type="http://schemas.openxmlformats.org/officeDocument/2006/relationships/image" Target="../media/image01.png"/><Relationship Id="rId21" Type="http://schemas.openxmlformats.org/officeDocument/2006/relationships/image" Target="../media/image12.png"/><Relationship Id="rId13" Type="http://schemas.openxmlformats.org/officeDocument/2006/relationships/image" Target="../media/image05.jpg"/><Relationship Id="rId12" Type="http://schemas.openxmlformats.org/officeDocument/2006/relationships/image" Target="../media/image0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tcoin-abe/bitcoin-abe" TargetMode="External"/><Relationship Id="rId4" Type="http://schemas.openxmlformats.org/officeDocument/2006/relationships/hyperlink" Target="https://blockexplorer.com/" TargetMode="External"/><Relationship Id="rId9" Type="http://schemas.openxmlformats.org/officeDocument/2006/relationships/image" Target="../media/image00.png"/><Relationship Id="rId15" Type="http://schemas.openxmlformats.org/officeDocument/2006/relationships/image" Target="../media/image06.png"/><Relationship Id="rId14" Type="http://schemas.openxmlformats.org/officeDocument/2006/relationships/image" Target="../media/image04.png"/><Relationship Id="rId17" Type="http://schemas.openxmlformats.org/officeDocument/2006/relationships/image" Target="../media/image09.png"/><Relationship Id="rId16" Type="http://schemas.openxmlformats.org/officeDocument/2006/relationships/image" Target="../media/image07.png"/><Relationship Id="rId5" Type="http://schemas.openxmlformats.org/officeDocument/2006/relationships/hyperlink" Target="http://silkframework.org/" TargetMode="External"/><Relationship Id="rId19" Type="http://schemas.openxmlformats.org/officeDocument/2006/relationships/image" Target="../media/image11.png"/><Relationship Id="rId6" Type="http://schemas.openxmlformats.org/officeDocument/2006/relationships/hyperlink" Target="http://d2rq.org/" TargetMode="External"/><Relationship Id="rId18" Type="http://schemas.openxmlformats.org/officeDocument/2006/relationships/image" Target="../media/image10.png"/><Relationship Id="rId7" Type="http://schemas.openxmlformats.org/officeDocument/2006/relationships/hyperlink" Target="http://lod-cloud.net/versions/2010-09-22/lod-cloud_colored.png" TargetMode="External"/><Relationship Id="rId8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4739339" y="1170240"/>
            <a:ext cx="21937200" cy="2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Semantic Blockchain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260700" y="2601776"/>
            <a:ext cx="219372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b="1" i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</a:p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b="1" i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Firas Kassawat, Ernane Luis, Matthew English </a:t>
            </a:r>
          </a:p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b="1" i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Mentors: </a:t>
            </a:r>
          </a:p>
          <a:p>
            <a:pPr indent="0" lvl="0" marL="0" marR="0" rtl="0" algn="ctr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b="1" i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Maria-Esther Vidal, Héctor Ugarte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-17697" y="808387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254000">
            <a:solidFill>
              <a:srgbClr val="BE835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0" y="40016743"/>
            <a:ext cx="30279973" cy="0"/>
          </a:xfrm>
          <a:prstGeom prst="straightConnector1">
            <a:avLst/>
          </a:prstGeom>
          <a:solidFill>
            <a:schemeClr val="lt1"/>
          </a:solidFill>
          <a:ln cap="flat" cmpd="sng" w="152400">
            <a:solidFill>
              <a:srgbClr val="9748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Shape 306"/>
          <p:cNvSpPr txBox="1"/>
          <p:nvPr/>
        </p:nvSpPr>
        <p:spPr>
          <a:xfrm>
            <a:off x="3785110" y="40725415"/>
            <a:ext cx="10414727" cy="172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1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1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98889" y="40582884"/>
            <a:ext cx="3724605" cy="230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B050"/>
              </a:buClr>
              <a:buSzPct val="25000"/>
              <a:buFont typeface="Calibri"/>
              <a:buNone/>
            </a:pPr>
            <a:r>
              <a:rPr b="1" lang="en-US" sz="16915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16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16915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302245" y="36657334"/>
            <a:ext cx="14819700" cy="323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700"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https://github.com/bitcoin-abe/bitcoin-abe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https://blockexplorer.com/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http://silkframework.org/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http://d2rq.org/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http://lod-cloud.net/versions/2010-09-22/lod-cloud_colored.png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Shape 309"/>
          <p:cNvCxnSpPr/>
          <p:nvPr/>
        </p:nvCxnSpPr>
        <p:spPr>
          <a:xfrm>
            <a:off x="15127800" y="6775912"/>
            <a:ext cx="0" cy="329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17086995" y="21301039"/>
            <a:ext cx="158586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Font typeface="Calibri"/>
              <a:buNone/>
            </a:pPr>
            <a:r>
              <a:t/>
            </a:r>
            <a:endParaRPr b="1" sz="8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20219" y="6576200"/>
            <a:ext cx="14759400" cy="1141200"/>
          </a:xfrm>
          <a:prstGeom prst="rect">
            <a:avLst/>
          </a:prstGeom>
          <a:solidFill>
            <a:srgbClr val="4F6128"/>
          </a:solidFill>
          <a:ln cap="flat" cmpd="sng" w="9525">
            <a:solidFill>
              <a:srgbClr val="BE835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0936631" y="15245990"/>
            <a:ext cx="347801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5418121" y="15259887"/>
            <a:ext cx="347801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ildergebnis für apache hadoop" id="314" name="Shape 314"/>
          <p:cNvSpPr/>
          <p:nvPr/>
        </p:nvSpPr>
        <p:spPr>
          <a:xfrm>
            <a:off x="25899664" y="844613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Shape 315"/>
          <p:cNvCxnSpPr/>
          <p:nvPr/>
        </p:nvCxnSpPr>
        <p:spPr>
          <a:xfrm>
            <a:off x="-17697" y="6181950"/>
            <a:ext cx="30297672" cy="102586"/>
          </a:xfrm>
          <a:prstGeom prst="straightConnector1">
            <a:avLst/>
          </a:prstGeom>
          <a:solidFill>
            <a:schemeClr val="lt1"/>
          </a:solidFill>
          <a:ln cap="flat" cmpd="sng" w="152400">
            <a:solidFill>
              <a:srgbClr val="BE83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Shape 316"/>
          <p:cNvSpPr/>
          <p:nvPr/>
        </p:nvSpPr>
        <p:spPr>
          <a:xfrm>
            <a:off x="13857970" y="21194926"/>
            <a:ext cx="934870" cy="320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24193226" y="2077495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Shape 318"/>
          <p:cNvPicPr preferRelativeResize="0"/>
          <p:nvPr/>
        </p:nvPicPr>
        <p:blipFill/>
        <p:spPr>
          <a:xfrm>
            <a:off x="1553466" y="1374529"/>
            <a:ext cx="2173856" cy="434206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220350" y="8606125"/>
            <a:ext cx="6559800" cy="18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live in an age where the vast majority of blockchain explorers export the raw data of the transaction network to a relational database.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export it to a graph database defined according to the RDF specification.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proposed project is to create, to the best of our knowledge, the world's first '</a:t>
            </a:r>
            <a:r>
              <a:rPr b="1" i="1"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Blockchain</a:t>
            </a:r>
            <a:r>
              <a:rPr b="1"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'.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1"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will produce a graph database (using Semantic technologies) to represent the Bitcoin blockchain, which will facilitate exploratory and visual analytics in addition to subgraph pattern matching as well as user-defined reporting.</a:t>
            </a:r>
          </a:p>
        </p:txBody>
      </p:sp>
      <p:pic>
        <p:nvPicPr>
          <p:cNvPr descr="http://www.dundas.com/wp-content/uploads/big_data_dundas.png" id="320" name="Shape 320"/>
          <p:cNvPicPr preferRelativeResize="0"/>
          <p:nvPr/>
        </p:nvPicPr>
        <p:blipFill/>
        <p:spPr>
          <a:xfrm>
            <a:off x="26197901" y="2108655"/>
            <a:ext cx="2967993" cy="298867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0" y="-184666"/>
            <a:ext cx="30279973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logo.jpg" id="322" name="Shape 3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80832" y="40304606"/>
            <a:ext cx="5495975" cy="18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15395493" y="13907209"/>
            <a:ext cx="14760000" cy="14652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5366454" y="6611364"/>
            <a:ext cx="14759400" cy="10872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pic>
        <p:nvPicPr>
          <p:cNvPr descr="Logo_Semantic_Web.png" id="325" name="Shape 3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4572" y="1170260"/>
            <a:ext cx="4035091" cy="4649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tNLV.png" id="326" name="Shape 3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122407" y="14418512"/>
            <a:ext cx="8923725" cy="618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ckchain_sme.png" id="327" name="Shape 3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3714" y="8037816"/>
            <a:ext cx="8080500" cy="606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ndie_0.2_VOWL_Visualization.png" id="328" name="Shape 3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892374" y="29043300"/>
            <a:ext cx="5689374" cy="7181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Shape 329"/>
          <p:cNvGrpSpPr/>
          <p:nvPr/>
        </p:nvGrpSpPr>
        <p:grpSpPr>
          <a:xfrm>
            <a:off x="14947028" y="8036210"/>
            <a:ext cx="14917447" cy="2126171"/>
            <a:chOff x="-388040" y="87659"/>
            <a:chExt cx="14787318" cy="1377053"/>
          </a:xfrm>
        </p:grpSpPr>
        <p:sp>
          <p:nvSpPr>
            <p:cNvPr id="330" name="Shape 330"/>
            <p:cNvSpPr/>
            <p:nvPr/>
          </p:nvSpPr>
          <p:spPr>
            <a:xfrm>
              <a:off x="12584" y="89634"/>
              <a:ext cx="2464200" cy="13509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-388040" y="87659"/>
              <a:ext cx="2126700" cy="13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170675" rIns="42650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Bitcoin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776033" y="113808"/>
              <a:ext cx="3247500" cy="13509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97522D"/>
                </a:gs>
                <a:gs pos="80000">
                  <a:srgbClr val="C56C3C"/>
                </a:gs>
                <a:gs pos="100000">
                  <a:srgbClr val="C96B39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625655" y="113813"/>
              <a:ext cx="1928999" cy="13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128000" rIns="42650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Relational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4554780" y="111271"/>
              <a:ext cx="3858899" cy="13509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947430"/>
                </a:gs>
                <a:gs pos="80000">
                  <a:srgbClr val="C3993F"/>
                </a:gs>
                <a:gs pos="100000">
                  <a:srgbClr val="C69A3D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5230160" y="111271"/>
              <a:ext cx="2508000" cy="13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128000" rIns="42650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Semantic Endpoint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0767" y="111271"/>
              <a:ext cx="3798900" cy="13509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939332"/>
                </a:gs>
                <a:gs pos="80000">
                  <a:srgbClr val="C1C143"/>
                </a:gs>
                <a:gs pos="100000">
                  <a:srgbClr val="C5C54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8822752" y="111271"/>
              <a:ext cx="2448000" cy="13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325" lIns="128000" rIns="42650" tIns="8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Ontologies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11229778" y="87663"/>
              <a:ext cx="3169500" cy="13509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739235"/>
                </a:gs>
                <a:gs pos="80000">
                  <a:srgbClr val="98BF47"/>
                </a:gs>
                <a:gs pos="100000">
                  <a:srgbClr val="99C344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 txBox="1"/>
            <p:nvPr/>
          </p:nvSpPr>
          <p:spPr>
            <a:xfrm>
              <a:off x="12056228" y="87663"/>
              <a:ext cx="1818900" cy="13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000" lIns="144000" rIns="48000" tIns="9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Linked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</p:grpSp>
      <p:sp>
        <p:nvSpPr>
          <p:cNvPr id="340" name="Shape 340"/>
          <p:cNvSpPr txBox="1"/>
          <p:nvPr/>
        </p:nvSpPr>
        <p:spPr>
          <a:xfrm>
            <a:off x="15504057" y="15760664"/>
            <a:ext cx="52734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800"/>
              <a:t>ABE: </a:t>
            </a:r>
            <a:r>
              <a:rPr lang="en-US" sz="4800">
                <a:solidFill>
                  <a:srgbClr val="666666"/>
                </a:solidFill>
                <a:highlight>
                  <a:srgbClr val="FFFFFF"/>
                </a:highlight>
              </a:rPr>
              <a:t>block browser for Bitcoin</a:t>
            </a:r>
          </a:p>
        </p:txBody>
      </p:sp>
      <p:pic>
        <p:nvPicPr>
          <p:cNvPr descr="mysql1.jpg" id="341" name="Shape 3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05445" y="18103464"/>
            <a:ext cx="5525138" cy="230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5-18 at 17.36.34.png" id="342" name="Shape 3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05464" y="20774964"/>
            <a:ext cx="10414750" cy="1465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5-18 at 17.38.22.png" id="343" name="Shape 3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243871" y="22604140"/>
            <a:ext cx="11432687" cy="146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d-cloud_colored.png" id="344" name="Shape 3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777457" y="24388386"/>
            <a:ext cx="9310499" cy="606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/>
          <p:nvPr/>
        </p:nvSpPr>
        <p:spPr>
          <a:xfrm>
            <a:off x="15643932" y="25194130"/>
            <a:ext cx="6070500" cy="427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ondie_pic_99.png" id="346" name="Shape 34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962132" y="25973663"/>
            <a:ext cx="5273400" cy="263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Shape 347"/>
          <p:cNvCxnSpPr>
            <a:stCxn id="345" idx="4"/>
            <a:endCxn id="344" idx="2"/>
          </p:cNvCxnSpPr>
          <p:nvPr/>
        </p:nvCxnSpPr>
        <p:spPr>
          <a:xfrm>
            <a:off x="18679182" y="29467930"/>
            <a:ext cx="67536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8" name="Shape 348"/>
          <p:cNvCxnSpPr>
            <a:stCxn id="345" idx="0"/>
            <a:endCxn id="344" idx="0"/>
          </p:cNvCxnSpPr>
          <p:nvPr/>
        </p:nvCxnSpPr>
        <p:spPr>
          <a:xfrm flipH="1" rot="10800000">
            <a:off x="18679182" y="24388330"/>
            <a:ext cx="6753600" cy="8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bitcoin.png" id="349" name="Shape 34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011825" y="1689762"/>
            <a:ext cx="8080499" cy="404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antic block chain diagram.PNG" id="350" name="Shape 35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903" y="27873844"/>
            <a:ext cx="14917450" cy="11633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e.png" id="351" name="Shape 35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327012" y="22604150"/>
            <a:ext cx="762000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ikko.png" id="352" name="Shape 35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2905887" y="30767712"/>
            <a:ext cx="7219950" cy="61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ommodation.png" id="353" name="Shape 35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888675" y="14499325"/>
            <a:ext cx="8239125" cy="69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15366450" y="10706100"/>
            <a:ext cx="147594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/>
              <a:t>1. Semantically describe the properties of a transaction </a:t>
            </a:r>
          </a:p>
          <a:p>
            <a:pPr lvl="0">
              <a:spcBef>
                <a:spcPts val="0"/>
              </a:spcBef>
              <a:buNone/>
            </a:pPr>
            <a:r>
              <a:rPr lang="en-US" sz="4000"/>
              <a:t>2. Ability to link to other data resources </a:t>
            </a:r>
          </a:p>
          <a:p>
            <a:pPr lvl="0">
              <a:spcBef>
                <a:spcPts val="0"/>
              </a:spcBef>
              <a:buNone/>
            </a:pPr>
            <a:r>
              <a:rPr lang="en-US" sz="4000"/>
              <a:t>3. Semantic Data Management Techniques </a:t>
            </a:r>
          </a:p>
          <a:p>
            <a:pPr lvl="0">
              <a:spcBef>
                <a:spcPts val="0"/>
              </a:spcBef>
              <a:buNone/>
            </a:pPr>
            <a:r>
              <a:rPr lang="en-US" sz="4000"/>
              <a:t>4. Ability to discover patterns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gile Lab 2011 Standard">
  <a:themeElements>
    <a:clrScheme name="Agile Lab 2011">
      <a:dk1>
        <a:srgbClr val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gile Lab 2011 Official">
  <a:themeElements>
    <a:clrScheme name="Agile Lab 2011">
      <a:dk1>
        <a:srgbClr val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