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94" r:id="rId4"/>
    <p:sldId id="267" r:id="rId5"/>
    <p:sldId id="273" r:id="rId6"/>
    <p:sldId id="272" r:id="rId7"/>
    <p:sldId id="303" r:id="rId8"/>
    <p:sldId id="297" r:id="rId9"/>
    <p:sldId id="298" r:id="rId10"/>
    <p:sldId id="299" r:id="rId11"/>
    <p:sldId id="301" r:id="rId12"/>
    <p:sldId id="302" r:id="rId13"/>
    <p:sldId id="296" r:id="rId14"/>
    <p:sldId id="282" r:id="rId15"/>
    <p:sldId id="295" r:id="rId16"/>
    <p:sldId id="26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50E080"/>
    <a:srgbClr val="100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2124" autoAdjust="0"/>
  </p:normalViewPr>
  <p:slideViewPr>
    <p:cSldViewPr snapToGrid="0">
      <p:cViewPr varScale="1">
        <p:scale>
          <a:sx n="66" d="100"/>
          <a:sy n="66" d="100"/>
        </p:scale>
        <p:origin x="440" y="48"/>
      </p:cViewPr>
      <p:guideLst/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3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2C8FF-9A3F-4335-8182-0F5A3CB8A08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1A92-E36C-4883-B78B-694D389C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6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 seconds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Postman,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comes with powerful HTTP client support. It is light and faster.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30 seconds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6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180</a:t>
            </a:r>
            <a:r>
              <a:rPr lang="en-GB" baseline="0" dirty="0" smtClean="0"/>
              <a:t> seconds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8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60 seconds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Eula details</a:t>
            </a:r>
            <a:r>
              <a:rPr lang="en-GB" baseline="0" dirty="0" smtClean="0"/>
              <a:t> []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People are ignoring them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Reason of being ignored! Too much to read!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consequences include : Privacy compromise, security risk and legal action against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5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30 seconds</a:t>
            </a:r>
          </a:p>
          <a:p>
            <a:r>
              <a:rPr lang="en-GB" dirty="0" smtClean="0"/>
              <a:t>- Our system will help the user the understand the EULA with less reading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9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60</a:t>
            </a:r>
            <a:r>
              <a:rPr lang="en-GB" baseline="0" dirty="0" smtClean="0"/>
              <a:t> seconds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GATE for ontology-based information extraction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7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[90</a:t>
            </a:r>
            <a:r>
              <a:rPr lang="en-GB" baseline="0" dirty="0" smtClean="0"/>
              <a:t> seconds]</a:t>
            </a: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Backend</a:t>
            </a:r>
          </a:p>
          <a:p>
            <a:pPr marL="628650" lvl="1" indent="-171450">
              <a:buFontTx/>
              <a:buChar char="-"/>
            </a:pPr>
            <a:r>
              <a:rPr lang="en-GB" dirty="0" smtClean="0"/>
              <a:t>We</a:t>
            </a:r>
            <a:r>
              <a:rPr lang="en-GB" baseline="0" dirty="0" smtClean="0"/>
              <a:t> already have ontology from our mentor, also base part of the information extraction part from GATE</a:t>
            </a:r>
            <a:endParaRPr lang="en-GB" dirty="0" smtClean="0"/>
          </a:p>
          <a:p>
            <a:pPr marL="628650" lvl="1" indent="-171450">
              <a:buFontTx/>
              <a:buChar char="-"/>
            </a:pPr>
            <a:r>
              <a:rPr lang="en-GB" dirty="0" smtClean="0"/>
              <a:t>We part</a:t>
            </a:r>
            <a:r>
              <a:rPr lang="en-GB" baseline="0" dirty="0" smtClean="0"/>
              <a:t> of Gate to support working on Rest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Adding a </a:t>
            </a:r>
            <a:r>
              <a:rPr lang="en-GB" baseline="0" dirty="0" err="1" smtClean="0"/>
              <a:t>RESTful</a:t>
            </a:r>
            <a:r>
              <a:rPr lang="en-GB" baseline="0" dirty="0" smtClean="0"/>
              <a:t> web service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30 seconds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2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30 seconds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60 seconds</a:t>
            </a:r>
          </a:p>
          <a:p>
            <a:r>
              <a:rPr lang="en-GB" dirty="0" smtClean="0"/>
              <a:t>-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01A92-E36C-4883-B78B-694D389C04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3A6-CC4E-4A2E-811A-26D4D3C39D9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57BA-7607-462F-AC2E-25E816679321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3A06-2D1B-4BCC-A5A9-EE27E07695F4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DC0E-8D89-4753-B44C-D9E829EC9CBC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A8-C0BA-490B-BF8D-D92FA1EC855D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0568-8815-435E-8922-42B73436D571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9D24-6B50-45BB-B32D-C9D423C61FC6}" type="datetime1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AE2A-79F4-4762-BF67-169422F18A28}" type="datetime1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5FA9-CBE8-4075-AF2F-06ADDFF1BADC}" type="datetime1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1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FE22-0740-46E4-BF1D-585E71A5EF9B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FEFD-B442-478C-BA85-F2FC079ADDD1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0446-1E38-4BFF-83D5-390C0B3F7135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F0EB-41A2-4751-9D61-6079D1E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Dev/Mobile%20Mockup/index.html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hyperlink" Target="Demo%20Video.mp4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822" y="260347"/>
            <a:ext cx="94304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EULAid</a:t>
            </a:r>
            <a:r>
              <a:rPr lang="en-US" sz="40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e: Ontology-Driven </a:t>
            </a:r>
            <a:r>
              <a:rPr lang="en-US" sz="4000" b="1" dirty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Visualization of Legal </a:t>
            </a:r>
            <a:r>
              <a:rPr lang="en-US" sz="40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  <a:p>
            <a:pPr algn="ctr"/>
            <a:endParaRPr lang="en-US" sz="4000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4069" y="3200420"/>
            <a:ext cx="4043966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Hemid</a:t>
            </a:r>
          </a:p>
          <a:p>
            <a:pPr>
              <a:lnSpc>
                <a:spcPct val="115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Möllenbrok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Isunge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Mwangase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Saiful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Faisal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948" y="3196900"/>
            <a:ext cx="209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</a:t>
            </a:r>
            <a:endParaRPr lang="en-US" sz="32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0459" y="5384865"/>
            <a:ext cx="209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</a:t>
            </a:r>
            <a:endParaRPr lang="en-US" sz="32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4334" y="5375450"/>
            <a:ext cx="3693640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Najmeh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Mousavi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Nejad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3740" y="313591"/>
            <a:ext cx="6520681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4800" b="1" dirty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policies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411672" y="2266182"/>
            <a:ext cx="7368656" cy="2853732"/>
            <a:chOff x="627556" y="2266182"/>
            <a:chExt cx="7368656" cy="2853732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627556" y="2266182"/>
              <a:ext cx="2964264" cy="2853732"/>
            </a:xfrm>
            <a:prstGeom prst="flowChartAlternateProcess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{“</a:t>
              </a:r>
              <a:r>
                <a:rPr lang="en-GB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duties</a:t>
              </a:r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 : [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"{\"annotation</a:t>
              </a:r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\": “….”,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"{\"annotation\": </a:t>
              </a:r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“….”,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"{\"annotation\": </a:t>
              </a:r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“….”</a:t>
              </a:r>
            </a:p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….],</a:t>
              </a:r>
            </a:p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GB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permissions</a:t>
              </a:r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 : [],</a:t>
              </a:r>
            </a:p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GB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prohibitions</a:t>
              </a:r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 : []}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5031948" y="2266182"/>
              <a:ext cx="2964264" cy="2853732"/>
            </a:xfrm>
            <a:prstGeom prst="flowChartAlternateProcess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478" y="2390277"/>
              <a:ext cx="795736" cy="76701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7410" y="2409325"/>
              <a:ext cx="783658" cy="78365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478" y="3281383"/>
              <a:ext cx="790103" cy="79010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9710" y="3336126"/>
              <a:ext cx="735360" cy="7353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478" y="4151339"/>
              <a:ext cx="797933" cy="6709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7411" y="4151340"/>
              <a:ext cx="727660" cy="72766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9" idx="3"/>
              <a:endCxn id="14" idx="1"/>
            </p:cNvCxnSpPr>
            <p:nvPr/>
          </p:nvCxnSpPr>
          <p:spPr>
            <a:xfrm>
              <a:off x="3591820" y="3693048"/>
              <a:ext cx="1440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239024" y="1601980"/>
            <a:ext cx="438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text instances with icons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672" y="5284270"/>
            <a:ext cx="26800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GeneralAction 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3740" y="313591"/>
            <a:ext cx="6520681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4800" b="1" dirty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policies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9" y="1315155"/>
            <a:ext cx="10058400" cy="54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3740" y="313591"/>
            <a:ext cx="6520681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4800" b="1" dirty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policies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81685" y="1205502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Duties with related Permissions 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7" y="1758945"/>
            <a:ext cx="10058400" cy="49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48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700" y="1689100"/>
            <a:ext cx="104089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validation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format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(.txt, .pdf)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format (.jpg or any other types)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Non-empty URL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04" y="1689100"/>
            <a:ext cx="2496264" cy="69788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199" y="911594"/>
            <a:ext cx="58116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Integration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Code</a:t>
            </a:r>
          </a:p>
          <a:p>
            <a:pPr marL="596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Content-type</a:t>
            </a:r>
          </a:p>
          <a:p>
            <a:pPr marL="596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4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4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4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application/xml</a:t>
            </a:r>
          </a:p>
          <a:p>
            <a:pPr marL="1054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the response</a:t>
            </a:r>
          </a:p>
          <a:p>
            <a:pPr marL="596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4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‘permissions’, ‘duties’, ‘prohibition’</a:t>
            </a:r>
          </a:p>
          <a:p>
            <a:pPr marL="1054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5376"/>
          <a:stretch/>
        </p:blipFill>
        <p:spPr>
          <a:xfrm>
            <a:off x="6293851" y="1646238"/>
            <a:ext cx="5435816" cy="4521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9" y="1060092"/>
            <a:ext cx="667318" cy="667318"/>
          </a:xfrm>
        </p:spPr>
      </p:pic>
      <p:sp>
        <p:nvSpPr>
          <p:cNvPr id="11" name="TextBox 10"/>
          <p:cNvSpPr txBox="1"/>
          <p:nvPr/>
        </p:nvSpPr>
        <p:spPr>
          <a:xfrm>
            <a:off x="315144" y="16911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</a:t>
            </a:r>
            <a:r>
              <a:rPr lang="en-GB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-up</a:t>
            </a:r>
            <a:endParaRPr lang="en-US" sz="48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55" y="1388040"/>
            <a:ext cx="2236961" cy="4370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0" y="1388040"/>
            <a:ext cx="2236961" cy="4370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12" y="2086606"/>
            <a:ext cx="3562533" cy="571529"/>
          </a:xfrm>
          <a:prstGeom prst="rect">
            <a:avLst/>
          </a:prstGeom>
        </p:spPr>
      </p:pic>
      <p:pic>
        <p:nvPicPr>
          <p:cNvPr id="15" name="Picture 1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40" y="4067236"/>
            <a:ext cx="1691481" cy="16914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93946" y="1608751"/>
            <a:ext cx="270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48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5"/>
          <p:cNvSpPr/>
          <p:nvPr/>
        </p:nvSpPr>
        <p:spPr>
          <a:xfrm>
            <a:off x="770021" y="1152013"/>
            <a:ext cx="10366408" cy="4475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Developement of an app for the major mobile operating systems </a:t>
            </a:r>
            <a:endParaRPr lang="de-DE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to give feedback and report </a:t>
            </a:r>
            <a:r>
              <a:rPr lang="de-D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de-DE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8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943" y="2106371"/>
            <a:ext cx="8091402" cy="2596257"/>
          </a:xfrm>
          <a:prstGeom prst="rect">
            <a:avLst/>
          </a:prstGeom>
        </p:spPr>
      </p:pic>
      <p:pic>
        <p:nvPicPr>
          <p:cNvPr id="7" name="Picture 6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42" y="4892621"/>
            <a:ext cx="1543579" cy="15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0532" y="1068990"/>
            <a:ext cx="92799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5000"/>
              </a:lnSpc>
              <a:buFont typeface="Wingdings 2" panose="05020102010507070707" pitchFamily="18" charset="2"/>
              <a:buChar char="u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Motivation</a:t>
            </a:r>
          </a:p>
          <a:p>
            <a:pPr algn="just">
              <a:lnSpc>
                <a:spcPct val="115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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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457200" indent="-457200" algn="just">
              <a:lnSpc>
                <a:spcPct val="115000"/>
              </a:lnSpc>
              <a:buFont typeface="Wingdings 2" panose="05020102010507070707" pitchFamily="18" charset="2"/>
              <a:buChar char="y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policies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-63500" algn="just">
              <a:lnSpc>
                <a:spcPct val="115000"/>
              </a:lnSpc>
              <a:buFont typeface="Wingdings 2" panose="05020102010507070707" pitchFamily="18" charset="2"/>
              <a:buChar char="{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-up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 Future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Work 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 Demo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8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33361" y="1316709"/>
            <a:ext cx="6670772" cy="4860253"/>
            <a:chOff x="1033361" y="1316709"/>
            <a:chExt cx="6670772" cy="48602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61" y="1316709"/>
              <a:ext cx="6053047" cy="439920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090" y="2305430"/>
              <a:ext cx="5162043" cy="387153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119770" y="1458179"/>
            <a:ext cx="30504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EULA being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 most of the time!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ignoring!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solution?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8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3276" y="2447389"/>
            <a:ext cx="9877124" cy="1224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de-DE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ontology-based information extraction to faciliate </a:t>
            </a:r>
            <a:r>
              <a:rPr lang="de-D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 </a:t>
            </a:r>
            <a:r>
              <a:rPr lang="de-DE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EULAs.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8980" y="35931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endParaRPr lang="en-US" sz="48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9231" y="1579765"/>
            <a:ext cx="7329555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GATE in java</a:t>
            </a:r>
          </a:p>
          <a:p>
            <a:pPr marL="1028700" lvl="1" indent="-5715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Web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lvl="1" algn="just">
              <a:lnSpc>
                <a:spcPct val="115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Web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Mockup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sz="48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fik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3" y="1742222"/>
            <a:ext cx="9807741" cy="3779202"/>
          </a:xfrm>
          <a:prstGeom prst="rect">
            <a:avLst/>
          </a:prstGeom>
          <a:noFill/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89" y="5705349"/>
            <a:ext cx="2042968" cy="605324"/>
          </a:xfrm>
        </p:spPr>
      </p:pic>
      <p:grpSp>
        <p:nvGrpSpPr>
          <p:cNvPr id="2" name="Group 1"/>
          <p:cNvGrpSpPr/>
          <p:nvPr/>
        </p:nvGrpSpPr>
        <p:grpSpPr>
          <a:xfrm>
            <a:off x="1900144" y="5698355"/>
            <a:ext cx="2868973" cy="791560"/>
            <a:chOff x="1900144" y="5698355"/>
            <a:chExt cx="2868973" cy="7915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905" y="5846848"/>
              <a:ext cx="631212" cy="63121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052" y="5698355"/>
              <a:ext cx="791560" cy="79156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28" y="5846848"/>
              <a:ext cx="595567" cy="59556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144" y="5730047"/>
              <a:ext cx="712368" cy="71236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547" y="5613995"/>
            <a:ext cx="1341851" cy="828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88" y="1241660"/>
            <a:ext cx="9746653" cy="5479816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Developer</a:t>
            </a:r>
            <a:endParaRPr lang="en-US" sz="4800" b="1" dirty="0">
              <a:solidFill>
                <a:srgbClr val="100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809" y="296426"/>
            <a:ext cx="1341236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3740" y="313591"/>
            <a:ext cx="65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Web Service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33660" y="1501701"/>
            <a:ext cx="5168336" cy="2136648"/>
            <a:chOff x="798026" y="1666292"/>
            <a:chExt cx="4639603" cy="1236533"/>
          </a:xfrm>
        </p:grpSpPr>
        <p:grpSp>
          <p:nvGrpSpPr>
            <p:cNvPr id="122" name="Group 121"/>
            <p:cNvGrpSpPr/>
            <p:nvPr/>
          </p:nvGrpSpPr>
          <p:grpSpPr>
            <a:xfrm>
              <a:off x="798026" y="1666292"/>
              <a:ext cx="4639603" cy="1236533"/>
              <a:chOff x="27797068" y="20510055"/>
              <a:chExt cx="6121665" cy="2095577"/>
            </a:xfrm>
          </p:grpSpPr>
          <p:sp>
            <p:nvSpPr>
              <p:cNvPr id="135" name="Abgerundetes Rechteck 78"/>
              <p:cNvSpPr/>
              <p:nvPr/>
            </p:nvSpPr>
            <p:spPr>
              <a:xfrm>
                <a:off x="27797068" y="20510055"/>
                <a:ext cx="6116867" cy="2095577"/>
              </a:xfrm>
              <a:prstGeom prst="roundRect">
                <a:avLst>
                  <a:gd name="adj" fmla="val 1518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feld 80"/>
              <p:cNvSpPr txBox="1"/>
              <p:nvPr/>
            </p:nvSpPr>
            <p:spPr>
              <a:xfrm>
                <a:off x="28211631" y="20597332"/>
                <a:ext cx="4573885" cy="45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   </a:t>
                </a:r>
                <a:r>
                  <a:rPr lang="de-DE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de-DE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eula</a:t>
                </a:r>
                <a:r>
                  <a:rPr lang="de-DE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de-DE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fileUploadXML</a:t>
                </a:r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Gerader Verbinder 83"/>
              <p:cNvCxnSpPr/>
              <p:nvPr/>
            </p:nvCxnSpPr>
            <p:spPr>
              <a:xfrm flipV="1">
                <a:off x="27797068" y="21104315"/>
                <a:ext cx="6121665" cy="50234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433593" y="2143777"/>
              <a:ext cx="3633340" cy="655194"/>
              <a:chOff x="29377580" y="23149638"/>
              <a:chExt cx="5344651" cy="1106787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9377580" y="23149638"/>
                <a:ext cx="5344645" cy="472310"/>
              </a:xfrm>
              <a:prstGeom prst="rect">
                <a:avLst/>
              </a:prstGeom>
              <a:gradFill>
                <a:gsLst>
                  <a:gs pos="0">
                    <a:srgbClr val="E0E0E0"/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Param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: multipart/form-data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9377583" y="23784115"/>
                <a:ext cx="5344648" cy="472310"/>
              </a:xfrm>
              <a:prstGeom prst="rect">
                <a:avLst/>
              </a:prstGeom>
              <a:gradFill>
                <a:gsLst>
                  <a:gs pos="0">
                    <a:srgbClr val="E0E0E0"/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Response	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application/xml</a:t>
                </a: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572161" y="4042770"/>
            <a:ext cx="5168336" cy="2136648"/>
            <a:chOff x="798026" y="1666292"/>
            <a:chExt cx="4639603" cy="1236533"/>
          </a:xfrm>
        </p:grpSpPr>
        <p:grpSp>
          <p:nvGrpSpPr>
            <p:cNvPr id="171" name="Group 170"/>
            <p:cNvGrpSpPr/>
            <p:nvPr/>
          </p:nvGrpSpPr>
          <p:grpSpPr>
            <a:xfrm>
              <a:off x="798026" y="1666292"/>
              <a:ext cx="4639603" cy="1236533"/>
              <a:chOff x="27797068" y="20510055"/>
              <a:chExt cx="6121665" cy="2095577"/>
            </a:xfrm>
          </p:grpSpPr>
          <p:sp>
            <p:nvSpPr>
              <p:cNvPr id="175" name="Abgerundetes Rechteck 78"/>
              <p:cNvSpPr/>
              <p:nvPr/>
            </p:nvSpPr>
            <p:spPr>
              <a:xfrm>
                <a:off x="27797068" y="20510055"/>
                <a:ext cx="6116867" cy="2095577"/>
              </a:xfrm>
              <a:prstGeom prst="roundRect">
                <a:avLst>
                  <a:gd name="adj" fmla="val 1518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feld 80"/>
              <p:cNvSpPr txBox="1"/>
              <p:nvPr/>
            </p:nvSpPr>
            <p:spPr>
              <a:xfrm>
                <a:off x="28211631" y="20597332"/>
                <a:ext cx="4573885" cy="45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  </a:t>
                </a:r>
                <a:r>
                  <a:rPr lang="de-DE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/eula/fileUploadJSON</a:t>
                </a:r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Gerader Verbinder 83"/>
              <p:cNvCxnSpPr/>
              <p:nvPr/>
            </p:nvCxnSpPr>
            <p:spPr>
              <a:xfrm flipV="1">
                <a:off x="27797068" y="21104315"/>
                <a:ext cx="6121665" cy="50234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433593" y="2143777"/>
              <a:ext cx="3633340" cy="655194"/>
              <a:chOff x="29377580" y="23149638"/>
              <a:chExt cx="5344651" cy="1106787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9377580" y="23149638"/>
                <a:ext cx="5344645" cy="472310"/>
              </a:xfrm>
              <a:prstGeom prst="rect">
                <a:avLst/>
              </a:prstGeom>
              <a:gradFill>
                <a:gsLst>
                  <a:gs pos="0">
                    <a:srgbClr val="E0E0E0"/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Param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: multipart/form-data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9377583" y="23784115"/>
                <a:ext cx="5344648" cy="472310"/>
              </a:xfrm>
              <a:prstGeom prst="rect">
                <a:avLst/>
              </a:prstGeom>
              <a:gradFill>
                <a:gsLst>
                  <a:gs pos="0">
                    <a:srgbClr val="E0E0E0"/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Response	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application/json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6185464" y="1520951"/>
            <a:ext cx="5168336" cy="2136648"/>
            <a:chOff x="798026" y="1666292"/>
            <a:chExt cx="4639603" cy="1236533"/>
          </a:xfrm>
        </p:grpSpPr>
        <p:grpSp>
          <p:nvGrpSpPr>
            <p:cNvPr id="179" name="Group 178"/>
            <p:cNvGrpSpPr/>
            <p:nvPr/>
          </p:nvGrpSpPr>
          <p:grpSpPr>
            <a:xfrm>
              <a:off x="798026" y="1666292"/>
              <a:ext cx="4639603" cy="1236533"/>
              <a:chOff x="27797068" y="20510055"/>
              <a:chExt cx="6121665" cy="2095577"/>
            </a:xfrm>
          </p:grpSpPr>
          <p:sp>
            <p:nvSpPr>
              <p:cNvPr id="183" name="Abgerundetes Rechteck 78"/>
              <p:cNvSpPr/>
              <p:nvPr/>
            </p:nvSpPr>
            <p:spPr>
              <a:xfrm>
                <a:off x="27797068" y="20510055"/>
                <a:ext cx="6116867" cy="2095577"/>
              </a:xfrm>
              <a:prstGeom prst="roundRect">
                <a:avLst>
                  <a:gd name="adj" fmla="val 1518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Textfeld 80"/>
              <p:cNvSpPr txBox="1"/>
              <p:nvPr/>
            </p:nvSpPr>
            <p:spPr>
              <a:xfrm>
                <a:off x="28211631" y="20597332"/>
                <a:ext cx="4573885" cy="45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   </a:t>
                </a:r>
                <a:r>
                  <a:rPr lang="de-DE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/eula/urlUploadXML</a:t>
                </a:r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5" name="Gerader Verbinder 83"/>
              <p:cNvCxnSpPr/>
              <p:nvPr/>
            </p:nvCxnSpPr>
            <p:spPr>
              <a:xfrm flipV="1">
                <a:off x="27797068" y="21104315"/>
                <a:ext cx="6121665" cy="50234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1433593" y="2143777"/>
              <a:ext cx="3633340" cy="655194"/>
              <a:chOff x="29377580" y="23149638"/>
              <a:chExt cx="5344651" cy="1106787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9377580" y="23149638"/>
                <a:ext cx="5344645" cy="472310"/>
              </a:xfrm>
              <a:prstGeom prst="rect">
                <a:avLst/>
              </a:prstGeom>
              <a:gradFill>
                <a:gsLst>
                  <a:gs pos="0">
                    <a:srgbClr val="E0E0E0"/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Param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: text/plain (URL)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9377583" y="23784115"/>
                <a:ext cx="5344648" cy="472310"/>
              </a:xfrm>
              <a:prstGeom prst="rect">
                <a:avLst/>
              </a:prstGeom>
              <a:gradFill>
                <a:gsLst>
                  <a:gs pos="0">
                    <a:srgbClr val="E0E0E0"/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Response	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application/xml</a:t>
                </a: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6223965" y="4062020"/>
            <a:ext cx="5168336" cy="2136648"/>
            <a:chOff x="798026" y="1666292"/>
            <a:chExt cx="4639603" cy="1236533"/>
          </a:xfrm>
        </p:grpSpPr>
        <p:grpSp>
          <p:nvGrpSpPr>
            <p:cNvPr id="187" name="Group 186"/>
            <p:cNvGrpSpPr/>
            <p:nvPr/>
          </p:nvGrpSpPr>
          <p:grpSpPr>
            <a:xfrm>
              <a:off x="798026" y="1666292"/>
              <a:ext cx="4639603" cy="1236533"/>
              <a:chOff x="27797068" y="20510055"/>
              <a:chExt cx="6121665" cy="2095577"/>
            </a:xfrm>
          </p:grpSpPr>
          <p:sp>
            <p:nvSpPr>
              <p:cNvPr id="191" name="Abgerundetes Rechteck 78"/>
              <p:cNvSpPr/>
              <p:nvPr/>
            </p:nvSpPr>
            <p:spPr>
              <a:xfrm>
                <a:off x="27797068" y="20510055"/>
                <a:ext cx="6116867" cy="2095577"/>
              </a:xfrm>
              <a:prstGeom prst="roundRect">
                <a:avLst>
                  <a:gd name="adj" fmla="val 1518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Textfeld 80"/>
              <p:cNvSpPr txBox="1"/>
              <p:nvPr/>
            </p:nvSpPr>
            <p:spPr>
              <a:xfrm>
                <a:off x="28211631" y="20597332"/>
                <a:ext cx="4573885" cy="45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  </a:t>
                </a:r>
                <a:r>
                  <a:rPr lang="de-DE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/eula/urlUploadJSON</a:t>
                </a:r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Gerader Verbinder 83"/>
              <p:cNvCxnSpPr/>
              <p:nvPr/>
            </p:nvCxnSpPr>
            <p:spPr>
              <a:xfrm flipV="1">
                <a:off x="27797068" y="21104315"/>
                <a:ext cx="6121665" cy="50234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1433593" y="2143777"/>
              <a:ext cx="3633340" cy="655194"/>
              <a:chOff x="29377580" y="23149638"/>
              <a:chExt cx="5344651" cy="1106787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9377580" y="23149638"/>
                <a:ext cx="5344645" cy="472310"/>
              </a:xfrm>
              <a:prstGeom prst="rect">
                <a:avLst/>
              </a:prstGeom>
              <a:gradFill>
                <a:gsLst>
                  <a:gs pos="0">
                    <a:srgbClr val="E0E0E0"/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Param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text/plain (URL)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9377583" y="23784115"/>
                <a:ext cx="5344648" cy="472310"/>
              </a:xfrm>
              <a:prstGeom prst="rect">
                <a:avLst/>
              </a:prstGeom>
              <a:gradFill>
                <a:gsLst>
                  <a:gs pos="0">
                    <a:srgbClr val="E0E0E0"/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Response	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application/json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1" y="1647931"/>
            <a:ext cx="10920498" cy="47067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F0EB-41A2-4751-9D61-6079D1E596C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3740" y="313591"/>
            <a:ext cx="6520681" cy="8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4800" b="1" dirty="0">
                <a:solidFill>
                  <a:srgbClr val="100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policies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0" y="0"/>
            <a:ext cx="1671479" cy="592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79974" y="1205502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JSON Format 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921750" y="2333525"/>
            <a:ext cx="1301750" cy="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53350" y="2508250"/>
            <a:ext cx="1301750" cy="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753350" y="3317283"/>
            <a:ext cx="1301750" cy="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96250" y="4463558"/>
            <a:ext cx="1301750" cy="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9118601" y="2365375"/>
            <a:ext cx="615950" cy="142875"/>
          </a:xfrm>
          <a:prstGeom prst="roundRect">
            <a:avLst/>
          </a:prstGeom>
          <a:solidFill>
            <a:srgbClr val="00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9055100" y="3174408"/>
            <a:ext cx="615950" cy="142875"/>
          </a:xfrm>
          <a:prstGeom prst="roundRect">
            <a:avLst/>
          </a:prstGeom>
          <a:solidFill>
            <a:srgbClr val="00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9478408" y="4315328"/>
            <a:ext cx="486859" cy="148230"/>
          </a:xfrm>
          <a:prstGeom prst="roundRect">
            <a:avLst/>
          </a:prstGeom>
          <a:solidFill>
            <a:srgbClr val="00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405</Words>
  <Application>Microsoft Office PowerPoint</Application>
  <PresentationFormat>Widescreen</PresentationFormat>
  <Paragraphs>159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Hemaid</dc:creator>
  <cp:lastModifiedBy>Saiful Faisal</cp:lastModifiedBy>
  <cp:revision>221</cp:revision>
  <dcterms:created xsi:type="dcterms:W3CDTF">2016-05-03T14:41:37Z</dcterms:created>
  <dcterms:modified xsi:type="dcterms:W3CDTF">2016-11-03T14:33:18Z</dcterms:modified>
</cp:coreProperties>
</file>