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92"/>
    <a:srgbClr val="C4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9A2C8-270D-43D9-945F-BD488E18C92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C9C62A-85D3-4FC6-B794-DC54EFBBCBF3}">
      <dgm:prSet phldrT="[Текст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Work</a:t>
          </a:r>
          <a:endParaRPr lang="ru-RU" dirty="0"/>
        </a:p>
      </dgm:t>
    </dgm:pt>
    <dgm:pt modelId="{1F5D4582-2345-473C-B439-830C78BE47F2}" type="parTrans" cxnId="{0CF7F600-525B-4060-9538-1BE97C933873}">
      <dgm:prSet/>
      <dgm:spPr/>
      <dgm:t>
        <a:bodyPr/>
        <a:lstStyle/>
        <a:p>
          <a:endParaRPr lang="ru-RU"/>
        </a:p>
      </dgm:t>
    </dgm:pt>
    <dgm:pt modelId="{3B600E90-3288-4BD3-B4A8-8F0325882D07}" type="sibTrans" cxnId="{0CF7F600-525B-4060-9538-1BE97C933873}">
      <dgm:prSet/>
      <dgm:spPr/>
      <dgm:t>
        <a:bodyPr/>
        <a:lstStyle/>
        <a:p>
          <a:endParaRPr lang="ru-RU"/>
        </a:p>
      </dgm:t>
    </dgm:pt>
    <dgm:pt modelId="{B5019030-4B9C-4822-BCAB-AE55FC3D8D5A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15.08 </a:t>
          </a:r>
          <a:r>
            <a:rPr lang="en-US" dirty="0" smtClean="0"/>
            <a:t>– </a:t>
          </a:r>
          <a:r>
            <a:rPr lang="en-US" dirty="0" smtClean="0"/>
            <a:t>01.09</a:t>
          </a:r>
          <a:endParaRPr lang="ru-RU" dirty="0"/>
        </a:p>
      </dgm:t>
    </dgm:pt>
    <dgm:pt modelId="{90EFD132-D643-4401-B884-80E392E60F59}" type="parTrans" cxnId="{71514472-A074-4E41-A45F-BF7BCDBFB862}">
      <dgm:prSet/>
      <dgm:spPr/>
      <dgm:t>
        <a:bodyPr/>
        <a:lstStyle/>
        <a:p>
          <a:endParaRPr lang="ru-RU"/>
        </a:p>
      </dgm:t>
    </dgm:pt>
    <dgm:pt modelId="{B579DB12-1DA1-47E6-AC6A-F36139FD1CBD}" type="sibTrans" cxnId="{71514472-A074-4E41-A45F-BF7BCDBFB862}">
      <dgm:prSet/>
      <dgm:spPr/>
      <dgm:t>
        <a:bodyPr/>
        <a:lstStyle/>
        <a:p>
          <a:endParaRPr lang="ru-RU"/>
        </a:p>
      </dgm:t>
    </dgm:pt>
    <dgm:pt modelId="{B6BBCD28-1125-4434-8DBE-3750BAFA72F5}">
      <dgm:prSet phldrT="[Текст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Check</a:t>
          </a:r>
          <a:endParaRPr lang="ru-RU" dirty="0"/>
        </a:p>
      </dgm:t>
    </dgm:pt>
    <dgm:pt modelId="{533EEEB4-8093-4D7C-95A7-7280920CBBD7}" type="parTrans" cxnId="{86CED75F-D237-4643-A5C7-00C4BA1F2F37}">
      <dgm:prSet/>
      <dgm:spPr/>
      <dgm:t>
        <a:bodyPr/>
        <a:lstStyle/>
        <a:p>
          <a:endParaRPr lang="ru-RU"/>
        </a:p>
      </dgm:t>
    </dgm:pt>
    <dgm:pt modelId="{B33A04AA-FE27-4B76-82A7-4DFFAA59E5C8}" type="sibTrans" cxnId="{86CED75F-D237-4643-A5C7-00C4BA1F2F37}">
      <dgm:prSet/>
      <dgm:spPr/>
      <dgm:t>
        <a:bodyPr/>
        <a:lstStyle/>
        <a:p>
          <a:endParaRPr lang="ru-RU"/>
        </a:p>
      </dgm:t>
    </dgm:pt>
    <dgm:pt modelId="{40D171A8-2B3F-4E95-A0AC-921176248D7B}">
      <dgm:prSet phldrT="[Текст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02.09 </a:t>
          </a:r>
          <a:r>
            <a:rPr lang="en-US" dirty="0" smtClean="0"/>
            <a:t>– </a:t>
          </a:r>
          <a:r>
            <a:rPr lang="en-US" dirty="0" smtClean="0"/>
            <a:t>15.09</a:t>
          </a:r>
          <a:endParaRPr lang="ru-RU" dirty="0"/>
        </a:p>
      </dgm:t>
    </dgm:pt>
    <dgm:pt modelId="{2819FAFC-4CC8-4D5E-A966-2D6D48260D59}" type="parTrans" cxnId="{B0383785-A15B-4AB9-853A-DC29F0BFA735}">
      <dgm:prSet/>
      <dgm:spPr/>
      <dgm:t>
        <a:bodyPr/>
        <a:lstStyle/>
        <a:p>
          <a:endParaRPr lang="ru-RU"/>
        </a:p>
      </dgm:t>
    </dgm:pt>
    <dgm:pt modelId="{934D4AE2-5925-49EB-A547-891D4BC4DAF8}" type="sibTrans" cxnId="{B0383785-A15B-4AB9-853A-DC29F0BFA735}">
      <dgm:prSet/>
      <dgm:spPr/>
      <dgm:t>
        <a:bodyPr/>
        <a:lstStyle/>
        <a:p>
          <a:endParaRPr lang="ru-RU"/>
        </a:p>
      </dgm:t>
    </dgm:pt>
    <dgm:pt modelId="{80E5005C-5A88-4594-BFF7-6E53E83E755E}">
      <dgm:prSet phldrT="[Текст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dirty="0" smtClean="0"/>
            <a:t>Doc</a:t>
          </a:r>
          <a:endParaRPr lang="ru-RU" dirty="0"/>
        </a:p>
      </dgm:t>
    </dgm:pt>
    <dgm:pt modelId="{6DB19599-0366-496D-9F4C-B53D48EFADD3}" type="parTrans" cxnId="{4800F1B7-A66F-476E-B977-D3D5A7BD9BFB}">
      <dgm:prSet/>
      <dgm:spPr/>
      <dgm:t>
        <a:bodyPr/>
        <a:lstStyle/>
        <a:p>
          <a:endParaRPr lang="ru-RU"/>
        </a:p>
      </dgm:t>
    </dgm:pt>
    <dgm:pt modelId="{2F95E1C8-4543-4D3A-92E8-4C948F8281FF}" type="sibTrans" cxnId="{4800F1B7-A66F-476E-B977-D3D5A7BD9BFB}">
      <dgm:prSet/>
      <dgm:spPr/>
      <dgm:t>
        <a:bodyPr/>
        <a:lstStyle/>
        <a:p>
          <a:endParaRPr lang="ru-RU"/>
        </a:p>
      </dgm:t>
    </dgm:pt>
    <dgm:pt modelId="{9201E952-C29D-4B48-9A20-D7153DC9DDBF}">
      <dgm:prSet phldrT="[Текст]"/>
      <dgm:spPr>
        <a:solidFill>
          <a:srgbClr val="004292"/>
        </a:solidFill>
      </dgm:spPr>
      <dgm:t>
        <a:bodyPr/>
        <a:lstStyle/>
        <a:p>
          <a:r>
            <a:rPr lang="en-US" dirty="0" smtClean="0"/>
            <a:t>01.07 </a:t>
          </a:r>
          <a:r>
            <a:rPr lang="en-US" dirty="0" smtClean="0"/>
            <a:t>– </a:t>
          </a:r>
          <a:r>
            <a:rPr lang="en-US" dirty="0" smtClean="0"/>
            <a:t>14.08</a:t>
          </a:r>
          <a:endParaRPr lang="ru-RU" dirty="0"/>
        </a:p>
      </dgm:t>
    </dgm:pt>
    <dgm:pt modelId="{9034CFE7-56DB-4B9B-B48E-F4BF0472F908}" type="parTrans" cxnId="{899F9DED-D0D2-4AD6-B83F-3EBBAB3F2661}">
      <dgm:prSet/>
      <dgm:spPr/>
      <dgm:t>
        <a:bodyPr/>
        <a:lstStyle/>
        <a:p>
          <a:endParaRPr lang="ru-RU"/>
        </a:p>
      </dgm:t>
    </dgm:pt>
    <dgm:pt modelId="{E2701DF5-AE57-4AC8-B031-78A201F62220}" type="sibTrans" cxnId="{899F9DED-D0D2-4AD6-B83F-3EBBAB3F2661}">
      <dgm:prSet/>
      <dgm:spPr/>
      <dgm:t>
        <a:bodyPr/>
        <a:lstStyle/>
        <a:p>
          <a:endParaRPr lang="ru-RU"/>
        </a:p>
      </dgm:t>
    </dgm:pt>
    <dgm:pt modelId="{771CA85C-C426-41BB-A205-B824BA7C3EF5}" type="pres">
      <dgm:prSet presAssocID="{8B69A2C8-270D-43D9-945F-BD488E18C92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FD66102-E478-4088-BD43-7B3292FB12D7}" type="pres">
      <dgm:prSet presAssocID="{9201E952-C29D-4B48-9A20-D7153DC9DDBF}" presName="compNode" presStyleCnt="0"/>
      <dgm:spPr/>
    </dgm:pt>
    <dgm:pt modelId="{779C1A8C-04EB-48D1-893D-1844ABE30B81}" type="pres">
      <dgm:prSet presAssocID="{9201E952-C29D-4B48-9A20-D7153DC9DDBF}" presName="noGeometry" presStyleCnt="0"/>
      <dgm:spPr/>
    </dgm:pt>
    <dgm:pt modelId="{4A311AA9-CF38-48F6-81DC-34139C209347}" type="pres">
      <dgm:prSet presAssocID="{9201E952-C29D-4B48-9A20-D7153DC9DDBF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B9868-3239-4E12-941B-99497ABAE6C8}" type="pres">
      <dgm:prSet presAssocID="{9201E952-C29D-4B48-9A20-D7153DC9DDBF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71B7159F-6CB5-4097-88A3-E8ECD1FFB20D}" type="pres">
      <dgm:prSet presAssocID="{9201E952-C29D-4B48-9A20-D7153DC9DDBF}" presName="parentText" presStyleLbl="node1" presStyleIdx="0" presStyleCnt="3" custLinFactNeighborX="-7525" custLinFactNeighborY="194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F100AA-0B69-4621-9AC6-443CD1CBF58E}" type="pres">
      <dgm:prSet presAssocID="{9201E952-C29D-4B48-9A20-D7153DC9DDBF}" presName="aSpace" presStyleCnt="0"/>
      <dgm:spPr/>
    </dgm:pt>
    <dgm:pt modelId="{8657A388-75A1-457B-8681-216CB8D2A861}" type="pres">
      <dgm:prSet presAssocID="{B5019030-4B9C-4822-BCAB-AE55FC3D8D5A}" presName="compNode" presStyleCnt="0"/>
      <dgm:spPr/>
    </dgm:pt>
    <dgm:pt modelId="{42925863-540D-498B-B6BD-4BCEDE0625DA}" type="pres">
      <dgm:prSet presAssocID="{B5019030-4B9C-4822-BCAB-AE55FC3D8D5A}" presName="noGeometry" presStyleCnt="0"/>
      <dgm:spPr/>
    </dgm:pt>
    <dgm:pt modelId="{D2F90118-8597-4DCB-8D5B-95854FA45A1D}" type="pres">
      <dgm:prSet presAssocID="{B5019030-4B9C-4822-BCAB-AE55FC3D8D5A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F4D5C-58CC-40CD-81E6-E8B9B049D234}" type="pres">
      <dgm:prSet presAssocID="{B5019030-4B9C-4822-BCAB-AE55FC3D8D5A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FC82A629-EC10-4955-B288-F28DBBED34FA}" type="pres">
      <dgm:prSet presAssocID="{B5019030-4B9C-4822-BCAB-AE55FC3D8D5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FFB5F9-C210-4FA4-A400-65BD9FEFA5B6}" type="pres">
      <dgm:prSet presAssocID="{B5019030-4B9C-4822-BCAB-AE55FC3D8D5A}" presName="aSpace" presStyleCnt="0"/>
      <dgm:spPr/>
    </dgm:pt>
    <dgm:pt modelId="{3DE0FD8F-265C-4452-8FA2-0147A11FA411}" type="pres">
      <dgm:prSet presAssocID="{40D171A8-2B3F-4E95-A0AC-921176248D7B}" presName="compNode" presStyleCnt="0"/>
      <dgm:spPr/>
    </dgm:pt>
    <dgm:pt modelId="{026875E6-318D-40DE-994F-23D213FFAA52}" type="pres">
      <dgm:prSet presAssocID="{40D171A8-2B3F-4E95-A0AC-921176248D7B}" presName="noGeometry" presStyleCnt="0"/>
      <dgm:spPr/>
    </dgm:pt>
    <dgm:pt modelId="{3BA9E9D7-6AB3-4F25-87D7-9139C463D9A4}" type="pres">
      <dgm:prSet presAssocID="{40D171A8-2B3F-4E95-A0AC-921176248D7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DD2F64-3E20-4A07-A279-3519E6038773}" type="pres">
      <dgm:prSet presAssocID="{40D171A8-2B3F-4E95-A0AC-921176248D7B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A3BE1364-135B-4365-A40C-0AA59BF71BA2}" type="pres">
      <dgm:prSet presAssocID="{40D171A8-2B3F-4E95-A0AC-921176248D7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0383785-A15B-4AB9-853A-DC29F0BFA735}" srcId="{8B69A2C8-270D-43D9-945F-BD488E18C922}" destId="{40D171A8-2B3F-4E95-A0AC-921176248D7B}" srcOrd="2" destOrd="0" parTransId="{2819FAFC-4CC8-4D5E-A966-2D6D48260D59}" sibTransId="{934D4AE2-5925-49EB-A547-891D4BC4DAF8}"/>
    <dgm:cxn modelId="{71514472-A074-4E41-A45F-BF7BCDBFB862}" srcId="{8B69A2C8-270D-43D9-945F-BD488E18C922}" destId="{B5019030-4B9C-4822-BCAB-AE55FC3D8D5A}" srcOrd="1" destOrd="0" parTransId="{90EFD132-D643-4401-B884-80E392E60F59}" sibTransId="{B579DB12-1DA1-47E6-AC6A-F36139FD1CBD}"/>
    <dgm:cxn modelId="{785480EC-7F42-4DAC-8124-ECD0DE1EA74D}" type="presOf" srcId="{B5019030-4B9C-4822-BCAB-AE55FC3D8D5A}" destId="{FC82A629-EC10-4955-B288-F28DBBED34FA}" srcOrd="0" destOrd="0" presId="urn:microsoft.com/office/officeart/2005/8/layout/hProcess6"/>
    <dgm:cxn modelId="{BC4E3FCA-94EF-4013-9124-7273E66CC5D2}" type="presOf" srcId="{66C9C62A-85D3-4FC6-B794-DC54EFBBCBF3}" destId="{722B9868-3239-4E12-941B-99497ABAE6C8}" srcOrd="1" destOrd="0" presId="urn:microsoft.com/office/officeart/2005/8/layout/hProcess6"/>
    <dgm:cxn modelId="{EECCE88D-4CAD-48C4-ACBB-14B30D49269C}" type="presOf" srcId="{80E5005C-5A88-4594-BFF7-6E53E83E755E}" destId="{3BA9E9D7-6AB3-4F25-87D7-9139C463D9A4}" srcOrd="0" destOrd="0" presId="urn:microsoft.com/office/officeart/2005/8/layout/hProcess6"/>
    <dgm:cxn modelId="{E9E3A487-48AF-4F2A-A080-B6297B1BB94F}" type="presOf" srcId="{80E5005C-5A88-4594-BFF7-6E53E83E755E}" destId="{BDDD2F64-3E20-4A07-A279-3519E6038773}" srcOrd="1" destOrd="0" presId="urn:microsoft.com/office/officeart/2005/8/layout/hProcess6"/>
    <dgm:cxn modelId="{0CF7F600-525B-4060-9538-1BE97C933873}" srcId="{9201E952-C29D-4B48-9A20-D7153DC9DDBF}" destId="{66C9C62A-85D3-4FC6-B794-DC54EFBBCBF3}" srcOrd="0" destOrd="0" parTransId="{1F5D4582-2345-473C-B439-830C78BE47F2}" sibTransId="{3B600E90-3288-4BD3-B4A8-8F0325882D07}"/>
    <dgm:cxn modelId="{33B0A259-BC8F-4910-BA2D-9B8211BB0B39}" type="presOf" srcId="{B6BBCD28-1125-4434-8DBE-3750BAFA72F5}" destId="{F38F4D5C-58CC-40CD-81E6-E8B9B049D234}" srcOrd="1" destOrd="0" presId="urn:microsoft.com/office/officeart/2005/8/layout/hProcess6"/>
    <dgm:cxn modelId="{FEED3530-8897-4A17-81D0-5B1C947BACC0}" type="presOf" srcId="{B6BBCD28-1125-4434-8DBE-3750BAFA72F5}" destId="{D2F90118-8597-4DCB-8D5B-95854FA45A1D}" srcOrd="0" destOrd="0" presId="urn:microsoft.com/office/officeart/2005/8/layout/hProcess6"/>
    <dgm:cxn modelId="{86CED75F-D237-4643-A5C7-00C4BA1F2F37}" srcId="{B5019030-4B9C-4822-BCAB-AE55FC3D8D5A}" destId="{B6BBCD28-1125-4434-8DBE-3750BAFA72F5}" srcOrd="0" destOrd="0" parTransId="{533EEEB4-8093-4D7C-95A7-7280920CBBD7}" sibTransId="{B33A04AA-FE27-4B76-82A7-4DFFAA59E5C8}"/>
    <dgm:cxn modelId="{899F9DED-D0D2-4AD6-B83F-3EBBAB3F2661}" srcId="{8B69A2C8-270D-43D9-945F-BD488E18C922}" destId="{9201E952-C29D-4B48-9A20-D7153DC9DDBF}" srcOrd="0" destOrd="0" parTransId="{9034CFE7-56DB-4B9B-B48E-F4BF0472F908}" sibTransId="{E2701DF5-AE57-4AC8-B031-78A201F62220}"/>
    <dgm:cxn modelId="{390202DB-7363-4F1B-B99B-7C45C7C9602F}" type="presOf" srcId="{40D171A8-2B3F-4E95-A0AC-921176248D7B}" destId="{A3BE1364-135B-4365-A40C-0AA59BF71BA2}" srcOrd="0" destOrd="0" presId="urn:microsoft.com/office/officeart/2005/8/layout/hProcess6"/>
    <dgm:cxn modelId="{DE48DE6E-F115-489D-8532-F414CEDBA8D5}" type="presOf" srcId="{66C9C62A-85D3-4FC6-B794-DC54EFBBCBF3}" destId="{4A311AA9-CF38-48F6-81DC-34139C209347}" srcOrd="0" destOrd="0" presId="urn:microsoft.com/office/officeart/2005/8/layout/hProcess6"/>
    <dgm:cxn modelId="{4800F1B7-A66F-476E-B977-D3D5A7BD9BFB}" srcId="{40D171A8-2B3F-4E95-A0AC-921176248D7B}" destId="{80E5005C-5A88-4594-BFF7-6E53E83E755E}" srcOrd="0" destOrd="0" parTransId="{6DB19599-0366-496D-9F4C-B53D48EFADD3}" sibTransId="{2F95E1C8-4543-4D3A-92E8-4C948F8281FF}"/>
    <dgm:cxn modelId="{B7A9EB59-4C8F-470E-86A7-B39A1EE476BC}" type="presOf" srcId="{8B69A2C8-270D-43D9-945F-BD488E18C922}" destId="{771CA85C-C426-41BB-A205-B824BA7C3EF5}" srcOrd="0" destOrd="0" presId="urn:microsoft.com/office/officeart/2005/8/layout/hProcess6"/>
    <dgm:cxn modelId="{D1AEE7BA-F112-45AA-9A45-7190252338D2}" type="presOf" srcId="{9201E952-C29D-4B48-9A20-D7153DC9DDBF}" destId="{71B7159F-6CB5-4097-88A3-E8ECD1FFB20D}" srcOrd="0" destOrd="0" presId="urn:microsoft.com/office/officeart/2005/8/layout/hProcess6"/>
    <dgm:cxn modelId="{236A7535-D0D9-41D8-8D13-B64897E56125}" type="presParOf" srcId="{771CA85C-C426-41BB-A205-B824BA7C3EF5}" destId="{7FD66102-E478-4088-BD43-7B3292FB12D7}" srcOrd="0" destOrd="0" presId="urn:microsoft.com/office/officeart/2005/8/layout/hProcess6"/>
    <dgm:cxn modelId="{930B3B25-B353-4B41-AB34-64A5560F4357}" type="presParOf" srcId="{7FD66102-E478-4088-BD43-7B3292FB12D7}" destId="{779C1A8C-04EB-48D1-893D-1844ABE30B81}" srcOrd="0" destOrd="0" presId="urn:microsoft.com/office/officeart/2005/8/layout/hProcess6"/>
    <dgm:cxn modelId="{550871DA-E1C7-41F6-8E4A-4EC54B5C2827}" type="presParOf" srcId="{7FD66102-E478-4088-BD43-7B3292FB12D7}" destId="{4A311AA9-CF38-48F6-81DC-34139C209347}" srcOrd="1" destOrd="0" presId="urn:microsoft.com/office/officeart/2005/8/layout/hProcess6"/>
    <dgm:cxn modelId="{F821F513-B280-4FB6-B480-5CB01149CBA0}" type="presParOf" srcId="{7FD66102-E478-4088-BD43-7B3292FB12D7}" destId="{722B9868-3239-4E12-941B-99497ABAE6C8}" srcOrd="2" destOrd="0" presId="urn:microsoft.com/office/officeart/2005/8/layout/hProcess6"/>
    <dgm:cxn modelId="{8BE82FB4-AD45-4038-8D99-E9E96768C238}" type="presParOf" srcId="{7FD66102-E478-4088-BD43-7B3292FB12D7}" destId="{71B7159F-6CB5-4097-88A3-E8ECD1FFB20D}" srcOrd="3" destOrd="0" presId="urn:microsoft.com/office/officeart/2005/8/layout/hProcess6"/>
    <dgm:cxn modelId="{66C8766E-D30B-404B-A289-3E1A763A858C}" type="presParOf" srcId="{771CA85C-C426-41BB-A205-B824BA7C3EF5}" destId="{A3F100AA-0B69-4621-9AC6-443CD1CBF58E}" srcOrd="1" destOrd="0" presId="urn:microsoft.com/office/officeart/2005/8/layout/hProcess6"/>
    <dgm:cxn modelId="{45A58C16-14A1-4A43-9BE1-951143A01796}" type="presParOf" srcId="{771CA85C-C426-41BB-A205-B824BA7C3EF5}" destId="{8657A388-75A1-457B-8681-216CB8D2A861}" srcOrd="2" destOrd="0" presId="urn:microsoft.com/office/officeart/2005/8/layout/hProcess6"/>
    <dgm:cxn modelId="{3A2C8158-B66A-477A-A152-A414982E38A6}" type="presParOf" srcId="{8657A388-75A1-457B-8681-216CB8D2A861}" destId="{42925863-540D-498B-B6BD-4BCEDE0625DA}" srcOrd="0" destOrd="0" presId="urn:microsoft.com/office/officeart/2005/8/layout/hProcess6"/>
    <dgm:cxn modelId="{659A711C-7435-41D5-BCD0-4EBB71C1934C}" type="presParOf" srcId="{8657A388-75A1-457B-8681-216CB8D2A861}" destId="{D2F90118-8597-4DCB-8D5B-95854FA45A1D}" srcOrd="1" destOrd="0" presId="urn:microsoft.com/office/officeart/2005/8/layout/hProcess6"/>
    <dgm:cxn modelId="{C733982B-5E62-46FF-A48F-81C9D80D52B4}" type="presParOf" srcId="{8657A388-75A1-457B-8681-216CB8D2A861}" destId="{F38F4D5C-58CC-40CD-81E6-E8B9B049D234}" srcOrd="2" destOrd="0" presId="urn:microsoft.com/office/officeart/2005/8/layout/hProcess6"/>
    <dgm:cxn modelId="{61215B8F-86EE-42DE-AB4F-1D04EDC1A0B0}" type="presParOf" srcId="{8657A388-75A1-457B-8681-216CB8D2A861}" destId="{FC82A629-EC10-4955-B288-F28DBBED34FA}" srcOrd="3" destOrd="0" presId="urn:microsoft.com/office/officeart/2005/8/layout/hProcess6"/>
    <dgm:cxn modelId="{D5C44E20-F458-47CA-96AD-F15E2C00F00E}" type="presParOf" srcId="{771CA85C-C426-41BB-A205-B824BA7C3EF5}" destId="{F0FFB5F9-C210-4FA4-A400-65BD9FEFA5B6}" srcOrd="3" destOrd="0" presId="urn:microsoft.com/office/officeart/2005/8/layout/hProcess6"/>
    <dgm:cxn modelId="{A60723EC-40AF-4913-B249-7368D87CCBEC}" type="presParOf" srcId="{771CA85C-C426-41BB-A205-B824BA7C3EF5}" destId="{3DE0FD8F-265C-4452-8FA2-0147A11FA411}" srcOrd="4" destOrd="0" presId="urn:microsoft.com/office/officeart/2005/8/layout/hProcess6"/>
    <dgm:cxn modelId="{912EB33D-CB05-4F9B-A596-A792EF434D98}" type="presParOf" srcId="{3DE0FD8F-265C-4452-8FA2-0147A11FA411}" destId="{026875E6-318D-40DE-994F-23D213FFAA52}" srcOrd="0" destOrd="0" presId="urn:microsoft.com/office/officeart/2005/8/layout/hProcess6"/>
    <dgm:cxn modelId="{834AA1EF-6C59-4651-A03D-FF8973EDF9C8}" type="presParOf" srcId="{3DE0FD8F-265C-4452-8FA2-0147A11FA411}" destId="{3BA9E9D7-6AB3-4F25-87D7-9139C463D9A4}" srcOrd="1" destOrd="0" presId="urn:microsoft.com/office/officeart/2005/8/layout/hProcess6"/>
    <dgm:cxn modelId="{86DEB171-3486-4B27-9FF9-EC6CA3E051DF}" type="presParOf" srcId="{3DE0FD8F-265C-4452-8FA2-0147A11FA411}" destId="{BDDD2F64-3E20-4A07-A279-3519E6038773}" srcOrd="2" destOrd="0" presId="urn:microsoft.com/office/officeart/2005/8/layout/hProcess6"/>
    <dgm:cxn modelId="{6C96B268-11CF-4203-89F1-0EDE85D18560}" type="presParOf" srcId="{3DE0FD8F-265C-4452-8FA2-0147A11FA411}" destId="{A3BE1364-135B-4365-A40C-0AA59BF71BA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1AA9-CF38-48F6-81DC-34139C209347}">
      <dsp:nvSpPr>
        <dsp:cNvPr id="0" name=""/>
        <dsp:cNvSpPr/>
      </dsp:nvSpPr>
      <dsp:spPr>
        <a:xfrm>
          <a:off x="707636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Work</a:t>
          </a:r>
          <a:endParaRPr lang="ru-RU" sz="3900" kern="1200" dirty="0"/>
        </a:p>
      </dsp:txBody>
      <dsp:txXfrm>
        <a:off x="1409953" y="1849855"/>
        <a:ext cx="1369517" cy="1718955"/>
      </dsp:txXfrm>
    </dsp:sp>
    <dsp:sp modelId="{71B7159F-6CB5-4097-88A3-E8ECD1FFB20D}">
      <dsp:nvSpPr>
        <dsp:cNvPr id="0" name=""/>
        <dsp:cNvSpPr/>
      </dsp:nvSpPr>
      <dsp:spPr>
        <a:xfrm>
          <a:off x="0" y="2034309"/>
          <a:ext cx="1404632" cy="1404632"/>
        </a:xfrm>
        <a:prstGeom prst="ellipse">
          <a:avLst/>
        </a:prstGeom>
        <a:solidFill>
          <a:srgbClr val="0042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01.07 </a:t>
          </a:r>
          <a:r>
            <a:rPr lang="en-US" sz="2500" kern="1200" dirty="0" smtClean="0"/>
            <a:t>– </a:t>
          </a:r>
          <a:r>
            <a:rPr lang="en-US" sz="2500" kern="1200" dirty="0" smtClean="0"/>
            <a:t>14.08</a:t>
          </a:r>
          <a:endParaRPr lang="ru-RU" sz="2500" kern="1200" dirty="0"/>
        </a:p>
      </dsp:txBody>
      <dsp:txXfrm>
        <a:off x="205704" y="2240013"/>
        <a:ext cx="993224" cy="993224"/>
      </dsp:txXfrm>
    </dsp:sp>
    <dsp:sp modelId="{D2F90118-8597-4DCB-8D5B-95854FA45A1D}">
      <dsp:nvSpPr>
        <dsp:cNvPr id="0" name=""/>
        <dsp:cNvSpPr/>
      </dsp:nvSpPr>
      <dsp:spPr>
        <a:xfrm>
          <a:off x="4394797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Check</a:t>
          </a:r>
          <a:endParaRPr lang="ru-RU" sz="3900" kern="1200" dirty="0"/>
        </a:p>
      </dsp:txBody>
      <dsp:txXfrm>
        <a:off x="5097114" y="1849855"/>
        <a:ext cx="1369517" cy="1718955"/>
      </dsp:txXfrm>
    </dsp:sp>
    <dsp:sp modelId="{FC82A629-EC10-4955-B288-F28DBBED34FA}">
      <dsp:nvSpPr>
        <dsp:cNvPr id="0" name=""/>
        <dsp:cNvSpPr/>
      </dsp:nvSpPr>
      <dsp:spPr>
        <a:xfrm>
          <a:off x="3692481" y="2007017"/>
          <a:ext cx="1404632" cy="140463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15.08 </a:t>
          </a:r>
          <a:r>
            <a:rPr lang="en-US" sz="2500" kern="1200" dirty="0" smtClean="0"/>
            <a:t>– </a:t>
          </a:r>
          <a:r>
            <a:rPr lang="en-US" sz="2500" kern="1200" dirty="0" smtClean="0"/>
            <a:t>01.09</a:t>
          </a:r>
          <a:endParaRPr lang="ru-RU" sz="2500" kern="1200" dirty="0"/>
        </a:p>
      </dsp:txBody>
      <dsp:txXfrm>
        <a:off x="3898185" y="2212721"/>
        <a:ext cx="993224" cy="993224"/>
      </dsp:txXfrm>
    </dsp:sp>
    <dsp:sp modelId="{3BA9E9D7-6AB3-4F25-87D7-9139C463D9A4}">
      <dsp:nvSpPr>
        <dsp:cNvPr id="0" name=""/>
        <dsp:cNvSpPr/>
      </dsp:nvSpPr>
      <dsp:spPr>
        <a:xfrm>
          <a:off x="8081958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Doc</a:t>
          </a:r>
          <a:endParaRPr lang="ru-RU" sz="3900" kern="1200" dirty="0"/>
        </a:p>
      </dsp:txBody>
      <dsp:txXfrm>
        <a:off x="8784275" y="1849855"/>
        <a:ext cx="1369517" cy="1718955"/>
      </dsp:txXfrm>
    </dsp:sp>
    <dsp:sp modelId="{A3BE1364-135B-4365-A40C-0AA59BF71BA2}">
      <dsp:nvSpPr>
        <dsp:cNvPr id="0" name=""/>
        <dsp:cNvSpPr/>
      </dsp:nvSpPr>
      <dsp:spPr>
        <a:xfrm>
          <a:off x="7379642" y="2007017"/>
          <a:ext cx="1404632" cy="1404632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02.09 </a:t>
          </a:r>
          <a:r>
            <a:rPr lang="en-US" sz="2500" kern="1200" dirty="0" smtClean="0"/>
            <a:t>– </a:t>
          </a:r>
          <a:r>
            <a:rPr lang="en-US" sz="2500" kern="1200" dirty="0" smtClean="0"/>
            <a:t>15.09</a:t>
          </a:r>
          <a:endParaRPr lang="ru-RU" sz="2500" kern="1200" dirty="0"/>
        </a:p>
      </dsp:txBody>
      <dsp:txXfrm>
        <a:off x="7585346" y="2212721"/>
        <a:ext cx="993224" cy="99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7A-74A7-49CC-8E0C-AFF74136D0A6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D1F-C836-4028-9BDE-4B8F9B910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9B-094E-4040-B6EC-0F5576ABD2BE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</a:t>
            </a:r>
            <a:r>
              <a:rPr lang="en-US" sz="3200" b="1" dirty="0" smtClean="0">
                <a:latin typeface="Garamond" panose="02020404030301010803" pitchFamily="18" charset="0"/>
              </a:rPr>
              <a:t>I4.0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192694" y="3204533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Mentor: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Timeline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675810369"/>
              </p:ext>
            </p:extLst>
          </p:nvPr>
        </p:nvGraphicFramePr>
        <p:xfrm>
          <a:off x="731854" y="2520646"/>
          <a:ext cx="108965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57265" y="2854582"/>
            <a:ext cx="3195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Composing: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- user documents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- system overview documents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645" y="1315700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Coding: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   - SPARQL tool</a:t>
            </a:r>
          </a:p>
          <a:p>
            <a:r>
              <a:rPr lang="en-US" sz="2000" dirty="0" smtClean="0">
                <a:latin typeface="Garamond" panose="02020404030301010803" pitchFamily="18" charset="0"/>
              </a:rPr>
              <a:t>   - tree visualization</a:t>
            </a:r>
            <a:endParaRPr lang="en-US" sz="2000" dirty="0" smtClean="0">
              <a:latin typeface="Garamond" panose="02020404030301010803" pitchFamily="18" charset="0"/>
            </a:endParaRPr>
          </a:p>
          <a:p>
            <a:r>
              <a:rPr lang="en-US" sz="2000" dirty="0" smtClean="0">
                <a:latin typeface="Garamond" panose="02020404030301010803" pitchFamily="18" charset="0"/>
              </a:rPr>
              <a:t>    - REST-</a:t>
            </a:r>
            <a:r>
              <a:rPr lang="en-US" sz="2000" dirty="0" err="1" smtClean="0">
                <a:latin typeface="Garamond" panose="02020404030301010803" pitchFamily="18" charset="0"/>
              </a:rPr>
              <a:t>ful</a:t>
            </a:r>
            <a:r>
              <a:rPr lang="en-US" sz="2000" dirty="0" smtClean="0">
                <a:latin typeface="Garamond" panose="02020404030301010803" pitchFamily="18" charset="0"/>
              </a:rPr>
              <a:t> API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  - AML – OPCUA merge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  - quality check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Consulting with the mentor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Unit </a:t>
            </a:r>
            <a:r>
              <a:rPr lang="en-US" sz="2000" dirty="0" smtClean="0"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999" y="2854582"/>
            <a:ext cx="2537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System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aramond" panose="02020404030301010803" pitchFamily="18" charset="0"/>
              </a:rPr>
              <a:t>Performance </a:t>
            </a:r>
            <a:r>
              <a:rPr lang="en-US" sz="2000" dirty="0" smtClean="0">
                <a:latin typeface="Garamond" panose="02020404030301010803" pitchFamily="18" charset="0"/>
              </a:rPr>
              <a:t>testing</a:t>
            </a:r>
            <a:endParaRPr lang="ru-RU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</Words>
  <Application>Microsoft Office PowerPoint</Application>
  <PresentationFormat>Широкоэкранный</PresentationFormat>
  <Paragraphs>28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10</cp:revision>
  <dcterms:created xsi:type="dcterms:W3CDTF">2016-05-30T20:46:12Z</dcterms:created>
  <dcterms:modified xsi:type="dcterms:W3CDTF">2016-07-13T09:05:20Z</dcterms:modified>
</cp:coreProperties>
</file>