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ourceSansPr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6" name="Shape 96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42" name="Shape 242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143000" y="1143000"/>
            <a:ext cx="74676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143000" y="2362200"/>
            <a:ext cx="7467600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2286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überschrif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0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2286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2286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 rot="5400000">
            <a:off x="5185567" y="2701131"/>
            <a:ext cx="4983163" cy="18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 rot="5400000">
            <a:off x="1375567" y="910431"/>
            <a:ext cx="4983163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2286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143000" y="1143000"/>
            <a:ext cx="74676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 rot="5400000">
            <a:off x="2994817" y="510380"/>
            <a:ext cx="376396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2286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Beschriftung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20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2286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Beschriftung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20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2286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2286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43000" y="1143000"/>
            <a:ext cx="74676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2286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Source Sans Pro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2286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43000" y="1143000"/>
            <a:ext cx="74676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Font typeface="Source Sans Pro"/>
              <a:buNone/>
              <a:defRPr b="1" i="0" sz="4400" u="none" cap="none" strike="noStrike">
                <a:solidFill>
                  <a:srgbClr val="0031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143000" y="2362200"/>
            <a:ext cx="3657600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953000" y="2362200"/>
            <a:ext cx="3657600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–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ource Sans Pro"/>
              <a:buChar char="»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2286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143000" y="1143000"/>
            <a:ext cx="7467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143000" y="2362200"/>
            <a:ext cx="7467600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2286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228600"/>
            <a:ext cx="1654174" cy="59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Shape 16"/>
          <p:cNvGrpSpPr/>
          <p:nvPr/>
        </p:nvGrpSpPr>
        <p:grpSpPr>
          <a:xfrm>
            <a:off x="8762999" y="236537"/>
            <a:ext cx="144461" cy="2878136"/>
            <a:chOff x="1751011" y="236537"/>
            <a:chExt cx="142875" cy="2876549"/>
          </a:xfrm>
        </p:grpSpPr>
        <p:sp>
          <p:nvSpPr>
            <p:cNvPr id="17" name="Shape 17"/>
            <p:cNvSpPr txBox="1"/>
            <p:nvPr/>
          </p:nvSpPr>
          <p:spPr>
            <a:xfrm>
              <a:off x="1751011" y="236537"/>
              <a:ext cx="142875" cy="142875"/>
            </a:xfrm>
            <a:prstGeom prst="rect">
              <a:avLst/>
            </a:prstGeom>
            <a:solidFill>
              <a:srgbClr val="0031B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1751011" y="692150"/>
              <a:ext cx="142875" cy="142875"/>
            </a:xfrm>
            <a:prstGeom prst="rect">
              <a:avLst/>
            </a:prstGeom>
            <a:solidFill>
              <a:srgbClr val="0031B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1751011" y="1150937"/>
              <a:ext cx="142875" cy="142875"/>
            </a:xfrm>
            <a:prstGeom prst="rect">
              <a:avLst/>
            </a:prstGeom>
            <a:solidFill>
              <a:srgbClr val="0031B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1751011" y="1608137"/>
              <a:ext cx="142875" cy="142875"/>
            </a:xfrm>
            <a:prstGeom prst="rect">
              <a:avLst/>
            </a:prstGeom>
            <a:solidFill>
              <a:srgbClr val="0031B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751011" y="2065336"/>
              <a:ext cx="142875" cy="142875"/>
            </a:xfrm>
            <a:prstGeom prst="rect">
              <a:avLst/>
            </a:prstGeom>
            <a:solidFill>
              <a:srgbClr val="0031B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1751011" y="2522536"/>
              <a:ext cx="142875" cy="142875"/>
            </a:xfrm>
            <a:prstGeom prst="rect">
              <a:avLst/>
            </a:prstGeom>
            <a:solidFill>
              <a:srgbClr val="0031B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1751011" y="2970211"/>
              <a:ext cx="142875" cy="142875"/>
            </a:xfrm>
            <a:prstGeom prst="rect">
              <a:avLst/>
            </a:prstGeom>
            <a:solidFill>
              <a:srgbClr val="0031B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701800" y="1200150"/>
            <a:ext cx="4819649" cy="1711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765525" y="1055612"/>
            <a:ext cx="78153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B5"/>
              </a:buClr>
              <a:buSzPct val="25000"/>
              <a:buFont typeface="Source Sans Pro"/>
              <a:buNone/>
            </a:pPr>
            <a:r>
              <a:rPr lang="en-US"/>
              <a:t>Development of an Enterprise2Map Javascript Library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001700" y="3572550"/>
            <a:ext cx="7140600" cy="25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          </a:t>
            </a:r>
            <a:r>
              <a:rPr lang="en-US" sz="2400" u="sng">
                <a:solidFill>
                  <a:srgbClr val="0000FF"/>
                </a:solidFill>
              </a:rPr>
              <a:t>Team:</a:t>
            </a:r>
            <a:r>
              <a:rPr lang="en-US" sz="2400">
                <a:solidFill>
                  <a:srgbClr val="0000FF"/>
                </a:solidFill>
              </a:rPr>
              <a:t> 		                                          </a:t>
            </a:r>
            <a:r>
              <a:rPr lang="en-US" sz="2400" u="sng">
                <a:solidFill>
                  <a:srgbClr val="0000FF"/>
                </a:solidFill>
              </a:rPr>
              <a:t>Mentor: </a:t>
            </a:r>
            <a:r>
              <a:rPr lang="en-US" sz="2400">
                <a:solidFill>
                  <a:srgbClr val="0000FF"/>
                </a:solidFill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       Asif Altaf                                                Niklas Peterson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    Awais Bajwa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Rahul Jyoti Nath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	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311500" y="6279550"/>
            <a:ext cx="7089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Group F, Enterprise Information System,19th Oct., 2016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935300" y="125100"/>
            <a:ext cx="67515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Converted GeoJSON Data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512" y="1115687"/>
            <a:ext cx="2200275" cy="56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" type="body"/>
          </p:nvPr>
        </p:nvSpPr>
        <p:spPr>
          <a:xfrm>
            <a:off x="362300" y="1639025"/>
            <a:ext cx="5513700" cy="46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Input Data in Turtle Format is converted to JavaScript Object containing array of enterprises as it is shown in the figure.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099875" y="737575"/>
            <a:ext cx="7467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Plotting on Map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143000" y="2362200"/>
            <a:ext cx="7467600" cy="37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Converted GeoJSON Data is then plotted on Map using LeafletJs.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3000" y="194100"/>
            <a:ext cx="7467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0378"/>
            <a:ext cx="9143998" cy="4105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38200" y="772050"/>
            <a:ext cx="7467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Pop-up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500" y="2620362"/>
            <a:ext cx="45148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43000" y="1143000"/>
            <a:ext cx="7467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5000"/>
              <a:t>Filtering Capability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43000" y="2362200"/>
            <a:ext cx="7467600" cy="37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4800"/>
              <a:t>By Features:-</a:t>
            </a:r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600"/>
              <a:t>Company, Factory, Building, Machine, Others.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4800"/>
              <a:t>By Country.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328475" y="642650"/>
            <a:ext cx="72477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Filtering Capability - II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425" y="1797162"/>
            <a:ext cx="540067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98400" y="901450"/>
            <a:ext cx="86013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Detailed Geometric Depth on Map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575" y="1769937"/>
            <a:ext cx="58293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38200" y="194100"/>
            <a:ext cx="7467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Complete View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49" y="1520078"/>
            <a:ext cx="8109951" cy="4992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143000" y="866950"/>
            <a:ext cx="7467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143000" y="2362200"/>
            <a:ext cx="7467600" cy="37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Ontology can be expanded.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Filtering can be improved by adding filtering capability on more features.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Data Parsing can be generalised further.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8825"/>
            <a:ext cx="8534400" cy="5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143000" y="1143000"/>
            <a:ext cx="7467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Introduction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143000" y="2362200"/>
            <a:ext cx="7467600" cy="37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Maps Enterprise Data on a Map.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Converts Turtle Data to a Map</a:t>
            </a:r>
            <a:br>
              <a:rPr lang="en-US"/>
            </a:br>
            <a:r>
              <a:rPr lang="en-US"/>
              <a:t>representable GeoJSON Format.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/>
              <a:t>Filtering of Data is possible.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38200" y="401125"/>
            <a:ext cx="7467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Requirements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517575" y="1759800"/>
            <a:ext cx="7936500" cy="46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Input Data should be in Turtle Format in a specific format.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Angular JS.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Leaflet.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Apache Jena Fueski.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38200" y="409775"/>
            <a:ext cx="7467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75" y="1803475"/>
            <a:ext cx="6882450" cy="43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143000" y="1143000"/>
            <a:ext cx="7467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Results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143000" y="2362200"/>
            <a:ext cx="7467600" cy="416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1200"/>
              </a:spcBef>
              <a:buClr>
                <a:srgbClr val="000000"/>
              </a:buClr>
              <a:buSzPct val="100000"/>
            </a:pPr>
            <a:r>
              <a:rPr lang="en-US" sz="4800">
                <a:solidFill>
                  <a:srgbClr val="000000"/>
                </a:solidFill>
              </a:rPr>
              <a:t>RDF -&gt; GeoJson</a:t>
            </a:r>
          </a:p>
          <a:p>
            <a:pPr indent="0" lvl="0" marL="0" rtl="0">
              <a:spcBef>
                <a:spcPts val="1200"/>
              </a:spcBef>
              <a:buNone/>
            </a:pPr>
            <a:r>
              <a:t/>
            </a:r>
            <a:endParaRPr sz="4800">
              <a:solidFill>
                <a:srgbClr val="000000"/>
              </a:solidFill>
            </a:endParaRPr>
          </a:p>
          <a:p>
            <a:pPr indent="0" lvl="0" marL="0" rtl="0">
              <a:spcBef>
                <a:spcPts val="1200"/>
              </a:spcBef>
              <a:buNone/>
            </a:pPr>
            <a:r>
              <a:rPr lang="en-US" sz="3600">
                <a:solidFill>
                  <a:schemeClr val="dk2"/>
                </a:solidFill>
              </a:rPr>
              <a:t>Takes RDF data in Turtle Format as Input and converts into GeoJson data.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143000" y="1143000"/>
            <a:ext cx="7467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Results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143000" y="2362200"/>
            <a:ext cx="7467600" cy="37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SzPct val="100000"/>
            </a:pPr>
            <a:r>
              <a:rPr lang="en-US" sz="4800"/>
              <a:t>GeoJson -&gt; Map</a:t>
            </a:r>
          </a:p>
          <a:p>
            <a:pPr indent="0" lvl="0" marL="0">
              <a:spcBef>
                <a:spcPts val="0"/>
              </a:spcBef>
              <a:buNone/>
            </a:pPr>
            <a:br>
              <a:rPr lang="en-US"/>
            </a:br>
            <a:r>
              <a:rPr lang="en-US"/>
              <a:t>GeoJson Data is plotted on the Map with the underlying features along with it.</a:t>
            </a:r>
            <a:br>
              <a:rPr lang="en-US"/>
            </a:b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143000" y="1143000"/>
            <a:ext cx="7467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Ontology</a:t>
            </a: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37" y="2417762"/>
            <a:ext cx="79914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43000" y="1143000"/>
            <a:ext cx="7467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Input Data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43000" y="2362200"/>
            <a:ext cx="7467600" cy="37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The Input Data has to comply with our Ontology.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143000" y="1143000"/>
            <a:ext cx="7467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Input Data - II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87" y="2355287"/>
            <a:ext cx="64484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