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54381C"/>
    <a:srgbClr val="A50021"/>
    <a:srgbClr val="FFFFA3"/>
    <a:srgbClr val="FFB061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 varScale="1">
        <p:scale>
          <a:sx n="91" d="100"/>
          <a:sy n="91" d="100"/>
        </p:scale>
        <p:origin x="-15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A9FD6-FA45-0248-9E20-0FE33D8D923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22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4BD77D-C779-A741-B4D6-ED3BC7CD712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1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E41FF-B1C6-0242-8063-61CB24058AF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88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42775-522A-9543-A15E-EC92EA9290B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32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68073-C34F-5B47-9A6E-1E4E9136E2D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90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7774F-A512-8149-8B6F-D18723CE63F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30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F7AEA-356C-C544-9717-A9B5E3DF947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91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F6131-0E98-F443-9086-4E6430EAC1B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91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CEB68-19F7-8244-B86E-1B1561EF1A2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8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C6C58-196C-D144-9290-554793C16D7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03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D1B6C-F852-684F-A777-3AEE5C5254E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8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229B6AF-42A8-4F4F-B537-FD0DA63A68C7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5508104" y="5013176"/>
            <a:ext cx="3544832" cy="1440160"/>
          </a:xfrm>
        </p:spPr>
        <p:txBody>
          <a:bodyPr>
            <a:normAutofit fontScale="90000"/>
          </a:bodyPr>
          <a:lstStyle/>
          <a:p>
            <a:pPr algn="r"/>
            <a:r>
              <a:rPr lang="es-UY" sz="2400" b="1" dirty="0" smtClean="0">
                <a:solidFill>
                  <a:schemeClr val="bg1"/>
                </a:solidFill>
              </a:rPr>
              <a:t>Rel-ID:Relation Identifier</a:t>
            </a:r>
            <a:r>
              <a:rPr lang="es-UY" sz="2000" b="1" dirty="0" smtClean="0">
                <a:solidFill>
                  <a:schemeClr val="bg1"/>
                </a:solidFill>
              </a:rPr>
              <a:t/>
            </a:r>
            <a:br>
              <a:rPr lang="es-UY" sz="2000" b="1" dirty="0" smtClean="0">
                <a:solidFill>
                  <a:schemeClr val="bg1"/>
                </a:solidFill>
              </a:rPr>
            </a:br>
            <a:r>
              <a:rPr lang="es-UY" sz="2000" b="1" dirty="0">
                <a:solidFill>
                  <a:schemeClr val="bg1"/>
                </a:solidFill>
              </a:rPr>
              <a:t/>
            </a:r>
            <a:br>
              <a:rPr lang="es-UY" sz="2000" b="1" dirty="0">
                <a:solidFill>
                  <a:schemeClr val="bg1"/>
                </a:solidFill>
              </a:rPr>
            </a:br>
            <a:r>
              <a:rPr lang="es-UY" sz="1800" b="1" dirty="0" smtClean="0">
                <a:solidFill>
                  <a:schemeClr val="bg1"/>
                </a:solidFill>
              </a:rPr>
              <a:t>Member: Victor Ouko</a:t>
            </a:r>
            <a:br>
              <a:rPr lang="es-UY" sz="1800" b="1" dirty="0" smtClean="0">
                <a:solidFill>
                  <a:schemeClr val="bg1"/>
                </a:solidFill>
              </a:rPr>
            </a:br>
            <a:r>
              <a:rPr lang="es-UY" sz="1800" b="1" dirty="0" smtClean="0">
                <a:solidFill>
                  <a:schemeClr val="bg1"/>
                </a:solidFill>
              </a:rPr>
              <a:t>Mentor: Kuldeep Singh</a:t>
            </a:r>
            <a:endParaRPr lang="es-ES" sz="1800" b="1" dirty="0">
              <a:solidFill>
                <a:schemeClr val="bg1"/>
              </a:solidFill>
            </a:endParaRPr>
          </a:p>
        </p:txBody>
      </p:sp>
      <p:sp>
        <p:nvSpPr>
          <p:cNvPr id="2217" name="Rectangle 169"/>
          <p:cNvSpPr>
            <a:spLocks noChangeArrowheads="1"/>
          </p:cNvSpPr>
          <p:nvPr/>
        </p:nvSpPr>
        <p:spPr bwMode="auto">
          <a:xfrm>
            <a:off x="5218113" y="5662613"/>
            <a:ext cx="34575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endParaRPr lang="es-E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Project Overview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’</a:t>
            </a:r>
            <a:r>
              <a:rPr lang="en-US" sz="2400" dirty="0" err="1" smtClean="0">
                <a:solidFill>
                  <a:schemeClr val="bg1"/>
                </a:solidFill>
              </a:rPr>
              <a:t>Rel</a:t>
            </a:r>
            <a:r>
              <a:rPr lang="en-US" sz="2400" dirty="0" smtClean="0">
                <a:solidFill>
                  <a:schemeClr val="bg1"/>
                </a:solidFill>
              </a:rPr>
              <a:t>-ID’ is a module that solves relation identification tasks, intended for use in question answering applications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Example: Who is the wife of Barack Obama?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Entity: </a:t>
            </a:r>
            <a:r>
              <a:rPr lang="en-US" sz="2000" dirty="0" err="1" smtClean="0">
                <a:solidFill>
                  <a:schemeClr val="bg1"/>
                </a:solidFill>
              </a:rPr>
              <a:t>Barach</a:t>
            </a:r>
            <a:r>
              <a:rPr lang="en-US" sz="2000" dirty="0" smtClean="0">
                <a:solidFill>
                  <a:schemeClr val="bg1"/>
                </a:solidFill>
              </a:rPr>
              <a:t> Obama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Relation: Spouse of</a:t>
            </a:r>
          </a:p>
          <a:p>
            <a:pPr lvl="1"/>
            <a:r>
              <a:rPr lang="en-US" sz="2000" dirty="0" err="1" smtClean="0">
                <a:solidFill>
                  <a:schemeClr val="bg1"/>
                </a:solidFill>
              </a:rPr>
              <a:t>DBpedia</a:t>
            </a:r>
            <a:r>
              <a:rPr lang="en-US" sz="2000" dirty="0" smtClean="0">
                <a:solidFill>
                  <a:schemeClr val="bg1"/>
                </a:solidFill>
              </a:rPr>
              <a:t> relation entry: </a:t>
            </a:r>
            <a:r>
              <a:rPr lang="en-US" sz="2000" dirty="0" err="1" smtClean="0">
                <a:solidFill>
                  <a:schemeClr val="bg1"/>
                </a:solidFill>
              </a:rPr>
              <a:t>db:spouse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Objective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To extract relations from given queries in the most efficient way through elastic search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703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Tasks (Module)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Relation recognition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Relation matching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17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7784" y="404664"/>
            <a:ext cx="41607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System Architecture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24993"/>
            <a:ext cx="7776864" cy="485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1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Implementation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6" descr="CMqONqUVAAAtFZ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780928"/>
            <a:ext cx="1512168" cy="1296144"/>
          </a:xfrm>
          <a:prstGeom prst="rect">
            <a:avLst/>
          </a:prstGeom>
        </p:spPr>
      </p:pic>
      <p:pic>
        <p:nvPicPr>
          <p:cNvPr id="8" name="Picture 7" descr="Rub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80928"/>
            <a:ext cx="1512167" cy="1224136"/>
          </a:xfrm>
          <a:prstGeom prst="rect">
            <a:avLst/>
          </a:prstGeom>
        </p:spPr>
      </p:pic>
      <p:pic>
        <p:nvPicPr>
          <p:cNvPr id="9" name="Picture 8" descr="monitor-and-keyboard-clip-art-clipart-panda-free-clipart-images-Uj1Vzj-clipar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80928"/>
            <a:ext cx="1152128" cy="11816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576" y="2348880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63688" y="328498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11760" y="3573016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43808" y="2276872"/>
            <a:ext cx="217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Generate Relations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2080" y="2348880"/>
            <a:ext cx="203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Relation Matching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16016" y="328498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389" name="Straight Arrow Connector 144388"/>
          <p:cNvCxnSpPr/>
          <p:nvPr/>
        </p:nvCxnSpPr>
        <p:spPr>
          <a:xfrm flipV="1">
            <a:off x="5292080" y="3573016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394" name="Straight Arrow Connector 144393"/>
          <p:cNvCxnSpPr/>
          <p:nvPr/>
        </p:nvCxnSpPr>
        <p:spPr>
          <a:xfrm>
            <a:off x="5292080" y="1628800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401" name="TextBox 144400"/>
          <p:cNvSpPr txBox="1"/>
          <p:nvPr/>
        </p:nvSpPr>
        <p:spPr>
          <a:xfrm>
            <a:off x="1475656" y="530120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Stanford NLP Parser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404" name="TextBox 144403"/>
          <p:cNvSpPr txBox="1"/>
          <p:nvPr/>
        </p:nvSpPr>
        <p:spPr>
          <a:xfrm>
            <a:off x="4427984" y="5301208"/>
            <a:ext cx="212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Patty Data-Set 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4405" name="TextBox 144404"/>
          <p:cNvSpPr txBox="1"/>
          <p:nvPr/>
        </p:nvSpPr>
        <p:spPr>
          <a:xfrm>
            <a:off x="4139952" y="1196752"/>
            <a:ext cx="2442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Elastic Search Engine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4408" name="Picture 144407" descr="output-d-block-green-lettering-text-arrow-circle-purple-background-5845842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705" y="5616624"/>
            <a:ext cx="1515295" cy="1241376"/>
          </a:xfrm>
          <a:prstGeom prst="rect">
            <a:avLst/>
          </a:prstGeom>
        </p:spPr>
      </p:pic>
      <p:cxnSp>
        <p:nvCxnSpPr>
          <p:cNvPr id="144410" name="Elbow Connector 144409"/>
          <p:cNvCxnSpPr/>
          <p:nvPr/>
        </p:nvCxnSpPr>
        <p:spPr>
          <a:xfrm rot="16200000" flipH="1">
            <a:off x="6624228" y="4329100"/>
            <a:ext cx="1440160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420" name="TextBox 144419"/>
          <p:cNvSpPr txBox="1"/>
          <p:nvPr/>
        </p:nvSpPr>
        <p:spPr>
          <a:xfrm>
            <a:off x="6084168" y="6093296"/>
            <a:ext cx="14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Text Outputs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2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Project Results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		</a:t>
            </a:r>
            <a:r>
              <a:rPr lang="en-US" sz="2400" dirty="0" err="1" smtClean="0"/>
              <a:t>OpenIE</a:t>
            </a:r>
            <a:endParaRPr lang="en-US" sz="2400" dirty="0" smtClean="0"/>
          </a:p>
        </p:txBody>
      </p:sp>
      <p:pic>
        <p:nvPicPr>
          <p:cNvPr id="2" name="Picture 1" descr="Screen Shot 2016-10-19 at 10.11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828092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7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Project Results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	</a:t>
            </a:r>
            <a:r>
              <a:rPr lang="en-US" sz="2400" dirty="0" smtClean="0"/>
              <a:t>Relation Extractor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 descr="Screen Shot 2016-10-19 at 10.04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37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Project Results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For the given natural language question, corresponding </a:t>
            </a:r>
            <a:r>
              <a:rPr lang="en-US" sz="2400" dirty="0" err="1" smtClean="0">
                <a:solidFill>
                  <a:schemeClr val="bg1"/>
                </a:solidFill>
              </a:rPr>
              <a:t>DBpedia</a:t>
            </a:r>
            <a:r>
              <a:rPr lang="en-US" sz="2400" dirty="0" smtClean="0">
                <a:solidFill>
                  <a:schemeClr val="bg1"/>
                </a:solidFill>
              </a:rPr>
              <a:t> relation is extracted successfully.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Elastic search has been implemented over PATTY to improve the search process.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5965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10883</TotalTime>
  <Words>130</Words>
  <Application>Microsoft Macintosh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Diseño predeterminado</vt:lpstr>
      <vt:lpstr>Rel-ID:Relation Identifier  Member: Victor Ouko Mentor: Kuldeep Singh</vt:lpstr>
      <vt:lpstr>Project Overview</vt:lpstr>
      <vt:lpstr>Objective</vt:lpstr>
      <vt:lpstr>Tasks (Module)</vt:lpstr>
      <vt:lpstr>PowerPoint Presentation</vt:lpstr>
      <vt:lpstr>Implementation</vt:lpstr>
      <vt:lpstr>Project Results</vt:lpstr>
      <vt:lpstr>Project Results</vt:lpstr>
      <vt:lpstr>Project Results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Apple</cp:lastModifiedBy>
  <cp:revision>888</cp:revision>
  <dcterms:created xsi:type="dcterms:W3CDTF">2010-05-23T14:28:12Z</dcterms:created>
  <dcterms:modified xsi:type="dcterms:W3CDTF">2016-10-19T10:03:41Z</dcterms:modified>
</cp:coreProperties>
</file>