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7A-74A7-49CC-8E0C-AFF74136D0A6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D1F-C836-4028-9BDE-4B8F9B910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8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9B-094E-4040-B6EC-0F5576ABD2BE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I 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364215" y="324547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Tutor: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Architecture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35" y="1003961"/>
            <a:ext cx="8775364" cy="53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Sequence diagram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801" y="1487735"/>
            <a:ext cx="5885714" cy="41142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70" y="1426775"/>
            <a:ext cx="3924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latin typeface="Garamond" panose="02020404030301010803" pitchFamily="18" charset="0"/>
              </a:rPr>
              <a:t>Workplan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9301" y="1498600"/>
            <a:ext cx="5245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Front end</a:t>
            </a:r>
          </a:p>
          <a:p>
            <a:endParaRPr lang="en-US" b="1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01.06 – 01.07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Implementing the possibility of file uploading;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Visualizing the data (in XML format).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01.07 – 01.08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Implementing the possibility of browsing in the achieved result.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01.08 – 01.09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Testing of created tools;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Creating specifications and documents.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805" y="1498600"/>
            <a:ext cx="4942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Back end</a:t>
            </a:r>
          </a:p>
          <a:p>
            <a:endParaRPr lang="en-US" b="1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01.06 – 01.07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Development and </a:t>
            </a:r>
            <a:r>
              <a:rPr lang="en-US" dirty="0">
                <a:latin typeface="Garamond" panose="02020404030301010803" pitchFamily="18" charset="0"/>
              </a:rPr>
              <a:t>r</a:t>
            </a:r>
            <a:r>
              <a:rPr lang="en-US" dirty="0" smtClean="0">
                <a:latin typeface="Garamond" panose="02020404030301010803" pitchFamily="18" charset="0"/>
              </a:rPr>
              <a:t>ealization of matching logic.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01.07 – 01.08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Development and realization of transport and security logics.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i="1" dirty="0" smtClean="0">
                <a:latin typeface="Garamond" panose="02020404030301010803" pitchFamily="18" charset="0"/>
              </a:rPr>
              <a:t>01.08 – 01.09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Testing of created tools;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Creating specifications and documents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</a:p>
          <a:p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Integration </a:t>
            </a:r>
            <a:r>
              <a:rPr lang="en-US" sz="2800" b="1" dirty="0">
                <a:latin typeface="Garamond" panose="02020404030301010803" pitchFamily="18" charset="0"/>
              </a:rPr>
              <a:t>of I 4.0 </a:t>
            </a:r>
            <a:r>
              <a:rPr lang="en-US" sz="3200" b="1" dirty="0">
                <a:latin typeface="Garamond" panose="02020404030301010803" pitchFamily="18" charset="0"/>
              </a:rPr>
              <a:t>standards</a:t>
            </a:r>
            <a:endParaRPr lang="ru-RU" sz="2800" b="1" dirty="0">
              <a:latin typeface="Garamond" panose="02020404030301010803" pitchFamily="18" charset="0"/>
            </a:endParaRPr>
          </a:p>
          <a:p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349368" y="2480370"/>
            <a:ext cx="33137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Garamond" panose="02020404030301010803" pitchFamily="18" charset="0"/>
              </a:rPr>
              <a:t>Q&amp;A?</a:t>
            </a:r>
            <a:endParaRPr lang="ru-RU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Office PowerPoint</Application>
  <PresentationFormat>Широкоэкранный</PresentationFormat>
  <Paragraphs>41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6</cp:revision>
  <dcterms:created xsi:type="dcterms:W3CDTF">2016-05-30T20:46:12Z</dcterms:created>
  <dcterms:modified xsi:type="dcterms:W3CDTF">2016-05-31T22:19:50Z</dcterms:modified>
</cp:coreProperties>
</file>