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0D22883-3047-49EB-88D2-584F8C47D9A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898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0D22883-3047-49EB-88D2-584F8C47D9A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930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A083081-E3A8-4989-A595-2C1DA5E974D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AB66000-668C-478F-9E13-DA45892CE60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81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9EDD05-8221-4274-921D-C63027476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53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A9AE4C6-91B5-43C9-BB6F-CD87045F710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56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Рисунок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Рисунок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7/5/16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E60BF3-874E-41B7-B982-E9EF74F6916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7/5/16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A7E3F2-0795-4B50-9124-7CF77D6111C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Рисунок 3"/>
          <p:cNvPicPr/>
          <p:nvPr/>
        </p:nvPicPr>
        <p:blipFill>
          <a:blip r:embed="rId3"/>
          <a:stretch/>
        </p:blipFill>
        <p:spPr>
          <a:xfrm>
            <a:off x="10325160" y="6073920"/>
            <a:ext cx="1866240" cy="6663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734544" y="1571137"/>
            <a:ext cx="778428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   Integration of I4.0 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standards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Alina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Arunova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, Maxim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Maltsev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, Philipp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Matyash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Sattar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Rahimbeyli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989793" y="3259080"/>
            <a:ext cx="2263389" cy="3575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Mentor: </a:t>
            </a:r>
            <a:r>
              <a:rPr lang="en-US" sz="18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Irlán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tium Basic"/>
              </a:rPr>
              <a:t>Grangel</a:t>
            </a:r>
            <a:endParaRPr lang="en-US" sz="18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Рисунок 4"/>
          <p:cNvPicPr/>
          <p:nvPr/>
        </p:nvPicPr>
        <p:blipFill>
          <a:blip r:embed="rId3"/>
          <a:stretch/>
        </p:blipFill>
        <p:spPr>
          <a:xfrm>
            <a:off x="10325160" y="6073920"/>
            <a:ext cx="1866240" cy="6663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0"/>
            <a:ext cx="11303280" cy="88848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Testing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Рисунок 9"/>
          <p:cNvPicPr/>
          <p:nvPr/>
        </p:nvPicPr>
        <p:blipFill>
          <a:blip r:embed="rId4"/>
          <a:stretch/>
        </p:blipFill>
        <p:spPr>
          <a:xfrm>
            <a:off x="11303280" y="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206280" y="63712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154960" y="2358656"/>
            <a:ext cx="3496680" cy="33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Unit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Integration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System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Performance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Рисунок 5"/>
          <p:cNvPicPr/>
          <p:nvPr/>
        </p:nvPicPr>
        <p:blipFill>
          <a:blip r:embed="rId5"/>
          <a:stretch/>
        </p:blipFill>
        <p:spPr>
          <a:xfrm>
            <a:off x="7386120" y="2212920"/>
            <a:ext cx="3123720" cy="291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4"/>
          <p:cNvPicPr/>
          <p:nvPr/>
        </p:nvPicPr>
        <p:blipFill>
          <a:blip r:embed="rId3"/>
          <a:stretch/>
        </p:blipFill>
        <p:spPr>
          <a:xfrm>
            <a:off x="10325160" y="6073920"/>
            <a:ext cx="1866240" cy="6663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06280" y="63712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983781" y="2393362"/>
            <a:ext cx="1886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Front 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763961" y="2464545"/>
            <a:ext cx="1805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Back End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2"/>
          <p:cNvPicPr/>
          <p:nvPr/>
        </p:nvPicPr>
        <p:blipFill>
          <a:blip r:embed="rId4"/>
          <a:stretch/>
        </p:blipFill>
        <p:spPr>
          <a:xfrm>
            <a:off x="5117400" y="3239002"/>
            <a:ext cx="1305720" cy="1305720"/>
          </a:xfrm>
          <a:prstGeom prst="rect">
            <a:avLst/>
          </a:prstGeom>
          <a:ln>
            <a:noFill/>
          </a:ln>
        </p:spPr>
      </p:pic>
      <p:sp>
        <p:nvSpPr>
          <p:cNvPr id="99" name="CustomShape 5"/>
          <p:cNvSpPr/>
          <p:nvPr/>
        </p:nvSpPr>
        <p:spPr>
          <a:xfrm>
            <a:off x="1525148" y="1194660"/>
            <a:ext cx="10569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Unit testing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verifies the functionality of a specific section of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5"/>
          <a:stretch/>
        </p:blipFill>
        <p:spPr>
          <a:xfrm>
            <a:off x="8668741" y="2784682"/>
            <a:ext cx="1760040" cy="1760040"/>
          </a:xfrm>
          <a:prstGeom prst="rect">
            <a:avLst/>
          </a:prstGeom>
          <a:ln>
            <a:noFill/>
          </a:ln>
        </p:spPr>
      </p:pic>
      <p:pic>
        <p:nvPicPr>
          <p:cNvPr id="101" name="Рисунок 20"/>
          <p:cNvPicPr/>
          <p:nvPr/>
        </p:nvPicPr>
        <p:blipFill>
          <a:blip r:embed="rId6"/>
          <a:stretch/>
        </p:blipFill>
        <p:spPr>
          <a:xfrm>
            <a:off x="8548141" y="4415122"/>
            <a:ext cx="2237400" cy="565920"/>
          </a:xfrm>
          <a:prstGeom prst="rect">
            <a:avLst/>
          </a:prstGeom>
          <a:ln>
            <a:noFill/>
          </a:ln>
        </p:spPr>
      </p:pic>
      <p:pic>
        <p:nvPicPr>
          <p:cNvPr id="102" name="Picture 6"/>
          <p:cNvPicPr/>
          <p:nvPr/>
        </p:nvPicPr>
        <p:blipFill>
          <a:blip r:embed="rId7"/>
          <a:stretch/>
        </p:blipFill>
        <p:spPr>
          <a:xfrm>
            <a:off x="530640" y="2057040"/>
            <a:ext cx="3296160" cy="4016880"/>
          </a:xfrm>
          <a:prstGeom prst="rect">
            <a:avLst/>
          </a:prstGeom>
          <a:ln>
            <a:noFill/>
          </a:ln>
        </p:spPr>
      </p:pic>
      <p:sp>
        <p:nvSpPr>
          <p:cNvPr id="13" name="CustomShape 1"/>
          <p:cNvSpPr/>
          <p:nvPr/>
        </p:nvSpPr>
        <p:spPr>
          <a:xfrm>
            <a:off x="0" y="0"/>
            <a:ext cx="11303280" cy="88848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Unit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" name="Рисунок 9"/>
          <p:cNvPicPr/>
          <p:nvPr/>
        </p:nvPicPr>
        <p:blipFill>
          <a:blip r:embed="rId8"/>
          <a:stretch/>
        </p:blipFill>
        <p:spPr>
          <a:xfrm>
            <a:off x="11303280" y="0"/>
            <a:ext cx="888480" cy="8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4"/>
          <p:cNvPicPr/>
          <p:nvPr/>
        </p:nvPicPr>
        <p:blipFill>
          <a:blip r:embed="rId3"/>
          <a:stretch/>
        </p:blipFill>
        <p:spPr>
          <a:xfrm>
            <a:off x="10325160" y="6073920"/>
            <a:ext cx="1866240" cy="66636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206280" y="63712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519480" y="1246320"/>
            <a:ext cx="110397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Integration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and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testing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will be held in order to find defects in the interfaces and interaction between modules.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36953" y="2424759"/>
            <a:ext cx="7624440" cy="34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Goals: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To test the communication between different layers of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application using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SoapUI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To develop a tool for automatic testing;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To develop and use a Golden Standard as a measure of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success.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Рисунок 13"/>
          <p:cNvPicPr/>
          <p:nvPr/>
        </p:nvPicPr>
        <p:blipFill>
          <a:blip r:embed="rId4"/>
          <a:stretch/>
        </p:blipFill>
        <p:spPr>
          <a:xfrm>
            <a:off x="7851960" y="3256920"/>
            <a:ext cx="3895200" cy="199980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5"/>
          <p:cNvPicPr/>
          <p:nvPr/>
        </p:nvPicPr>
        <p:blipFill>
          <a:blip r:embed="rId5"/>
          <a:stretch/>
        </p:blipFill>
        <p:spPr>
          <a:xfrm>
            <a:off x="5843993" y="3882399"/>
            <a:ext cx="824040" cy="746280"/>
          </a:xfrm>
          <a:prstGeom prst="rect">
            <a:avLst/>
          </a:prstGeom>
          <a:ln>
            <a:noFill/>
          </a:ln>
        </p:spPr>
      </p:pic>
      <p:sp>
        <p:nvSpPr>
          <p:cNvPr id="10" name="CustomShape 1"/>
          <p:cNvSpPr/>
          <p:nvPr/>
        </p:nvSpPr>
        <p:spPr>
          <a:xfrm>
            <a:off x="0" y="0"/>
            <a:ext cx="11303280" cy="88848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Integration/System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" name="Рисунок 9"/>
          <p:cNvPicPr/>
          <p:nvPr/>
        </p:nvPicPr>
        <p:blipFill>
          <a:blip r:embed="rId6"/>
          <a:stretch/>
        </p:blipFill>
        <p:spPr>
          <a:xfrm>
            <a:off x="11303280" y="0"/>
            <a:ext cx="888480" cy="8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Рисунок 4"/>
          <p:cNvPicPr/>
          <p:nvPr/>
        </p:nvPicPr>
        <p:blipFill>
          <a:blip r:embed="rId3"/>
          <a:stretch/>
        </p:blipFill>
        <p:spPr>
          <a:xfrm>
            <a:off x="10325160" y="6073920"/>
            <a:ext cx="1866240" cy="66636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06280" y="63712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Рисунок 6"/>
          <p:cNvPicPr/>
          <p:nvPr/>
        </p:nvPicPr>
        <p:blipFill>
          <a:blip r:embed="rId4"/>
          <a:stretch/>
        </p:blipFill>
        <p:spPr>
          <a:xfrm>
            <a:off x="914400" y="2757600"/>
            <a:ext cx="1283760" cy="13572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215280" y="1190520"/>
            <a:ext cx="5911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Performance testing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should check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responsiveness and stability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under a particular workload.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2"/>
          <p:cNvPicPr/>
          <p:nvPr/>
        </p:nvPicPr>
        <p:blipFill>
          <a:blip r:embed="rId5"/>
          <a:stretch/>
        </p:blipFill>
        <p:spPr>
          <a:xfrm>
            <a:off x="1608120" y="4730760"/>
            <a:ext cx="2689560" cy="1487160"/>
          </a:xfrm>
          <a:prstGeom prst="rect">
            <a:avLst/>
          </a:prstGeom>
          <a:ln>
            <a:noFill/>
          </a:ln>
        </p:spPr>
      </p:pic>
      <p:pic>
        <p:nvPicPr>
          <p:cNvPr id="118" name="Рисунок 117"/>
          <p:cNvPicPr/>
          <p:nvPr/>
        </p:nvPicPr>
        <p:blipFill>
          <a:blip r:embed="rId6"/>
          <a:stretch/>
        </p:blipFill>
        <p:spPr>
          <a:xfrm>
            <a:off x="6446880" y="1097280"/>
            <a:ext cx="4800240" cy="539064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7"/>
          <a:stretch/>
        </p:blipFill>
        <p:spPr>
          <a:xfrm rot="12000">
            <a:off x="3011760" y="2912400"/>
            <a:ext cx="2289600" cy="110700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0"/>
            <a:ext cx="11303280" cy="88848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Performance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" name="Рисунок 9"/>
          <p:cNvPicPr/>
          <p:nvPr/>
        </p:nvPicPr>
        <p:blipFill>
          <a:blip r:embed="rId8"/>
          <a:stretch/>
        </p:blipFill>
        <p:spPr>
          <a:xfrm>
            <a:off x="11303280" y="0"/>
            <a:ext cx="888480" cy="8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11"/>
          <p:cNvPicPr/>
          <p:nvPr/>
        </p:nvPicPr>
        <p:blipFill>
          <a:blip r:embed="rId2"/>
          <a:stretch/>
        </p:blipFill>
        <p:spPr>
          <a:xfrm>
            <a:off x="10325160" y="6073920"/>
            <a:ext cx="1866240" cy="66636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206280" y="63712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06880" y="2480400"/>
            <a:ext cx="37990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Q&amp;A?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0" y="0"/>
            <a:ext cx="11303280" cy="888480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Integration of I4.0 standards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Рисунок 9"/>
          <p:cNvPicPr/>
          <p:nvPr/>
        </p:nvPicPr>
        <p:blipFill>
          <a:blip r:embed="rId3"/>
          <a:stretch/>
        </p:blipFill>
        <p:spPr>
          <a:xfrm>
            <a:off x="11303280" y="0"/>
            <a:ext cx="888480" cy="8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137</Words>
  <Application>Microsoft Office PowerPoint</Application>
  <PresentationFormat>Широкоэкранный</PresentationFormat>
  <Paragraphs>46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Garamond</vt:lpstr>
      <vt:lpstr>Gentium Basic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Максим</dc:creator>
  <dc:description/>
  <cp:lastModifiedBy>Максим</cp:lastModifiedBy>
  <cp:revision>19</cp:revision>
  <dcterms:created xsi:type="dcterms:W3CDTF">2016-05-30T20:46:12Z</dcterms:created>
  <dcterms:modified xsi:type="dcterms:W3CDTF">2016-07-06T12:33:25Z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