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Montserra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a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317000" y="1270712"/>
            <a:ext cx="73503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ar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SEMANTIC BLOCKCHAIN </a:t>
            </a:r>
            <a:r>
              <a:rPr b="1" lang="ar" sz="3600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439733" y="316452"/>
            <a:ext cx="653081" cy="467153"/>
            <a:chOff x="5292575" y="3681900"/>
            <a:chExt cx="420150" cy="373275"/>
          </a:xfrm>
        </p:grpSpPr>
        <p:sp>
          <p:nvSpPr>
            <p:cNvPr id="61" name="Shape 6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/>
        </p:nvSpPr>
        <p:spPr>
          <a:xfrm>
            <a:off x="3649203" y="3778744"/>
            <a:ext cx="5494799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a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Mentor: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a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Dr. Maria-Esther Vidal</a:t>
            </a:r>
            <a:br>
              <a:rPr lang="a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lang="a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Members: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a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Firas, Ernane, Matthew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_Diagram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5" y="0"/>
            <a:ext cx="8243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49" y="0"/>
            <a:ext cx="82980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2" y="0"/>
            <a:ext cx="87429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4" y="109401"/>
            <a:ext cx="8025848" cy="2713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82575" y="3295575"/>
            <a:ext cx="80259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ar" sz="4000">
                <a:solidFill>
                  <a:schemeClr val="dk2"/>
                </a:solidFill>
              </a:rPr>
              <a:t>Best Poster Award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ar" sz="4000">
                <a:solidFill>
                  <a:schemeClr val="dk2"/>
                </a:solidFill>
              </a:rPr>
              <a:t>“ Semantic BlockChain”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