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Relationship Id="rId4" Type="http://schemas.openxmlformats.org/officeDocument/2006/relationships/image" Target="../media/image01.png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jpg"/><Relationship Id="rId4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Semantic Blockchain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0" y="2834125"/>
            <a:ext cx="9144000" cy="173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Mentor: </a:t>
            </a:r>
            <a:r>
              <a:rPr i="1" lang="en"/>
              <a:t>Prof. Dr. Maria-Esther Vidal</a:t>
            </a:r>
            <a:br>
              <a:rPr lang="en"/>
            </a:br>
            <a:br>
              <a:rPr lang="en"/>
            </a:br>
            <a:r>
              <a:rPr lang="en"/>
              <a:t>Team Members: </a:t>
            </a:r>
            <a:r>
              <a:rPr i="1" lang="en"/>
              <a:t>Firas, Ernane, Matthew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lockchain.info-logo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525" y="108650"/>
            <a:ext cx="1871476" cy="1871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Semantic_Web.png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012" y="178101"/>
            <a:ext cx="1503549" cy="173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nn-university.jpg"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2525" y="2"/>
            <a:ext cx="1871474" cy="78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Use Case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i="1"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lockChain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623887"/>
            <a:ext cx="5829300" cy="389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n-university.jpg"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25" y="2"/>
            <a:ext cx="1871474" cy="78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007850" y="857250"/>
            <a:ext cx="7128300" cy="4206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nfos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187" y="982287"/>
            <a:ext cx="6737625" cy="388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User Interface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nn-university.jpg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25" y="2"/>
            <a:ext cx="1871474" cy="78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54725" y="688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1371600">
              <a:spcBef>
                <a:spcPts val="0"/>
              </a:spcBef>
              <a:buNone/>
            </a:pPr>
            <a:r>
              <a:rPr b="1" i="1" lang="en"/>
              <a:t>Applications and Future Aspects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321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mining (graph mining) to identify patterns.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efficient queries.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Link to Open Data Cloud.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Facilitate Blockchain 2.0 applications.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Android Application (Semantic Wallet)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lockchain-01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700" y="2499512"/>
            <a:ext cx="32385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n-university.jpg"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25" y="2"/>
            <a:ext cx="1871474" cy="78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infose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34" y="0"/>
            <a:ext cx="460512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n-university.jpg"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25" y="2"/>
            <a:ext cx="1871474" cy="78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en"/>
              <a:t>Notable Addresses</a:t>
            </a:r>
          </a:p>
        </p:txBody>
      </p:sp>
      <p:sp>
        <p:nvSpPr>
          <p:cNvPr id="72" name="Shape 72"/>
          <p:cNvSpPr/>
          <p:nvPr/>
        </p:nvSpPr>
        <p:spPr>
          <a:xfrm>
            <a:off x="548150" y="493525"/>
            <a:ext cx="6567900" cy="4563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otable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37" y="617825"/>
            <a:ext cx="6357874" cy="43521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nn-university.jp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25" y="2"/>
            <a:ext cx="1871474" cy="78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en"/>
              <a:t>Transaction Analysis</a:t>
            </a:r>
          </a:p>
        </p:txBody>
      </p:sp>
      <p:sp>
        <p:nvSpPr>
          <p:cNvPr id="81" name="Shape 81"/>
          <p:cNvSpPr/>
          <p:nvPr/>
        </p:nvSpPr>
        <p:spPr>
          <a:xfrm>
            <a:off x="2002250" y="690300"/>
            <a:ext cx="5249100" cy="427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ddress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300" y="837575"/>
            <a:ext cx="4561675" cy="40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nn-university.jpg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25" y="2"/>
            <a:ext cx="1871474" cy="78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47100" y="1088100"/>
            <a:ext cx="8449800" cy="2967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ddress_II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37" y="1219973"/>
            <a:ext cx="7847174" cy="26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Transaction Analysis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nn-university.jp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25" y="2"/>
            <a:ext cx="1871474" cy="78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en"/>
              <a:t>Relational Database Model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822775"/>
            <a:ext cx="8520600" cy="10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→ Bitcoin Block Explorer (BBE)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BlockChain.info</a:t>
            </a:r>
          </a:p>
        </p:txBody>
      </p:sp>
      <p:pic>
        <p:nvPicPr>
          <p:cNvPr descr="KtNLV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237" y="1620950"/>
            <a:ext cx="4763175" cy="329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nn-university.jp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25" y="2"/>
            <a:ext cx="1871474" cy="78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747437" y="1300950"/>
            <a:ext cx="5961300" cy="321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ddress_III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350" y="1500778"/>
            <a:ext cx="5631473" cy="281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Transaction Analysis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822775"/>
            <a:ext cx="8520600" cy="108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→ Triplestore Data Model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nn-university.jp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25" y="2"/>
            <a:ext cx="1871474" cy="78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0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12" y="1403762"/>
            <a:ext cx="7096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Status Quo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nn-university.jpg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25" y="2"/>
            <a:ext cx="1871474" cy="78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Data Enhancement</a:t>
            </a:r>
          </a:p>
        </p:txBody>
      </p:sp>
      <p:pic>
        <p:nvPicPr>
          <p:cNvPr descr="ok.jp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62" y="812699"/>
            <a:ext cx="7564274" cy="425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 flipH="1">
            <a:off x="1569750" y="3223750"/>
            <a:ext cx="4382700" cy="7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nn-university.jp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25" y="2"/>
            <a:ext cx="1871474" cy="78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