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42" r:id="rId14"/>
    <p:sldId id="644" r:id="rId15"/>
    <p:sldId id="645" r:id="rId16"/>
    <p:sldId id="631" r:id="rId17"/>
    <p:sldId id="646" r:id="rId18"/>
    <p:sldId id="634" r:id="rId19"/>
    <p:sldId id="643" r:id="rId20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1578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18/10/2015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REST API Client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781784"/>
            <a:ext cx="555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LoginService</a:t>
            </a:r>
            <a:endParaRPr lang="en-US" sz="2400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User-agent authentication flow. </a:t>
            </a:r>
            <a:r>
              <a:rPr lang="en-US" sz="2800" dirty="0" smtClean="0">
                <a:ea typeface="Roboto medium" pitchFamily="2" charset="0"/>
              </a:rPr>
              <a:t>Must be configured in salesforce as external app. </a:t>
            </a:r>
          </a:p>
          <a:p>
            <a:endParaRPr lang="en-US" sz="2800" dirty="0" smtClean="0">
              <a:ea typeface="Roboto medium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ContactService</a:t>
            </a:r>
          </a:p>
          <a:p>
            <a:r>
              <a:rPr lang="en-US" sz="2800" dirty="0" smtClean="0">
                <a:ea typeface="Roboto medium" pitchFamily="2" charset="0"/>
              </a:rPr>
              <a:t>Access Contact objects of salesforce. Implemented as simple CRUD operations.</a:t>
            </a:r>
            <a:endParaRPr lang="en-US" sz="2800" dirty="0">
              <a:ea typeface="Roboto medium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909713"/>
            <a:ext cx="3700460" cy="51525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03912" y="6462159"/>
            <a:ext cx="354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Salesforce </a:t>
            </a:r>
            <a:r>
              <a:rPr lang="en-US" sz="1000" dirty="0" smtClean="0"/>
              <a:t>user-agent authentication flow [1</a:t>
            </a:r>
            <a:r>
              <a:rPr lang="en-US" sz="1000" dirty="0" smtClean="0"/>
              <a:t>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4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RDF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err="1" smtClean="0">
                <a:latin typeface="+mj-lt"/>
              </a:rPr>
              <a:t>Contact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ContactService extracts </a:t>
            </a:r>
            <a:r>
              <a:rPr lang="en-US" sz="2800" b="1" dirty="0" err="1" smtClean="0">
                <a:ea typeface="Roboto medium" pitchFamily="2" charset="0"/>
              </a:rPr>
              <a:t>foaf:person</a:t>
            </a:r>
            <a:r>
              <a:rPr lang="en-US" sz="2800" dirty="0" smtClean="0">
                <a:ea typeface="Roboto medium" pitchFamily="2" charset="0"/>
              </a:rPr>
              <a:t> types and transforms them to contact objects. Use reflection to iterate over properties.</a:t>
            </a:r>
          </a:p>
          <a:p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4371" y="3272310"/>
            <a:ext cx="63612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</a:rPr>
              <a:t>eccenca:stramp</a:t>
            </a:r>
            <a:r>
              <a:rPr lang="de-DE" dirty="0">
                <a:latin typeface="Courier New" panose="02070309020205020404" pitchFamily="49" charset="0"/>
              </a:rPr>
              <a:t> a </a:t>
            </a:r>
            <a:r>
              <a:rPr lang="de-DE" dirty="0" err="1">
                <a:latin typeface="Courier New" panose="02070309020205020404" pitchFamily="49" charset="0"/>
              </a:rPr>
              <a:t>foaf:Person</a:t>
            </a:r>
            <a:r>
              <a:rPr lang="de-DE" dirty="0">
                <a:latin typeface="Courier New" panose="02070309020205020404" pitchFamily="49" charset="0"/>
              </a:rPr>
              <a:t>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foaf:title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Dr."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foaf:givenName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Sebastian"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foaf:familyName</a:t>
            </a:r>
            <a:r>
              <a:rPr lang="de-DE" dirty="0">
                <a:latin typeface="Courier New" panose="02070309020205020404" pitchFamily="49" charset="0"/>
              </a:rPr>
              <a:t> "Tramp" ;</a:t>
            </a:r>
          </a:p>
          <a:p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</a:rPr>
              <a:t>odette:position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</a:rPr>
              <a:t>"Head </a:t>
            </a:r>
            <a:r>
              <a:rPr lang="de-DE" dirty="0" err="1">
                <a:latin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</a:rPr>
              <a:t> Development"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odette:telephoneNumber</a:t>
            </a:r>
            <a:r>
              <a:rPr lang="de-DE" dirty="0">
                <a:latin typeface="Courier New" panose="02070309020205020404" pitchFamily="49" charset="0"/>
              </a:rPr>
              <a:t> "+49 341 26508028"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odette:emailAddress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stramp@brox.de" </a:t>
            </a:r>
          </a:p>
          <a:p>
            <a:r>
              <a:rPr lang="de-DE" dirty="0">
                <a:latin typeface="Courier New" panose="02070309020205020404" pitchFamily="49" charset="0"/>
              </a:rPr>
              <a:t>.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64348" y="3272310"/>
            <a:ext cx="49382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familyName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position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telephoneNumber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emailAdress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smtClean="0">
                <a:latin typeface="+mj-lt"/>
              </a:rPr>
              <a:t>RDF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 class implements a method to convert the instance to an RDF representation</a:t>
            </a:r>
            <a:r>
              <a:rPr lang="en-US" sz="2800" dirty="0">
                <a:ea typeface="Roboto medium" pitchFamily="2" charset="0"/>
              </a:rPr>
              <a:t>.</a:t>
            </a:r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38578" y="2841423"/>
            <a:ext cx="104309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toRdf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Model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ModelFactory.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createDefaultModel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Resource </a:t>
            </a:r>
            <a:r>
              <a:rPr lang="en-GB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ResourceFactory.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createResource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FOAF.getURI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.getFamilyName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.setNsPrefix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foaf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FOAF.</a:t>
            </a:r>
            <a:r>
              <a:rPr lang="en-GB" b="1" i="1" dirty="0">
                <a:solidFill>
                  <a:srgbClr val="0000C0"/>
                </a:solidFill>
                <a:latin typeface="Consolas" panose="020B0609020204030204" pitchFamily="49" charset="0"/>
              </a:rPr>
              <a:t>NS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RDF.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family_name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.getFamilyName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Future </a:t>
            </a:r>
            <a:r>
              <a:rPr lang="de-DE" sz="3200" dirty="0" err="1" smtClean="0"/>
              <a:t>work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96016" y="1539664"/>
            <a:ext cx="100143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Support more sales objects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focus of this work was only on Contact objects. Salesforce has more objects that needs to be integrated.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Generalize RDF transformation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implemented RDF transformer know only one vocabulary.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Provide more feedback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Limited exception handling. More feedback would make the extension robust and usable. 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References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913277" y="1585463"/>
            <a:ext cx="105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latin typeface="Roboto medium" pitchFamily="2" charset="0"/>
                <a:ea typeface="Roboto medium" pitchFamily="2" charset="0"/>
              </a:rPr>
              <a:t>[1] Salesforce </a:t>
            </a:r>
            <a:r>
              <a:rPr lang="en-US" dirty="0" err="1" smtClean="0">
                <a:latin typeface="Roboto medium" pitchFamily="2" charset="0"/>
                <a:ea typeface="Roboto medium" pitchFamily="2" charset="0"/>
              </a:rPr>
              <a:t>Oauth</a:t>
            </a:r>
            <a:r>
              <a:rPr lang="en-US" dirty="0">
                <a:latin typeface="Roboto medium" pitchFamily="2" charset="0"/>
                <a:ea typeface="Roboto medium" pitchFamily="2" charset="0"/>
              </a:rPr>
              <a:t> 2.0: </a:t>
            </a:r>
            <a:r>
              <a:rPr lang="en-US" sz="1000" dirty="0">
                <a:latin typeface="Roboto medium" pitchFamily="2" charset="0"/>
                <a:ea typeface="Roboto medium" pitchFamily="2" charset="0"/>
              </a:rPr>
              <a:t>https://developer.salesforce.com/docs/atlas.en-us.api_rest.meta/api_rest/intro_understanding_user_agent_oauth_flow.htm</a:t>
            </a:r>
            <a:endParaRPr lang="en-US" sz="1000" dirty="0" smtClean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476</Words>
  <Application>Microsoft Office PowerPoint</Application>
  <PresentationFormat>Breitbild</PresentationFormat>
  <Paragraphs>146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2575</cp:revision>
  <dcterms:created xsi:type="dcterms:W3CDTF">2014-10-04T04:19:21Z</dcterms:created>
  <dcterms:modified xsi:type="dcterms:W3CDTF">2015-10-18T18:13:12Z</dcterms:modified>
</cp:coreProperties>
</file>