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4" r:id="rId2"/>
    <p:sldId id="628" r:id="rId3"/>
    <p:sldId id="632" r:id="rId4"/>
    <p:sldId id="633" r:id="rId5"/>
    <p:sldId id="635" r:id="rId6"/>
    <p:sldId id="629" r:id="rId7"/>
    <p:sldId id="630" r:id="rId8"/>
    <p:sldId id="636" r:id="rId9"/>
    <p:sldId id="631" r:id="rId10"/>
    <p:sldId id="634" r:id="rId11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CE7"/>
    <a:srgbClr val="595959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3939" autoAdjust="0"/>
  </p:normalViewPr>
  <p:slideViewPr>
    <p:cSldViewPr snapToGrid="0" snapToObjects="1">
      <p:cViewPr varScale="1">
        <p:scale>
          <a:sx n="113" d="100"/>
          <a:sy n="113" d="100"/>
        </p:scale>
        <p:origin x="498" y="96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</a:t>
            </a: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extension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Niklas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Rana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Breitbild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2533</cp:revision>
  <dcterms:created xsi:type="dcterms:W3CDTF">2014-10-04T04:19:21Z</dcterms:created>
  <dcterms:modified xsi:type="dcterms:W3CDTF">2015-10-13T20:49:44Z</dcterms:modified>
</cp:coreProperties>
</file>