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4" r:id="rId2"/>
    <p:sldId id="628" r:id="rId3"/>
    <p:sldId id="632" r:id="rId4"/>
    <p:sldId id="633" r:id="rId5"/>
    <p:sldId id="635" r:id="rId6"/>
    <p:sldId id="629" r:id="rId7"/>
    <p:sldId id="630" r:id="rId8"/>
    <p:sldId id="636" r:id="rId9"/>
    <p:sldId id="631" r:id="rId10"/>
    <p:sldId id="634" r:id="rId11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CE7"/>
    <a:srgbClr val="595959"/>
    <a:srgbClr val="0E91EE"/>
    <a:srgbClr val="108EE9"/>
    <a:srgbClr val="2B2B2B"/>
    <a:srgbClr val="262626"/>
    <a:srgbClr val="191919"/>
    <a:srgbClr val="9B9B9B"/>
    <a:srgbClr val="A0A0A0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0" autoAdjust="0"/>
    <p:restoredTop sz="93939" autoAdjust="0"/>
  </p:normalViewPr>
  <p:slideViewPr>
    <p:cSldViewPr snapToGrid="0" snapToObjects="1">
      <p:cViewPr varScale="1">
        <p:scale>
          <a:sx n="113" d="100"/>
          <a:sy n="113" d="100"/>
        </p:scale>
        <p:origin x="498" y="96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</a:t>
            </a: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extension</a:t>
            </a:r>
            <a:endParaRPr lang="en-AU" sz="3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Niklas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Rana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Demo</a:t>
            </a:r>
            <a:endParaRPr lang="en-AU" sz="3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rgbClr val="FFFFFF"/>
                </a:solidFill>
                <a:latin typeface="FontAwesome" pitchFamily="2" charset="0"/>
              </a:rPr>
              <a:t></a:t>
            </a:r>
            <a:endParaRPr lang="en-AU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Outline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2" name="Gruppieren 1"/>
          <p:cNvGrpSpPr/>
          <p:nvPr/>
        </p:nvGrpSpPr>
        <p:grpSpPr>
          <a:xfrm>
            <a:off x="546081" y="1888061"/>
            <a:ext cx="1506008" cy="1860007"/>
            <a:chOff x="546081" y="1888061"/>
            <a:chExt cx="1506008" cy="1860007"/>
          </a:xfrm>
        </p:grpSpPr>
        <p:cxnSp>
          <p:nvCxnSpPr>
            <p:cNvPr id="6" name="Straight Connector 17"/>
            <p:cNvCxnSpPr>
              <a:endCxn id="13" idx="0"/>
            </p:cNvCxnSpPr>
            <p:nvPr/>
          </p:nvCxnSpPr>
          <p:spPr>
            <a:xfrm>
              <a:off x="1299085" y="2850256"/>
              <a:ext cx="0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5"/>
            <p:cNvSpPr>
              <a:spLocks noChangeAspect="1"/>
            </p:cNvSpPr>
            <p:nvPr/>
          </p:nvSpPr>
          <p:spPr>
            <a:xfrm>
              <a:off x="122352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51" dirty="0" smtClean="0">
                  <a:solidFill>
                    <a:srgbClr val="26A6CF"/>
                  </a:solidFill>
                </a:rPr>
                <a:t> </a:t>
              </a:r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5" name="Oval 49"/>
            <p:cNvSpPr>
              <a:spLocks noChangeAspect="1"/>
            </p:cNvSpPr>
            <p:nvPr/>
          </p:nvSpPr>
          <p:spPr>
            <a:xfrm>
              <a:off x="947705" y="2376893"/>
              <a:ext cx="702759" cy="7027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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546081" y="1888061"/>
              <a:ext cx="150600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Introduction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028985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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Discussion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596938"/>
            <a:ext cx="1930433" cy="2237062"/>
            <a:chOff x="5224232" y="3596938"/>
            <a:chExt cx="1930433" cy="2237062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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Results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705345" y="917134"/>
            <a:ext cx="2209425" cy="2839326"/>
            <a:chOff x="6233424" y="917134"/>
            <a:chExt cx="2209425" cy="2839326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917134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764715" y="3606463"/>
            <a:ext cx="1930433" cy="2237062"/>
            <a:chOff x="5224232" y="3596938"/>
            <a:chExt cx="1930433" cy="2237062"/>
          </a:xfrm>
        </p:grpSpPr>
        <p:cxnSp>
          <p:nvCxnSpPr>
            <p:cNvPr id="54" name="Straight Connector 20"/>
            <p:cNvCxnSpPr>
              <a:stCxn id="55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6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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Requirements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512601" y="3607245"/>
            <a:ext cx="2172650" cy="2236130"/>
            <a:chOff x="9872919" y="3596938"/>
            <a:chExt cx="2172650" cy="2236130"/>
          </a:xfrm>
        </p:grpSpPr>
        <p:cxnSp>
          <p:nvCxnSpPr>
            <p:cNvPr id="69" name="Straight Connector 21"/>
            <p:cNvCxnSpPr>
              <a:stCxn id="70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1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Demo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241631" y="921788"/>
            <a:ext cx="2209425" cy="2839326"/>
            <a:chOff x="6233424" y="917134"/>
            <a:chExt cx="2209425" cy="2839326"/>
          </a:xfrm>
        </p:grpSpPr>
        <p:cxnSp>
          <p:nvCxnSpPr>
            <p:cNvPr id="74" name="Straight Connector 23"/>
            <p:cNvCxnSpPr>
              <a:stCxn id="76" idx="4"/>
              <a:endCxn id="75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Box 52"/>
            <p:cNvSpPr txBox="1"/>
            <p:nvPr/>
          </p:nvSpPr>
          <p:spPr>
            <a:xfrm>
              <a:off x="6233424" y="917134"/>
              <a:ext cx="2209425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Introduction</a:t>
            </a:r>
            <a:endParaRPr lang="en-AU" sz="3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Oval 49"/>
          <p:cNvSpPr>
            <a:spLocks noChangeAspect="1"/>
          </p:cNvSpPr>
          <p:nvPr/>
        </p:nvSpPr>
        <p:spPr>
          <a:xfrm>
            <a:off x="5744617" y="2605493"/>
            <a:ext cx="702759" cy="7027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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Requirements</a:t>
            </a:r>
            <a:endParaRPr lang="en-AU" sz="3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Architecture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4" y="2091509"/>
            <a:ext cx="9372327" cy="3099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13277" y="1327432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REST API client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Core communication with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ea typeface="Roboto medium" pitchFamily="2" charset="0"/>
              </a:rPr>
              <a:t>Provide</a:t>
            </a:r>
            <a:r>
              <a:rPr lang="de-DE" sz="2400" dirty="0">
                <a:ea typeface="Roboto medium" pitchFamily="2" charset="0"/>
              </a:rPr>
              <a:t> limited </a:t>
            </a:r>
            <a:r>
              <a:rPr lang="de-DE" sz="2400" dirty="0" err="1" smtClean="0">
                <a:ea typeface="Roboto medium" pitchFamily="2" charset="0"/>
              </a:rPr>
              <a:t>access</a:t>
            </a:r>
            <a:endParaRPr lang="en-US" sz="2400" dirty="0" smtClean="0">
              <a:ea typeface="Roboto medium" pitchFamily="2" charset="0"/>
            </a:endParaRP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RDF2JSON transformer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Transformation </a:t>
            </a:r>
            <a:r>
              <a:rPr lang="en-US" sz="2400" dirty="0">
                <a:ea typeface="Roboto medium" pitchFamily="2" charset="0"/>
              </a:rPr>
              <a:t>of RDF, </a:t>
            </a:r>
            <a:r>
              <a:rPr lang="en-US" sz="2400" dirty="0" smtClean="0">
                <a:ea typeface="Roboto medium" pitchFamily="2" charset="0"/>
              </a:rPr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Based on provided input</a:t>
            </a:r>
            <a:endParaRPr lang="en-US" sz="2400" dirty="0">
              <a:ea typeface="Roboto medium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706955" y="1317724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RDF extension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a typeface="Roboto medium" pitchFamily="2" charset="0"/>
              </a:rPr>
              <a:t>REST Web Service</a:t>
            </a:r>
            <a:endParaRPr lang="en-US" sz="2400" dirty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Integration of </a:t>
            </a:r>
            <a:r>
              <a:rPr lang="en-US" sz="2400" dirty="0" smtClean="0">
                <a:ea typeface="Roboto medium" pitchFamily="2" charset="0"/>
              </a:rPr>
              <a:t>components</a:t>
            </a: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 Provider / Test client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Input for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Testing purposes</a:t>
            </a:r>
            <a:endParaRPr lang="en-US" sz="2400" dirty="0"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Results</a:t>
            </a:r>
            <a:endParaRPr lang="en-AU" sz="3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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Office PowerPoint</Application>
  <PresentationFormat>Breitbild</PresentationFormat>
  <Paragraphs>58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2531</cp:revision>
  <dcterms:created xsi:type="dcterms:W3CDTF">2014-10-04T04:19:21Z</dcterms:created>
  <dcterms:modified xsi:type="dcterms:W3CDTF">2015-10-13T20:21:42Z</dcterms:modified>
</cp:coreProperties>
</file>