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31" r:id="rId14"/>
    <p:sldId id="634" r:id="rId15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Office PowerPoint</Application>
  <PresentationFormat>Breitbild</PresentationFormat>
  <Paragraphs>88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2556</cp:revision>
  <dcterms:created xsi:type="dcterms:W3CDTF">2014-10-04T04:19:21Z</dcterms:created>
  <dcterms:modified xsi:type="dcterms:W3CDTF">2015-10-14T20:19:48Z</dcterms:modified>
</cp:coreProperties>
</file>