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269" r:id="rId5"/>
    <p:sldId id="271" r:id="rId6"/>
    <p:sldId id="272" r:id="rId7"/>
    <p:sldId id="270" r:id="rId8"/>
    <p:sldId id="267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78" autoAdjust="0"/>
  </p:normalViewPr>
  <p:slideViewPr>
    <p:cSldViewPr>
      <p:cViewPr varScale="1">
        <p:scale>
          <a:sx n="93" d="100"/>
          <a:sy n="93" d="100"/>
        </p:scale>
        <p:origin x="-20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92EC-8E56-4A24-8D8B-2C973BBFE7F4}" type="datetimeFigureOut">
              <a:rPr lang="de-DE" smtClean="0"/>
              <a:pPr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6094-CD82-4E96-A342-797CD108DB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maintain</a:t>
            </a:r>
            <a:r>
              <a:rPr lang="en-US" baseline="0" dirty="0" smtClean="0"/>
              <a:t> and exchange data about other companies: </a:t>
            </a:r>
            <a:r>
              <a:rPr lang="en-US" baseline="0" noProof="0" dirty="0" smtClean="0"/>
              <a:t>organization </a:t>
            </a:r>
            <a:r>
              <a:rPr lang="en-US" baseline="0" dirty="0" smtClean="0"/>
              <a:t>structure, contact data, etc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6094-CD82-4E96-A342-797CD108DB0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of this companies already</a:t>
            </a:r>
            <a:r>
              <a:rPr lang="en-US" baseline="0" dirty="0" smtClean="0"/>
              <a:t> use salesforce as Cloud CRM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6094-CD82-4E96-A342-797CD108DB01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extend</a:t>
            </a:r>
            <a:r>
              <a:rPr lang="en-US" baseline="0" dirty="0" smtClean="0"/>
              <a:t> the Salesforce API with RDF support and make the data exchange 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6094-CD82-4E96-A342-797CD108DB0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API is very rich and we can not provide the implementation for all models. We agreed with our mentor to concentrate on Sales Objects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6094-CD82-4E96-A342-797CD108DB01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F6094-CD82-4E96-A342-797CD108DB01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C98A-D391-4277-B9AF-AF382C7B68CA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30ED-D477-43A3-8A93-3ED1716AA5FB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6EB0-3DA6-4224-AC55-5194E333B695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CB9C-5281-4016-BC00-39EAE936B1C1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EE89-BFED-4068-B952-A62B7E322A6D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A625-7AFA-403F-972C-96A7EFEA82A1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8147-3DEB-447F-921E-326D9904648F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2AB32-686A-43A9-952B-111EC1A79185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1D15-77A2-4428-8B1A-BAED870FA11A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177-0C97-4C3B-9E1D-F939B341A2F1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3459-4E2F-4BF3-B94E-9836C18E4D03}" type="datetime1">
              <a:rPr lang="de-DE" smtClean="0"/>
              <a:pPr/>
              <a:t>05.05.2015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EIS Lab 2015 – RDF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Salesforce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0,,3712330_4,00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236296" y="0"/>
            <a:ext cx="1499617" cy="1108808"/>
          </a:xfrm>
          <a:prstGeom prst="rect">
            <a:avLst/>
          </a:prstGeom>
        </p:spPr>
      </p:pic>
      <p:pic>
        <p:nvPicPr>
          <p:cNvPr id="8" name="Grafik 7" descr="logo-ei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67544" y="260648"/>
            <a:ext cx="1306661" cy="7103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Semantic RDF-to-Salesforce extension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6DDA-20E9-4707-8B83-0648F90D26C8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Perspective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4" name="Inhaltsplatzhalter 13" descr="g372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87697" y="1124744"/>
            <a:ext cx="1160367" cy="1221439"/>
          </a:xfrm>
        </p:spPr>
      </p:pic>
      <p:pic>
        <p:nvPicPr>
          <p:cNvPr id="15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869160"/>
            <a:ext cx="1077558" cy="1134271"/>
          </a:xfrm>
          <a:prstGeom prst="rect">
            <a:avLst/>
          </a:prstGeom>
        </p:spPr>
      </p:pic>
      <p:pic>
        <p:nvPicPr>
          <p:cNvPr id="17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4797152"/>
            <a:ext cx="1009150" cy="1062263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V="1">
            <a:off x="2267744" y="2276872"/>
            <a:ext cx="1584176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699792" y="5445224"/>
            <a:ext cx="38164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5148064" y="2276872"/>
            <a:ext cx="1584176" cy="2448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Gleichschenkliges Dreieck 37"/>
          <p:cNvSpPr/>
          <p:nvPr/>
        </p:nvSpPr>
        <p:spPr>
          <a:xfrm>
            <a:off x="3059832" y="2420888"/>
            <a:ext cx="2868799" cy="25957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Sales</a:t>
            </a:r>
          </a:p>
          <a:p>
            <a:pPr algn="ctr"/>
            <a:r>
              <a:rPr lang="en-US" dirty="0" smtClean="0"/>
              <a:t>Contacts</a:t>
            </a:r>
          </a:p>
          <a:p>
            <a:pPr algn="ctr"/>
            <a:r>
              <a:rPr lang="en-US" dirty="0" smtClean="0"/>
              <a:t>Organization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Perspective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4" name="Inhaltsplatzhalter 13" descr="g372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87697" y="1124744"/>
            <a:ext cx="1160367" cy="1221439"/>
          </a:xfrm>
        </p:spPr>
      </p:pic>
      <p:pic>
        <p:nvPicPr>
          <p:cNvPr id="15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869160"/>
            <a:ext cx="1077558" cy="1134271"/>
          </a:xfrm>
          <a:prstGeom prst="rect">
            <a:avLst/>
          </a:prstGeom>
        </p:spPr>
      </p:pic>
      <p:pic>
        <p:nvPicPr>
          <p:cNvPr id="17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4797152"/>
            <a:ext cx="1009150" cy="1062263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V="1">
            <a:off x="4427984" y="2348880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11760" y="4365104"/>
            <a:ext cx="100811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5580112" y="4293096"/>
            <a:ext cx="100811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logo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3284984"/>
            <a:ext cx="34290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Wolkenförmige Legende 15"/>
          <p:cNvSpPr/>
          <p:nvPr/>
        </p:nvSpPr>
        <p:spPr>
          <a:xfrm>
            <a:off x="3131840" y="2924944"/>
            <a:ext cx="2664296" cy="2016224"/>
          </a:xfrm>
          <a:prstGeom prst="cloudCallout">
            <a:avLst>
              <a:gd name="adj1" fmla="val -47826"/>
              <a:gd name="adj2" fmla="val -323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Perspective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4" name="Inhaltsplatzhalter 13" descr="g372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87697" y="1124744"/>
            <a:ext cx="1160367" cy="1221439"/>
          </a:xfrm>
        </p:spPr>
      </p:pic>
      <p:pic>
        <p:nvPicPr>
          <p:cNvPr id="15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869160"/>
            <a:ext cx="1077558" cy="1134271"/>
          </a:xfrm>
          <a:prstGeom prst="rect">
            <a:avLst/>
          </a:prstGeom>
        </p:spPr>
      </p:pic>
      <p:pic>
        <p:nvPicPr>
          <p:cNvPr id="17" name="Inhaltsplatzhalter 13" descr="g37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4797152"/>
            <a:ext cx="1009150" cy="1062263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 flipV="1">
            <a:off x="4427984" y="2348880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411760" y="4581128"/>
            <a:ext cx="72008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5796136" y="4437112"/>
            <a:ext cx="792088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logo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3284984"/>
            <a:ext cx="3429000" cy="1428750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5508104" y="27809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RDF extension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Perspective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Salesforce API is too big</a:t>
            </a:r>
          </a:p>
          <a:p>
            <a:pPr lvl="1"/>
            <a:r>
              <a:rPr lang="en-US" dirty="0" smtClean="0"/>
              <a:t>17 separated data models</a:t>
            </a:r>
          </a:p>
          <a:p>
            <a:pPr lvl="1"/>
            <a:r>
              <a:rPr lang="en-US" dirty="0" smtClean="0"/>
              <a:t>440 different objects</a:t>
            </a:r>
          </a:p>
          <a:p>
            <a:pPr lvl="1"/>
            <a:r>
              <a:rPr lang="en-US" dirty="0" smtClean="0"/>
              <a:t>68 calls</a:t>
            </a:r>
            <a:endParaRPr lang="de-DE" dirty="0" smtClean="0"/>
          </a:p>
          <a:p>
            <a:r>
              <a:rPr lang="en-US" dirty="0" smtClean="0"/>
              <a:t>Concentrate on core model: </a:t>
            </a:r>
            <a:r>
              <a:rPr lang="en-US" b="1" dirty="0" smtClean="0"/>
              <a:t>Sales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sforce_major_object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23728" y="1412776"/>
            <a:ext cx="4387786" cy="445288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Perspective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979712" y="58772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Model of Sales Objects in Salesforce API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Sales Objects</a:t>
            </a:r>
          </a:p>
          <a:p>
            <a:r>
              <a:rPr lang="en-US" dirty="0" smtClean="0"/>
              <a:t>Import Sales Objects</a:t>
            </a:r>
          </a:p>
          <a:p>
            <a:r>
              <a:rPr lang="en-US" dirty="0" smtClean="0"/>
              <a:t>Transform Sales Objects to RDF</a:t>
            </a:r>
          </a:p>
          <a:p>
            <a:r>
              <a:rPr lang="en-US" dirty="0" smtClean="0"/>
              <a:t>Transform RDF to </a:t>
            </a:r>
            <a:r>
              <a:rPr lang="en-US" dirty="0" smtClean="0"/>
              <a:t>Sales Objects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Nonfunctional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API </a:t>
            </a:r>
            <a:r>
              <a:rPr lang="en-US" dirty="0" smtClean="0"/>
              <a:t>limitations</a:t>
            </a:r>
          </a:p>
          <a:p>
            <a:pPr lvl="1"/>
            <a:r>
              <a:rPr lang="de-DE" dirty="0" smtClean="0"/>
              <a:t>Response time </a:t>
            </a:r>
            <a:r>
              <a:rPr lang="en-US" dirty="0" smtClean="0"/>
              <a:t>of requests &lt; 5 sec</a:t>
            </a:r>
          </a:p>
          <a:p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provided as a web service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similar to salesforce (terms and workflows)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Salesforce account</a:t>
            </a:r>
          </a:p>
          <a:p>
            <a:r>
              <a:rPr lang="en-US" dirty="0" smtClean="0"/>
              <a:t>Salesforce API constraints</a:t>
            </a:r>
          </a:p>
          <a:p>
            <a:r>
              <a:rPr lang="en-US" dirty="0" smtClean="0"/>
              <a:t>Salesforce data structure</a:t>
            </a:r>
          </a:p>
          <a:p>
            <a:r>
              <a:rPr lang="en-US" dirty="0" smtClean="0"/>
              <a:t>Library for processing RDF</a:t>
            </a:r>
          </a:p>
          <a:p>
            <a:r>
              <a:rPr lang="en-US" dirty="0" smtClean="0"/>
              <a:t>Java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6F0-E8D5-446D-A977-27CCD0D323D6}" type="datetime1">
              <a:rPr lang="de-DE" smtClean="0"/>
              <a:pPr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Bildschirmpräsentation (4:3)</PresentationFormat>
  <Paragraphs>67</Paragraphs>
  <Slides>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Semantic RDF-to-Salesforce extension</vt:lpstr>
      <vt:lpstr>Perspective</vt:lpstr>
      <vt:lpstr>Perspective</vt:lpstr>
      <vt:lpstr>Perspective</vt:lpstr>
      <vt:lpstr>Perspective</vt:lpstr>
      <vt:lpstr>Perspective</vt:lpstr>
      <vt:lpstr>Functional</vt:lpstr>
      <vt:lpstr>Nonfunctional</vt:lpstr>
      <vt:lpstr>Constraints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</dc:creator>
  <cp:lastModifiedBy>alex</cp:lastModifiedBy>
  <cp:revision>40</cp:revision>
  <dcterms:created xsi:type="dcterms:W3CDTF">2015-04-28T12:36:19Z</dcterms:created>
  <dcterms:modified xsi:type="dcterms:W3CDTF">2015-05-05T13:51:53Z</dcterms:modified>
</cp:coreProperties>
</file>