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092EC-8E56-4A24-8D8B-2C973BBFE7F4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6094-CD82-4E96-A342-797CD108DB0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C98A-D391-4277-B9AF-AF382C7B68CA}" type="datetime1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30ED-D477-43A3-8A93-3ED1716AA5FB}" type="datetime1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EB0-3DA6-4224-AC55-5194E333B695}" type="datetime1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46F0-E8D5-446D-A977-27CCD0D323D6}" type="datetime1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CB9C-5281-4016-BC00-39EAE936B1C1}" type="datetime1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EE89-BFED-4068-B952-A62B7E322A6D}" type="datetime1">
              <a:rPr lang="de-DE" smtClean="0"/>
              <a:t>28.04.2015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A625-7AFA-403F-972C-96A7EFEA82A1}" type="datetime1">
              <a:rPr lang="de-DE" smtClean="0"/>
              <a:t>28.04.2015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8147-3DEB-447F-921E-326D9904648F}" type="datetime1">
              <a:rPr lang="de-DE" smtClean="0"/>
              <a:t>28.04.2015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AB32-686A-43A9-952B-111EC1A79185}" type="datetime1">
              <a:rPr lang="de-DE" smtClean="0"/>
              <a:t>28.04.2015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1D15-77A2-4428-8B1A-BAED870FA11A}" type="datetime1">
              <a:rPr lang="de-DE" smtClean="0"/>
              <a:t>28.04.2015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177-0C97-4C3B-9E1D-F939B341A2F1}" type="datetime1">
              <a:rPr lang="de-DE" smtClean="0"/>
              <a:t>28.04.2015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3459-4E2F-4BF3-B94E-9836C18E4D03}" type="datetime1">
              <a:rPr lang="de-DE" smtClean="0"/>
              <a:t>28.04.2015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EIS Lab 2015 – RDF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Salesforce</a:t>
            </a:r>
            <a:r>
              <a:rPr lang="de-DE" dirty="0" smtClean="0"/>
              <a:t> </a:t>
            </a:r>
            <a:r>
              <a:rPr lang="de-DE" dirty="0" err="1" smtClean="0"/>
              <a:t>extension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0,,3712330_4,00.g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236296" y="0"/>
            <a:ext cx="1499617" cy="1108808"/>
          </a:xfrm>
          <a:prstGeom prst="rect">
            <a:avLst/>
          </a:prstGeom>
        </p:spPr>
      </p:pic>
      <p:pic>
        <p:nvPicPr>
          <p:cNvPr id="8" name="Grafik 7" descr="logo-ei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467544" y="260648"/>
            <a:ext cx="1306661" cy="7103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Semantic</a:t>
            </a:r>
            <a:r>
              <a:rPr lang="de-DE" b="1" dirty="0"/>
              <a:t> RDF-</a:t>
            </a:r>
            <a:r>
              <a:rPr lang="de-DE" b="1" dirty="0" err="1"/>
              <a:t>to</a:t>
            </a:r>
            <a:r>
              <a:rPr lang="de-DE" b="1" dirty="0"/>
              <a:t>-</a:t>
            </a:r>
            <a:r>
              <a:rPr lang="de-DE" b="1" dirty="0" err="1"/>
              <a:t>Salesforce</a:t>
            </a:r>
            <a:r>
              <a:rPr lang="de-DE" b="1" dirty="0"/>
              <a:t> </a:t>
            </a:r>
            <a:r>
              <a:rPr lang="de-DE" b="1" dirty="0" err="1"/>
              <a:t>extension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6DDA-20E9-4707-8B83-0648F90D26C8}" type="datetime1">
              <a:rPr lang="de-DE" smtClean="0"/>
              <a:t>28.04.2015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Overview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>
              <a:buNone/>
              <a:tabLst>
                <a:tab pos="2689225" algn="l"/>
              </a:tabLst>
            </a:pPr>
            <a:r>
              <a:rPr lang="de-DE" sz="3200" dirty="0" smtClean="0"/>
              <a:t>Mentor: 	Niklas </a:t>
            </a:r>
            <a:r>
              <a:rPr lang="de-DE" sz="3200" dirty="0"/>
              <a:t>Petersen</a:t>
            </a:r>
          </a:p>
          <a:p>
            <a:pPr>
              <a:buNone/>
              <a:tabLst>
                <a:tab pos="2509838" algn="l"/>
              </a:tabLst>
            </a:pPr>
            <a:r>
              <a:rPr lang="de-DE" dirty="0" smtClean="0"/>
              <a:t>		</a:t>
            </a:r>
          </a:p>
          <a:p>
            <a:pPr>
              <a:buNone/>
              <a:tabLst>
                <a:tab pos="2689225" algn="l"/>
              </a:tabLst>
            </a:pPr>
            <a:r>
              <a:rPr lang="de-DE" dirty="0"/>
              <a:t>	</a:t>
            </a:r>
            <a:r>
              <a:rPr lang="de-DE" dirty="0" smtClean="0"/>
              <a:t>   Members:		</a:t>
            </a:r>
            <a:r>
              <a:rPr lang="de-DE" dirty="0" err="1" smtClean="0"/>
              <a:t>Mintcho</a:t>
            </a:r>
            <a:r>
              <a:rPr lang="de-DE" dirty="0" smtClean="0"/>
              <a:t> </a:t>
            </a:r>
            <a:r>
              <a:rPr lang="de-DE" dirty="0" err="1" smtClean="0"/>
              <a:t>Tzatzarov</a:t>
            </a:r>
            <a:endParaRPr lang="de-DE" dirty="0"/>
          </a:p>
          <a:p>
            <a:pPr>
              <a:buNone/>
              <a:tabLst>
                <a:tab pos="2689225" algn="l"/>
              </a:tabLst>
            </a:pPr>
            <a:r>
              <a:rPr lang="de-DE" dirty="0" smtClean="0"/>
              <a:t>			Omar Rana</a:t>
            </a:r>
          </a:p>
          <a:p>
            <a:pPr>
              <a:buNone/>
              <a:tabLst>
                <a:tab pos="2689225" algn="l"/>
              </a:tabLst>
            </a:pPr>
            <a:r>
              <a:rPr lang="de-DE" dirty="0" smtClean="0"/>
              <a:t>			Alexander </a:t>
            </a:r>
            <a:r>
              <a:rPr lang="de-DE" dirty="0" err="1" smtClean="0"/>
              <a:t>Melnyk</a:t>
            </a:r>
            <a:endParaRPr lang="de-DE" dirty="0" smtClean="0"/>
          </a:p>
          <a:p>
            <a:pPr>
              <a:buNone/>
              <a:tabLst>
                <a:tab pos="2689225" algn="l"/>
              </a:tabLst>
            </a:pPr>
            <a:endParaRPr lang="de-DE" dirty="0" smtClean="0"/>
          </a:p>
          <a:p>
            <a:pPr>
              <a:buNone/>
              <a:tabLst>
                <a:tab pos="2779713" algn="l"/>
              </a:tabLst>
            </a:pPr>
            <a:r>
              <a:rPr lang="de-DE" b="1" dirty="0" smtClean="0"/>
              <a:t>Create an </a:t>
            </a:r>
            <a:r>
              <a:rPr lang="de-DE" b="1" dirty="0" err="1" smtClean="0"/>
              <a:t>semantic</a:t>
            </a:r>
            <a:r>
              <a:rPr lang="de-DE" b="1" dirty="0" smtClean="0"/>
              <a:t> RDF-</a:t>
            </a:r>
            <a:r>
              <a:rPr lang="de-DE" b="1" dirty="0" err="1" smtClean="0"/>
              <a:t>to</a:t>
            </a:r>
            <a:r>
              <a:rPr lang="de-DE" b="1" dirty="0" smtClean="0"/>
              <a:t>-</a:t>
            </a:r>
            <a:r>
              <a:rPr lang="de-DE" b="1" dirty="0" err="1" smtClean="0"/>
              <a:t>salesforce</a:t>
            </a:r>
            <a:r>
              <a:rPr lang="de-DE" b="1" dirty="0" smtClean="0"/>
              <a:t> </a:t>
            </a:r>
            <a:r>
              <a:rPr lang="de-DE" b="1" dirty="0" err="1" smtClean="0"/>
              <a:t>extension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BEC0-ADCC-4523-A807-0F799BA88BE5}" type="datetime1">
              <a:rPr lang="de-DE" smtClean="0"/>
              <a:t>28.04.2015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Task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AFF-AD2D-4CED-ACDA-A52C7B708E77}" type="datetime1">
              <a:rPr lang="de-DE" smtClean="0"/>
              <a:t>28.04.2015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5" name="Grafik 14" descr="linked-dat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636912"/>
            <a:ext cx="2579555" cy="1932411"/>
          </a:xfrm>
          <a:prstGeom prst="rect">
            <a:avLst/>
          </a:prstGeom>
        </p:spPr>
      </p:pic>
      <p:pic>
        <p:nvPicPr>
          <p:cNvPr id="17" name="Inhaltsplatzhalter 7" descr="logo19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2852936"/>
            <a:ext cx="3429000" cy="1428750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611560" y="1988840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RDF Graph</a:t>
            </a:r>
            <a:endParaRPr lang="de-DE" sz="3200" dirty="0"/>
          </a:p>
        </p:txBody>
      </p:sp>
      <p:sp>
        <p:nvSpPr>
          <p:cNvPr id="21" name="Textfeld 20"/>
          <p:cNvSpPr txBox="1"/>
          <p:nvPr/>
        </p:nvSpPr>
        <p:spPr>
          <a:xfrm>
            <a:off x="6156176" y="198884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Cloud CRM</a:t>
            </a:r>
            <a:endParaRPr lang="en-US" sz="3200" dirty="0"/>
          </a:p>
        </p:txBody>
      </p:sp>
      <p:sp>
        <p:nvSpPr>
          <p:cNvPr id="22" name="Pfeil nach links 21"/>
          <p:cNvSpPr/>
          <p:nvPr/>
        </p:nvSpPr>
        <p:spPr>
          <a:xfrm>
            <a:off x="3707904" y="2780928"/>
            <a:ext cx="2016224" cy="28803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Pfeil nach links 23"/>
          <p:cNvSpPr/>
          <p:nvPr/>
        </p:nvSpPr>
        <p:spPr>
          <a:xfrm rot="10800000">
            <a:off x="3779912" y="3861048"/>
            <a:ext cx="2016224" cy="28803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3707904" y="3140968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?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Task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AFF-AD2D-4CED-ACDA-A52C7B708E77}" type="datetime1">
              <a:rPr lang="de-DE" smtClean="0"/>
              <a:t>28.04.2015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5" name="Grafik 14" descr="linked-dat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636912"/>
            <a:ext cx="2579555" cy="1932411"/>
          </a:xfrm>
          <a:prstGeom prst="rect">
            <a:avLst/>
          </a:prstGeom>
        </p:spPr>
      </p:pic>
      <p:pic>
        <p:nvPicPr>
          <p:cNvPr id="17" name="Inhaltsplatzhalter 7" descr="logo19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2852936"/>
            <a:ext cx="3429000" cy="1428750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611560" y="1988840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RDF Graph</a:t>
            </a:r>
            <a:endParaRPr lang="de-DE" sz="3200" dirty="0"/>
          </a:p>
        </p:txBody>
      </p:sp>
      <p:sp>
        <p:nvSpPr>
          <p:cNvPr id="21" name="Textfeld 20"/>
          <p:cNvSpPr txBox="1"/>
          <p:nvPr/>
        </p:nvSpPr>
        <p:spPr>
          <a:xfrm>
            <a:off x="6156176" y="198884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Cloud CRM</a:t>
            </a:r>
            <a:endParaRPr lang="en-US" sz="3200" dirty="0"/>
          </a:p>
        </p:txBody>
      </p:sp>
      <p:sp>
        <p:nvSpPr>
          <p:cNvPr id="22" name="Pfeil nach links 21"/>
          <p:cNvSpPr/>
          <p:nvPr/>
        </p:nvSpPr>
        <p:spPr>
          <a:xfrm>
            <a:off x="5292080" y="2780928"/>
            <a:ext cx="504056" cy="28803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Pfeil nach links 23"/>
          <p:cNvSpPr/>
          <p:nvPr/>
        </p:nvSpPr>
        <p:spPr>
          <a:xfrm rot="10800000">
            <a:off x="5364088" y="3861048"/>
            <a:ext cx="504056" cy="28803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6084168" y="1916832"/>
            <a:ext cx="504056" cy="2808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API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3923928" y="1916832"/>
            <a:ext cx="1152128" cy="2808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Extension</a:t>
            </a:r>
            <a:endParaRPr lang="de-DE" dirty="0"/>
          </a:p>
        </p:txBody>
      </p:sp>
      <p:sp>
        <p:nvSpPr>
          <p:cNvPr id="20" name="Pfeil nach links 19"/>
          <p:cNvSpPr/>
          <p:nvPr/>
        </p:nvSpPr>
        <p:spPr>
          <a:xfrm>
            <a:off x="3131840" y="2780928"/>
            <a:ext cx="504056" cy="28803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Pfeil nach links 22"/>
          <p:cNvSpPr/>
          <p:nvPr/>
        </p:nvSpPr>
        <p:spPr>
          <a:xfrm rot="10800000">
            <a:off x="3203848" y="3861048"/>
            <a:ext cx="504056" cy="28803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Goals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RDF </a:t>
            </a:r>
            <a:r>
              <a:rPr lang="de-DE" dirty="0" err="1" smtClean="0"/>
              <a:t>vocabulary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Salesforce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smtClean="0"/>
              <a:t>Tool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bridge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RDF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Salesforce</a:t>
            </a:r>
            <a:endParaRPr lang="de-DE" dirty="0" smtClean="0"/>
          </a:p>
          <a:p>
            <a:pPr lvl="1"/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Salesforce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	</a:t>
            </a:r>
          </a:p>
          <a:p>
            <a:pPr lvl="1"/>
            <a:r>
              <a:rPr lang="de-DE" dirty="0" err="1" smtClean="0"/>
              <a:t>transfrom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RDF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Salesforce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  <a:p>
            <a:pPr lvl="1"/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Salesforce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  <a:p>
            <a:r>
              <a:rPr lang="de-DE" dirty="0" err="1" smtClean="0"/>
              <a:t>Smal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scenarios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F93D-8A28-4F20-BDF6-9BA1EAF47DD5}" type="datetime1">
              <a:rPr lang="de-DE" smtClean="0"/>
              <a:t>28.04.2015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</Words>
  <Application>Microsoft Office PowerPoint</Application>
  <PresentationFormat>Bildschirmpräsentation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Semantic RDF-to-Salesforce extension</vt:lpstr>
      <vt:lpstr>Overview</vt:lpstr>
      <vt:lpstr>Task</vt:lpstr>
      <vt:lpstr>Task</vt:lpstr>
      <vt:lpstr>Goals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alex</dc:creator>
  <cp:lastModifiedBy>alex</cp:lastModifiedBy>
  <cp:revision>26</cp:revision>
  <dcterms:created xsi:type="dcterms:W3CDTF">2015-04-28T12:36:19Z</dcterms:created>
  <dcterms:modified xsi:type="dcterms:W3CDTF">2015-04-28T15:50:24Z</dcterms:modified>
</cp:coreProperties>
</file>