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24" r:id="rId2"/>
    <p:sldId id="625" r:id="rId3"/>
    <p:sldId id="626" r:id="rId4"/>
    <p:sldId id="632" r:id="rId5"/>
    <p:sldId id="633" r:id="rId6"/>
    <p:sldId id="634" r:id="rId7"/>
    <p:sldId id="628" r:id="rId8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CE7"/>
    <a:srgbClr val="595959"/>
    <a:srgbClr val="0E91EE"/>
    <a:srgbClr val="108EE9"/>
    <a:srgbClr val="2B2B2B"/>
    <a:srgbClr val="262626"/>
    <a:srgbClr val="191919"/>
    <a:srgbClr val="9B9B9B"/>
    <a:srgbClr val="A0A0A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3939" autoAdjust="0"/>
  </p:normalViewPr>
  <p:slideViewPr>
    <p:cSldViewPr snapToGrid="0" snapToObjects="1">
      <p:cViewPr varScale="1">
        <p:scale>
          <a:sx n="113" d="100"/>
          <a:sy n="113" d="100"/>
        </p:scale>
        <p:origin x="498" y="96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12/05/2015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Architecture</a:t>
            </a:r>
            <a:endParaRPr lang="en-AU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Niklas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Rana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0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76" y="2485683"/>
            <a:ext cx="5617669" cy="18578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6"/>
          <p:cNvSpPr/>
          <p:nvPr/>
        </p:nvSpPr>
        <p:spPr>
          <a:xfrm>
            <a:off x="636181" y="2301017"/>
            <a:ext cx="699076" cy="6990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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524232" y="2301017"/>
            <a:ext cx="45717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Tasks</a:t>
            </a:r>
          </a:p>
          <a:p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ea typeface="Roboto medium" pitchFamily="2" charset="0"/>
              </a:rPr>
              <a:t>Provide</a:t>
            </a:r>
            <a:r>
              <a:rPr lang="de-DE" sz="2400" dirty="0" smtClean="0">
                <a:ea typeface="Roboto medium" pitchFamily="2" charset="0"/>
              </a:rPr>
              <a:t> </a:t>
            </a:r>
            <a:r>
              <a:rPr lang="de-DE" sz="2400" dirty="0">
                <a:ea typeface="Roboto medium" pitchFamily="2" charset="0"/>
              </a:rPr>
              <a:t>l</a:t>
            </a:r>
            <a:r>
              <a:rPr lang="de-DE" sz="2400" dirty="0" smtClean="0">
                <a:ea typeface="Roboto medium" pitchFamily="2" charset="0"/>
              </a:rPr>
              <a:t>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de-DE" sz="2400" dirty="0" smtClean="0">
              <a:ea typeface="Roboto medium" pitchFamily="2" charset="0"/>
            </a:endParaRPr>
          </a:p>
          <a:p>
            <a:endParaRPr lang="en-US" sz="2400" dirty="0">
              <a:ea typeface="Roboto medium" pitchFamily="2" charset="0"/>
            </a:endParaRPr>
          </a:p>
        </p:txBody>
      </p:sp>
      <p:sp>
        <p:nvSpPr>
          <p:cNvPr id="10" name="Oval 1"/>
          <p:cNvSpPr/>
          <p:nvPr/>
        </p:nvSpPr>
        <p:spPr>
          <a:xfrm>
            <a:off x="636181" y="4343558"/>
            <a:ext cx="684676" cy="6846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524232" y="4349527"/>
            <a:ext cx="45717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Responsible</a:t>
            </a:r>
          </a:p>
          <a:p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ea typeface="Roboto medium" pitchFamily="2" charset="0"/>
              </a:rPr>
              <a:t>Omar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ea typeface="Roboto medium" pitchFamily="2" charset="0"/>
              </a:rPr>
              <a:t>Alexander</a:t>
            </a:r>
          </a:p>
          <a:p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76" y="2485683"/>
            <a:ext cx="5617669" cy="18578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524231" y="2301017"/>
            <a:ext cx="4571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Tasks</a:t>
            </a:r>
          </a:p>
          <a:p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of RDF, JSON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24232" y="4349527"/>
            <a:ext cx="4571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Responsible</a:t>
            </a:r>
          </a:p>
          <a:p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ea typeface="Roboto medium" pitchFamily="2" charset="0"/>
              </a:rPr>
              <a:t>Mintcho</a:t>
            </a:r>
            <a:endParaRPr lang="de-DE" sz="2400" dirty="0" smtClean="0">
              <a:ea typeface="Roboto medium" pitchFamily="2" charset="0"/>
            </a:endParaRPr>
          </a:p>
          <a:p>
            <a:endParaRPr lang="en-US" sz="2400" dirty="0">
              <a:ea typeface="Roboto medium" pitchFamily="2" charset="0"/>
            </a:endParaRPr>
          </a:p>
        </p:txBody>
      </p:sp>
      <p:sp>
        <p:nvSpPr>
          <p:cNvPr id="12" name="Oval 76"/>
          <p:cNvSpPr/>
          <p:nvPr/>
        </p:nvSpPr>
        <p:spPr>
          <a:xfrm>
            <a:off x="636181" y="2301017"/>
            <a:ext cx="699076" cy="6990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</a:t>
            </a:r>
          </a:p>
        </p:txBody>
      </p:sp>
      <p:sp>
        <p:nvSpPr>
          <p:cNvPr id="13" name="Oval 1"/>
          <p:cNvSpPr/>
          <p:nvPr/>
        </p:nvSpPr>
        <p:spPr>
          <a:xfrm>
            <a:off x="636181" y="4343558"/>
            <a:ext cx="684676" cy="6846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77" y="2485683"/>
            <a:ext cx="5617666" cy="18578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524231" y="2301017"/>
            <a:ext cx="457176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Tasks</a:t>
            </a:r>
          </a:p>
          <a:p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ea typeface="Roboto medium" pitchFamily="2" charset="0"/>
              </a:rPr>
              <a:t>REST Web Service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Integration of components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24232" y="4349527"/>
            <a:ext cx="4571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Responsible</a:t>
            </a:r>
          </a:p>
          <a:p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ea typeface="Roboto medium" pitchFamily="2" charset="0"/>
              </a:rPr>
              <a:t>Alexander</a:t>
            </a:r>
          </a:p>
          <a:p>
            <a:endParaRPr lang="en-US" sz="2400" dirty="0">
              <a:ea typeface="Roboto medium" pitchFamily="2" charset="0"/>
            </a:endParaRPr>
          </a:p>
        </p:txBody>
      </p:sp>
      <p:sp>
        <p:nvSpPr>
          <p:cNvPr id="12" name="Oval 76"/>
          <p:cNvSpPr/>
          <p:nvPr/>
        </p:nvSpPr>
        <p:spPr>
          <a:xfrm>
            <a:off x="636181" y="2301017"/>
            <a:ext cx="699076" cy="6990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</a:t>
            </a:r>
          </a:p>
        </p:txBody>
      </p:sp>
      <p:sp>
        <p:nvSpPr>
          <p:cNvPr id="13" name="Oval 1"/>
          <p:cNvSpPr/>
          <p:nvPr/>
        </p:nvSpPr>
        <p:spPr>
          <a:xfrm>
            <a:off x="636181" y="4343558"/>
            <a:ext cx="684676" cy="6846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77" y="2485683"/>
            <a:ext cx="5617666" cy="18578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524231" y="2301017"/>
            <a:ext cx="457176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Tasks</a:t>
            </a:r>
          </a:p>
          <a:p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24232" y="4349527"/>
            <a:ext cx="4571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Responsible</a:t>
            </a:r>
          </a:p>
          <a:p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ea typeface="Roboto medium" pitchFamily="2" charset="0"/>
              </a:rPr>
              <a:t>Mintcho</a:t>
            </a:r>
            <a:endParaRPr lang="de-DE" sz="2400" dirty="0" smtClean="0">
              <a:ea typeface="Roboto medium" pitchFamily="2" charset="0"/>
            </a:endParaRPr>
          </a:p>
          <a:p>
            <a:endParaRPr lang="en-US" sz="2400" dirty="0">
              <a:ea typeface="Roboto medium" pitchFamily="2" charset="0"/>
            </a:endParaRPr>
          </a:p>
        </p:txBody>
      </p:sp>
      <p:sp>
        <p:nvSpPr>
          <p:cNvPr id="12" name="Oval 76"/>
          <p:cNvSpPr/>
          <p:nvPr/>
        </p:nvSpPr>
        <p:spPr>
          <a:xfrm>
            <a:off x="636181" y="2301017"/>
            <a:ext cx="699076" cy="6990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FontAwesome" pitchFamily="2" charset="0"/>
              </a:rPr>
              <a:t></a:t>
            </a:r>
          </a:p>
        </p:txBody>
      </p:sp>
      <p:sp>
        <p:nvSpPr>
          <p:cNvPr id="13" name="Oval 1"/>
          <p:cNvSpPr/>
          <p:nvPr/>
        </p:nvSpPr>
        <p:spPr>
          <a:xfrm>
            <a:off x="636181" y="4343558"/>
            <a:ext cx="684676" cy="6846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Work plan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17"/>
          <p:cNvCxnSpPr>
            <a:endCxn id="13" idx="0"/>
          </p:cNvCxnSpPr>
          <p:nvPr/>
        </p:nvCxnSpPr>
        <p:spPr>
          <a:xfrm>
            <a:off x="1299085" y="2850256"/>
            <a:ext cx="0" cy="74668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Oval 25"/>
          <p:cNvSpPr>
            <a:spLocks noChangeAspect="1"/>
          </p:cNvSpPr>
          <p:nvPr/>
        </p:nvSpPr>
        <p:spPr>
          <a:xfrm>
            <a:off x="1223520" y="3596938"/>
            <a:ext cx="151130" cy="151130"/>
          </a:xfrm>
          <a:prstGeom prst="ellipse">
            <a:avLst/>
          </a:prstGeom>
          <a:solidFill>
            <a:schemeClr val="accent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1" dirty="0" smtClean="0">
                <a:solidFill>
                  <a:srgbClr val="26A6CF"/>
                </a:solidFill>
              </a:rPr>
              <a:t> </a:t>
            </a:r>
            <a:endParaRPr lang="en-US" sz="1351" dirty="0">
              <a:solidFill>
                <a:srgbClr val="26A6CF"/>
              </a:solidFill>
            </a:endParaRPr>
          </a:p>
        </p:txBody>
      </p:sp>
      <p:sp>
        <p:nvSpPr>
          <p:cNvPr id="25" name="Oval 49"/>
          <p:cNvSpPr>
            <a:spLocks noChangeAspect="1"/>
          </p:cNvSpPr>
          <p:nvPr/>
        </p:nvSpPr>
        <p:spPr>
          <a:xfrm>
            <a:off x="947705" y="23768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7" name="TextBox 51"/>
          <p:cNvSpPr txBox="1"/>
          <p:nvPr/>
        </p:nvSpPr>
        <p:spPr>
          <a:xfrm>
            <a:off x="828505" y="1888061"/>
            <a:ext cx="9104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Setup</a:t>
            </a:r>
            <a:endParaRPr lang="en-AU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1889960" y="3596938"/>
            <a:ext cx="881809" cy="1863128"/>
            <a:chOff x="1889960" y="3596938"/>
            <a:chExt cx="881809" cy="1863128"/>
          </a:xfrm>
        </p:grpSpPr>
        <p:cxnSp>
          <p:nvCxnSpPr>
            <p:cNvPr id="7" name="Straight Connector 19"/>
            <p:cNvCxnSpPr>
              <a:stCxn id="14" idx="4"/>
            </p:cNvCxnSpPr>
            <p:nvPr/>
          </p:nvCxnSpPr>
          <p:spPr>
            <a:xfrm>
              <a:off x="2330865" y="3748069"/>
              <a:ext cx="3648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26"/>
            <p:cNvSpPr>
              <a:spLocks noChangeAspect="1"/>
            </p:cNvSpPr>
            <p:nvPr/>
          </p:nvSpPr>
          <p:spPr>
            <a:xfrm>
              <a:off x="2255301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6" name="Oval 50"/>
            <p:cNvSpPr>
              <a:spLocks noChangeAspect="1"/>
            </p:cNvSpPr>
            <p:nvPr/>
          </p:nvSpPr>
          <p:spPr>
            <a:xfrm>
              <a:off x="2006147" y="4323288"/>
              <a:ext cx="661044" cy="661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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52"/>
            <p:cNvSpPr txBox="1"/>
            <p:nvPr/>
          </p:nvSpPr>
          <p:spPr>
            <a:xfrm>
              <a:off x="1889960" y="5035334"/>
              <a:ext cx="88180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de-DE" dirty="0" smtClean="0">
                  <a:solidFill>
                    <a:schemeClr val="tx2"/>
                  </a:solidFill>
                  <a:latin typeface="+mj-lt"/>
                </a:rPr>
                <a:t>Mock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8571500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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Improvements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229392"/>
            <a:ext cx="1930433" cy="2604608"/>
            <a:chOff x="5224232" y="3229392"/>
            <a:chExt cx="1930433" cy="2604608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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Presentations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2" name="TextBox 54"/>
            <p:cNvSpPr txBox="1"/>
            <p:nvPr/>
          </p:nvSpPr>
          <p:spPr>
            <a:xfrm>
              <a:off x="5777851" y="3229392"/>
              <a:ext cx="672065" cy="33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July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9872919" y="3246073"/>
            <a:ext cx="2172650" cy="2586995"/>
            <a:chOff x="9872919" y="3246073"/>
            <a:chExt cx="2172650" cy="2586995"/>
          </a:xfrm>
        </p:grpSpPr>
        <p:cxnSp>
          <p:nvCxnSpPr>
            <p:cNvPr id="9" name="Straight Connector 21"/>
            <p:cNvCxnSpPr>
              <a:stCxn id="18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5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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6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Final presentation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3" name="TextBox 54"/>
            <p:cNvSpPr txBox="1"/>
            <p:nvPr/>
          </p:nvSpPr>
          <p:spPr>
            <a:xfrm>
              <a:off x="10464313" y="3246073"/>
              <a:ext cx="857205" cy="33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October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2734362" y="1005495"/>
            <a:ext cx="1932348" cy="5337876"/>
            <a:chOff x="2734362" y="1005495"/>
            <a:chExt cx="1932348" cy="5337876"/>
          </a:xfrm>
        </p:grpSpPr>
        <p:sp>
          <p:nvSpPr>
            <p:cNvPr id="30" name="TextBox 54"/>
            <p:cNvSpPr txBox="1"/>
            <p:nvPr/>
          </p:nvSpPr>
          <p:spPr>
            <a:xfrm>
              <a:off x="2996734" y="5944031"/>
              <a:ext cx="1495262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de-DE" dirty="0" smtClean="0">
                  <a:solidFill>
                    <a:schemeClr val="tx2"/>
                  </a:solidFill>
                  <a:latin typeface="+mj-lt"/>
                </a:rPr>
                <a:t>RDF2JSON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  <p:cxnSp>
          <p:nvCxnSpPr>
            <p:cNvPr id="37" name="Straight Connector 23"/>
            <p:cNvCxnSpPr>
              <a:stCxn id="39" idx="4"/>
              <a:endCxn id="38" idx="0"/>
            </p:cNvCxnSpPr>
            <p:nvPr/>
          </p:nvCxnSpPr>
          <p:spPr>
            <a:xfrm>
              <a:off x="3705955" y="2404504"/>
              <a:ext cx="0" cy="1192434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8"/>
            <p:cNvSpPr>
              <a:spLocks noChangeAspect="1"/>
            </p:cNvSpPr>
            <p:nvPr/>
          </p:nvSpPr>
          <p:spPr>
            <a:xfrm>
              <a:off x="363039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9" name="Oval 53"/>
            <p:cNvSpPr>
              <a:spLocks noChangeAspect="1"/>
            </p:cNvSpPr>
            <p:nvPr/>
          </p:nvSpPr>
          <p:spPr>
            <a:xfrm>
              <a:off x="3231945" y="1456486"/>
              <a:ext cx="948020" cy="948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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0" name="TextBox 52"/>
            <p:cNvSpPr txBox="1"/>
            <p:nvPr/>
          </p:nvSpPr>
          <p:spPr>
            <a:xfrm>
              <a:off x="2734362" y="1005495"/>
              <a:ext cx="193234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Salesforce Client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Oval 53"/>
            <p:cNvSpPr>
              <a:spLocks noChangeAspect="1"/>
            </p:cNvSpPr>
            <p:nvPr/>
          </p:nvSpPr>
          <p:spPr>
            <a:xfrm>
              <a:off x="3226526" y="4934327"/>
              <a:ext cx="948020" cy="948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chemeClr val="bg1"/>
                  </a:solidFill>
                  <a:latin typeface="FontAwesome" pitchFamily="2" charset="0"/>
                </a:rPr>
                <a:t></a:t>
              </a:r>
            </a:p>
          </p:txBody>
        </p:sp>
        <p:cxnSp>
          <p:nvCxnSpPr>
            <p:cNvPr id="50" name="Straight Connector 23"/>
            <p:cNvCxnSpPr>
              <a:stCxn id="38" idx="4"/>
              <a:endCxn id="49" idx="0"/>
            </p:cNvCxnSpPr>
            <p:nvPr/>
          </p:nvCxnSpPr>
          <p:spPr>
            <a:xfrm flipH="1">
              <a:off x="3700536" y="3748068"/>
              <a:ext cx="5419" cy="118625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4"/>
          <p:cNvSpPr txBox="1"/>
          <p:nvPr/>
        </p:nvSpPr>
        <p:spPr>
          <a:xfrm>
            <a:off x="947705" y="3761757"/>
            <a:ext cx="672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1400" dirty="0" smtClean="0">
                <a:solidFill>
                  <a:schemeClr val="tx2"/>
                </a:solidFill>
                <a:latin typeface="+mj-lt"/>
              </a:rPr>
              <a:t>Today</a:t>
            </a:r>
            <a:endParaRPr lang="en-AU" sz="14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6233424" y="1250509"/>
            <a:ext cx="2209425" cy="2505951"/>
            <a:chOff x="6233424" y="1250509"/>
            <a:chExt cx="2209425" cy="2505951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1250509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de-DE" dirty="0" smtClean="0">
                  <a:solidFill>
                    <a:schemeClr val="tx2"/>
                  </a:solidFill>
                  <a:latin typeface="+mj-lt"/>
                </a:rPr>
                <a:t>Integration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Breitbild</PresentationFormat>
  <Paragraphs>76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2516</cp:revision>
  <dcterms:created xsi:type="dcterms:W3CDTF">2014-10-04T04:19:21Z</dcterms:created>
  <dcterms:modified xsi:type="dcterms:W3CDTF">2015-05-12T16:16:57Z</dcterms:modified>
</cp:coreProperties>
</file>