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  <p:sldMasterId id="2147483811" r:id="rId3"/>
  </p:sldMasterIdLst>
  <p:notesMasterIdLst>
    <p:notesMasterId r:id="rId5"/>
  </p:notesMasterIdLst>
  <p:sldIdLst>
    <p:sldId id="256" r:id="rId4"/>
  </p:sldIdLst>
  <p:sldSz cx="30279975" cy="42805350"/>
  <p:notesSz cx="6858000" cy="9144000"/>
  <p:defaultTextStyle>
    <a:defPPr>
      <a:defRPr lang="de-DE"/>
    </a:defPPr>
    <a:lvl1pPr marL="0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7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7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3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B0BC22A9-76BD-4F4B-B6F6-3D5E6288C89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980">
          <p15:clr>
            <a:srgbClr val="A4A3A4"/>
          </p15:clr>
        </p15:guide>
        <p15:guide id="2" orient="horz" pos="16029">
          <p15:clr>
            <a:srgbClr val="A4A3A4"/>
          </p15:clr>
        </p15:guide>
        <p15:guide id="3" orient="horz" pos="21128">
          <p15:clr>
            <a:srgbClr val="A4A3A4"/>
          </p15:clr>
        </p15:guide>
        <p15:guide id="4" orient="horz" pos="26221">
          <p15:clr>
            <a:srgbClr val="A4A3A4"/>
          </p15:clr>
        </p15:guide>
        <p15:guide id="5" orient="horz" pos="10935">
          <p15:clr>
            <a:srgbClr val="A4A3A4"/>
          </p15:clr>
        </p15:guide>
        <p15:guide id="6" orient="horz" pos="743">
          <p15:clr>
            <a:srgbClr val="A4A3A4"/>
          </p15:clr>
        </p15:guide>
        <p15:guide id="7" pos="7808">
          <p15:clr>
            <a:srgbClr val="A4A3A4"/>
          </p15:clr>
        </p15:guide>
        <p15:guide id="8" pos="11266">
          <p15:clr>
            <a:srgbClr val="A4A3A4"/>
          </p15:clr>
        </p15:guide>
        <p15:guide id="9" pos="4355">
          <p15:clr>
            <a:srgbClr val="A4A3A4"/>
          </p15:clr>
        </p15:guide>
        <p15:guide id="10" pos="14719">
          <p15:clr>
            <a:srgbClr val="A4A3A4"/>
          </p15:clr>
        </p15:guide>
        <p15:guide id="11" pos="901">
          <p15:clr>
            <a:srgbClr val="A4A3A4"/>
          </p15:clr>
        </p15:guide>
        <p15:guide id="12" pos="18173">
          <p15:clr>
            <a:srgbClr val="A4A3A4"/>
          </p15:clr>
        </p15:guide>
        <p15:guide id="13" pos="9537">
          <p15:clr>
            <a:srgbClr val="A4A3A4"/>
          </p15:clr>
        </p15:guide>
        <p15:guide id="14" pos="9762">
          <p15:clr>
            <a:srgbClr val="A4A3A4"/>
          </p15:clr>
        </p15:guide>
        <p15:guide id="15" pos="9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1E9"/>
    <a:srgbClr val="FFFF99"/>
    <a:srgbClr val="D967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82" autoAdjust="0"/>
    <p:restoredTop sz="92746" autoAdjust="0"/>
  </p:normalViewPr>
  <p:slideViewPr>
    <p:cSldViewPr>
      <p:cViewPr>
        <p:scale>
          <a:sx n="40" d="100"/>
          <a:sy n="40" d="100"/>
        </p:scale>
        <p:origin x="-1200" y="448"/>
      </p:cViewPr>
      <p:guideLst>
        <p:guide orient="horz" pos="5980"/>
        <p:guide orient="horz" pos="16029"/>
        <p:guide orient="horz" pos="21128"/>
        <p:guide orient="horz" pos="26221"/>
        <p:guide orient="horz" pos="10935"/>
        <p:guide orient="horz" pos="743"/>
        <p:guide pos="7808"/>
        <p:guide pos="11266"/>
        <p:guide pos="4355"/>
        <p:guide pos="14719"/>
        <p:guide pos="901"/>
        <p:guide pos="18173"/>
        <p:guide pos="9537"/>
        <p:guide pos="9762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C9730-0320-4C8F-B438-96358D2BD81D}" type="doc">
      <dgm:prSet loTypeId="urn:microsoft.com/office/officeart/2005/8/layout/radial5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0B4860-B814-41BD-B860-3CD97EC58F8A}">
      <dgm:prSet phldrT="[Text]"/>
      <dgm:spPr/>
      <dgm:t>
        <a:bodyPr/>
        <a:lstStyle/>
        <a:p>
          <a:r>
            <a:rPr lang="en-US" dirty="0" smtClean="0"/>
            <a:t>ERP</a:t>
          </a:r>
          <a:endParaRPr lang="en-US" dirty="0"/>
        </a:p>
      </dgm:t>
    </dgm:pt>
    <dgm:pt modelId="{DC682BAA-D043-47DC-9AA5-A7978C86D68B}" type="parTrans" cxnId="{AFF91DFD-C433-4A44-9209-81788917DE49}">
      <dgm:prSet/>
      <dgm:spPr/>
      <dgm:t>
        <a:bodyPr/>
        <a:lstStyle/>
        <a:p>
          <a:endParaRPr lang="en-US"/>
        </a:p>
      </dgm:t>
    </dgm:pt>
    <dgm:pt modelId="{4E132DBE-AEF4-4AFB-9600-D36654519A8D}" type="sibTrans" cxnId="{AFF91DFD-C433-4A44-9209-81788917DE49}">
      <dgm:prSet/>
      <dgm:spPr/>
      <dgm:t>
        <a:bodyPr/>
        <a:lstStyle/>
        <a:p>
          <a:endParaRPr lang="en-US"/>
        </a:p>
      </dgm:t>
    </dgm:pt>
    <dgm:pt modelId="{8D511017-1F65-42F5-803F-98D1D98FCE21}">
      <dgm:prSet phldrT="[Text]" custT="1"/>
      <dgm:spPr/>
      <dgm:t>
        <a:bodyPr/>
        <a:lstStyle/>
        <a:p>
          <a:r>
            <a:rPr lang="en-US" sz="1200" b="1" dirty="0" smtClean="0"/>
            <a:t>CRM</a:t>
          </a:r>
          <a:endParaRPr lang="en-US" sz="1100" b="1" dirty="0"/>
        </a:p>
      </dgm:t>
    </dgm:pt>
    <dgm:pt modelId="{0B1A7B3C-4168-4492-8679-9C4D5B6669FD}" type="parTrans" cxnId="{408DE337-546C-48E4-BBB4-3351EEE01628}">
      <dgm:prSet/>
      <dgm:spPr/>
      <dgm:t>
        <a:bodyPr/>
        <a:lstStyle/>
        <a:p>
          <a:endParaRPr lang="en-US"/>
        </a:p>
      </dgm:t>
    </dgm:pt>
    <dgm:pt modelId="{85948431-7436-4CCB-916D-852B99558D59}" type="sibTrans" cxnId="{408DE337-546C-48E4-BBB4-3351EEE01628}">
      <dgm:prSet/>
      <dgm:spPr/>
      <dgm:t>
        <a:bodyPr/>
        <a:lstStyle/>
        <a:p>
          <a:endParaRPr lang="en-US"/>
        </a:p>
      </dgm:t>
    </dgm:pt>
    <dgm:pt modelId="{D996DD8F-72D0-4780-A174-96AC01B822DD}">
      <dgm:prSet phldrT="[Text]" custT="1"/>
      <dgm:spPr/>
      <dgm:t>
        <a:bodyPr/>
        <a:lstStyle/>
        <a:p>
          <a:r>
            <a:rPr lang="en-US" sz="1400" b="1" dirty="0" smtClean="0"/>
            <a:t>Accounting</a:t>
          </a:r>
          <a:endParaRPr lang="en-US" sz="1400" b="1" dirty="0"/>
        </a:p>
      </dgm:t>
    </dgm:pt>
    <dgm:pt modelId="{83234182-7F03-481F-83DF-22A2A9FA8857}" type="parTrans" cxnId="{AD66F4F2-826B-468F-9822-AAC99B2E8957}">
      <dgm:prSet/>
      <dgm:spPr/>
      <dgm:t>
        <a:bodyPr/>
        <a:lstStyle/>
        <a:p>
          <a:endParaRPr lang="en-US"/>
        </a:p>
      </dgm:t>
    </dgm:pt>
    <dgm:pt modelId="{9257A138-0D2E-4E4D-B26C-BB6C53540FBB}" type="sibTrans" cxnId="{AD66F4F2-826B-468F-9822-AAC99B2E8957}">
      <dgm:prSet/>
      <dgm:spPr/>
      <dgm:t>
        <a:bodyPr/>
        <a:lstStyle/>
        <a:p>
          <a:endParaRPr lang="en-US"/>
        </a:p>
      </dgm:t>
    </dgm:pt>
    <dgm:pt modelId="{1125760A-BC57-4E97-A682-50B8F782A896}">
      <dgm:prSet phldrT="[Text]"/>
      <dgm:spPr/>
      <dgm:t>
        <a:bodyPr/>
        <a:lstStyle/>
        <a:p>
          <a:r>
            <a:rPr lang="en-US" b="1" dirty="0" smtClean="0"/>
            <a:t>Sales</a:t>
          </a:r>
          <a:endParaRPr lang="en-US" b="1" dirty="0"/>
        </a:p>
      </dgm:t>
    </dgm:pt>
    <dgm:pt modelId="{89862AC4-599D-47CB-A835-1CE6A3C90AE5}" type="parTrans" cxnId="{9B4996EF-9943-473F-A7D9-117A8E03BA4B}">
      <dgm:prSet/>
      <dgm:spPr/>
      <dgm:t>
        <a:bodyPr/>
        <a:lstStyle/>
        <a:p>
          <a:endParaRPr lang="en-US"/>
        </a:p>
      </dgm:t>
    </dgm:pt>
    <dgm:pt modelId="{BA1044F4-9354-4736-A86E-EF6AA01A051B}" type="sibTrans" cxnId="{9B4996EF-9943-473F-A7D9-117A8E03BA4B}">
      <dgm:prSet/>
      <dgm:spPr/>
      <dgm:t>
        <a:bodyPr/>
        <a:lstStyle/>
        <a:p>
          <a:endParaRPr lang="en-US"/>
        </a:p>
      </dgm:t>
    </dgm:pt>
    <dgm:pt modelId="{4629DD16-701A-434D-A7FA-804C1B9E724C}">
      <dgm:prSet phldrT="[Text]"/>
      <dgm:spPr/>
      <dgm:t>
        <a:bodyPr/>
        <a:lstStyle/>
        <a:p>
          <a:r>
            <a:rPr lang="en-US" b="1" dirty="0" smtClean="0"/>
            <a:t>Human Resource</a:t>
          </a:r>
          <a:endParaRPr lang="en-US" b="1" dirty="0"/>
        </a:p>
      </dgm:t>
    </dgm:pt>
    <dgm:pt modelId="{A9CD097F-D3E2-4773-85DE-AB04495A0F6A}" type="parTrans" cxnId="{094C4709-33C8-4B80-BD31-B5498AEB1D5D}">
      <dgm:prSet/>
      <dgm:spPr/>
      <dgm:t>
        <a:bodyPr/>
        <a:lstStyle/>
        <a:p>
          <a:endParaRPr lang="en-US"/>
        </a:p>
      </dgm:t>
    </dgm:pt>
    <dgm:pt modelId="{673C5395-B217-4FC3-BA68-4F501E583B59}" type="sibTrans" cxnId="{094C4709-33C8-4B80-BD31-B5498AEB1D5D}">
      <dgm:prSet/>
      <dgm:spPr/>
      <dgm:t>
        <a:bodyPr/>
        <a:lstStyle/>
        <a:p>
          <a:endParaRPr lang="en-US"/>
        </a:p>
      </dgm:t>
    </dgm:pt>
    <dgm:pt modelId="{A41F02E0-C768-4662-AAB4-D6F07C5C1319}">
      <dgm:prSet phldrT="[Text]"/>
      <dgm:spPr/>
      <dgm:t>
        <a:bodyPr/>
        <a:lstStyle/>
        <a:p>
          <a:r>
            <a:rPr lang="en-US" b="1" dirty="0" smtClean="0"/>
            <a:t>Production</a:t>
          </a:r>
          <a:endParaRPr lang="en-US" b="1" dirty="0"/>
        </a:p>
      </dgm:t>
    </dgm:pt>
    <dgm:pt modelId="{400E2FD4-2FAE-4BB9-9415-B999315CBA38}" type="parTrans" cxnId="{E4648191-8EE4-478E-AEA5-2D78B94879F7}">
      <dgm:prSet/>
      <dgm:spPr/>
      <dgm:t>
        <a:bodyPr/>
        <a:lstStyle/>
        <a:p>
          <a:endParaRPr lang="en-US"/>
        </a:p>
      </dgm:t>
    </dgm:pt>
    <dgm:pt modelId="{D2714C92-E6E1-4B02-86BD-B045A73FB5FE}" type="sibTrans" cxnId="{E4648191-8EE4-478E-AEA5-2D78B94879F7}">
      <dgm:prSet/>
      <dgm:spPr/>
      <dgm:t>
        <a:bodyPr/>
        <a:lstStyle/>
        <a:p>
          <a:endParaRPr lang="en-US"/>
        </a:p>
      </dgm:t>
    </dgm:pt>
    <dgm:pt modelId="{494067F3-06B8-4B01-B900-7DA927B23156}">
      <dgm:prSet phldrT="[Text]"/>
      <dgm:spPr/>
      <dgm:t>
        <a:bodyPr/>
        <a:lstStyle/>
        <a:p>
          <a:r>
            <a:rPr lang="en-US" b="1" dirty="0" smtClean="0"/>
            <a:t>Procurement</a:t>
          </a:r>
          <a:endParaRPr lang="en-US" b="1" dirty="0"/>
        </a:p>
      </dgm:t>
    </dgm:pt>
    <dgm:pt modelId="{9AE4460A-1E52-4702-844A-5B57DFE7DB13}" type="parTrans" cxnId="{D36D2EF4-471E-498A-A95D-D4EEB64C4058}">
      <dgm:prSet/>
      <dgm:spPr/>
      <dgm:t>
        <a:bodyPr/>
        <a:lstStyle/>
        <a:p>
          <a:endParaRPr lang="en-US"/>
        </a:p>
      </dgm:t>
    </dgm:pt>
    <dgm:pt modelId="{A84FCAD2-9339-49A3-BA28-1E354F69F477}" type="sibTrans" cxnId="{D36D2EF4-471E-498A-A95D-D4EEB64C4058}">
      <dgm:prSet/>
      <dgm:spPr/>
      <dgm:t>
        <a:bodyPr/>
        <a:lstStyle/>
        <a:p>
          <a:endParaRPr lang="en-US"/>
        </a:p>
      </dgm:t>
    </dgm:pt>
    <dgm:pt modelId="{9C939CFD-C38C-48DF-BDFF-A925EEE55F3B}" type="pres">
      <dgm:prSet presAssocID="{49FC9730-0320-4C8F-B438-96358D2BD8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FB997D-983D-4114-B6EF-D3FC3B62E470}" type="pres">
      <dgm:prSet presAssocID="{5E0B4860-B814-41BD-B860-3CD97EC58F8A}" presName="centerShape" presStyleLbl="node0" presStyleIdx="0" presStyleCnt="1"/>
      <dgm:spPr/>
      <dgm:t>
        <a:bodyPr/>
        <a:lstStyle/>
        <a:p>
          <a:endParaRPr lang="en-US"/>
        </a:p>
      </dgm:t>
    </dgm:pt>
    <dgm:pt modelId="{47D279C4-DD8F-4A41-B75F-CD5514CAA2D6}" type="pres">
      <dgm:prSet presAssocID="{0B1A7B3C-4168-4492-8679-9C4D5B6669FD}" presName="parTrans" presStyleLbl="sibTrans2D1" presStyleIdx="0" presStyleCnt="6"/>
      <dgm:spPr/>
      <dgm:t>
        <a:bodyPr/>
        <a:lstStyle/>
        <a:p>
          <a:endParaRPr lang="en-US"/>
        </a:p>
      </dgm:t>
    </dgm:pt>
    <dgm:pt modelId="{33869E3A-9B6A-4783-9242-64B4396A9024}" type="pres">
      <dgm:prSet presAssocID="{0B1A7B3C-4168-4492-8679-9C4D5B6669F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6A6B4B7-1627-47A0-9A70-8747E1283B4A}" type="pres">
      <dgm:prSet presAssocID="{8D511017-1F65-42F5-803F-98D1D98FCE2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A27D1-D39A-4A77-8308-A23A8A0DCA63}" type="pres">
      <dgm:prSet presAssocID="{83234182-7F03-481F-83DF-22A2A9FA8857}" presName="parTrans" presStyleLbl="sibTrans2D1" presStyleIdx="1" presStyleCnt="6"/>
      <dgm:spPr/>
      <dgm:t>
        <a:bodyPr/>
        <a:lstStyle/>
        <a:p>
          <a:endParaRPr lang="en-US"/>
        </a:p>
      </dgm:t>
    </dgm:pt>
    <dgm:pt modelId="{A8072CB3-8DF5-4545-9A35-011861FA4781}" type="pres">
      <dgm:prSet presAssocID="{83234182-7F03-481F-83DF-22A2A9FA8857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FF63CBE-1BB8-4012-A254-649AD606DFB2}" type="pres">
      <dgm:prSet presAssocID="{D996DD8F-72D0-4780-A174-96AC01B822D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8FEFB-947B-43EF-B222-9D807E085CA0}" type="pres">
      <dgm:prSet presAssocID="{89862AC4-599D-47CB-A835-1CE6A3C90AE5}" presName="parTrans" presStyleLbl="sibTrans2D1" presStyleIdx="2" presStyleCnt="6"/>
      <dgm:spPr/>
      <dgm:t>
        <a:bodyPr/>
        <a:lstStyle/>
        <a:p>
          <a:endParaRPr lang="en-US"/>
        </a:p>
      </dgm:t>
    </dgm:pt>
    <dgm:pt modelId="{DE7B8E92-FCE6-4601-91C2-F9DC51E42623}" type="pres">
      <dgm:prSet presAssocID="{89862AC4-599D-47CB-A835-1CE6A3C90AE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E58FA0D-B9E8-4808-9685-D17D1FBE19C0}" type="pres">
      <dgm:prSet presAssocID="{1125760A-BC57-4E97-A682-50B8F782A89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DBBAF-A3BE-4EFC-B9B9-4CD4FAE0F49B}" type="pres">
      <dgm:prSet presAssocID="{A9CD097F-D3E2-4773-85DE-AB04495A0F6A}" presName="parTrans" presStyleLbl="sibTrans2D1" presStyleIdx="3" presStyleCnt="6"/>
      <dgm:spPr/>
      <dgm:t>
        <a:bodyPr/>
        <a:lstStyle/>
        <a:p>
          <a:endParaRPr lang="en-US"/>
        </a:p>
      </dgm:t>
    </dgm:pt>
    <dgm:pt modelId="{250115F5-0741-45BF-BB54-A243BE95F3DF}" type="pres">
      <dgm:prSet presAssocID="{A9CD097F-D3E2-4773-85DE-AB04495A0F6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2229840C-E3BF-4A96-8F43-40D946605710}" type="pres">
      <dgm:prSet presAssocID="{4629DD16-701A-434D-A7FA-804C1B9E724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687DF-5311-4AD3-A5CA-E926AA86320D}" type="pres">
      <dgm:prSet presAssocID="{400E2FD4-2FAE-4BB9-9415-B999315CBA38}" presName="parTrans" presStyleLbl="sibTrans2D1" presStyleIdx="4" presStyleCnt="6"/>
      <dgm:spPr/>
      <dgm:t>
        <a:bodyPr/>
        <a:lstStyle/>
        <a:p>
          <a:endParaRPr lang="en-US"/>
        </a:p>
      </dgm:t>
    </dgm:pt>
    <dgm:pt modelId="{AEF681FA-AFB9-4645-A941-934BB8E5383C}" type="pres">
      <dgm:prSet presAssocID="{400E2FD4-2FAE-4BB9-9415-B999315CBA3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2950345F-2FE3-4A02-B372-86A003377739}" type="pres">
      <dgm:prSet presAssocID="{A41F02E0-C768-4662-AAB4-D6F07C5C13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6156C-37CA-4588-B487-CD42722A36B2}" type="pres">
      <dgm:prSet presAssocID="{9AE4460A-1E52-4702-844A-5B57DFE7DB13}" presName="parTrans" presStyleLbl="sibTrans2D1" presStyleIdx="5" presStyleCnt="6"/>
      <dgm:spPr/>
      <dgm:t>
        <a:bodyPr/>
        <a:lstStyle/>
        <a:p>
          <a:endParaRPr lang="en-US"/>
        </a:p>
      </dgm:t>
    </dgm:pt>
    <dgm:pt modelId="{4E77C1E3-65F5-4093-A281-5574246BAD26}" type="pres">
      <dgm:prSet presAssocID="{9AE4460A-1E52-4702-844A-5B57DFE7DB1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51CF1D70-CC48-43EB-9DFF-A82B184A6088}" type="pres">
      <dgm:prSet presAssocID="{494067F3-06B8-4B01-B900-7DA927B2315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1E8F72-F659-4C25-9CAB-CB2C0F3898BA}" type="presOf" srcId="{49FC9730-0320-4C8F-B438-96358D2BD81D}" destId="{9C939CFD-C38C-48DF-BDFF-A925EEE55F3B}" srcOrd="0" destOrd="0" presId="urn:microsoft.com/office/officeart/2005/8/layout/radial5"/>
    <dgm:cxn modelId="{4FD52BAF-C389-4DF9-ACE8-EE524E74AC81}" type="presOf" srcId="{1125760A-BC57-4E97-A682-50B8F782A896}" destId="{EE58FA0D-B9E8-4808-9685-D17D1FBE19C0}" srcOrd="0" destOrd="0" presId="urn:microsoft.com/office/officeart/2005/8/layout/radial5"/>
    <dgm:cxn modelId="{959C2E87-ADF1-402A-A937-D3832971EBC8}" type="presOf" srcId="{D996DD8F-72D0-4780-A174-96AC01B822DD}" destId="{DFF63CBE-1BB8-4012-A254-649AD606DFB2}" srcOrd="0" destOrd="0" presId="urn:microsoft.com/office/officeart/2005/8/layout/radial5"/>
    <dgm:cxn modelId="{C8AE7765-3D08-427A-9EB1-446FAE46A136}" type="presOf" srcId="{83234182-7F03-481F-83DF-22A2A9FA8857}" destId="{40AA27D1-D39A-4A77-8308-A23A8A0DCA63}" srcOrd="0" destOrd="0" presId="urn:microsoft.com/office/officeart/2005/8/layout/radial5"/>
    <dgm:cxn modelId="{EFC4BC85-89ED-4C8A-A930-0956C24DEFEC}" type="presOf" srcId="{83234182-7F03-481F-83DF-22A2A9FA8857}" destId="{A8072CB3-8DF5-4545-9A35-011861FA4781}" srcOrd="1" destOrd="0" presId="urn:microsoft.com/office/officeart/2005/8/layout/radial5"/>
    <dgm:cxn modelId="{D36D2EF4-471E-498A-A95D-D4EEB64C4058}" srcId="{5E0B4860-B814-41BD-B860-3CD97EC58F8A}" destId="{494067F3-06B8-4B01-B900-7DA927B23156}" srcOrd="5" destOrd="0" parTransId="{9AE4460A-1E52-4702-844A-5B57DFE7DB13}" sibTransId="{A84FCAD2-9339-49A3-BA28-1E354F69F477}"/>
    <dgm:cxn modelId="{2A70E643-E234-4588-B0AD-EADD5EB5F859}" type="presOf" srcId="{8D511017-1F65-42F5-803F-98D1D98FCE21}" destId="{B6A6B4B7-1627-47A0-9A70-8747E1283B4A}" srcOrd="0" destOrd="0" presId="urn:microsoft.com/office/officeart/2005/8/layout/radial5"/>
    <dgm:cxn modelId="{C0717281-7D05-4685-9D94-DC87A5CE8F47}" type="presOf" srcId="{A41F02E0-C768-4662-AAB4-D6F07C5C1319}" destId="{2950345F-2FE3-4A02-B372-86A003377739}" srcOrd="0" destOrd="0" presId="urn:microsoft.com/office/officeart/2005/8/layout/radial5"/>
    <dgm:cxn modelId="{E5413338-5BAF-4193-A91B-B2A68851019E}" type="presOf" srcId="{9AE4460A-1E52-4702-844A-5B57DFE7DB13}" destId="{4E77C1E3-65F5-4093-A281-5574246BAD26}" srcOrd="1" destOrd="0" presId="urn:microsoft.com/office/officeart/2005/8/layout/radial5"/>
    <dgm:cxn modelId="{408DE337-546C-48E4-BBB4-3351EEE01628}" srcId="{5E0B4860-B814-41BD-B860-3CD97EC58F8A}" destId="{8D511017-1F65-42F5-803F-98D1D98FCE21}" srcOrd="0" destOrd="0" parTransId="{0B1A7B3C-4168-4492-8679-9C4D5B6669FD}" sibTransId="{85948431-7436-4CCB-916D-852B99558D59}"/>
    <dgm:cxn modelId="{623C9693-8B7B-46C4-98E6-418B25032981}" type="presOf" srcId="{89862AC4-599D-47CB-A835-1CE6A3C90AE5}" destId="{DE7B8E92-FCE6-4601-91C2-F9DC51E42623}" srcOrd="1" destOrd="0" presId="urn:microsoft.com/office/officeart/2005/8/layout/radial5"/>
    <dgm:cxn modelId="{A984F18B-C430-4FCC-95A2-83E50AB85C56}" type="presOf" srcId="{A9CD097F-D3E2-4773-85DE-AB04495A0F6A}" destId="{455DBBAF-A3BE-4EFC-B9B9-4CD4FAE0F49B}" srcOrd="0" destOrd="0" presId="urn:microsoft.com/office/officeart/2005/8/layout/radial5"/>
    <dgm:cxn modelId="{0DAD79A6-07D4-4EA1-8FED-4380933C7559}" type="presOf" srcId="{494067F3-06B8-4B01-B900-7DA927B23156}" destId="{51CF1D70-CC48-43EB-9DFF-A82B184A6088}" srcOrd="0" destOrd="0" presId="urn:microsoft.com/office/officeart/2005/8/layout/radial5"/>
    <dgm:cxn modelId="{AFF91DFD-C433-4A44-9209-81788917DE49}" srcId="{49FC9730-0320-4C8F-B438-96358D2BD81D}" destId="{5E0B4860-B814-41BD-B860-3CD97EC58F8A}" srcOrd="0" destOrd="0" parTransId="{DC682BAA-D043-47DC-9AA5-A7978C86D68B}" sibTransId="{4E132DBE-AEF4-4AFB-9600-D36654519A8D}"/>
    <dgm:cxn modelId="{E4648191-8EE4-478E-AEA5-2D78B94879F7}" srcId="{5E0B4860-B814-41BD-B860-3CD97EC58F8A}" destId="{A41F02E0-C768-4662-AAB4-D6F07C5C1319}" srcOrd="4" destOrd="0" parTransId="{400E2FD4-2FAE-4BB9-9415-B999315CBA38}" sibTransId="{D2714C92-E6E1-4B02-86BD-B045A73FB5FE}"/>
    <dgm:cxn modelId="{186D56A8-AF71-4C3D-AE8F-6178D2A41DF5}" type="presOf" srcId="{A9CD097F-D3E2-4773-85DE-AB04495A0F6A}" destId="{250115F5-0741-45BF-BB54-A243BE95F3DF}" srcOrd="1" destOrd="0" presId="urn:microsoft.com/office/officeart/2005/8/layout/radial5"/>
    <dgm:cxn modelId="{094C4709-33C8-4B80-BD31-B5498AEB1D5D}" srcId="{5E0B4860-B814-41BD-B860-3CD97EC58F8A}" destId="{4629DD16-701A-434D-A7FA-804C1B9E724C}" srcOrd="3" destOrd="0" parTransId="{A9CD097F-D3E2-4773-85DE-AB04495A0F6A}" sibTransId="{673C5395-B217-4FC3-BA68-4F501E583B59}"/>
    <dgm:cxn modelId="{CF9852F9-ADDA-43AD-A5ED-30663D89400F}" type="presOf" srcId="{400E2FD4-2FAE-4BB9-9415-B999315CBA38}" destId="{9BD687DF-5311-4AD3-A5CA-E926AA86320D}" srcOrd="0" destOrd="0" presId="urn:microsoft.com/office/officeart/2005/8/layout/radial5"/>
    <dgm:cxn modelId="{B4DC230C-5FF4-477B-947D-AA00202F2AF4}" type="presOf" srcId="{0B1A7B3C-4168-4492-8679-9C4D5B6669FD}" destId="{47D279C4-DD8F-4A41-B75F-CD5514CAA2D6}" srcOrd="0" destOrd="0" presId="urn:microsoft.com/office/officeart/2005/8/layout/radial5"/>
    <dgm:cxn modelId="{2048F7D1-83CC-4CDB-A8A5-AC3C10E5C447}" type="presOf" srcId="{5E0B4860-B814-41BD-B860-3CD97EC58F8A}" destId="{1CFB997D-983D-4114-B6EF-D3FC3B62E470}" srcOrd="0" destOrd="0" presId="urn:microsoft.com/office/officeart/2005/8/layout/radial5"/>
    <dgm:cxn modelId="{AD66F4F2-826B-468F-9822-AAC99B2E8957}" srcId="{5E0B4860-B814-41BD-B860-3CD97EC58F8A}" destId="{D996DD8F-72D0-4780-A174-96AC01B822DD}" srcOrd="1" destOrd="0" parTransId="{83234182-7F03-481F-83DF-22A2A9FA8857}" sibTransId="{9257A138-0D2E-4E4D-B26C-BB6C53540FBB}"/>
    <dgm:cxn modelId="{EF9DA622-30F4-40D4-A13F-E491844A8558}" type="presOf" srcId="{9AE4460A-1E52-4702-844A-5B57DFE7DB13}" destId="{4A56156C-37CA-4588-B487-CD42722A36B2}" srcOrd="0" destOrd="0" presId="urn:microsoft.com/office/officeart/2005/8/layout/radial5"/>
    <dgm:cxn modelId="{2539ECA7-A052-4F7B-8EAF-6B57603DE856}" type="presOf" srcId="{400E2FD4-2FAE-4BB9-9415-B999315CBA38}" destId="{AEF681FA-AFB9-4645-A941-934BB8E5383C}" srcOrd="1" destOrd="0" presId="urn:microsoft.com/office/officeart/2005/8/layout/radial5"/>
    <dgm:cxn modelId="{9B4996EF-9943-473F-A7D9-117A8E03BA4B}" srcId="{5E0B4860-B814-41BD-B860-3CD97EC58F8A}" destId="{1125760A-BC57-4E97-A682-50B8F782A896}" srcOrd="2" destOrd="0" parTransId="{89862AC4-599D-47CB-A835-1CE6A3C90AE5}" sibTransId="{BA1044F4-9354-4736-A86E-EF6AA01A051B}"/>
    <dgm:cxn modelId="{E1B94834-5722-4E4F-9726-99CDBB91623B}" type="presOf" srcId="{89862AC4-599D-47CB-A835-1CE6A3C90AE5}" destId="{63E8FEFB-947B-43EF-B222-9D807E085CA0}" srcOrd="0" destOrd="0" presId="urn:microsoft.com/office/officeart/2005/8/layout/radial5"/>
    <dgm:cxn modelId="{9BE8E277-8258-4EE0-89D1-C33955D66D01}" type="presOf" srcId="{0B1A7B3C-4168-4492-8679-9C4D5B6669FD}" destId="{33869E3A-9B6A-4783-9242-64B4396A9024}" srcOrd="1" destOrd="0" presId="urn:microsoft.com/office/officeart/2005/8/layout/radial5"/>
    <dgm:cxn modelId="{7DC461C9-100A-4078-92BD-1C7226CC10F7}" type="presOf" srcId="{4629DD16-701A-434D-A7FA-804C1B9E724C}" destId="{2229840C-E3BF-4A96-8F43-40D946605710}" srcOrd="0" destOrd="0" presId="urn:microsoft.com/office/officeart/2005/8/layout/radial5"/>
    <dgm:cxn modelId="{ECD418A9-37EC-4289-A436-EB11EF2BFA60}" type="presParOf" srcId="{9C939CFD-C38C-48DF-BDFF-A925EEE55F3B}" destId="{1CFB997D-983D-4114-B6EF-D3FC3B62E470}" srcOrd="0" destOrd="0" presId="urn:microsoft.com/office/officeart/2005/8/layout/radial5"/>
    <dgm:cxn modelId="{3277AFC9-05EB-4944-A0E9-FCEE39F83D53}" type="presParOf" srcId="{9C939CFD-C38C-48DF-BDFF-A925EEE55F3B}" destId="{47D279C4-DD8F-4A41-B75F-CD5514CAA2D6}" srcOrd="1" destOrd="0" presId="urn:microsoft.com/office/officeart/2005/8/layout/radial5"/>
    <dgm:cxn modelId="{989D5746-9F8D-49BB-9F7D-91D9794231E4}" type="presParOf" srcId="{47D279C4-DD8F-4A41-B75F-CD5514CAA2D6}" destId="{33869E3A-9B6A-4783-9242-64B4396A9024}" srcOrd="0" destOrd="0" presId="urn:microsoft.com/office/officeart/2005/8/layout/radial5"/>
    <dgm:cxn modelId="{24D04347-D712-47DE-B499-534138FDF289}" type="presParOf" srcId="{9C939CFD-C38C-48DF-BDFF-A925EEE55F3B}" destId="{B6A6B4B7-1627-47A0-9A70-8747E1283B4A}" srcOrd="2" destOrd="0" presId="urn:microsoft.com/office/officeart/2005/8/layout/radial5"/>
    <dgm:cxn modelId="{C2FD62DF-9541-44E3-B0B9-8D4D9FF5E83C}" type="presParOf" srcId="{9C939CFD-C38C-48DF-BDFF-A925EEE55F3B}" destId="{40AA27D1-D39A-4A77-8308-A23A8A0DCA63}" srcOrd="3" destOrd="0" presId="urn:microsoft.com/office/officeart/2005/8/layout/radial5"/>
    <dgm:cxn modelId="{65F1CFFB-98B9-44A5-9BA8-EE6F479BEFA3}" type="presParOf" srcId="{40AA27D1-D39A-4A77-8308-A23A8A0DCA63}" destId="{A8072CB3-8DF5-4545-9A35-011861FA4781}" srcOrd="0" destOrd="0" presId="urn:microsoft.com/office/officeart/2005/8/layout/radial5"/>
    <dgm:cxn modelId="{D1237212-51EC-4599-AA37-43F0D309E8E2}" type="presParOf" srcId="{9C939CFD-C38C-48DF-BDFF-A925EEE55F3B}" destId="{DFF63CBE-1BB8-4012-A254-649AD606DFB2}" srcOrd="4" destOrd="0" presId="urn:microsoft.com/office/officeart/2005/8/layout/radial5"/>
    <dgm:cxn modelId="{0B577687-A378-4669-B018-227CD9EF7C7D}" type="presParOf" srcId="{9C939CFD-C38C-48DF-BDFF-A925EEE55F3B}" destId="{63E8FEFB-947B-43EF-B222-9D807E085CA0}" srcOrd="5" destOrd="0" presId="urn:microsoft.com/office/officeart/2005/8/layout/radial5"/>
    <dgm:cxn modelId="{255203D7-5395-48E3-92CB-611066E659B8}" type="presParOf" srcId="{63E8FEFB-947B-43EF-B222-9D807E085CA0}" destId="{DE7B8E92-FCE6-4601-91C2-F9DC51E42623}" srcOrd="0" destOrd="0" presId="urn:microsoft.com/office/officeart/2005/8/layout/radial5"/>
    <dgm:cxn modelId="{5B539D42-738A-4CAA-9720-7010F7CFD7C9}" type="presParOf" srcId="{9C939CFD-C38C-48DF-BDFF-A925EEE55F3B}" destId="{EE58FA0D-B9E8-4808-9685-D17D1FBE19C0}" srcOrd="6" destOrd="0" presId="urn:microsoft.com/office/officeart/2005/8/layout/radial5"/>
    <dgm:cxn modelId="{EAF5E786-BD4E-4C18-8644-8A90BB60C68F}" type="presParOf" srcId="{9C939CFD-C38C-48DF-BDFF-A925EEE55F3B}" destId="{455DBBAF-A3BE-4EFC-B9B9-4CD4FAE0F49B}" srcOrd="7" destOrd="0" presId="urn:microsoft.com/office/officeart/2005/8/layout/radial5"/>
    <dgm:cxn modelId="{AF450138-429D-4172-BC29-3DF3C90F5D63}" type="presParOf" srcId="{455DBBAF-A3BE-4EFC-B9B9-4CD4FAE0F49B}" destId="{250115F5-0741-45BF-BB54-A243BE95F3DF}" srcOrd="0" destOrd="0" presId="urn:microsoft.com/office/officeart/2005/8/layout/radial5"/>
    <dgm:cxn modelId="{275C4C46-A97B-4E04-BC5E-35A0C23639FE}" type="presParOf" srcId="{9C939CFD-C38C-48DF-BDFF-A925EEE55F3B}" destId="{2229840C-E3BF-4A96-8F43-40D946605710}" srcOrd="8" destOrd="0" presId="urn:microsoft.com/office/officeart/2005/8/layout/radial5"/>
    <dgm:cxn modelId="{98BAE19B-CC36-4703-8DA6-5FE2AC98386B}" type="presParOf" srcId="{9C939CFD-C38C-48DF-BDFF-A925EEE55F3B}" destId="{9BD687DF-5311-4AD3-A5CA-E926AA86320D}" srcOrd="9" destOrd="0" presId="urn:microsoft.com/office/officeart/2005/8/layout/radial5"/>
    <dgm:cxn modelId="{4F696063-EE3E-44D7-9418-5DB026A09234}" type="presParOf" srcId="{9BD687DF-5311-4AD3-A5CA-E926AA86320D}" destId="{AEF681FA-AFB9-4645-A941-934BB8E5383C}" srcOrd="0" destOrd="0" presId="urn:microsoft.com/office/officeart/2005/8/layout/radial5"/>
    <dgm:cxn modelId="{C0655A26-F3EF-4B21-A847-0E13413D4F1B}" type="presParOf" srcId="{9C939CFD-C38C-48DF-BDFF-A925EEE55F3B}" destId="{2950345F-2FE3-4A02-B372-86A003377739}" srcOrd="10" destOrd="0" presId="urn:microsoft.com/office/officeart/2005/8/layout/radial5"/>
    <dgm:cxn modelId="{F813F5E9-C7AC-42BB-AA9E-F097336C806B}" type="presParOf" srcId="{9C939CFD-C38C-48DF-BDFF-A925EEE55F3B}" destId="{4A56156C-37CA-4588-B487-CD42722A36B2}" srcOrd="11" destOrd="0" presId="urn:microsoft.com/office/officeart/2005/8/layout/radial5"/>
    <dgm:cxn modelId="{9A4C14CC-F653-45E0-B7C0-37F5EA6E4E1B}" type="presParOf" srcId="{4A56156C-37CA-4588-B487-CD42722A36B2}" destId="{4E77C1E3-65F5-4093-A281-5574246BAD26}" srcOrd="0" destOrd="0" presId="urn:microsoft.com/office/officeart/2005/8/layout/radial5"/>
    <dgm:cxn modelId="{AEDAC838-5962-4919-85C3-2636A0884A43}" type="presParOf" srcId="{9C939CFD-C38C-48DF-BDFF-A925EEE55F3B}" destId="{51CF1D70-CC48-43EB-9DFF-A82B184A6088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796BF9-8431-4ED2-8FC7-0CB41C3EC27D}" type="doc">
      <dgm:prSet loTypeId="urn:microsoft.com/office/officeart/2005/8/layout/hChevron3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FB4409-C0FD-4090-A51C-7209E3F0DC1B}">
      <dgm:prSet phldrT="[Text]"/>
      <dgm:spPr/>
      <dgm:t>
        <a:bodyPr/>
        <a:lstStyle/>
        <a:p>
          <a:r>
            <a:rPr lang="en-US" dirty="0" smtClean="0"/>
            <a:t>Catalog browsing</a:t>
          </a:r>
          <a:endParaRPr lang="en-US" dirty="0"/>
        </a:p>
      </dgm:t>
    </dgm:pt>
    <dgm:pt modelId="{5CA146CF-308C-4A31-9173-F72054BC194A}" type="parTrans" cxnId="{31ACAC38-40D8-4278-B188-79E72609E5B2}">
      <dgm:prSet/>
      <dgm:spPr/>
      <dgm:t>
        <a:bodyPr/>
        <a:lstStyle/>
        <a:p>
          <a:endParaRPr lang="en-US"/>
        </a:p>
      </dgm:t>
    </dgm:pt>
    <dgm:pt modelId="{ED913B3E-7F08-4089-83F9-2A04A907D002}" type="sibTrans" cxnId="{31ACAC38-40D8-4278-B188-79E72609E5B2}">
      <dgm:prSet/>
      <dgm:spPr/>
      <dgm:t>
        <a:bodyPr/>
        <a:lstStyle/>
        <a:p>
          <a:endParaRPr lang="en-US"/>
        </a:p>
      </dgm:t>
    </dgm:pt>
    <dgm:pt modelId="{1780D6B1-565E-4FD4-8CCB-985FF3034BBB}">
      <dgm:prSet phldrT="[Text]"/>
      <dgm:spPr/>
      <dgm:t>
        <a:bodyPr/>
        <a:lstStyle/>
        <a:p>
          <a:r>
            <a:rPr lang="en-US" dirty="0" smtClean="0"/>
            <a:t>Sign in /</a:t>
          </a:r>
        </a:p>
        <a:p>
          <a:r>
            <a:rPr lang="en-US" dirty="0" smtClean="0"/>
            <a:t>Sign up</a:t>
          </a:r>
          <a:endParaRPr lang="en-US" dirty="0"/>
        </a:p>
      </dgm:t>
    </dgm:pt>
    <dgm:pt modelId="{CBA3DAFB-0ADF-4751-BDC0-8EF007648ECC}" type="parTrans" cxnId="{098F42ED-4D35-4E95-A5CC-DD21B1C511A3}">
      <dgm:prSet/>
      <dgm:spPr/>
      <dgm:t>
        <a:bodyPr/>
        <a:lstStyle/>
        <a:p>
          <a:endParaRPr lang="en-US"/>
        </a:p>
      </dgm:t>
    </dgm:pt>
    <dgm:pt modelId="{0BC9AC21-4D32-4EE6-91C9-4CF09F6C01C2}" type="sibTrans" cxnId="{098F42ED-4D35-4E95-A5CC-DD21B1C511A3}">
      <dgm:prSet/>
      <dgm:spPr/>
      <dgm:t>
        <a:bodyPr/>
        <a:lstStyle/>
        <a:p>
          <a:endParaRPr lang="en-US"/>
        </a:p>
      </dgm:t>
    </dgm:pt>
    <dgm:pt modelId="{128788FC-4D4A-424A-910B-ACB5BD2C8A33}">
      <dgm:prSet phldrT="[Text]"/>
      <dgm:spPr/>
      <dgm:t>
        <a:bodyPr/>
        <a:lstStyle/>
        <a:p>
          <a:r>
            <a:rPr lang="en-US" dirty="0" smtClean="0"/>
            <a:t>Product searching</a:t>
          </a:r>
          <a:endParaRPr lang="en-US" dirty="0"/>
        </a:p>
      </dgm:t>
    </dgm:pt>
    <dgm:pt modelId="{1AF9377B-1196-4457-BB19-9A0070DE5D34}" type="parTrans" cxnId="{3D34D8CE-E109-48D4-84CA-76837276E30E}">
      <dgm:prSet/>
      <dgm:spPr/>
      <dgm:t>
        <a:bodyPr/>
        <a:lstStyle/>
        <a:p>
          <a:endParaRPr lang="en-US"/>
        </a:p>
      </dgm:t>
    </dgm:pt>
    <dgm:pt modelId="{7815140C-0D49-485E-B1EE-FA72DDB138E8}" type="sibTrans" cxnId="{3D34D8CE-E109-48D4-84CA-76837276E30E}">
      <dgm:prSet/>
      <dgm:spPr/>
      <dgm:t>
        <a:bodyPr/>
        <a:lstStyle/>
        <a:p>
          <a:endParaRPr lang="en-US"/>
        </a:p>
      </dgm:t>
    </dgm:pt>
    <dgm:pt modelId="{F0CA8D5D-AB42-498C-8787-7278F6978C7B}">
      <dgm:prSet phldrT="[Text]"/>
      <dgm:spPr/>
      <dgm:t>
        <a:bodyPr/>
        <a:lstStyle/>
        <a:p>
          <a:r>
            <a:rPr lang="en-US" dirty="0" smtClean="0"/>
            <a:t>Add/Select product</a:t>
          </a:r>
          <a:endParaRPr lang="en-US" dirty="0"/>
        </a:p>
      </dgm:t>
    </dgm:pt>
    <dgm:pt modelId="{CD69CC89-BD4C-4D25-A29A-8651E4543014}" type="parTrans" cxnId="{F3C142F2-8596-4DF1-AC5A-C90EDEC77419}">
      <dgm:prSet/>
      <dgm:spPr/>
      <dgm:t>
        <a:bodyPr/>
        <a:lstStyle/>
        <a:p>
          <a:endParaRPr lang="en-US"/>
        </a:p>
      </dgm:t>
    </dgm:pt>
    <dgm:pt modelId="{AE4F49EC-CC3C-4A28-A614-13FFC8A5AC74}" type="sibTrans" cxnId="{F3C142F2-8596-4DF1-AC5A-C90EDEC77419}">
      <dgm:prSet/>
      <dgm:spPr/>
      <dgm:t>
        <a:bodyPr/>
        <a:lstStyle/>
        <a:p>
          <a:endParaRPr lang="en-US"/>
        </a:p>
      </dgm:t>
    </dgm:pt>
    <dgm:pt modelId="{BE9431F6-7369-4C7C-A090-DEC140BB40BF}">
      <dgm:prSet phldrT="[Text]"/>
      <dgm:spPr/>
      <dgm:t>
        <a:bodyPr/>
        <a:lstStyle/>
        <a:p>
          <a:r>
            <a:rPr lang="en-US" dirty="0" smtClean="0"/>
            <a:t>Checkout </a:t>
          </a:r>
          <a:endParaRPr lang="en-US" dirty="0"/>
        </a:p>
      </dgm:t>
    </dgm:pt>
    <dgm:pt modelId="{5711B8C6-15B4-45DF-8F37-14C9978F26CD}" type="parTrans" cxnId="{18C81AA7-D5B4-46B2-BFEF-8056FE600462}">
      <dgm:prSet/>
      <dgm:spPr/>
      <dgm:t>
        <a:bodyPr/>
        <a:lstStyle/>
        <a:p>
          <a:endParaRPr lang="en-US"/>
        </a:p>
      </dgm:t>
    </dgm:pt>
    <dgm:pt modelId="{D1A517F8-2544-4DEF-941C-D1C848AE6359}" type="sibTrans" cxnId="{18C81AA7-D5B4-46B2-BFEF-8056FE600462}">
      <dgm:prSet/>
      <dgm:spPr/>
      <dgm:t>
        <a:bodyPr/>
        <a:lstStyle/>
        <a:p>
          <a:endParaRPr lang="en-US"/>
        </a:p>
      </dgm:t>
    </dgm:pt>
    <dgm:pt modelId="{BF36DD76-DE96-4EE6-A43C-4FE469CFF796}" type="pres">
      <dgm:prSet presAssocID="{D9796BF9-8431-4ED2-8FC7-0CB41C3EC2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48B8B4-60A8-42C6-825E-8F669D9A99E1}" type="pres">
      <dgm:prSet presAssocID="{53FB4409-C0FD-4090-A51C-7209E3F0DC1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27C09-835C-44E7-AD20-25D7A16FDE5C}" type="pres">
      <dgm:prSet presAssocID="{ED913B3E-7F08-4089-83F9-2A04A907D002}" presName="parSpace" presStyleCnt="0"/>
      <dgm:spPr/>
    </dgm:pt>
    <dgm:pt modelId="{20CB3CD6-6C42-4585-B275-F8DA14DB573F}" type="pres">
      <dgm:prSet presAssocID="{1780D6B1-565E-4FD4-8CCB-985FF3034BBB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48F6B-52EC-4517-BD41-F74D895B7966}" type="pres">
      <dgm:prSet presAssocID="{0BC9AC21-4D32-4EE6-91C9-4CF09F6C01C2}" presName="parSpace" presStyleCnt="0"/>
      <dgm:spPr/>
    </dgm:pt>
    <dgm:pt modelId="{7E5D899E-FFD0-4D82-ABF7-8082F965E65C}" type="pres">
      <dgm:prSet presAssocID="{128788FC-4D4A-424A-910B-ACB5BD2C8A3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C5A55-E08C-4242-B9BA-9F74B19160F8}" type="pres">
      <dgm:prSet presAssocID="{7815140C-0D49-485E-B1EE-FA72DDB138E8}" presName="parSpace" presStyleCnt="0"/>
      <dgm:spPr/>
    </dgm:pt>
    <dgm:pt modelId="{32C0C99E-06C1-4DC1-88F3-95D16B844008}" type="pres">
      <dgm:prSet presAssocID="{F0CA8D5D-AB42-498C-8787-7278F6978C7B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59832-57C7-461D-980A-C1AABD6C75A9}" type="pres">
      <dgm:prSet presAssocID="{AE4F49EC-CC3C-4A28-A614-13FFC8A5AC74}" presName="parSpace" presStyleCnt="0"/>
      <dgm:spPr/>
    </dgm:pt>
    <dgm:pt modelId="{7F5A315B-5A31-4C25-A1C4-104BD6560B90}" type="pres">
      <dgm:prSet presAssocID="{BE9431F6-7369-4C7C-A090-DEC140BB40B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8F42ED-4D35-4E95-A5CC-DD21B1C511A3}" srcId="{D9796BF9-8431-4ED2-8FC7-0CB41C3EC27D}" destId="{1780D6B1-565E-4FD4-8CCB-985FF3034BBB}" srcOrd="1" destOrd="0" parTransId="{CBA3DAFB-0ADF-4751-BDC0-8EF007648ECC}" sibTransId="{0BC9AC21-4D32-4EE6-91C9-4CF09F6C01C2}"/>
    <dgm:cxn modelId="{31ACAC38-40D8-4278-B188-79E72609E5B2}" srcId="{D9796BF9-8431-4ED2-8FC7-0CB41C3EC27D}" destId="{53FB4409-C0FD-4090-A51C-7209E3F0DC1B}" srcOrd="0" destOrd="0" parTransId="{5CA146CF-308C-4A31-9173-F72054BC194A}" sibTransId="{ED913B3E-7F08-4089-83F9-2A04A907D002}"/>
    <dgm:cxn modelId="{520DFF5B-BEC9-4F02-9121-0F49D74620F5}" type="presOf" srcId="{53FB4409-C0FD-4090-A51C-7209E3F0DC1B}" destId="{CC48B8B4-60A8-42C6-825E-8F669D9A99E1}" srcOrd="0" destOrd="0" presId="urn:microsoft.com/office/officeart/2005/8/layout/hChevron3"/>
    <dgm:cxn modelId="{3D34D8CE-E109-48D4-84CA-76837276E30E}" srcId="{D9796BF9-8431-4ED2-8FC7-0CB41C3EC27D}" destId="{128788FC-4D4A-424A-910B-ACB5BD2C8A33}" srcOrd="2" destOrd="0" parTransId="{1AF9377B-1196-4457-BB19-9A0070DE5D34}" sibTransId="{7815140C-0D49-485E-B1EE-FA72DDB138E8}"/>
    <dgm:cxn modelId="{F3C142F2-8596-4DF1-AC5A-C90EDEC77419}" srcId="{D9796BF9-8431-4ED2-8FC7-0CB41C3EC27D}" destId="{F0CA8D5D-AB42-498C-8787-7278F6978C7B}" srcOrd="3" destOrd="0" parTransId="{CD69CC89-BD4C-4D25-A29A-8651E4543014}" sibTransId="{AE4F49EC-CC3C-4A28-A614-13FFC8A5AC74}"/>
    <dgm:cxn modelId="{1296E56D-9EC9-4633-BFBF-9232F99A53C6}" type="presOf" srcId="{BE9431F6-7369-4C7C-A090-DEC140BB40BF}" destId="{7F5A315B-5A31-4C25-A1C4-104BD6560B90}" srcOrd="0" destOrd="0" presId="urn:microsoft.com/office/officeart/2005/8/layout/hChevron3"/>
    <dgm:cxn modelId="{666BE68C-27AB-42CE-AF3F-4BACD40674FC}" type="presOf" srcId="{D9796BF9-8431-4ED2-8FC7-0CB41C3EC27D}" destId="{BF36DD76-DE96-4EE6-A43C-4FE469CFF796}" srcOrd="0" destOrd="0" presId="urn:microsoft.com/office/officeart/2005/8/layout/hChevron3"/>
    <dgm:cxn modelId="{A180D291-9022-4A02-8A26-859954B8190F}" type="presOf" srcId="{1780D6B1-565E-4FD4-8CCB-985FF3034BBB}" destId="{20CB3CD6-6C42-4585-B275-F8DA14DB573F}" srcOrd="0" destOrd="0" presId="urn:microsoft.com/office/officeart/2005/8/layout/hChevron3"/>
    <dgm:cxn modelId="{18C81AA7-D5B4-46B2-BFEF-8056FE600462}" srcId="{D9796BF9-8431-4ED2-8FC7-0CB41C3EC27D}" destId="{BE9431F6-7369-4C7C-A090-DEC140BB40BF}" srcOrd="4" destOrd="0" parTransId="{5711B8C6-15B4-45DF-8F37-14C9978F26CD}" sibTransId="{D1A517F8-2544-4DEF-941C-D1C848AE6359}"/>
    <dgm:cxn modelId="{45A3976C-A606-4174-8CC3-6D500977302B}" type="presOf" srcId="{128788FC-4D4A-424A-910B-ACB5BD2C8A33}" destId="{7E5D899E-FFD0-4D82-ABF7-8082F965E65C}" srcOrd="0" destOrd="0" presId="urn:microsoft.com/office/officeart/2005/8/layout/hChevron3"/>
    <dgm:cxn modelId="{AFE6B43D-34FD-4F9D-8FDE-3F05BC4C9AFC}" type="presOf" srcId="{F0CA8D5D-AB42-498C-8787-7278F6978C7B}" destId="{32C0C99E-06C1-4DC1-88F3-95D16B844008}" srcOrd="0" destOrd="0" presId="urn:microsoft.com/office/officeart/2005/8/layout/hChevron3"/>
    <dgm:cxn modelId="{C25ADE49-5EB5-4EE4-A956-3E6BEC069457}" type="presParOf" srcId="{BF36DD76-DE96-4EE6-A43C-4FE469CFF796}" destId="{CC48B8B4-60A8-42C6-825E-8F669D9A99E1}" srcOrd="0" destOrd="0" presId="urn:microsoft.com/office/officeart/2005/8/layout/hChevron3"/>
    <dgm:cxn modelId="{F145A764-B213-4395-91A9-E88F54019D23}" type="presParOf" srcId="{BF36DD76-DE96-4EE6-A43C-4FE469CFF796}" destId="{CC427C09-835C-44E7-AD20-25D7A16FDE5C}" srcOrd="1" destOrd="0" presId="urn:microsoft.com/office/officeart/2005/8/layout/hChevron3"/>
    <dgm:cxn modelId="{8995B200-3868-4199-AB4F-F936A9C200D1}" type="presParOf" srcId="{BF36DD76-DE96-4EE6-A43C-4FE469CFF796}" destId="{20CB3CD6-6C42-4585-B275-F8DA14DB573F}" srcOrd="2" destOrd="0" presId="urn:microsoft.com/office/officeart/2005/8/layout/hChevron3"/>
    <dgm:cxn modelId="{9DBB1E80-4330-4383-A0FC-339BDA335B9F}" type="presParOf" srcId="{BF36DD76-DE96-4EE6-A43C-4FE469CFF796}" destId="{07148F6B-52EC-4517-BD41-F74D895B7966}" srcOrd="3" destOrd="0" presId="urn:microsoft.com/office/officeart/2005/8/layout/hChevron3"/>
    <dgm:cxn modelId="{ECAA9B21-5966-486F-BACE-FE3DF29A15C0}" type="presParOf" srcId="{BF36DD76-DE96-4EE6-A43C-4FE469CFF796}" destId="{7E5D899E-FFD0-4D82-ABF7-8082F965E65C}" srcOrd="4" destOrd="0" presId="urn:microsoft.com/office/officeart/2005/8/layout/hChevron3"/>
    <dgm:cxn modelId="{130A0A0E-8DF9-4E45-AC1C-390774B58FCB}" type="presParOf" srcId="{BF36DD76-DE96-4EE6-A43C-4FE469CFF796}" destId="{823C5A55-E08C-4242-B9BA-9F74B19160F8}" srcOrd="5" destOrd="0" presId="urn:microsoft.com/office/officeart/2005/8/layout/hChevron3"/>
    <dgm:cxn modelId="{E309C96E-0DC7-4AED-90F0-8AFF04ABBE1A}" type="presParOf" srcId="{BF36DD76-DE96-4EE6-A43C-4FE469CFF796}" destId="{32C0C99E-06C1-4DC1-88F3-95D16B844008}" srcOrd="6" destOrd="0" presId="urn:microsoft.com/office/officeart/2005/8/layout/hChevron3"/>
    <dgm:cxn modelId="{812C17AB-0FFB-480D-B56A-74B3D4D4B346}" type="presParOf" srcId="{BF36DD76-DE96-4EE6-A43C-4FE469CFF796}" destId="{94A59832-57C7-461D-980A-C1AABD6C75A9}" srcOrd="7" destOrd="0" presId="urn:microsoft.com/office/officeart/2005/8/layout/hChevron3"/>
    <dgm:cxn modelId="{D31AF46F-FE6E-4D7C-B87F-EECC0FE45327}" type="presParOf" srcId="{BF36DD76-DE96-4EE6-A43C-4FE469CFF796}" destId="{7F5A315B-5A31-4C25-A1C4-104BD6560B9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796BF9-8431-4ED2-8FC7-0CB41C3EC27D}" type="doc">
      <dgm:prSet loTypeId="urn:microsoft.com/office/officeart/2005/8/layout/hChevron3" loCatId="process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FB4409-C0FD-4090-A51C-7209E3F0DC1B}">
      <dgm:prSet phldrT="[Text]"/>
      <dgm:spPr/>
      <dgm:t>
        <a:bodyPr/>
        <a:lstStyle/>
        <a:p>
          <a:r>
            <a:rPr lang="en-US" dirty="0" smtClean="0"/>
            <a:t>Authentication check</a:t>
          </a:r>
          <a:endParaRPr lang="en-US" dirty="0"/>
        </a:p>
      </dgm:t>
    </dgm:pt>
    <dgm:pt modelId="{5CA146CF-308C-4A31-9173-F72054BC194A}" type="parTrans" cxnId="{31ACAC38-40D8-4278-B188-79E72609E5B2}">
      <dgm:prSet/>
      <dgm:spPr/>
      <dgm:t>
        <a:bodyPr/>
        <a:lstStyle/>
        <a:p>
          <a:endParaRPr lang="en-US"/>
        </a:p>
      </dgm:t>
    </dgm:pt>
    <dgm:pt modelId="{ED913B3E-7F08-4089-83F9-2A04A907D002}" type="sibTrans" cxnId="{31ACAC38-40D8-4278-B188-79E72609E5B2}">
      <dgm:prSet/>
      <dgm:spPr/>
      <dgm:t>
        <a:bodyPr/>
        <a:lstStyle/>
        <a:p>
          <a:endParaRPr lang="en-US"/>
        </a:p>
      </dgm:t>
    </dgm:pt>
    <dgm:pt modelId="{1780D6B1-565E-4FD4-8CCB-985FF3034BBB}">
      <dgm:prSet phldrT="[Text]"/>
      <dgm:spPr/>
      <dgm:t>
        <a:bodyPr/>
        <a:lstStyle/>
        <a:p>
          <a:r>
            <a:rPr lang="en-US" dirty="0" smtClean="0"/>
            <a:t>Sign in /</a:t>
          </a:r>
        </a:p>
        <a:p>
          <a:r>
            <a:rPr lang="en-US" dirty="0" smtClean="0"/>
            <a:t>Sign up</a:t>
          </a:r>
          <a:endParaRPr lang="en-US" dirty="0"/>
        </a:p>
      </dgm:t>
    </dgm:pt>
    <dgm:pt modelId="{CBA3DAFB-0ADF-4751-BDC0-8EF007648ECC}" type="parTrans" cxnId="{098F42ED-4D35-4E95-A5CC-DD21B1C511A3}">
      <dgm:prSet/>
      <dgm:spPr/>
      <dgm:t>
        <a:bodyPr/>
        <a:lstStyle/>
        <a:p>
          <a:endParaRPr lang="en-US"/>
        </a:p>
      </dgm:t>
    </dgm:pt>
    <dgm:pt modelId="{0BC9AC21-4D32-4EE6-91C9-4CF09F6C01C2}" type="sibTrans" cxnId="{098F42ED-4D35-4E95-A5CC-DD21B1C511A3}">
      <dgm:prSet/>
      <dgm:spPr/>
      <dgm:t>
        <a:bodyPr/>
        <a:lstStyle/>
        <a:p>
          <a:endParaRPr lang="en-US"/>
        </a:p>
      </dgm:t>
    </dgm:pt>
    <dgm:pt modelId="{128788FC-4D4A-424A-910B-ACB5BD2C8A33}">
      <dgm:prSet phldrT="[Text]"/>
      <dgm:spPr/>
      <dgm:t>
        <a:bodyPr/>
        <a:lstStyle/>
        <a:p>
          <a:r>
            <a:rPr lang="en-US" dirty="0" smtClean="0"/>
            <a:t>Shipping method selection</a:t>
          </a:r>
          <a:endParaRPr lang="en-US" dirty="0"/>
        </a:p>
      </dgm:t>
    </dgm:pt>
    <dgm:pt modelId="{1AF9377B-1196-4457-BB19-9A0070DE5D34}" type="parTrans" cxnId="{3D34D8CE-E109-48D4-84CA-76837276E30E}">
      <dgm:prSet/>
      <dgm:spPr/>
      <dgm:t>
        <a:bodyPr/>
        <a:lstStyle/>
        <a:p>
          <a:endParaRPr lang="en-US"/>
        </a:p>
      </dgm:t>
    </dgm:pt>
    <dgm:pt modelId="{7815140C-0D49-485E-B1EE-FA72DDB138E8}" type="sibTrans" cxnId="{3D34D8CE-E109-48D4-84CA-76837276E30E}">
      <dgm:prSet/>
      <dgm:spPr/>
      <dgm:t>
        <a:bodyPr/>
        <a:lstStyle/>
        <a:p>
          <a:endParaRPr lang="en-US"/>
        </a:p>
      </dgm:t>
    </dgm:pt>
    <dgm:pt modelId="{F0CA8D5D-AB42-498C-8787-7278F6978C7B}">
      <dgm:prSet phldrT="[Text]"/>
      <dgm:spPr/>
      <dgm:t>
        <a:bodyPr/>
        <a:lstStyle/>
        <a:p>
          <a:r>
            <a:rPr lang="en-US" dirty="0" smtClean="0"/>
            <a:t>Address specification</a:t>
          </a:r>
          <a:endParaRPr lang="en-US" dirty="0"/>
        </a:p>
      </dgm:t>
    </dgm:pt>
    <dgm:pt modelId="{CD69CC89-BD4C-4D25-A29A-8651E4543014}" type="parTrans" cxnId="{F3C142F2-8596-4DF1-AC5A-C90EDEC77419}">
      <dgm:prSet/>
      <dgm:spPr/>
      <dgm:t>
        <a:bodyPr/>
        <a:lstStyle/>
        <a:p>
          <a:endParaRPr lang="en-US"/>
        </a:p>
      </dgm:t>
    </dgm:pt>
    <dgm:pt modelId="{AE4F49EC-CC3C-4A28-A614-13FFC8A5AC74}" type="sibTrans" cxnId="{F3C142F2-8596-4DF1-AC5A-C90EDEC77419}">
      <dgm:prSet/>
      <dgm:spPr/>
      <dgm:t>
        <a:bodyPr/>
        <a:lstStyle/>
        <a:p>
          <a:endParaRPr lang="en-US"/>
        </a:p>
      </dgm:t>
    </dgm:pt>
    <dgm:pt modelId="{BE9431F6-7369-4C7C-A090-DEC140BB40BF}">
      <dgm:prSet phldrT="[Text]"/>
      <dgm:spPr/>
      <dgm:t>
        <a:bodyPr/>
        <a:lstStyle/>
        <a:p>
          <a:r>
            <a:rPr lang="en-US" dirty="0" smtClean="0"/>
            <a:t>Payment method selection</a:t>
          </a:r>
          <a:endParaRPr lang="en-US" dirty="0"/>
        </a:p>
      </dgm:t>
    </dgm:pt>
    <dgm:pt modelId="{5711B8C6-15B4-45DF-8F37-14C9978F26CD}" type="parTrans" cxnId="{18C81AA7-D5B4-46B2-BFEF-8056FE600462}">
      <dgm:prSet/>
      <dgm:spPr/>
      <dgm:t>
        <a:bodyPr/>
        <a:lstStyle/>
        <a:p>
          <a:endParaRPr lang="en-US"/>
        </a:p>
      </dgm:t>
    </dgm:pt>
    <dgm:pt modelId="{D1A517F8-2544-4DEF-941C-D1C848AE6359}" type="sibTrans" cxnId="{18C81AA7-D5B4-46B2-BFEF-8056FE600462}">
      <dgm:prSet/>
      <dgm:spPr/>
      <dgm:t>
        <a:bodyPr/>
        <a:lstStyle/>
        <a:p>
          <a:endParaRPr lang="en-US"/>
        </a:p>
      </dgm:t>
    </dgm:pt>
    <dgm:pt modelId="{8FD18664-A5F3-41FA-967D-A4888BBCFC27}">
      <dgm:prSet/>
      <dgm:spPr/>
      <dgm:t>
        <a:bodyPr/>
        <a:lstStyle/>
        <a:p>
          <a:r>
            <a:rPr lang="en-US" dirty="0" smtClean="0"/>
            <a:t>Successful payment notification </a:t>
          </a:r>
          <a:endParaRPr lang="en-US" dirty="0"/>
        </a:p>
      </dgm:t>
    </dgm:pt>
    <dgm:pt modelId="{BAA8528B-1F60-4770-B96B-2A7D4E946AA9}" type="parTrans" cxnId="{49FFE62E-3696-4ADE-AADA-35AB3A0DE1B9}">
      <dgm:prSet/>
      <dgm:spPr/>
      <dgm:t>
        <a:bodyPr/>
        <a:lstStyle/>
        <a:p>
          <a:endParaRPr lang="en-US"/>
        </a:p>
      </dgm:t>
    </dgm:pt>
    <dgm:pt modelId="{C5373AAE-48F5-4353-A832-5A70D7BB0351}" type="sibTrans" cxnId="{49FFE62E-3696-4ADE-AADA-35AB3A0DE1B9}">
      <dgm:prSet/>
      <dgm:spPr/>
      <dgm:t>
        <a:bodyPr/>
        <a:lstStyle/>
        <a:p>
          <a:endParaRPr lang="en-US"/>
        </a:p>
      </dgm:t>
    </dgm:pt>
    <dgm:pt modelId="{DB9884EF-878C-4668-BB1F-3C1C63238C42}" type="pres">
      <dgm:prSet presAssocID="{D9796BF9-8431-4ED2-8FC7-0CB41C3EC2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D2CC71-9FDD-40A5-8AB8-A3ED101193A0}" type="pres">
      <dgm:prSet presAssocID="{53FB4409-C0FD-4090-A51C-7209E3F0DC1B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5B959-0D92-4196-8A8C-A407ED835F4C}" type="pres">
      <dgm:prSet presAssocID="{ED913B3E-7F08-4089-83F9-2A04A907D002}" presName="parSpace" presStyleCnt="0"/>
      <dgm:spPr/>
    </dgm:pt>
    <dgm:pt modelId="{6205DC9D-59B9-4CDA-B60E-5209AB9102DC}" type="pres">
      <dgm:prSet presAssocID="{1780D6B1-565E-4FD4-8CCB-985FF3034BB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9D010-8E81-49E8-A46A-94F51CA3007F}" type="pres">
      <dgm:prSet presAssocID="{0BC9AC21-4D32-4EE6-91C9-4CF09F6C01C2}" presName="parSpace" presStyleCnt="0"/>
      <dgm:spPr/>
    </dgm:pt>
    <dgm:pt modelId="{B13DDE89-131F-465D-81DA-0E572964EC80}" type="pres">
      <dgm:prSet presAssocID="{128788FC-4D4A-424A-910B-ACB5BD2C8A33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BE2D6-81A8-4F57-9853-52E5554761BD}" type="pres">
      <dgm:prSet presAssocID="{7815140C-0D49-485E-B1EE-FA72DDB138E8}" presName="parSpace" presStyleCnt="0"/>
      <dgm:spPr/>
    </dgm:pt>
    <dgm:pt modelId="{77413128-F68A-4A0E-B966-A89CDCCCD7F6}" type="pres">
      <dgm:prSet presAssocID="{F0CA8D5D-AB42-498C-8787-7278F6978C7B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64F45-470B-484E-A171-730A2052C0B0}" type="pres">
      <dgm:prSet presAssocID="{AE4F49EC-CC3C-4A28-A614-13FFC8A5AC74}" presName="parSpace" presStyleCnt="0"/>
      <dgm:spPr/>
    </dgm:pt>
    <dgm:pt modelId="{EC96FFAC-C635-4239-BD65-F84961A317D0}" type="pres">
      <dgm:prSet presAssocID="{BE9431F6-7369-4C7C-A090-DEC140BB40BF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67CAD-91CB-4F1E-A811-38309576FBFE}" type="pres">
      <dgm:prSet presAssocID="{D1A517F8-2544-4DEF-941C-D1C848AE6359}" presName="parSpace" presStyleCnt="0"/>
      <dgm:spPr/>
    </dgm:pt>
    <dgm:pt modelId="{47635D61-7898-421C-B921-D9A33E6F49F4}" type="pres">
      <dgm:prSet presAssocID="{8FD18664-A5F3-41FA-967D-A4888BBCFC27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3736E-385E-4EF4-A7B3-F386F4702DC6}" type="presOf" srcId="{BE9431F6-7369-4C7C-A090-DEC140BB40BF}" destId="{EC96FFAC-C635-4239-BD65-F84961A317D0}" srcOrd="0" destOrd="0" presId="urn:microsoft.com/office/officeart/2005/8/layout/hChevron3"/>
    <dgm:cxn modelId="{098F42ED-4D35-4E95-A5CC-DD21B1C511A3}" srcId="{D9796BF9-8431-4ED2-8FC7-0CB41C3EC27D}" destId="{1780D6B1-565E-4FD4-8CCB-985FF3034BBB}" srcOrd="1" destOrd="0" parTransId="{CBA3DAFB-0ADF-4751-BDC0-8EF007648ECC}" sibTransId="{0BC9AC21-4D32-4EE6-91C9-4CF09F6C01C2}"/>
    <dgm:cxn modelId="{31ACAC38-40D8-4278-B188-79E72609E5B2}" srcId="{D9796BF9-8431-4ED2-8FC7-0CB41C3EC27D}" destId="{53FB4409-C0FD-4090-A51C-7209E3F0DC1B}" srcOrd="0" destOrd="0" parTransId="{5CA146CF-308C-4A31-9173-F72054BC194A}" sibTransId="{ED913B3E-7F08-4089-83F9-2A04A907D002}"/>
    <dgm:cxn modelId="{3D34D8CE-E109-48D4-84CA-76837276E30E}" srcId="{D9796BF9-8431-4ED2-8FC7-0CB41C3EC27D}" destId="{128788FC-4D4A-424A-910B-ACB5BD2C8A33}" srcOrd="2" destOrd="0" parTransId="{1AF9377B-1196-4457-BB19-9A0070DE5D34}" sibTransId="{7815140C-0D49-485E-B1EE-FA72DDB138E8}"/>
    <dgm:cxn modelId="{C7B62380-D281-45B0-BB04-CF8CAECCCFA8}" type="presOf" srcId="{1780D6B1-565E-4FD4-8CCB-985FF3034BBB}" destId="{6205DC9D-59B9-4CDA-B60E-5209AB9102DC}" srcOrd="0" destOrd="0" presId="urn:microsoft.com/office/officeart/2005/8/layout/hChevron3"/>
    <dgm:cxn modelId="{FAB0EA39-5949-473C-A51F-4BC7BF0112ED}" type="presOf" srcId="{F0CA8D5D-AB42-498C-8787-7278F6978C7B}" destId="{77413128-F68A-4A0E-B966-A89CDCCCD7F6}" srcOrd="0" destOrd="0" presId="urn:microsoft.com/office/officeart/2005/8/layout/hChevron3"/>
    <dgm:cxn modelId="{F3C142F2-8596-4DF1-AC5A-C90EDEC77419}" srcId="{D9796BF9-8431-4ED2-8FC7-0CB41C3EC27D}" destId="{F0CA8D5D-AB42-498C-8787-7278F6978C7B}" srcOrd="3" destOrd="0" parTransId="{CD69CC89-BD4C-4D25-A29A-8651E4543014}" sibTransId="{AE4F49EC-CC3C-4A28-A614-13FFC8A5AC74}"/>
    <dgm:cxn modelId="{30CE4BC5-4D72-427A-B511-05949FBEE81A}" type="presOf" srcId="{53FB4409-C0FD-4090-A51C-7209E3F0DC1B}" destId="{F2D2CC71-9FDD-40A5-8AB8-A3ED101193A0}" srcOrd="0" destOrd="0" presId="urn:microsoft.com/office/officeart/2005/8/layout/hChevron3"/>
    <dgm:cxn modelId="{760BD994-2AC3-4D36-9675-90DC80B623F9}" type="presOf" srcId="{8FD18664-A5F3-41FA-967D-A4888BBCFC27}" destId="{47635D61-7898-421C-B921-D9A33E6F49F4}" srcOrd="0" destOrd="0" presId="urn:microsoft.com/office/officeart/2005/8/layout/hChevron3"/>
    <dgm:cxn modelId="{49FFE62E-3696-4ADE-AADA-35AB3A0DE1B9}" srcId="{D9796BF9-8431-4ED2-8FC7-0CB41C3EC27D}" destId="{8FD18664-A5F3-41FA-967D-A4888BBCFC27}" srcOrd="5" destOrd="0" parTransId="{BAA8528B-1F60-4770-B96B-2A7D4E946AA9}" sibTransId="{C5373AAE-48F5-4353-A832-5A70D7BB0351}"/>
    <dgm:cxn modelId="{D7238771-7705-4856-9E4D-FBF6D07CB376}" type="presOf" srcId="{D9796BF9-8431-4ED2-8FC7-0CB41C3EC27D}" destId="{DB9884EF-878C-4668-BB1F-3C1C63238C42}" srcOrd="0" destOrd="0" presId="urn:microsoft.com/office/officeart/2005/8/layout/hChevron3"/>
    <dgm:cxn modelId="{0DDDF7D8-C988-430E-BF15-594C6576DE75}" type="presOf" srcId="{128788FC-4D4A-424A-910B-ACB5BD2C8A33}" destId="{B13DDE89-131F-465D-81DA-0E572964EC80}" srcOrd="0" destOrd="0" presId="urn:microsoft.com/office/officeart/2005/8/layout/hChevron3"/>
    <dgm:cxn modelId="{18C81AA7-D5B4-46B2-BFEF-8056FE600462}" srcId="{D9796BF9-8431-4ED2-8FC7-0CB41C3EC27D}" destId="{BE9431F6-7369-4C7C-A090-DEC140BB40BF}" srcOrd="4" destOrd="0" parTransId="{5711B8C6-15B4-45DF-8F37-14C9978F26CD}" sibTransId="{D1A517F8-2544-4DEF-941C-D1C848AE6359}"/>
    <dgm:cxn modelId="{EE1C1020-C4EE-4B66-A463-76326FA427F4}" type="presParOf" srcId="{DB9884EF-878C-4668-BB1F-3C1C63238C42}" destId="{F2D2CC71-9FDD-40A5-8AB8-A3ED101193A0}" srcOrd="0" destOrd="0" presId="urn:microsoft.com/office/officeart/2005/8/layout/hChevron3"/>
    <dgm:cxn modelId="{3B4F8D7D-7370-4568-BF16-E2E01DD99C15}" type="presParOf" srcId="{DB9884EF-878C-4668-BB1F-3C1C63238C42}" destId="{CFD5B959-0D92-4196-8A8C-A407ED835F4C}" srcOrd="1" destOrd="0" presId="urn:microsoft.com/office/officeart/2005/8/layout/hChevron3"/>
    <dgm:cxn modelId="{23DD6BF2-37E1-4A97-BDC0-BA92912516F8}" type="presParOf" srcId="{DB9884EF-878C-4668-BB1F-3C1C63238C42}" destId="{6205DC9D-59B9-4CDA-B60E-5209AB9102DC}" srcOrd="2" destOrd="0" presId="urn:microsoft.com/office/officeart/2005/8/layout/hChevron3"/>
    <dgm:cxn modelId="{AE08BBB7-A8D6-4F8A-A8F2-0A4ABE1641B9}" type="presParOf" srcId="{DB9884EF-878C-4668-BB1F-3C1C63238C42}" destId="{7B79D010-8E81-49E8-A46A-94F51CA3007F}" srcOrd="3" destOrd="0" presId="urn:microsoft.com/office/officeart/2005/8/layout/hChevron3"/>
    <dgm:cxn modelId="{F1924D52-BEB7-4BBF-95B0-A491F6EEE61C}" type="presParOf" srcId="{DB9884EF-878C-4668-BB1F-3C1C63238C42}" destId="{B13DDE89-131F-465D-81DA-0E572964EC80}" srcOrd="4" destOrd="0" presId="urn:microsoft.com/office/officeart/2005/8/layout/hChevron3"/>
    <dgm:cxn modelId="{7D23F16B-6A81-4660-9CFB-A290CB54BAFC}" type="presParOf" srcId="{DB9884EF-878C-4668-BB1F-3C1C63238C42}" destId="{0D9BE2D6-81A8-4F57-9853-52E5554761BD}" srcOrd="5" destOrd="0" presId="urn:microsoft.com/office/officeart/2005/8/layout/hChevron3"/>
    <dgm:cxn modelId="{69975523-A2F9-4A1B-A42F-F7131915AF7B}" type="presParOf" srcId="{DB9884EF-878C-4668-BB1F-3C1C63238C42}" destId="{77413128-F68A-4A0E-B966-A89CDCCCD7F6}" srcOrd="6" destOrd="0" presId="urn:microsoft.com/office/officeart/2005/8/layout/hChevron3"/>
    <dgm:cxn modelId="{1A87588B-28AB-4959-9BAC-BE386C45A77C}" type="presParOf" srcId="{DB9884EF-878C-4668-BB1F-3C1C63238C42}" destId="{7F464F45-470B-484E-A171-730A2052C0B0}" srcOrd="7" destOrd="0" presId="urn:microsoft.com/office/officeart/2005/8/layout/hChevron3"/>
    <dgm:cxn modelId="{1D0E85D0-4D54-43B6-B085-08350DBA4C12}" type="presParOf" srcId="{DB9884EF-878C-4668-BB1F-3C1C63238C42}" destId="{EC96FFAC-C635-4239-BD65-F84961A317D0}" srcOrd="8" destOrd="0" presId="urn:microsoft.com/office/officeart/2005/8/layout/hChevron3"/>
    <dgm:cxn modelId="{36407DB5-86FF-4AE5-8C85-46AA3EC9095E}" type="presParOf" srcId="{DB9884EF-878C-4668-BB1F-3C1C63238C42}" destId="{6A467CAD-91CB-4F1E-A811-38309576FBFE}" srcOrd="9" destOrd="0" presId="urn:microsoft.com/office/officeart/2005/8/layout/hChevron3"/>
    <dgm:cxn modelId="{4792DEA1-B070-4B89-A443-2E7E794E0368}" type="presParOf" srcId="{DB9884EF-878C-4668-BB1F-3C1C63238C42}" destId="{47635D61-7898-421C-B921-D9A33E6F49F4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796BF9-8431-4ED2-8FC7-0CB41C3EC27D}" type="doc">
      <dgm:prSet loTypeId="urn:microsoft.com/office/officeart/2005/8/layout/hChevron3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FB4409-C0FD-4090-A51C-7209E3F0DC1B}">
      <dgm:prSet phldrT="[Text]"/>
      <dgm:spPr/>
      <dgm:t>
        <a:bodyPr/>
        <a:lstStyle/>
        <a:p>
          <a:r>
            <a:rPr lang="en-US" dirty="0" smtClean="0"/>
            <a:t>Order received </a:t>
          </a:r>
          <a:endParaRPr lang="en-US" dirty="0"/>
        </a:p>
      </dgm:t>
    </dgm:pt>
    <dgm:pt modelId="{5CA146CF-308C-4A31-9173-F72054BC194A}" type="parTrans" cxnId="{31ACAC38-40D8-4278-B188-79E72609E5B2}">
      <dgm:prSet/>
      <dgm:spPr/>
      <dgm:t>
        <a:bodyPr/>
        <a:lstStyle/>
        <a:p>
          <a:endParaRPr lang="en-US"/>
        </a:p>
      </dgm:t>
    </dgm:pt>
    <dgm:pt modelId="{ED913B3E-7F08-4089-83F9-2A04A907D002}" type="sibTrans" cxnId="{31ACAC38-40D8-4278-B188-79E72609E5B2}">
      <dgm:prSet/>
      <dgm:spPr/>
      <dgm:t>
        <a:bodyPr/>
        <a:lstStyle/>
        <a:p>
          <a:endParaRPr lang="en-US"/>
        </a:p>
      </dgm:t>
    </dgm:pt>
    <dgm:pt modelId="{1780D6B1-565E-4FD4-8CCB-985FF3034BBB}">
      <dgm:prSet phldrT="[Text]"/>
      <dgm:spPr/>
      <dgm:t>
        <a:bodyPr/>
        <a:lstStyle/>
        <a:p>
          <a:r>
            <a:rPr lang="en-US" dirty="0" smtClean="0"/>
            <a:t>Order is packed</a:t>
          </a:r>
          <a:endParaRPr lang="en-US" dirty="0"/>
        </a:p>
      </dgm:t>
    </dgm:pt>
    <dgm:pt modelId="{CBA3DAFB-0ADF-4751-BDC0-8EF007648ECC}" type="parTrans" cxnId="{098F42ED-4D35-4E95-A5CC-DD21B1C511A3}">
      <dgm:prSet/>
      <dgm:spPr/>
      <dgm:t>
        <a:bodyPr/>
        <a:lstStyle/>
        <a:p>
          <a:endParaRPr lang="en-US"/>
        </a:p>
      </dgm:t>
    </dgm:pt>
    <dgm:pt modelId="{0BC9AC21-4D32-4EE6-91C9-4CF09F6C01C2}" type="sibTrans" cxnId="{098F42ED-4D35-4E95-A5CC-DD21B1C511A3}">
      <dgm:prSet/>
      <dgm:spPr/>
      <dgm:t>
        <a:bodyPr/>
        <a:lstStyle/>
        <a:p>
          <a:endParaRPr lang="en-US"/>
        </a:p>
      </dgm:t>
    </dgm:pt>
    <dgm:pt modelId="{128788FC-4D4A-424A-910B-ACB5BD2C8A33}">
      <dgm:prSet phldrT="[Text]"/>
      <dgm:spPr/>
      <dgm:t>
        <a:bodyPr/>
        <a:lstStyle/>
        <a:p>
          <a:r>
            <a:rPr lang="en-US" dirty="0" smtClean="0"/>
            <a:t>Shipping notification</a:t>
          </a:r>
          <a:endParaRPr lang="en-US" dirty="0"/>
        </a:p>
      </dgm:t>
    </dgm:pt>
    <dgm:pt modelId="{1AF9377B-1196-4457-BB19-9A0070DE5D34}" type="parTrans" cxnId="{3D34D8CE-E109-48D4-84CA-76837276E30E}">
      <dgm:prSet/>
      <dgm:spPr/>
      <dgm:t>
        <a:bodyPr/>
        <a:lstStyle/>
        <a:p>
          <a:endParaRPr lang="en-US"/>
        </a:p>
      </dgm:t>
    </dgm:pt>
    <dgm:pt modelId="{7815140C-0D49-485E-B1EE-FA72DDB138E8}" type="sibTrans" cxnId="{3D34D8CE-E109-48D4-84CA-76837276E30E}">
      <dgm:prSet/>
      <dgm:spPr/>
      <dgm:t>
        <a:bodyPr/>
        <a:lstStyle/>
        <a:p>
          <a:endParaRPr lang="en-US"/>
        </a:p>
      </dgm:t>
    </dgm:pt>
    <dgm:pt modelId="{F0CA8D5D-AB42-498C-8787-7278F6978C7B}">
      <dgm:prSet phldrT="[Text]"/>
      <dgm:spPr/>
      <dgm:t>
        <a:bodyPr/>
        <a:lstStyle/>
        <a:p>
          <a:r>
            <a:rPr lang="en-US" dirty="0" smtClean="0"/>
            <a:t>Shipping the changed order</a:t>
          </a:r>
          <a:endParaRPr lang="en-US" dirty="0"/>
        </a:p>
      </dgm:t>
    </dgm:pt>
    <dgm:pt modelId="{CD69CC89-BD4C-4D25-A29A-8651E4543014}" type="parTrans" cxnId="{F3C142F2-8596-4DF1-AC5A-C90EDEC77419}">
      <dgm:prSet/>
      <dgm:spPr/>
      <dgm:t>
        <a:bodyPr/>
        <a:lstStyle/>
        <a:p>
          <a:endParaRPr lang="en-US"/>
        </a:p>
      </dgm:t>
    </dgm:pt>
    <dgm:pt modelId="{AE4F49EC-CC3C-4A28-A614-13FFC8A5AC74}" type="sibTrans" cxnId="{F3C142F2-8596-4DF1-AC5A-C90EDEC77419}">
      <dgm:prSet/>
      <dgm:spPr/>
      <dgm:t>
        <a:bodyPr/>
        <a:lstStyle/>
        <a:p>
          <a:endParaRPr lang="en-US"/>
        </a:p>
      </dgm:t>
    </dgm:pt>
    <dgm:pt modelId="{BE9431F6-7369-4C7C-A090-DEC140BB40BF}">
      <dgm:prSet phldrT="[Text]"/>
      <dgm:spPr/>
      <dgm:t>
        <a:bodyPr/>
        <a:lstStyle/>
        <a:p>
          <a:r>
            <a:rPr lang="en-US" dirty="0" smtClean="0"/>
            <a:t>Returning order</a:t>
          </a:r>
          <a:endParaRPr lang="en-US" dirty="0"/>
        </a:p>
      </dgm:t>
    </dgm:pt>
    <dgm:pt modelId="{5711B8C6-15B4-45DF-8F37-14C9978F26CD}" type="parTrans" cxnId="{18C81AA7-D5B4-46B2-BFEF-8056FE600462}">
      <dgm:prSet/>
      <dgm:spPr/>
      <dgm:t>
        <a:bodyPr/>
        <a:lstStyle/>
        <a:p>
          <a:endParaRPr lang="en-US"/>
        </a:p>
      </dgm:t>
    </dgm:pt>
    <dgm:pt modelId="{D1A517F8-2544-4DEF-941C-D1C848AE6359}" type="sibTrans" cxnId="{18C81AA7-D5B4-46B2-BFEF-8056FE600462}">
      <dgm:prSet/>
      <dgm:spPr/>
      <dgm:t>
        <a:bodyPr/>
        <a:lstStyle/>
        <a:p>
          <a:endParaRPr lang="en-US"/>
        </a:p>
      </dgm:t>
    </dgm:pt>
    <dgm:pt modelId="{8FD18664-A5F3-41FA-967D-A4888BBCFC27}">
      <dgm:prSet/>
      <dgm:spPr/>
      <dgm:t>
        <a:bodyPr/>
        <a:lstStyle/>
        <a:p>
          <a:r>
            <a:rPr lang="en-US" dirty="0" smtClean="0"/>
            <a:t>Payment return notification</a:t>
          </a:r>
          <a:endParaRPr lang="en-US" dirty="0"/>
        </a:p>
      </dgm:t>
    </dgm:pt>
    <dgm:pt modelId="{BAA8528B-1F60-4770-B96B-2A7D4E946AA9}" type="parTrans" cxnId="{49FFE62E-3696-4ADE-AADA-35AB3A0DE1B9}">
      <dgm:prSet/>
      <dgm:spPr/>
      <dgm:t>
        <a:bodyPr/>
        <a:lstStyle/>
        <a:p>
          <a:endParaRPr lang="en-US"/>
        </a:p>
      </dgm:t>
    </dgm:pt>
    <dgm:pt modelId="{C5373AAE-48F5-4353-A832-5A70D7BB0351}" type="sibTrans" cxnId="{49FFE62E-3696-4ADE-AADA-35AB3A0DE1B9}">
      <dgm:prSet/>
      <dgm:spPr/>
      <dgm:t>
        <a:bodyPr/>
        <a:lstStyle/>
        <a:p>
          <a:endParaRPr lang="en-US"/>
        </a:p>
      </dgm:t>
    </dgm:pt>
    <dgm:pt modelId="{1BECAFFC-702E-46BA-B7E6-0BC807FE33D8}">
      <dgm:prSet/>
      <dgm:spPr/>
      <dgm:t>
        <a:bodyPr/>
        <a:lstStyle/>
        <a:p>
          <a:r>
            <a:rPr lang="en-US" dirty="0" smtClean="0"/>
            <a:t>Changing Order</a:t>
          </a:r>
          <a:endParaRPr lang="en-US" dirty="0"/>
        </a:p>
      </dgm:t>
    </dgm:pt>
    <dgm:pt modelId="{212A92A3-034C-4F0F-B6FE-CC7D2D58397C}" type="parTrans" cxnId="{21DB3337-6793-4D72-BE3C-90743DC879C1}">
      <dgm:prSet/>
      <dgm:spPr/>
      <dgm:t>
        <a:bodyPr/>
        <a:lstStyle/>
        <a:p>
          <a:endParaRPr lang="en-US"/>
        </a:p>
      </dgm:t>
    </dgm:pt>
    <dgm:pt modelId="{541735EF-9D20-4367-B91B-DD45B62C4455}" type="sibTrans" cxnId="{21DB3337-6793-4D72-BE3C-90743DC879C1}">
      <dgm:prSet/>
      <dgm:spPr/>
      <dgm:t>
        <a:bodyPr/>
        <a:lstStyle/>
        <a:p>
          <a:endParaRPr lang="en-US"/>
        </a:p>
      </dgm:t>
    </dgm:pt>
    <dgm:pt modelId="{0984B317-9163-4131-A802-9E9FC9D5A048}" type="pres">
      <dgm:prSet presAssocID="{D9796BF9-8431-4ED2-8FC7-0CB41C3EC2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37A62-6828-470D-BFE5-B1B95461DD5B}" type="pres">
      <dgm:prSet presAssocID="{53FB4409-C0FD-4090-A51C-7209E3F0DC1B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818E1-830A-4C6A-8551-9E537C84D8B3}" type="pres">
      <dgm:prSet presAssocID="{ED913B3E-7F08-4089-83F9-2A04A907D002}" presName="parSpace" presStyleCnt="0"/>
      <dgm:spPr/>
    </dgm:pt>
    <dgm:pt modelId="{1442C2B5-9072-4717-825A-7F8E4A436D62}" type="pres">
      <dgm:prSet presAssocID="{1780D6B1-565E-4FD4-8CCB-985FF3034BBB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F934F-2967-4786-A5A8-A264DF47FCA7}" type="pres">
      <dgm:prSet presAssocID="{0BC9AC21-4D32-4EE6-91C9-4CF09F6C01C2}" presName="parSpace" presStyleCnt="0"/>
      <dgm:spPr/>
    </dgm:pt>
    <dgm:pt modelId="{824CF3E2-603A-4240-96CE-459E515F8DC7}" type="pres">
      <dgm:prSet presAssocID="{128788FC-4D4A-424A-910B-ACB5BD2C8A33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7DEDF-24A8-4C76-8755-D9BF97ADDB46}" type="pres">
      <dgm:prSet presAssocID="{7815140C-0D49-485E-B1EE-FA72DDB138E8}" presName="parSpace" presStyleCnt="0"/>
      <dgm:spPr/>
    </dgm:pt>
    <dgm:pt modelId="{D337C18B-5F37-45A8-86FB-73592230387E}" type="pres">
      <dgm:prSet presAssocID="{1BECAFFC-702E-46BA-B7E6-0BC807FE33D8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FECCB-46BE-4C5A-9C3D-77EFB98CFDB3}" type="pres">
      <dgm:prSet presAssocID="{541735EF-9D20-4367-B91B-DD45B62C4455}" presName="parSpace" presStyleCnt="0"/>
      <dgm:spPr/>
    </dgm:pt>
    <dgm:pt modelId="{69F9A13C-E08D-45DB-BEB3-9F79A68ECF1F}" type="pres">
      <dgm:prSet presAssocID="{F0CA8D5D-AB42-498C-8787-7278F6978C7B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00119-ECA1-46DB-B155-38FABC5D132A}" type="pres">
      <dgm:prSet presAssocID="{AE4F49EC-CC3C-4A28-A614-13FFC8A5AC74}" presName="parSpace" presStyleCnt="0"/>
      <dgm:spPr/>
    </dgm:pt>
    <dgm:pt modelId="{FD0BC3B3-5E12-4D9B-920B-6FC85AE04801}" type="pres">
      <dgm:prSet presAssocID="{BE9431F6-7369-4C7C-A090-DEC140BB40BF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0D97D-C665-4C8B-8BF8-EABFAECAE3DD}" type="pres">
      <dgm:prSet presAssocID="{D1A517F8-2544-4DEF-941C-D1C848AE6359}" presName="parSpace" presStyleCnt="0"/>
      <dgm:spPr/>
    </dgm:pt>
    <dgm:pt modelId="{CFFB1CEA-C3F5-4CB2-A0F1-59D5EC5BD076}" type="pres">
      <dgm:prSet presAssocID="{8FD18664-A5F3-41FA-967D-A4888BBCFC27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8F42ED-4D35-4E95-A5CC-DD21B1C511A3}" srcId="{D9796BF9-8431-4ED2-8FC7-0CB41C3EC27D}" destId="{1780D6B1-565E-4FD4-8CCB-985FF3034BBB}" srcOrd="1" destOrd="0" parTransId="{CBA3DAFB-0ADF-4751-BDC0-8EF007648ECC}" sibTransId="{0BC9AC21-4D32-4EE6-91C9-4CF09F6C01C2}"/>
    <dgm:cxn modelId="{636B85F8-25F0-428B-A17F-B643A3CB37C0}" type="presOf" srcId="{1BECAFFC-702E-46BA-B7E6-0BC807FE33D8}" destId="{D337C18B-5F37-45A8-86FB-73592230387E}" srcOrd="0" destOrd="0" presId="urn:microsoft.com/office/officeart/2005/8/layout/hChevron3"/>
    <dgm:cxn modelId="{21DB3337-6793-4D72-BE3C-90743DC879C1}" srcId="{D9796BF9-8431-4ED2-8FC7-0CB41C3EC27D}" destId="{1BECAFFC-702E-46BA-B7E6-0BC807FE33D8}" srcOrd="3" destOrd="0" parTransId="{212A92A3-034C-4F0F-B6FE-CC7D2D58397C}" sibTransId="{541735EF-9D20-4367-B91B-DD45B62C4455}"/>
    <dgm:cxn modelId="{FD666E51-6B91-47F7-8460-9686FCE84D45}" type="presOf" srcId="{128788FC-4D4A-424A-910B-ACB5BD2C8A33}" destId="{824CF3E2-603A-4240-96CE-459E515F8DC7}" srcOrd="0" destOrd="0" presId="urn:microsoft.com/office/officeart/2005/8/layout/hChevron3"/>
    <dgm:cxn modelId="{31ACAC38-40D8-4278-B188-79E72609E5B2}" srcId="{D9796BF9-8431-4ED2-8FC7-0CB41C3EC27D}" destId="{53FB4409-C0FD-4090-A51C-7209E3F0DC1B}" srcOrd="0" destOrd="0" parTransId="{5CA146CF-308C-4A31-9173-F72054BC194A}" sibTransId="{ED913B3E-7F08-4089-83F9-2A04A907D002}"/>
    <dgm:cxn modelId="{3D34D8CE-E109-48D4-84CA-76837276E30E}" srcId="{D9796BF9-8431-4ED2-8FC7-0CB41C3EC27D}" destId="{128788FC-4D4A-424A-910B-ACB5BD2C8A33}" srcOrd="2" destOrd="0" parTransId="{1AF9377B-1196-4457-BB19-9A0070DE5D34}" sibTransId="{7815140C-0D49-485E-B1EE-FA72DDB138E8}"/>
    <dgm:cxn modelId="{F3C142F2-8596-4DF1-AC5A-C90EDEC77419}" srcId="{D9796BF9-8431-4ED2-8FC7-0CB41C3EC27D}" destId="{F0CA8D5D-AB42-498C-8787-7278F6978C7B}" srcOrd="4" destOrd="0" parTransId="{CD69CC89-BD4C-4D25-A29A-8651E4543014}" sibTransId="{AE4F49EC-CC3C-4A28-A614-13FFC8A5AC74}"/>
    <dgm:cxn modelId="{BBF12DFA-635E-482B-BB77-82982832298D}" type="presOf" srcId="{53FB4409-C0FD-4090-A51C-7209E3F0DC1B}" destId="{E1637A62-6828-470D-BFE5-B1B95461DD5B}" srcOrd="0" destOrd="0" presId="urn:microsoft.com/office/officeart/2005/8/layout/hChevron3"/>
    <dgm:cxn modelId="{1A6813BE-BD66-4054-83BB-C792039C00E0}" type="presOf" srcId="{BE9431F6-7369-4C7C-A090-DEC140BB40BF}" destId="{FD0BC3B3-5E12-4D9B-920B-6FC85AE04801}" srcOrd="0" destOrd="0" presId="urn:microsoft.com/office/officeart/2005/8/layout/hChevron3"/>
    <dgm:cxn modelId="{49FFE62E-3696-4ADE-AADA-35AB3A0DE1B9}" srcId="{D9796BF9-8431-4ED2-8FC7-0CB41C3EC27D}" destId="{8FD18664-A5F3-41FA-967D-A4888BBCFC27}" srcOrd="6" destOrd="0" parTransId="{BAA8528B-1F60-4770-B96B-2A7D4E946AA9}" sibTransId="{C5373AAE-48F5-4353-A832-5A70D7BB0351}"/>
    <dgm:cxn modelId="{D1C9AD23-9A7E-489A-8F10-91D3C40B3C24}" type="presOf" srcId="{D9796BF9-8431-4ED2-8FC7-0CB41C3EC27D}" destId="{0984B317-9163-4131-A802-9E9FC9D5A048}" srcOrd="0" destOrd="0" presId="urn:microsoft.com/office/officeart/2005/8/layout/hChevron3"/>
    <dgm:cxn modelId="{10784C80-6BF2-4836-A2E6-9B32192E2535}" type="presOf" srcId="{F0CA8D5D-AB42-498C-8787-7278F6978C7B}" destId="{69F9A13C-E08D-45DB-BEB3-9F79A68ECF1F}" srcOrd="0" destOrd="0" presId="urn:microsoft.com/office/officeart/2005/8/layout/hChevron3"/>
    <dgm:cxn modelId="{AD43AE49-76E1-474D-A740-606FA9FFD337}" type="presOf" srcId="{1780D6B1-565E-4FD4-8CCB-985FF3034BBB}" destId="{1442C2B5-9072-4717-825A-7F8E4A436D62}" srcOrd="0" destOrd="0" presId="urn:microsoft.com/office/officeart/2005/8/layout/hChevron3"/>
    <dgm:cxn modelId="{18C81AA7-D5B4-46B2-BFEF-8056FE600462}" srcId="{D9796BF9-8431-4ED2-8FC7-0CB41C3EC27D}" destId="{BE9431F6-7369-4C7C-A090-DEC140BB40BF}" srcOrd="5" destOrd="0" parTransId="{5711B8C6-15B4-45DF-8F37-14C9978F26CD}" sibTransId="{D1A517F8-2544-4DEF-941C-D1C848AE6359}"/>
    <dgm:cxn modelId="{3806DF32-DAD4-48CD-B5BA-F2EB607C469D}" type="presOf" srcId="{8FD18664-A5F3-41FA-967D-A4888BBCFC27}" destId="{CFFB1CEA-C3F5-4CB2-A0F1-59D5EC5BD076}" srcOrd="0" destOrd="0" presId="urn:microsoft.com/office/officeart/2005/8/layout/hChevron3"/>
    <dgm:cxn modelId="{1CD88A99-22AB-430B-91BC-58D271B28517}" type="presParOf" srcId="{0984B317-9163-4131-A802-9E9FC9D5A048}" destId="{E1637A62-6828-470D-BFE5-B1B95461DD5B}" srcOrd="0" destOrd="0" presId="urn:microsoft.com/office/officeart/2005/8/layout/hChevron3"/>
    <dgm:cxn modelId="{6FEA9E9E-6D21-4D61-AADC-6800213555A8}" type="presParOf" srcId="{0984B317-9163-4131-A802-9E9FC9D5A048}" destId="{B7D818E1-830A-4C6A-8551-9E537C84D8B3}" srcOrd="1" destOrd="0" presId="urn:microsoft.com/office/officeart/2005/8/layout/hChevron3"/>
    <dgm:cxn modelId="{11FDA3B5-B65C-4C10-B490-9F0B080B5CC4}" type="presParOf" srcId="{0984B317-9163-4131-A802-9E9FC9D5A048}" destId="{1442C2B5-9072-4717-825A-7F8E4A436D62}" srcOrd="2" destOrd="0" presId="urn:microsoft.com/office/officeart/2005/8/layout/hChevron3"/>
    <dgm:cxn modelId="{83A652FD-5772-4796-A49F-A49BD8BEB499}" type="presParOf" srcId="{0984B317-9163-4131-A802-9E9FC9D5A048}" destId="{5E7F934F-2967-4786-A5A8-A264DF47FCA7}" srcOrd="3" destOrd="0" presId="urn:microsoft.com/office/officeart/2005/8/layout/hChevron3"/>
    <dgm:cxn modelId="{29FC5EF0-DE14-4563-98AE-A517FCFC21AA}" type="presParOf" srcId="{0984B317-9163-4131-A802-9E9FC9D5A048}" destId="{824CF3E2-603A-4240-96CE-459E515F8DC7}" srcOrd="4" destOrd="0" presId="urn:microsoft.com/office/officeart/2005/8/layout/hChevron3"/>
    <dgm:cxn modelId="{23D6751B-8010-4D76-996D-1D8570CF36EF}" type="presParOf" srcId="{0984B317-9163-4131-A802-9E9FC9D5A048}" destId="{C0B7DEDF-24A8-4C76-8755-D9BF97ADDB46}" srcOrd="5" destOrd="0" presId="urn:microsoft.com/office/officeart/2005/8/layout/hChevron3"/>
    <dgm:cxn modelId="{2B15C791-31C2-4212-BA46-56CD12790F6D}" type="presParOf" srcId="{0984B317-9163-4131-A802-9E9FC9D5A048}" destId="{D337C18B-5F37-45A8-86FB-73592230387E}" srcOrd="6" destOrd="0" presId="urn:microsoft.com/office/officeart/2005/8/layout/hChevron3"/>
    <dgm:cxn modelId="{1A64762C-EFBB-49EF-BDD2-1ED83FF3D854}" type="presParOf" srcId="{0984B317-9163-4131-A802-9E9FC9D5A048}" destId="{3ADFECCB-46BE-4C5A-9C3D-77EFB98CFDB3}" srcOrd="7" destOrd="0" presId="urn:microsoft.com/office/officeart/2005/8/layout/hChevron3"/>
    <dgm:cxn modelId="{FECEA87A-DABC-48AB-87C9-B1062ED5C2EE}" type="presParOf" srcId="{0984B317-9163-4131-A802-9E9FC9D5A048}" destId="{69F9A13C-E08D-45DB-BEB3-9F79A68ECF1F}" srcOrd="8" destOrd="0" presId="urn:microsoft.com/office/officeart/2005/8/layout/hChevron3"/>
    <dgm:cxn modelId="{E4A264A3-5F78-428D-8B5F-8F731BA97548}" type="presParOf" srcId="{0984B317-9163-4131-A802-9E9FC9D5A048}" destId="{D3C00119-ECA1-46DB-B155-38FABC5D132A}" srcOrd="9" destOrd="0" presId="urn:microsoft.com/office/officeart/2005/8/layout/hChevron3"/>
    <dgm:cxn modelId="{2F5A95F2-68F1-4BE9-B65B-91ADB1CBA0B7}" type="presParOf" srcId="{0984B317-9163-4131-A802-9E9FC9D5A048}" destId="{FD0BC3B3-5E12-4D9B-920B-6FC85AE04801}" srcOrd="10" destOrd="0" presId="urn:microsoft.com/office/officeart/2005/8/layout/hChevron3"/>
    <dgm:cxn modelId="{BD86B4DF-D069-49B4-BF33-C386486E5C76}" type="presParOf" srcId="{0984B317-9163-4131-A802-9E9FC9D5A048}" destId="{5500D97D-C665-4C8B-8BF8-EABFAECAE3DD}" srcOrd="11" destOrd="0" presId="urn:microsoft.com/office/officeart/2005/8/layout/hChevron3"/>
    <dgm:cxn modelId="{8BBA183C-EDC0-4183-8BD8-A8E76727DF2E}" type="presParOf" srcId="{0984B317-9163-4131-A802-9E9FC9D5A048}" destId="{CFFB1CEA-C3F5-4CB2-A0F1-59D5EC5BD076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14E379-792E-4F5F-8B22-5D782E93F8BE}" type="doc">
      <dgm:prSet loTypeId="urn:microsoft.com/office/officeart/2005/8/layout/process1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775D26-453A-4581-8E2B-2313CEE9581D}">
      <dgm:prSet phldrT="[Text]"/>
      <dgm:spPr/>
      <dgm:t>
        <a:bodyPr/>
        <a:lstStyle/>
        <a:p>
          <a:r>
            <a:rPr lang="en-US" dirty="0" smtClean="0"/>
            <a:t>Shopping</a:t>
          </a:r>
          <a:endParaRPr lang="en-US" dirty="0"/>
        </a:p>
      </dgm:t>
    </dgm:pt>
    <dgm:pt modelId="{0EA8D9EB-39D7-4D2C-AD24-7EA3F29C7F5B}" type="parTrans" cxnId="{336321FA-C19B-4EAA-9142-D813C827CAB0}">
      <dgm:prSet/>
      <dgm:spPr/>
      <dgm:t>
        <a:bodyPr/>
        <a:lstStyle/>
        <a:p>
          <a:endParaRPr lang="en-US"/>
        </a:p>
      </dgm:t>
    </dgm:pt>
    <dgm:pt modelId="{689268F0-59E8-4370-9BCD-4D806D92F840}" type="sibTrans" cxnId="{336321FA-C19B-4EAA-9142-D813C827CAB0}">
      <dgm:prSet/>
      <dgm:spPr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dirty="0"/>
        </a:p>
      </dgm:t>
    </dgm:pt>
    <dgm:pt modelId="{F8C6BBF8-9826-419D-8235-78F0E8E6F19E}">
      <dgm:prSet phldrT="[Text]"/>
      <dgm:spPr/>
      <dgm:t>
        <a:bodyPr/>
        <a:lstStyle/>
        <a:p>
          <a:r>
            <a:rPr lang="en-US" dirty="0" smtClean="0"/>
            <a:t>Payment</a:t>
          </a:r>
          <a:endParaRPr lang="en-US" dirty="0"/>
        </a:p>
      </dgm:t>
    </dgm:pt>
    <dgm:pt modelId="{71ED79BB-4441-48BB-A260-EE88C90A46D1}" type="parTrans" cxnId="{3FF87416-6271-46B7-A2D2-DA583A5F2C22}">
      <dgm:prSet/>
      <dgm:spPr/>
      <dgm:t>
        <a:bodyPr/>
        <a:lstStyle/>
        <a:p>
          <a:endParaRPr lang="en-US"/>
        </a:p>
      </dgm:t>
    </dgm:pt>
    <dgm:pt modelId="{33C1ECAA-5AD7-475E-86CC-022DACDEC2D8}" type="sibTrans" cxnId="{3FF87416-6271-46B7-A2D2-DA583A5F2C22}">
      <dgm:prSet/>
      <dgm:spPr>
        <a:solidFill>
          <a:schemeClr val="accent4">
            <a:lumMod val="75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en-US" dirty="0"/>
        </a:p>
      </dgm:t>
    </dgm:pt>
    <dgm:pt modelId="{8BEF8E7E-9688-43A2-B609-3DD4DA671891}">
      <dgm:prSet phldrT="[Text]"/>
      <dgm:spPr/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B86AA90A-C0DD-468A-8BCD-94E1888700BE}" type="parTrans" cxnId="{53D94446-5F17-428A-8E8F-A6ED60DF90A3}">
      <dgm:prSet/>
      <dgm:spPr/>
      <dgm:t>
        <a:bodyPr/>
        <a:lstStyle/>
        <a:p>
          <a:endParaRPr lang="en-US"/>
        </a:p>
      </dgm:t>
    </dgm:pt>
    <dgm:pt modelId="{F7041241-3F90-4809-91E9-23A7BE5541E4}" type="sibTrans" cxnId="{53D94446-5F17-428A-8E8F-A6ED60DF90A3}">
      <dgm:prSet/>
      <dgm:spPr/>
      <dgm:t>
        <a:bodyPr/>
        <a:lstStyle/>
        <a:p>
          <a:endParaRPr lang="en-US"/>
        </a:p>
      </dgm:t>
    </dgm:pt>
    <dgm:pt modelId="{98F8BAEA-4C61-49C8-B41D-62C0AC62A17F}" type="pres">
      <dgm:prSet presAssocID="{FC14E379-792E-4F5F-8B22-5D782E93F8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039F81-DF7A-49A1-A5F2-602EBE5FAF1B}" type="pres">
      <dgm:prSet presAssocID="{B2775D26-453A-4581-8E2B-2313CEE9581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26FB7-2A99-494B-8558-04FF9B118109}" type="pres">
      <dgm:prSet presAssocID="{689268F0-59E8-4370-9BCD-4D806D92F84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03AEBF5-DFE9-4307-9B22-5FDDC960CB60}" type="pres">
      <dgm:prSet presAssocID="{689268F0-59E8-4370-9BCD-4D806D92F84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0E98B0B-F1AE-423E-884F-973641D63778}" type="pres">
      <dgm:prSet presAssocID="{F8C6BBF8-9826-419D-8235-78F0E8E6F19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407B2-7E16-491C-9547-12AD203CE97D}" type="pres">
      <dgm:prSet presAssocID="{33C1ECAA-5AD7-475E-86CC-022DACDEC2D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9A378F4-82EC-4B1A-BD6E-5CE4A6FF0931}" type="pres">
      <dgm:prSet presAssocID="{33C1ECAA-5AD7-475E-86CC-022DACDEC2D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5A42B2D-DB7B-4EC4-957A-E4128A9B3A1F}" type="pres">
      <dgm:prSet presAssocID="{8BEF8E7E-9688-43A2-B609-3DD4DA6718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F87416-6271-46B7-A2D2-DA583A5F2C22}" srcId="{FC14E379-792E-4F5F-8B22-5D782E93F8BE}" destId="{F8C6BBF8-9826-419D-8235-78F0E8E6F19E}" srcOrd="1" destOrd="0" parTransId="{71ED79BB-4441-48BB-A260-EE88C90A46D1}" sibTransId="{33C1ECAA-5AD7-475E-86CC-022DACDEC2D8}"/>
    <dgm:cxn modelId="{53D94446-5F17-428A-8E8F-A6ED60DF90A3}" srcId="{FC14E379-792E-4F5F-8B22-5D782E93F8BE}" destId="{8BEF8E7E-9688-43A2-B609-3DD4DA671891}" srcOrd="2" destOrd="0" parTransId="{B86AA90A-C0DD-468A-8BCD-94E1888700BE}" sibTransId="{F7041241-3F90-4809-91E9-23A7BE5541E4}"/>
    <dgm:cxn modelId="{D8891A0C-51C4-4383-A68E-FBA672A634BA}" type="presOf" srcId="{689268F0-59E8-4370-9BCD-4D806D92F840}" destId="{E03AEBF5-DFE9-4307-9B22-5FDDC960CB60}" srcOrd="1" destOrd="0" presId="urn:microsoft.com/office/officeart/2005/8/layout/process1"/>
    <dgm:cxn modelId="{A449027D-4D14-4C96-8699-25B7A5D611D8}" type="presOf" srcId="{33C1ECAA-5AD7-475E-86CC-022DACDEC2D8}" destId="{B56407B2-7E16-491C-9547-12AD203CE97D}" srcOrd="0" destOrd="0" presId="urn:microsoft.com/office/officeart/2005/8/layout/process1"/>
    <dgm:cxn modelId="{DCF4B7C0-1BBD-434E-A9FD-028DC36118BC}" type="presOf" srcId="{B2775D26-453A-4581-8E2B-2313CEE9581D}" destId="{C8039F81-DF7A-49A1-A5F2-602EBE5FAF1B}" srcOrd="0" destOrd="0" presId="urn:microsoft.com/office/officeart/2005/8/layout/process1"/>
    <dgm:cxn modelId="{7FAF9DE3-3E92-49FE-AA29-6397212AFBF9}" type="presOf" srcId="{689268F0-59E8-4370-9BCD-4D806D92F840}" destId="{92426FB7-2A99-494B-8558-04FF9B118109}" srcOrd="0" destOrd="0" presId="urn:microsoft.com/office/officeart/2005/8/layout/process1"/>
    <dgm:cxn modelId="{4E5A5ABB-B593-4A65-A70D-DDF22D9A9049}" type="presOf" srcId="{F8C6BBF8-9826-419D-8235-78F0E8E6F19E}" destId="{E0E98B0B-F1AE-423E-884F-973641D63778}" srcOrd="0" destOrd="0" presId="urn:microsoft.com/office/officeart/2005/8/layout/process1"/>
    <dgm:cxn modelId="{336321FA-C19B-4EAA-9142-D813C827CAB0}" srcId="{FC14E379-792E-4F5F-8B22-5D782E93F8BE}" destId="{B2775D26-453A-4581-8E2B-2313CEE9581D}" srcOrd="0" destOrd="0" parTransId="{0EA8D9EB-39D7-4D2C-AD24-7EA3F29C7F5B}" sibTransId="{689268F0-59E8-4370-9BCD-4D806D92F840}"/>
    <dgm:cxn modelId="{E9EFBA8C-E15E-4653-9949-6F50FDFF353F}" type="presOf" srcId="{FC14E379-792E-4F5F-8B22-5D782E93F8BE}" destId="{98F8BAEA-4C61-49C8-B41D-62C0AC62A17F}" srcOrd="0" destOrd="0" presId="urn:microsoft.com/office/officeart/2005/8/layout/process1"/>
    <dgm:cxn modelId="{FADCE98E-7DB6-42AB-A49C-7AE5FFC9B1BF}" type="presOf" srcId="{8BEF8E7E-9688-43A2-B609-3DD4DA671891}" destId="{95A42B2D-DB7B-4EC4-957A-E4128A9B3A1F}" srcOrd="0" destOrd="0" presId="urn:microsoft.com/office/officeart/2005/8/layout/process1"/>
    <dgm:cxn modelId="{DDF69A39-728A-44F3-8C3C-FCBABB049D63}" type="presOf" srcId="{33C1ECAA-5AD7-475E-86CC-022DACDEC2D8}" destId="{F9A378F4-82EC-4B1A-BD6E-5CE4A6FF0931}" srcOrd="1" destOrd="0" presId="urn:microsoft.com/office/officeart/2005/8/layout/process1"/>
    <dgm:cxn modelId="{E38C7055-E072-4364-8399-BCE1F3F623CB}" type="presParOf" srcId="{98F8BAEA-4C61-49C8-B41D-62C0AC62A17F}" destId="{C8039F81-DF7A-49A1-A5F2-602EBE5FAF1B}" srcOrd="0" destOrd="0" presId="urn:microsoft.com/office/officeart/2005/8/layout/process1"/>
    <dgm:cxn modelId="{3A49EC67-44DE-4518-913D-9A6EEAA417F8}" type="presParOf" srcId="{98F8BAEA-4C61-49C8-B41D-62C0AC62A17F}" destId="{92426FB7-2A99-494B-8558-04FF9B118109}" srcOrd="1" destOrd="0" presId="urn:microsoft.com/office/officeart/2005/8/layout/process1"/>
    <dgm:cxn modelId="{F26FFB03-4B31-49C8-B926-5152E9B59DDC}" type="presParOf" srcId="{92426FB7-2A99-494B-8558-04FF9B118109}" destId="{E03AEBF5-DFE9-4307-9B22-5FDDC960CB60}" srcOrd="0" destOrd="0" presId="urn:microsoft.com/office/officeart/2005/8/layout/process1"/>
    <dgm:cxn modelId="{A0610241-479C-49EE-9BC5-6EED568DB2EA}" type="presParOf" srcId="{98F8BAEA-4C61-49C8-B41D-62C0AC62A17F}" destId="{E0E98B0B-F1AE-423E-884F-973641D63778}" srcOrd="2" destOrd="0" presId="urn:microsoft.com/office/officeart/2005/8/layout/process1"/>
    <dgm:cxn modelId="{C8F6ED6B-C993-45B3-A199-3F4FB4F0E6CB}" type="presParOf" srcId="{98F8BAEA-4C61-49C8-B41D-62C0AC62A17F}" destId="{B56407B2-7E16-491C-9547-12AD203CE97D}" srcOrd="3" destOrd="0" presId="urn:microsoft.com/office/officeart/2005/8/layout/process1"/>
    <dgm:cxn modelId="{44EAB756-53DA-414F-B27F-A2CC827BD9BD}" type="presParOf" srcId="{B56407B2-7E16-491C-9547-12AD203CE97D}" destId="{F9A378F4-82EC-4B1A-BD6E-5CE4A6FF0931}" srcOrd="0" destOrd="0" presId="urn:microsoft.com/office/officeart/2005/8/layout/process1"/>
    <dgm:cxn modelId="{0795D850-6648-4422-B4E7-20B98276A81F}" type="presParOf" srcId="{98F8BAEA-4C61-49C8-B41D-62C0AC62A17F}" destId="{95A42B2D-DB7B-4EC4-957A-E4128A9B3A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B997D-983D-4114-B6EF-D3FC3B62E470}">
      <dsp:nvSpPr>
        <dsp:cNvPr id="0" name=""/>
        <dsp:cNvSpPr/>
      </dsp:nvSpPr>
      <dsp:spPr>
        <a:xfrm>
          <a:off x="2216978" y="1722439"/>
          <a:ext cx="1023344" cy="10233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ERP</a:t>
          </a:r>
          <a:endParaRPr lang="en-US" sz="3200" kern="1200" dirty="0"/>
        </a:p>
      </dsp:txBody>
      <dsp:txXfrm>
        <a:off x="2366843" y="1872304"/>
        <a:ext cx="723614" cy="723614"/>
      </dsp:txXfrm>
    </dsp:sp>
    <dsp:sp modelId="{47D279C4-DD8F-4A41-B75F-CD5514CAA2D6}">
      <dsp:nvSpPr>
        <dsp:cNvPr id="0" name=""/>
        <dsp:cNvSpPr/>
      </dsp:nvSpPr>
      <dsp:spPr>
        <a:xfrm rot="16200000">
          <a:off x="2610812" y="1332805"/>
          <a:ext cx="235676" cy="347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646164" y="1437744"/>
        <a:ext cx="164973" cy="208762"/>
      </dsp:txXfrm>
    </dsp:sp>
    <dsp:sp modelId="{B6A6B4B7-1627-47A0-9A70-8747E1283B4A}">
      <dsp:nvSpPr>
        <dsp:cNvPr id="0" name=""/>
        <dsp:cNvSpPr/>
      </dsp:nvSpPr>
      <dsp:spPr>
        <a:xfrm>
          <a:off x="2093058" y="6582"/>
          <a:ext cx="1271185" cy="127118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CRM</a:t>
          </a:r>
          <a:endParaRPr lang="en-US" sz="1100" b="1" kern="1200" dirty="0"/>
        </a:p>
      </dsp:txBody>
      <dsp:txXfrm>
        <a:off x="2279219" y="192743"/>
        <a:ext cx="898863" cy="898863"/>
      </dsp:txXfrm>
    </dsp:sp>
    <dsp:sp modelId="{40AA27D1-D39A-4A77-8308-A23A8A0DCA63}">
      <dsp:nvSpPr>
        <dsp:cNvPr id="0" name=""/>
        <dsp:cNvSpPr/>
      </dsp:nvSpPr>
      <dsp:spPr>
        <a:xfrm rot="19800000">
          <a:off x="3240706" y="1696474"/>
          <a:ext cx="235676" cy="347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45442" y="1783737"/>
        <a:ext cx="164973" cy="208762"/>
      </dsp:txXfrm>
    </dsp:sp>
    <dsp:sp modelId="{DFF63CBE-1BB8-4012-A254-649AD606DFB2}">
      <dsp:nvSpPr>
        <dsp:cNvPr id="0" name=""/>
        <dsp:cNvSpPr/>
      </dsp:nvSpPr>
      <dsp:spPr>
        <a:xfrm>
          <a:off x="3471716" y="802550"/>
          <a:ext cx="1271185" cy="127118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Accounting</a:t>
          </a:r>
          <a:endParaRPr lang="en-US" sz="1400" b="1" kern="1200" dirty="0"/>
        </a:p>
      </dsp:txBody>
      <dsp:txXfrm>
        <a:off x="3657877" y="988711"/>
        <a:ext cx="898863" cy="898863"/>
      </dsp:txXfrm>
    </dsp:sp>
    <dsp:sp modelId="{63E8FEFB-947B-43EF-B222-9D807E085CA0}">
      <dsp:nvSpPr>
        <dsp:cNvPr id="0" name=""/>
        <dsp:cNvSpPr/>
      </dsp:nvSpPr>
      <dsp:spPr>
        <a:xfrm rot="1800000">
          <a:off x="3240706" y="2423812"/>
          <a:ext cx="235676" cy="347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45442" y="2475723"/>
        <a:ext cx="164973" cy="208762"/>
      </dsp:txXfrm>
    </dsp:sp>
    <dsp:sp modelId="{EE58FA0D-B9E8-4808-9685-D17D1FBE19C0}">
      <dsp:nvSpPr>
        <dsp:cNvPr id="0" name=""/>
        <dsp:cNvSpPr/>
      </dsp:nvSpPr>
      <dsp:spPr>
        <a:xfrm>
          <a:off x="3471716" y="2394488"/>
          <a:ext cx="1271185" cy="127118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Sales</a:t>
          </a:r>
          <a:endParaRPr lang="en-US" sz="1200" b="1" kern="1200" dirty="0"/>
        </a:p>
      </dsp:txBody>
      <dsp:txXfrm>
        <a:off x="3657877" y="2580649"/>
        <a:ext cx="898863" cy="898863"/>
      </dsp:txXfrm>
    </dsp:sp>
    <dsp:sp modelId="{455DBBAF-A3BE-4EFC-B9B9-4CD4FAE0F49B}">
      <dsp:nvSpPr>
        <dsp:cNvPr id="0" name=""/>
        <dsp:cNvSpPr/>
      </dsp:nvSpPr>
      <dsp:spPr>
        <a:xfrm rot="5400000">
          <a:off x="2610812" y="2787481"/>
          <a:ext cx="235676" cy="347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646164" y="2821717"/>
        <a:ext cx="164973" cy="208762"/>
      </dsp:txXfrm>
    </dsp:sp>
    <dsp:sp modelId="{2229840C-E3BF-4A96-8F43-40D946605710}">
      <dsp:nvSpPr>
        <dsp:cNvPr id="0" name=""/>
        <dsp:cNvSpPr/>
      </dsp:nvSpPr>
      <dsp:spPr>
        <a:xfrm>
          <a:off x="2093058" y="3190456"/>
          <a:ext cx="1271185" cy="127118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Human Resource</a:t>
          </a:r>
          <a:endParaRPr lang="en-US" sz="1200" b="1" kern="1200" dirty="0"/>
        </a:p>
      </dsp:txBody>
      <dsp:txXfrm>
        <a:off x="2279219" y="3376617"/>
        <a:ext cx="898863" cy="898863"/>
      </dsp:txXfrm>
    </dsp:sp>
    <dsp:sp modelId="{9BD687DF-5311-4AD3-A5CA-E926AA86320D}">
      <dsp:nvSpPr>
        <dsp:cNvPr id="0" name=""/>
        <dsp:cNvSpPr/>
      </dsp:nvSpPr>
      <dsp:spPr>
        <a:xfrm rot="9000000">
          <a:off x="1980919" y="2423812"/>
          <a:ext cx="235676" cy="347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046886" y="2475723"/>
        <a:ext cx="164973" cy="208762"/>
      </dsp:txXfrm>
    </dsp:sp>
    <dsp:sp modelId="{2950345F-2FE3-4A02-B372-86A003377739}">
      <dsp:nvSpPr>
        <dsp:cNvPr id="0" name=""/>
        <dsp:cNvSpPr/>
      </dsp:nvSpPr>
      <dsp:spPr>
        <a:xfrm>
          <a:off x="714400" y="2394488"/>
          <a:ext cx="1271185" cy="127118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Production</a:t>
          </a:r>
          <a:endParaRPr lang="en-US" sz="1200" b="1" kern="1200" dirty="0"/>
        </a:p>
      </dsp:txBody>
      <dsp:txXfrm>
        <a:off x="900561" y="2580649"/>
        <a:ext cx="898863" cy="898863"/>
      </dsp:txXfrm>
    </dsp:sp>
    <dsp:sp modelId="{4A56156C-37CA-4588-B487-CD42722A36B2}">
      <dsp:nvSpPr>
        <dsp:cNvPr id="0" name=""/>
        <dsp:cNvSpPr/>
      </dsp:nvSpPr>
      <dsp:spPr>
        <a:xfrm rot="12600000">
          <a:off x="1980919" y="1696474"/>
          <a:ext cx="235676" cy="347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046886" y="1783737"/>
        <a:ext cx="164973" cy="208762"/>
      </dsp:txXfrm>
    </dsp:sp>
    <dsp:sp modelId="{51CF1D70-CC48-43EB-9DFF-A82B184A6088}">
      <dsp:nvSpPr>
        <dsp:cNvPr id="0" name=""/>
        <dsp:cNvSpPr/>
      </dsp:nvSpPr>
      <dsp:spPr>
        <a:xfrm>
          <a:off x="714400" y="802550"/>
          <a:ext cx="1271185" cy="127118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Procurement</a:t>
          </a:r>
          <a:endParaRPr lang="en-US" sz="1200" b="1" kern="1200" dirty="0"/>
        </a:p>
      </dsp:txBody>
      <dsp:txXfrm>
        <a:off x="900561" y="988711"/>
        <a:ext cx="898863" cy="898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8B8B4-60A8-42C6-825E-8F669D9A99E1}">
      <dsp:nvSpPr>
        <dsp:cNvPr id="0" name=""/>
        <dsp:cNvSpPr/>
      </dsp:nvSpPr>
      <dsp:spPr>
        <a:xfrm>
          <a:off x="1634" y="0"/>
          <a:ext cx="3187342" cy="92440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Catalog browsing</a:t>
          </a:r>
          <a:endParaRPr lang="en-US" sz="2400" kern="1200" dirty="0"/>
        </a:p>
      </dsp:txBody>
      <dsp:txXfrm>
        <a:off x="1634" y="0"/>
        <a:ext cx="2956241" cy="924403"/>
      </dsp:txXfrm>
    </dsp:sp>
    <dsp:sp modelId="{20CB3CD6-6C42-4585-B275-F8DA14DB573F}">
      <dsp:nvSpPr>
        <dsp:cNvPr id="0" name=""/>
        <dsp:cNvSpPr/>
      </dsp:nvSpPr>
      <dsp:spPr>
        <a:xfrm>
          <a:off x="2551508" y="0"/>
          <a:ext cx="3187342" cy="9244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Sign in /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Sign up</a:t>
          </a:r>
          <a:endParaRPr lang="en-US" sz="2400" kern="1200" dirty="0"/>
        </a:p>
      </dsp:txBody>
      <dsp:txXfrm>
        <a:off x="3013710" y="0"/>
        <a:ext cx="2262939" cy="924403"/>
      </dsp:txXfrm>
    </dsp:sp>
    <dsp:sp modelId="{7E5D899E-FFD0-4D82-ABF7-8082F965E65C}">
      <dsp:nvSpPr>
        <dsp:cNvPr id="0" name=""/>
        <dsp:cNvSpPr/>
      </dsp:nvSpPr>
      <dsp:spPr>
        <a:xfrm>
          <a:off x="5101382" y="0"/>
          <a:ext cx="3187342" cy="9244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Product searching</a:t>
          </a:r>
          <a:endParaRPr lang="en-US" sz="2400" kern="1200" dirty="0"/>
        </a:p>
      </dsp:txBody>
      <dsp:txXfrm>
        <a:off x="5563584" y="0"/>
        <a:ext cx="2262939" cy="924403"/>
      </dsp:txXfrm>
    </dsp:sp>
    <dsp:sp modelId="{32C0C99E-06C1-4DC1-88F3-95D16B844008}">
      <dsp:nvSpPr>
        <dsp:cNvPr id="0" name=""/>
        <dsp:cNvSpPr/>
      </dsp:nvSpPr>
      <dsp:spPr>
        <a:xfrm>
          <a:off x="7651256" y="0"/>
          <a:ext cx="3187342" cy="9244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Add/Select product</a:t>
          </a:r>
          <a:endParaRPr lang="en-US" sz="2400" kern="1200" dirty="0"/>
        </a:p>
      </dsp:txBody>
      <dsp:txXfrm>
        <a:off x="8113458" y="0"/>
        <a:ext cx="2262939" cy="924403"/>
      </dsp:txXfrm>
    </dsp:sp>
    <dsp:sp modelId="{7F5A315B-5A31-4C25-A1C4-104BD6560B90}">
      <dsp:nvSpPr>
        <dsp:cNvPr id="0" name=""/>
        <dsp:cNvSpPr/>
      </dsp:nvSpPr>
      <dsp:spPr>
        <a:xfrm>
          <a:off x="10201130" y="0"/>
          <a:ext cx="3187342" cy="92440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Checkout </a:t>
          </a:r>
          <a:endParaRPr lang="en-US" sz="2400" kern="1200" dirty="0"/>
        </a:p>
      </dsp:txBody>
      <dsp:txXfrm>
        <a:off x="10663332" y="0"/>
        <a:ext cx="2262939" cy="924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2CC71-9FDD-40A5-8AB8-A3ED101193A0}">
      <dsp:nvSpPr>
        <dsp:cNvPr id="0" name=""/>
        <dsp:cNvSpPr/>
      </dsp:nvSpPr>
      <dsp:spPr>
        <a:xfrm>
          <a:off x="1621" y="209216"/>
          <a:ext cx="2655770" cy="106230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Authentication check</a:t>
          </a:r>
          <a:endParaRPr lang="en-US" sz="2200" kern="1200" dirty="0"/>
        </a:p>
      </dsp:txBody>
      <dsp:txXfrm>
        <a:off x="1621" y="209216"/>
        <a:ext cx="2390193" cy="1062308"/>
      </dsp:txXfrm>
    </dsp:sp>
    <dsp:sp modelId="{6205DC9D-59B9-4CDA-B60E-5209AB9102DC}">
      <dsp:nvSpPr>
        <dsp:cNvPr id="0" name=""/>
        <dsp:cNvSpPr/>
      </dsp:nvSpPr>
      <dsp:spPr>
        <a:xfrm>
          <a:off x="2126237" y="209216"/>
          <a:ext cx="2655770" cy="1062308"/>
        </a:xfrm>
        <a:prstGeom prst="chevron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Sign in /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Sign up</a:t>
          </a:r>
          <a:endParaRPr lang="en-US" sz="2200" kern="1200" dirty="0"/>
        </a:p>
      </dsp:txBody>
      <dsp:txXfrm>
        <a:off x="2657391" y="209216"/>
        <a:ext cx="1593462" cy="1062308"/>
      </dsp:txXfrm>
    </dsp:sp>
    <dsp:sp modelId="{B13DDE89-131F-465D-81DA-0E572964EC80}">
      <dsp:nvSpPr>
        <dsp:cNvPr id="0" name=""/>
        <dsp:cNvSpPr/>
      </dsp:nvSpPr>
      <dsp:spPr>
        <a:xfrm>
          <a:off x="4250854" y="209216"/>
          <a:ext cx="2655770" cy="1062308"/>
        </a:xfrm>
        <a:prstGeom prst="chevron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Shipping method selection</a:t>
          </a:r>
          <a:endParaRPr lang="en-US" sz="2200" kern="1200" dirty="0"/>
        </a:p>
      </dsp:txBody>
      <dsp:txXfrm>
        <a:off x="4782008" y="209216"/>
        <a:ext cx="1593462" cy="1062308"/>
      </dsp:txXfrm>
    </dsp:sp>
    <dsp:sp modelId="{77413128-F68A-4A0E-B966-A89CDCCCD7F6}">
      <dsp:nvSpPr>
        <dsp:cNvPr id="0" name=""/>
        <dsp:cNvSpPr/>
      </dsp:nvSpPr>
      <dsp:spPr>
        <a:xfrm>
          <a:off x="6375470" y="209216"/>
          <a:ext cx="2655770" cy="1062308"/>
        </a:xfrm>
        <a:prstGeom prst="chevron">
          <a:avLst/>
        </a:prstGeom>
        <a:solidFill>
          <a:schemeClr val="accent3">
            <a:hueOff val="6750160"/>
            <a:satOff val="-10128"/>
            <a:lumOff val="-164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Address specification</a:t>
          </a:r>
          <a:endParaRPr lang="en-US" sz="2200" kern="1200" dirty="0"/>
        </a:p>
      </dsp:txBody>
      <dsp:txXfrm>
        <a:off x="6906624" y="209216"/>
        <a:ext cx="1593462" cy="1062308"/>
      </dsp:txXfrm>
    </dsp:sp>
    <dsp:sp modelId="{EC96FFAC-C635-4239-BD65-F84961A317D0}">
      <dsp:nvSpPr>
        <dsp:cNvPr id="0" name=""/>
        <dsp:cNvSpPr/>
      </dsp:nvSpPr>
      <dsp:spPr>
        <a:xfrm>
          <a:off x="8500086" y="209216"/>
          <a:ext cx="2655770" cy="1062308"/>
        </a:xfrm>
        <a:prstGeom prst="chevron">
          <a:avLst/>
        </a:prstGeom>
        <a:solidFill>
          <a:schemeClr val="accent3">
            <a:hueOff val="9000212"/>
            <a:satOff val="-13504"/>
            <a:lumOff val="-219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Payment method selection</a:t>
          </a:r>
          <a:endParaRPr lang="en-US" sz="2200" kern="1200" dirty="0"/>
        </a:p>
      </dsp:txBody>
      <dsp:txXfrm>
        <a:off x="9031240" y="209216"/>
        <a:ext cx="1593462" cy="1062308"/>
      </dsp:txXfrm>
    </dsp:sp>
    <dsp:sp modelId="{47635D61-7898-421C-B921-D9A33E6F49F4}">
      <dsp:nvSpPr>
        <dsp:cNvPr id="0" name=""/>
        <dsp:cNvSpPr/>
      </dsp:nvSpPr>
      <dsp:spPr>
        <a:xfrm>
          <a:off x="10624703" y="209216"/>
          <a:ext cx="2655770" cy="1062308"/>
        </a:xfrm>
        <a:prstGeom prst="chevron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Successful payment notification </a:t>
          </a:r>
          <a:endParaRPr lang="en-US" sz="2200" kern="1200" dirty="0"/>
        </a:p>
      </dsp:txBody>
      <dsp:txXfrm>
        <a:off x="11155857" y="209216"/>
        <a:ext cx="1593462" cy="1062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37A62-6828-470D-BFE5-B1B95461DD5B}">
      <dsp:nvSpPr>
        <dsp:cNvPr id="0" name=""/>
        <dsp:cNvSpPr/>
      </dsp:nvSpPr>
      <dsp:spPr>
        <a:xfrm>
          <a:off x="1954" y="375416"/>
          <a:ext cx="2300125" cy="92005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Order received </a:t>
          </a:r>
          <a:endParaRPr lang="en-US" sz="1900" kern="1200" dirty="0"/>
        </a:p>
      </dsp:txBody>
      <dsp:txXfrm>
        <a:off x="1954" y="375416"/>
        <a:ext cx="2070113" cy="920050"/>
      </dsp:txXfrm>
    </dsp:sp>
    <dsp:sp modelId="{1442C2B5-9072-4717-825A-7F8E4A436D62}">
      <dsp:nvSpPr>
        <dsp:cNvPr id="0" name=""/>
        <dsp:cNvSpPr/>
      </dsp:nvSpPr>
      <dsp:spPr>
        <a:xfrm>
          <a:off x="1842054" y="375416"/>
          <a:ext cx="2300125" cy="920050"/>
        </a:xfrm>
        <a:prstGeom prst="chevron">
          <a:avLst/>
        </a:prstGeom>
        <a:solidFill>
          <a:schemeClr val="accent4">
            <a:hueOff val="-744129"/>
            <a:satOff val="4483"/>
            <a:lumOff val="35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Order is packed</a:t>
          </a:r>
          <a:endParaRPr lang="en-US" sz="1900" kern="1200" dirty="0"/>
        </a:p>
      </dsp:txBody>
      <dsp:txXfrm>
        <a:off x="2302079" y="375416"/>
        <a:ext cx="1380075" cy="920050"/>
      </dsp:txXfrm>
    </dsp:sp>
    <dsp:sp modelId="{824CF3E2-603A-4240-96CE-459E515F8DC7}">
      <dsp:nvSpPr>
        <dsp:cNvPr id="0" name=""/>
        <dsp:cNvSpPr/>
      </dsp:nvSpPr>
      <dsp:spPr>
        <a:xfrm>
          <a:off x="3682154" y="375416"/>
          <a:ext cx="2300125" cy="920050"/>
        </a:xfrm>
        <a:prstGeom prst="chevron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Shipping notification</a:t>
          </a:r>
          <a:endParaRPr lang="en-US" sz="1900" kern="1200" dirty="0"/>
        </a:p>
      </dsp:txBody>
      <dsp:txXfrm>
        <a:off x="4142179" y="375416"/>
        <a:ext cx="1380075" cy="920050"/>
      </dsp:txXfrm>
    </dsp:sp>
    <dsp:sp modelId="{D337C18B-5F37-45A8-86FB-73592230387E}">
      <dsp:nvSpPr>
        <dsp:cNvPr id="0" name=""/>
        <dsp:cNvSpPr/>
      </dsp:nvSpPr>
      <dsp:spPr>
        <a:xfrm>
          <a:off x="5522254" y="375416"/>
          <a:ext cx="2300125" cy="920050"/>
        </a:xfrm>
        <a:prstGeom prst="chevron">
          <a:avLst/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Changing Order</a:t>
          </a:r>
          <a:endParaRPr lang="en-US" sz="1900" kern="1200" dirty="0"/>
        </a:p>
      </dsp:txBody>
      <dsp:txXfrm>
        <a:off x="5982279" y="375416"/>
        <a:ext cx="1380075" cy="920050"/>
      </dsp:txXfrm>
    </dsp:sp>
    <dsp:sp modelId="{69F9A13C-E08D-45DB-BEB3-9F79A68ECF1F}">
      <dsp:nvSpPr>
        <dsp:cNvPr id="0" name=""/>
        <dsp:cNvSpPr/>
      </dsp:nvSpPr>
      <dsp:spPr>
        <a:xfrm>
          <a:off x="7362355" y="375416"/>
          <a:ext cx="2300125" cy="920050"/>
        </a:xfrm>
        <a:prstGeom prst="chevron">
          <a:avLst/>
        </a:prstGeom>
        <a:solidFill>
          <a:schemeClr val="accent4">
            <a:hueOff val="-2976514"/>
            <a:satOff val="17933"/>
            <a:lumOff val="143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Shipping the changed order</a:t>
          </a:r>
          <a:endParaRPr lang="en-US" sz="1900" kern="1200" dirty="0"/>
        </a:p>
      </dsp:txBody>
      <dsp:txXfrm>
        <a:off x="7822380" y="375416"/>
        <a:ext cx="1380075" cy="920050"/>
      </dsp:txXfrm>
    </dsp:sp>
    <dsp:sp modelId="{FD0BC3B3-5E12-4D9B-920B-6FC85AE04801}">
      <dsp:nvSpPr>
        <dsp:cNvPr id="0" name=""/>
        <dsp:cNvSpPr/>
      </dsp:nvSpPr>
      <dsp:spPr>
        <a:xfrm>
          <a:off x="9202455" y="375416"/>
          <a:ext cx="2300125" cy="920050"/>
        </a:xfrm>
        <a:prstGeom prst="chevron">
          <a:avLst/>
        </a:prstGeom>
        <a:solidFill>
          <a:schemeClr val="accent4">
            <a:hueOff val="-3720643"/>
            <a:satOff val="22416"/>
            <a:lumOff val="17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Returning order</a:t>
          </a:r>
          <a:endParaRPr lang="en-US" sz="1900" kern="1200" dirty="0"/>
        </a:p>
      </dsp:txBody>
      <dsp:txXfrm>
        <a:off x="9662480" y="375416"/>
        <a:ext cx="1380075" cy="920050"/>
      </dsp:txXfrm>
    </dsp:sp>
    <dsp:sp modelId="{CFFB1CEA-C3F5-4CB2-A0F1-59D5EC5BD076}">
      <dsp:nvSpPr>
        <dsp:cNvPr id="0" name=""/>
        <dsp:cNvSpPr/>
      </dsp:nvSpPr>
      <dsp:spPr>
        <a:xfrm>
          <a:off x="11042555" y="375416"/>
          <a:ext cx="2300125" cy="920050"/>
        </a:xfrm>
        <a:prstGeom prst="chevron">
          <a:avLst/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Payment return notification</a:t>
          </a:r>
          <a:endParaRPr lang="en-US" sz="1900" kern="1200" dirty="0"/>
        </a:p>
      </dsp:txBody>
      <dsp:txXfrm>
        <a:off x="11502580" y="375416"/>
        <a:ext cx="1380075" cy="920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39F81-DF7A-49A1-A5F2-602EBE5FAF1B}">
      <dsp:nvSpPr>
        <dsp:cNvPr id="0" name=""/>
        <dsp:cNvSpPr/>
      </dsp:nvSpPr>
      <dsp:spPr>
        <a:xfrm>
          <a:off x="8512" y="0"/>
          <a:ext cx="2544253" cy="761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Shopping</a:t>
          </a:r>
          <a:endParaRPr lang="en-US" sz="3300" kern="1200" dirty="0"/>
        </a:p>
      </dsp:txBody>
      <dsp:txXfrm>
        <a:off x="30817" y="22305"/>
        <a:ext cx="2499643" cy="716941"/>
      </dsp:txXfrm>
    </dsp:sp>
    <dsp:sp modelId="{92426FB7-2A99-494B-8558-04FF9B118109}">
      <dsp:nvSpPr>
        <dsp:cNvPr id="0" name=""/>
        <dsp:cNvSpPr/>
      </dsp:nvSpPr>
      <dsp:spPr>
        <a:xfrm>
          <a:off x="2807191" y="65288"/>
          <a:ext cx="539381" cy="63097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2807191" y="191483"/>
        <a:ext cx="377567" cy="378584"/>
      </dsp:txXfrm>
    </dsp:sp>
    <dsp:sp modelId="{E0E98B0B-F1AE-423E-884F-973641D63778}">
      <dsp:nvSpPr>
        <dsp:cNvPr id="0" name=""/>
        <dsp:cNvSpPr/>
      </dsp:nvSpPr>
      <dsp:spPr>
        <a:xfrm>
          <a:off x="3570467" y="0"/>
          <a:ext cx="2544253" cy="761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Payment</a:t>
          </a:r>
          <a:endParaRPr lang="en-US" sz="3300" kern="1200" dirty="0"/>
        </a:p>
      </dsp:txBody>
      <dsp:txXfrm>
        <a:off x="3592772" y="22305"/>
        <a:ext cx="2499643" cy="716941"/>
      </dsp:txXfrm>
    </dsp:sp>
    <dsp:sp modelId="{B56407B2-7E16-491C-9547-12AD203CE97D}">
      <dsp:nvSpPr>
        <dsp:cNvPr id="0" name=""/>
        <dsp:cNvSpPr/>
      </dsp:nvSpPr>
      <dsp:spPr>
        <a:xfrm>
          <a:off x="6369146" y="65288"/>
          <a:ext cx="539381" cy="630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6369146" y="191483"/>
        <a:ext cx="377567" cy="378584"/>
      </dsp:txXfrm>
    </dsp:sp>
    <dsp:sp modelId="{95A42B2D-DB7B-4EC4-957A-E4128A9B3A1F}">
      <dsp:nvSpPr>
        <dsp:cNvPr id="0" name=""/>
        <dsp:cNvSpPr/>
      </dsp:nvSpPr>
      <dsp:spPr>
        <a:xfrm>
          <a:off x="7132422" y="0"/>
          <a:ext cx="2544253" cy="761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Delivery</a:t>
          </a:r>
          <a:endParaRPr lang="en-US" sz="3300" kern="1200" dirty="0"/>
        </a:p>
      </dsp:txBody>
      <dsp:txXfrm>
        <a:off x="7154727" y="22305"/>
        <a:ext cx="2499643" cy="716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1084A-9343-4191-9677-8C37E61AEDC2}" type="datetimeFigureOut">
              <a:rPr lang="de-DE" smtClean="0"/>
              <a:t>9/30/14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E4BCB-CE75-4502-9D29-636BD62EA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4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7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7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3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Relationship Id="rId3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Relationship Id="rId3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 userDrawn="1"/>
        </p:nvSpPr>
        <p:spPr>
          <a:xfrm>
            <a:off x="-14981" y="9264596"/>
            <a:ext cx="30294956" cy="24276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87" y="9264590"/>
            <a:ext cx="10835333" cy="809303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</a:t>
            </a:r>
            <a:endParaRPr lang="en-US" sz="6600" noProof="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12265223" y="25445406"/>
            <a:ext cx="16584866" cy="809537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60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WelcomeText</a:t>
            </a:r>
            <a:endParaRPr lang="de-DE" sz="6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892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87"/>
            <a:ext cx="27420203" cy="24048280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24pt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61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-1682" y="41580064"/>
            <a:ext cx="30279975" cy="1225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29888" y="41627922"/>
            <a:ext cx="10850324" cy="1179138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Content Head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7" y="1179132"/>
            <a:ext cx="27420203" cy="40447086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listings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20pt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41627922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9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10537863" y="10098131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en-US" noProof="0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831688" y="10098131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25097121" y="10098131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20244036" y="10098131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15390948" y="10098131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5684776" y="10098131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9" name="Rechteck 28"/>
          <p:cNvSpPr/>
          <p:nvPr userDrawn="1"/>
        </p:nvSpPr>
        <p:spPr>
          <a:xfrm>
            <a:off x="20247328" y="17738779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10541152" y="17738779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>
          <a:xfrm>
            <a:off x="5684772" y="17738779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831688" y="17738779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 userDrawn="1"/>
        </p:nvSpPr>
        <p:spPr>
          <a:xfrm>
            <a:off x="25100415" y="17738779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>
          <a:xfrm>
            <a:off x="15394240" y="17738779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830597" y="25447734"/>
            <a:ext cx="2861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 smtClean="0"/>
              <a:t>Normal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text</a:t>
            </a:r>
            <a:r>
              <a:rPr lang="en-US" baseline="0" noProof="0" dirty="0" smtClean="0"/>
              <a:t>  h</a:t>
            </a:r>
            <a:r>
              <a:rPr lang="en-US" noProof="0" dirty="0" smtClean="0"/>
              <a:t>ighlighting color: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Text</a:t>
            </a:r>
            <a:r>
              <a:rPr lang="en-US" baseline="0" noProof="0" dirty="0" smtClean="0"/>
              <a:t> color in colored blocks: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12335327" y="25531481"/>
            <a:ext cx="17088857" cy="396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 userDrawn="1"/>
        </p:nvSpPr>
        <p:spPr>
          <a:xfrm>
            <a:off x="12280214" y="29492774"/>
            <a:ext cx="17169166" cy="3595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aseline="0" dirty="0" smtClean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80216" y="41626224"/>
            <a:ext cx="5719551" cy="11791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 smtClean="0"/>
              <a:t>Presenter</a:t>
            </a:r>
            <a:endParaRPr lang="en-US" noProof="0" dirty="0"/>
          </a:p>
        </p:txBody>
      </p:sp>
      <p:sp>
        <p:nvSpPr>
          <p:cNvPr id="39" name="Textfeld 38"/>
          <p:cNvSpPr txBox="1"/>
          <p:nvPr userDrawn="1"/>
        </p:nvSpPr>
        <p:spPr>
          <a:xfrm>
            <a:off x="6002569" y="7875524"/>
            <a:ext cx="791617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90" y="6159442"/>
            <a:ext cx="4670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700" dirty="0" smtClean="0">
                <a:solidFill>
                  <a:schemeClr val="tx2"/>
                </a:solidFill>
              </a:rPr>
              <a:t>Chapter</a:t>
            </a:r>
            <a:endParaRPr lang="de-DE" sz="1700" dirty="0">
              <a:solidFill>
                <a:schemeClr val="tx2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6912878" y="8489144"/>
            <a:ext cx="21977202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4400" dirty="0" smtClean="0">
                <a:solidFill>
                  <a:schemeClr val="tx2"/>
                </a:solidFill>
              </a:rPr>
              <a:t>Slide Title</a:t>
            </a:r>
            <a:endParaRPr lang="de-DE" sz="4400" dirty="0">
              <a:solidFill>
                <a:schemeClr val="tx2"/>
              </a:solidFill>
            </a:endParaRPr>
          </a:p>
        </p:txBody>
      </p:sp>
      <p:sp>
        <p:nvSpPr>
          <p:cNvPr id="4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38" name="Gerade Verbindung 37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7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1" y="33540769"/>
            <a:ext cx="30279975" cy="92645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1" y="-3"/>
            <a:ext cx="30279975" cy="926458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88" y="9264581"/>
            <a:ext cx="10965980" cy="809536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</a:t>
            </a:r>
            <a:endParaRPr lang="en-US" sz="6600" noProof="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sp>
        <p:nvSpPr>
          <p:cNvPr id="15" name="Textfeld 14"/>
          <p:cNvSpPr txBox="1"/>
          <p:nvPr userDrawn="1"/>
        </p:nvSpPr>
        <p:spPr>
          <a:xfrm>
            <a:off x="12395867" y="25445406"/>
            <a:ext cx="16454223" cy="78179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 Text</a:t>
            </a:r>
            <a:endParaRPr lang="de-DE" sz="6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324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8095373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414127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10" name="Grafik 9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sp>
        <p:nvSpPr>
          <p:cNvPr id="14" name="Textfeld 13"/>
          <p:cNvSpPr txBox="1"/>
          <p:nvPr userDrawn="1"/>
        </p:nvSpPr>
        <p:spPr>
          <a:xfrm>
            <a:off x="1429890" y="9264590"/>
            <a:ext cx="16454223" cy="805572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4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&lt;</a:t>
            </a:r>
            <a:r>
              <a:rPr lang="de-DE" sz="4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Lecture</a:t>
            </a:r>
            <a:r>
              <a:rPr lang="de-DE" sz="4400" baseline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&gt;</a:t>
            </a:r>
            <a:endParaRPr lang="en-US" sz="4400" noProof="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649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90"/>
            <a:ext cx="27420203" cy="24276182"/>
          </a:xfrm>
          <a:prstGeom prst="rect">
            <a:avLst/>
          </a:prstGeom>
        </p:spPr>
        <p:txBody>
          <a:bodyPr lIns="91435" tIns="45717" rIns="91435" bIns="45717" anchor="t"/>
          <a:lstStyle>
            <a:lvl1pPr>
              <a:defRPr sz="3200"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3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90"/>
            <a:ext cx="13352628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 baseline="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497463" y="9264590"/>
            <a:ext cx="13352628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5139988" y="9492252"/>
            <a:ext cx="0" cy="2247249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  <a:alpha val="4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41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12"/>
            <a:ext cx="21937209" cy="8095361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Transition Title, e.g. Chapter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05059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429887" y="17359951"/>
            <a:ext cx="27420203" cy="8085461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quoted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text</a:t>
            </a:r>
            <a:endParaRPr lang="de-DE" dirty="0">
              <a:latin typeface="Georgia" pitchFamily="18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686076" y="14885651"/>
            <a:ext cx="717656" cy="13034048"/>
            <a:chOff x="207182" y="2312876"/>
            <a:chExt cx="216719" cy="2088232"/>
          </a:xfrm>
          <a:solidFill>
            <a:schemeClr val="accent6"/>
          </a:solidFill>
        </p:grpSpPr>
        <p:sp>
          <p:nvSpPr>
            <p:cNvPr id="10" name="L-Form 9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L-Form 11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 rot="10800000">
            <a:off x="28729423" y="14800714"/>
            <a:ext cx="717656" cy="13034048"/>
            <a:chOff x="207182" y="2312876"/>
            <a:chExt cx="216719" cy="2088232"/>
          </a:xfrm>
          <a:solidFill>
            <a:schemeClr val="accent6"/>
          </a:solidFill>
        </p:grpSpPr>
        <p:sp>
          <p:nvSpPr>
            <p:cNvPr id="15" name="L-Form 14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L-Form 15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764" y="28814342"/>
            <a:ext cx="11449616" cy="2476231"/>
          </a:xfrm>
          <a:prstGeom prst="rect">
            <a:avLst/>
          </a:prstGeom>
        </p:spPr>
        <p:txBody>
          <a:bodyPr/>
          <a:lstStyle>
            <a:lvl1pPr algn="r">
              <a:defRPr sz="2400" i="1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 Reference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06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-1681" y="-3"/>
            <a:ext cx="30333849" cy="42805356"/>
            <a:chOff x="-508" y="-1"/>
            <a:chExt cx="9160269" cy="6858001"/>
          </a:xfrm>
        </p:grpSpPr>
        <p:grpSp>
          <p:nvGrpSpPr>
            <p:cNvPr id="13" name="Gruppieren 12"/>
            <p:cNvGrpSpPr/>
            <p:nvPr userDrawn="1"/>
          </p:nvGrpSpPr>
          <p:grpSpPr>
            <a:xfrm>
              <a:off x="-508" y="-1"/>
              <a:ext cx="9160269" cy="6858001"/>
              <a:chOff x="-508" y="-1"/>
              <a:chExt cx="9160269" cy="6858001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15761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Textfeld 13"/>
            <p:cNvSpPr txBox="1">
              <a:spLocks/>
            </p:cNvSpPr>
            <p:nvPr userDrawn="1"/>
          </p:nvSpPr>
          <p:spPr>
            <a:xfrm>
              <a:off x="2087563" y="188913"/>
              <a:ext cx="6668190" cy="1294438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Header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and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Footer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Layout</a:t>
              </a:r>
              <a:endParaRPr lang="de-DE" sz="44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6" name="Textfeld 15"/>
            <p:cNvSpPr txBox="1"/>
            <p:nvPr userDrawn="1"/>
          </p:nvSpPr>
          <p:spPr>
            <a:xfrm>
              <a:off x="431801" y="981075"/>
              <a:ext cx="1439900" cy="323850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lvl="0"/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For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Problems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with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overlapping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pictures</a:t>
              </a:r>
              <a:endParaRPr lang="de-DE" sz="1700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feld 16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7459" y="9264590"/>
            <a:ext cx="14782516" cy="242761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87"/>
            <a:ext cx="13352628" cy="24025548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30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309466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1486" y="36109227"/>
            <a:ext cx="6550892" cy="3046720"/>
          </a:xfrm>
          <a:prstGeom prst="rect">
            <a:avLst/>
          </a:prstGeom>
          <a:noFill/>
          <a:ln w="31750">
            <a:solidFill>
              <a:srgbClr val="FFFFFF"/>
            </a:solidFill>
            <a:miter lim="800000"/>
            <a:headEnd/>
            <a:tailEnd/>
          </a:ln>
          <a:effectLst>
            <a:reflection blurRad="50800" stA="61000" endPos="52000" dir="5400000" sy="-100000" algn="bl" rotWithShape="0"/>
          </a:effectLst>
        </p:spPr>
      </p:pic>
      <p:sp>
        <p:nvSpPr>
          <p:cNvPr id="14" name="Textfeld 13"/>
          <p:cNvSpPr txBox="1"/>
          <p:nvPr userDrawn="1"/>
        </p:nvSpPr>
        <p:spPr>
          <a:xfrm>
            <a:off x="1408657" y="9219151"/>
            <a:ext cx="16454223" cy="8095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Seminar</a:t>
            </a:r>
            <a:endParaRPr lang="en-US" sz="4400" noProof="0" dirty="0">
              <a:solidFill>
                <a:schemeClr val="tx2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19" name="Gerade Verbindung 18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4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 userDrawn="1"/>
        </p:nvGrpSpPr>
        <p:grpSpPr>
          <a:xfrm>
            <a:off x="-1681" y="-3"/>
            <a:ext cx="30333849" cy="42805356"/>
            <a:chOff x="-508" y="-1"/>
            <a:chExt cx="9160269" cy="6858001"/>
          </a:xfrm>
        </p:grpSpPr>
        <p:grpSp>
          <p:nvGrpSpPr>
            <p:cNvPr id="32" name="Gruppieren 31"/>
            <p:cNvGrpSpPr/>
            <p:nvPr userDrawn="1"/>
          </p:nvGrpSpPr>
          <p:grpSpPr>
            <a:xfrm>
              <a:off x="-508" y="-1"/>
              <a:ext cx="9160269" cy="6858001"/>
              <a:chOff x="-508" y="-1"/>
              <a:chExt cx="9160269" cy="6858001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5761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Textfeld 32"/>
            <p:cNvSpPr txBox="1">
              <a:spLocks/>
            </p:cNvSpPr>
            <p:nvPr userDrawn="1"/>
          </p:nvSpPr>
          <p:spPr>
            <a:xfrm>
              <a:off x="2087563" y="188913"/>
              <a:ext cx="6668190" cy="1294438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Header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and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Footer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Layout</a:t>
              </a:r>
              <a:endParaRPr lang="de-DE" sz="44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4" name="Textfeld 33"/>
            <p:cNvSpPr txBox="1"/>
            <p:nvPr userDrawn="1"/>
          </p:nvSpPr>
          <p:spPr>
            <a:xfrm>
              <a:off x="431801" y="981075"/>
              <a:ext cx="1439900" cy="323850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lvl="0"/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For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Problems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with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overlapping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pictures</a:t>
              </a:r>
              <a:endParaRPr lang="de-DE" sz="1700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Textfeld 34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264581"/>
            <a:ext cx="30279975" cy="242761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60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30278289" cy="415766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-1682" y="41580055"/>
            <a:ext cx="30279975" cy="1277632"/>
            <a:chOff x="-508" y="6661691"/>
            <a:chExt cx="9144000" cy="204694"/>
          </a:xfrm>
        </p:grpSpPr>
        <p:sp>
          <p:nvSpPr>
            <p:cNvPr id="8" name="Rechteck 7"/>
            <p:cNvSpPr/>
            <p:nvPr/>
          </p:nvSpPr>
          <p:spPr>
            <a:xfrm>
              <a:off x="-508" y="6661691"/>
              <a:ext cx="9144000" cy="19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/>
            <p:cNvSpPr txBox="1"/>
            <p:nvPr userDrawn="1"/>
          </p:nvSpPr>
          <p:spPr>
            <a:xfrm>
              <a:off x="425499" y="6669088"/>
              <a:ext cx="3311525" cy="1972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Layot</a:t>
              </a:r>
              <a:endParaRPr lang="de-DE" sz="12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14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87"/>
            <a:ext cx="27420203" cy="24048280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24pt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9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-1682" y="41580064"/>
            <a:ext cx="30279975" cy="1225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29888" y="41626212"/>
            <a:ext cx="10850324" cy="1179138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Content Head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7" y="1179132"/>
            <a:ext cx="27420203" cy="40400923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20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20pt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47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10537863" y="10098131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831688" y="10098131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25097121" y="10098131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20244036" y="10098131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15390948" y="10098131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5684776" y="10098131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9" name="Rechteck 28"/>
          <p:cNvSpPr/>
          <p:nvPr userDrawn="1"/>
        </p:nvSpPr>
        <p:spPr>
          <a:xfrm>
            <a:off x="20247328" y="17738779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10541152" y="17738779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>
          <a:xfrm>
            <a:off x="5684772" y="17738779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831688" y="17738779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 userDrawn="1"/>
        </p:nvSpPr>
        <p:spPr>
          <a:xfrm>
            <a:off x="25100415" y="17738779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>
          <a:xfrm>
            <a:off x="15394240" y="17738779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830597" y="24999526"/>
            <a:ext cx="2861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</a:t>
            </a:r>
            <a:r>
              <a:rPr lang="de-DE" baseline="0" dirty="0" smtClean="0"/>
              <a:t> </a:t>
            </a:r>
            <a:r>
              <a:rPr lang="de-DE" dirty="0" err="1" smtClean="0"/>
              <a:t>text</a:t>
            </a:r>
            <a:r>
              <a:rPr lang="de-DE" baseline="0" dirty="0" smtClean="0"/>
              <a:t>  </a:t>
            </a:r>
            <a:r>
              <a:rPr lang="de-DE" baseline="0" dirty="0" err="1" smtClean="0"/>
              <a:t>h</a:t>
            </a:r>
            <a:r>
              <a:rPr lang="de-DE" dirty="0" err="1" smtClean="0"/>
              <a:t>ighlighting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color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colored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blocks</a:t>
            </a:r>
            <a:r>
              <a:rPr lang="de-DE" baseline="0" dirty="0" smtClean="0"/>
              <a:t>: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12335327" y="25082038"/>
            <a:ext cx="17088857" cy="39612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 userDrawn="1"/>
        </p:nvSpPr>
        <p:spPr>
          <a:xfrm>
            <a:off x="12280214" y="29043330"/>
            <a:ext cx="17169166" cy="35955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aseline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6583557" y="0"/>
            <a:ext cx="22863520" cy="769902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Color Guide</a:t>
            </a:r>
            <a:endParaRPr lang="de-D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7932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80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00" y="13297412"/>
            <a:ext cx="25737979" cy="91754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8" y="24256365"/>
            <a:ext cx="21195983" cy="109391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9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9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8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97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7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5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36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9/30/14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9/30/14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6404"/>
            <a:ext cx="25737979" cy="8501618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2743"/>
            <a:ext cx="25737979" cy="936366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952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905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85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81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9764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7717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5669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362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9/30/14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6" y="61899317"/>
            <a:ext cx="44867985" cy="17508577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1899317"/>
            <a:ext cx="44867982" cy="17508577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9/30/14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199"/>
            <a:ext cx="27251978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1664"/>
            <a:ext cx="13378914" cy="3993181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9528" indent="0">
              <a:buNone/>
              <a:defRPr sz="9100" b="1"/>
            </a:lvl2pPr>
            <a:lvl3pPr marL="4159057" indent="0">
              <a:buNone/>
              <a:defRPr sz="8200" b="1"/>
            </a:lvl3pPr>
            <a:lvl4pPr marL="6238585" indent="0">
              <a:buNone/>
              <a:defRPr sz="7300" b="1"/>
            </a:lvl4pPr>
            <a:lvl5pPr marL="8318114" indent="0">
              <a:buNone/>
              <a:defRPr sz="7300" b="1"/>
            </a:lvl5pPr>
            <a:lvl6pPr marL="10397642" indent="0">
              <a:buNone/>
              <a:defRPr sz="7300" b="1"/>
            </a:lvl6pPr>
            <a:lvl7pPr marL="12477171" indent="0">
              <a:buNone/>
              <a:defRPr sz="7300" b="1"/>
            </a:lvl7pPr>
            <a:lvl8pPr marL="14556699" indent="0">
              <a:buNone/>
              <a:defRPr sz="7300" b="1"/>
            </a:lvl8pPr>
            <a:lvl9pPr marL="166362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4845"/>
            <a:ext cx="13378914" cy="2466262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1664"/>
            <a:ext cx="13384170" cy="3993181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9528" indent="0">
              <a:buNone/>
              <a:defRPr sz="9100" b="1"/>
            </a:lvl2pPr>
            <a:lvl3pPr marL="4159057" indent="0">
              <a:buNone/>
              <a:defRPr sz="8200" b="1"/>
            </a:lvl3pPr>
            <a:lvl4pPr marL="6238585" indent="0">
              <a:buNone/>
              <a:defRPr sz="7300" b="1"/>
            </a:lvl4pPr>
            <a:lvl5pPr marL="8318114" indent="0">
              <a:buNone/>
              <a:defRPr sz="7300" b="1"/>
            </a:lvl5pPr>
            <a:lvl6pPr marL="10397642" indent="0">
              <a:buNone/>
              <a:defRPr sz="7300" b="1"/>
            </a:lvl6pPr>
            <a:lvl7pPr marL="12477171" indent="0">
              <a:buNone/>
              <a:defRPr sz="7300" b="1"/>
            </a:lvl7pPr>
            <a:lvl8pPr marL="14556699" indent="0">
              <a:buNone/>
              <a:defRPr sz="7300" b="1"/>
            </a:lvl8pPr>
            <a:lvl9pPr marL="166362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4845"/>
            <a:ext cx="13384170" cy="2466262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9/30/14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90"/>
            <a:ext cx="2742020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 baseline="0">
                <a:latin typeface="+mn-lt"/>
              </a:defRPr>
            </a:lvl1pPr>
            <a:lvl2pPr>
              <a:defRPr sz="30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92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9/30/14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9/30/14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3" y="1704287"/>
            <a:ext cx="9961903" cy="725312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2" y="1704297"/>
            <a:ext cx="16927347" cy="36533180"/>
          </a:xfrm>
        </p:spPr>
        <p:txBody>
          <a:bodyPr/>
          <a:lstStyle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3" y="8957425"/>
            <a:ext cx="9961903" cy="29280052"/>
          </a:xfrm>
        </p:spPr>
        <p:txBody>
          <a:bodyPr/>
          <a:lstStyle>
            <a:lvl1pPr marL="0" indent="0">
              <a:buNone/>
              <a:defRPr sz="6400"/>
            </a:lvl1pPr>
            <a:lvl2pPr marL="2079528" indent="0">
              <a:buNone/>
              <a:defRPr sz="5500"/>
            </a:lvl2pPr>
            <a:lvl3pPr marL="4159057" indent="0">
              <a:buNone/>
              <a:defRPr sz="4500"/>
            </a:lvl3pPr>
            <a:lvl4pPr marL="6238585" indent="0">
              <a:buNone/>
              <a:defRPr sz="4100"/>
            </a:lvl4pPr>
            <a:lvl5pPr marL="8318114" indent="0">
              <a:buNone/>
              <a:defRPr sz="4100"/>
            </a:lvl5pPr>
            <a:lvl6pPr marL="10397642" indent="0">
              <a:buNone/>
              <a:defRPr sz="4100"/>
            </a:lvl6pPr>
            <a:lvl7pPr marL="12477171" indent="0">
              <a:buNone/>
              <a:defRPr sz="4100"/>
            </a:lvl7pPr>
            <a:lvl8pPr marL="14556699" indent="0">
              <a:buNone/>
              <a:defRPr sz="4100"/>
            </a:lvl8pPr>
            <a:lvl9pPr marL="166362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9/30/14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90" y="29963745"/>
            <a:ext cx="18167985" cy="353739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90" y="3824737"/>
            <a:ext cx="18167985" cy="25683210"/>
          </a:xfrm>
        </p:spPr>
        <p:txBody>
          <a:bodyPr/>
          <a:lstStyle>
            <a:lvl1pPr marL="0" indent="0">
              <a:buNone/>
              <a:defRPr sz="14600"/>
            </a:lvl1pPr>
            <a:lvl2pPr marL="2079528" indent="0">
              <a:buNone/>
              <a:defRPr sz="12700"/>
            </a:lvl2pPr>
            <a:lvl3pPr marL="4159057" indent="0">
              <a:buNone/>
              <a:defRPr sz="10900"/>
            </a:lvl3pPr>
            <a:lvl4pPr marL="6238585" indent="0">
              <a:buNone/>
              <a:defRPr sz="9100"/>
            </a:lvl4pPr>
            <a:lvl5pPr marL="8318114" indent="0">
              <a:buNone/>
              <a:defRPr sz="9100"/>
            </a:lvl5pPr>
            <a:lvl6pPr marL="10397642" indent="0">
              <a:buNone/>
              <a:defRPr sz="9100"/>
            </a:lvl6pPr>
            <a:lvl7pPr marL="12477171" indent="0">
              <a:buNone/>
              <a:defRPr sz="9100"/>
            </a:lvl7pPr>
            <a:lvl8pPr marL="14556699" indent="0">
              <a:buNone/>
              <a:defRPr sz="9100"/>
            </a:lvl8pPr>
            <a:lvl9pPr marL="16636228" indent="0">
              <a:buNone/>
              <a:defRPr sz="91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90" y="33501135"/>
            <a:ext cx="18167985" cy="5023680"/>
          </a:xfrm>
        </p:spPr>
        <p:txBody>
          <a:bodyPr/>
          <a:lstStyle>
            <a:lvl1pPr marL="0" indent="0">
              <a:buNone/>
              <a:defRPr sz="6400"/>
            </a:lvl1pPr>
            <a:lvl2pPr marL="2079528" indent="0">
              <a:buNone/>
              <a:defRPr sz="5500"/>
            </a:lvl2pPr>
            <a:lvl3pPr marL="4159057" indent="0">
              <a:buNone/>
              <a:defRPr sz="4500"/>
            </a:lvl3pPr>
            <a:lvl4pPr marL="6238585" indent="0">
              <a:buNone/>
              <a:defRPr sz="4100"/>
            </a:lvl4pPr>
            <a:lvl5pPr marL="8318114" indent="0">
              <a:buNone/>
              <a:defRPr sz="4100"/>
            </a:lvl5pPr>
            <a:lvl6pPr marL="10397642" indent="0">
              <a:buNone/>
              <a:defRPr sz="4100"/>
            </a:lvl6pPr>
            <a:lvl7pPr marL="12477171" indent="0">
              <a:buNone/>
              <a:defRPr sz="4100"/>
            </a:lvl7pPr>
            <a:lvl8pPr marL="14556699" indent="0">
              <a:buNone/>
              <a:defRPr sz="4100"/>
            </a:lvl8pPr>
            <a:lvl9pPr marL="166362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9/30/14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309466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54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90"/>
            <a:ext cx="1335242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/>
            </a:lvl1pPr>
            <a:lvl2pPr>
              <a:defRPr sz="3000" baseline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497669" y="9264590"/>
            <a:ext cx="1335242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/>
            </a:lvl1pPr>
            <a:lvl2pPr>
              <a:defRPr sz="3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5139988" y="10166427"/>
            <a:ext cx="0" cy="2247249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50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Transition Title, e.g. Chapter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rgbClr val="FFFFFF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rgbClr val="FFFFFF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cxnSp>
        <p:nvCxnSpPr>
          <p:cNvPr id="16" name="Gerade Verbindung 15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5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429887" y="17359951"/>
            <a:ext cx="27299533" cy="8085461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quoted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text</a:t>
            </a:r>
            <a:endParaRPr lang="de-DE" dirty="0">
              <a:latin typeface="Georgia" pitchFamily="18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686076" y="14885651"/>
            <a:ext cx="717656" cy="13034048"/>
            <a:chOff x="207182" y="2312876"/>
            <a:chExt cx="216719" cy="2088232"/>
          </a:xfrm>
        </p:grpSpPr>
        <p:sp>
          <p:nvSpPr>
            <p:cNvPr id="10" name="L-Form 9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L-Form 11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 rot="10800000">
            <a:off x="28729423" y="14800714"/>
            <a:ext cx="717656" cy="13034048"/>
            <a:chOff x="207182" y="2312876"/>
            <a:chExt cx="216719" cy="2088232"/>
          </a:xfrm>
        </p:grpSpPr>
        <p:sp>
          <p:nvSpPr>
            <p:cNvPr id="15" name="L-Form 14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L-Form 15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764" y="28814342"/>
            <a:ext cx="11449616" cy="2476231"/>
          </a:xfrm>
          <a:prstGeom prst="rect">
            <a:avLst/>
          </a:prstGeom>
        </p:spPr>
        <p:txBody>
          <a:bodyPr/>
          <a:lstStyle>
            <a:lvl1pPr algn="r">
              <a:defRPr sz="24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 Reference</a:t>
            </a:r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23" name="Gerade Verbindung 22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5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7459" y="9264603"/>
            <a:ext cx="14782516" cy="24048274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8" y="9264603"/>
            <a:ext cx="13352628" cy="2402554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</a:p>
        </p:txBody>
      </p:sp>
      <p:grpSp>
        <p:nvGrpSpPr>
          <p:cNvPr id="36" name="Gruppieren 35"/>
          <p:cNvGrpSpPr/>
          <p:nvPr userDrawn="1"/>
        </p:nvGrpSpPr>
        <p:grpSpPr>
          <a:xfrm>
            <a:off x="-1682" y="-3"/>
            <a:ext cx="30279975" cy="42805356"/>
            <a:chOff x="-508" y="-1"/>
            <a:chExt cx="9144000" cy="6858001"/>
          </a:xfrm>
        </p:grpSpPr>
        <p:grpSp>
          <p:nvGrpSpPr>
            <p:cNvPr id="35" name="Gruppieren 34"/>
            <p:cNvGrpSpPr/>
            <p:nvPr userDrawn="1"/>
          </p:nvGrpSpPr>
          <p:grpSpPr>
            <a:xfrm>
              <a:off x="-508" y="-1"/>
              <a:ext cx="9144000" cy="6858001"/>
              <a:chOff x="-508" y="-1"/>
              <a:chExt cx="9144000" cy="6858001"/>
            </a:xfrm>
          </p:grpSpPr>
          <p:sp>
            <p:nvSpPr>
              <p:cNvPr id="20" name="Rechteck 19"/>
              <p:cNvSpPr/>
              <p:nvPr/>
            </p:nvSpPr>
            <p:spPr>
              <a:xfrm>
                <a:off x="-508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tx2"/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/>
            </a:p>
          </p:txBody>
        </p:sp>
      </p:grpSp>
      <p:sp>
        <p:nvSpPr>
          <p:cNvPr id="3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3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 userDrawn="1"/>
        </p:nvGrpSpPr>
        <p:grpSpPr>
          <a:xfrm>
            <a:off x="-1682" y="-6"/>
            <a:ext cx="30279975" cy="9258576"/>
            <a:chOff x="-508" y="-1"/>
            <a:chExt cx="9144000" cy="1483350"/>
          </a:xfrm>
        </p:grpSpPr>
        <p:sp>
          <p:nvSpPr>
            <p:cNvPr id="32" name="Rechteck 31"/>
            <p:cNvSpPr/>
            <p:nvPr/>
          </p:nvSpPr>
          <p:spPr>
            <a:xfrm rot="10800000">
              <a:off x="-508" y="-1"/>
              <a:ext cx="9144000" cy="148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tx2"/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/>
            </a:p>
          </p:txBody>
        </p:sp>
      </p:grp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15" name="Gerade Verbindung 14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87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 userDrawn="1"/>
        </p:nvGrpSpPr>
        <p:grpSpPr>
          <a:xfrm>
            <a:off x="-1682" y="41580055"/>
            <a:ext cx="30279975" cy="1277632"/>
            <a:chOff x="-508" y="6661691"/>
            <a:chExt cx="9144000" cy="204694"/>
          </a:xfrm>
        </p:grpSpPr>
        <p:sp>
          <p:nvSpPr>
            <p:cNvPr id="16" name="Rechteck 15"/>
            <p:cNvSpPr/>
            <p:nvPr/>
          </p:nvSpPr>
          <p:spPr>
            <a:xfrm>
              <a:off x="-508" y="6661691"/>
              <a:ext cx="9144000" cy="19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 userDrawn="1"/>
          </p:nvSpPr>
          <p:spPr>
            <a:xfrm>
              <a:off x="425499" y="6669088"/>
              <a:ext cx="3311525" cy="1972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Master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Layot</a:t>
              </a:r>
              <a:endParaRPr lang="de-DE" sz="1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30278289" cy="41576678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41627922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1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724578" y="41626240"/>
            <a:ext cx="6555399" cy="12490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0" r:id="rId7"/>
    <p:sldLayoutId id="2147483661" r:id="rId8"/>
    <p:sldLayoutId id="2147483678" r:id="rId9"/>
    <p:sldLayoutId id="2147483658" r:id="rId10"/>
    <p:sldLayoutId id="2147483659" r:id="rId11"/>
    <p:sldLayoutId id="2147483655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351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51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indent="0" algn="l" defTabSz="914351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9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4" indent="-228588" algn="l" defTabSz="91435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9" indent="-228588" algn="l" defTabSz="91435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6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2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3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80216" y="41626224"/>
            <a:ext cx="5719551" cy="11791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Presenter</a:t>
            </a:r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0" y="33540769"/>
            <a:ext cx="30281657" cy="9264581"/>
            <a:chOff x="-508" y="5337175"/>
            <a:chExt cx="9144508" cy="1520825"/>
          </a:xfrm>
          <a:solidFill>
            <a:schemeClr val="bg1"/>
          </a:solidFill>
        </p:grpSpPr>
        <p:cxnSp>
          <p:nvCxnSpPr>
            <p:cNvPr id="8" name="Gerade Verbindung 7"/>
            <p:cNvCxnSpPr/>
            <p:nvPr/>
          </p:nvCxnSpPr>
          <p:spPr>
            <a:xfrm flipH="1">
              <a:off x="0" y="5337175"/>
              <a:ext cx="9144000" cy="0"/>
            </a:xfrm>
            <a:prstGeom prst="line">
              <a:avLst/>
            </a:prstGeom>
            <a:grpFill/>
            <a:ln w="19050">
              <a:noFill/>
            </a:ln>
            <a:effectLst>
              <a:glow rad="101600">
                <a:schemeClr val="bg2">
                  <a:lumMod val="20000"/>
                  <a:lumOff val="80000"/>
                  <a:alpha val="34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/>
            <p:cNvSpPr/>
            <p:nvPr/>
          </p:nvSpPr>
          <p:spPr>
            <a:xfrm>
              <a:off x="-508" y="5338163"/>
              <a:ext cx="9144000" cy="15198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/>
          <p:cNvGrpSpPr/>
          <p:nvPr userDrawn="1"/>
        </p:nvGrpSpPr>
        <p:grpSpPr>
          <a:xfrm>
            <a:off x="-1682" y="6"/>
            <a:ext cx="30281657" cy="9264581"/>
            <a:chOff x="-1016" y="-281773"/>
            <a:chExt cx="9144508" cy="1520825"/>
          </a:xfrm>
          <a:solidFill>
            <a:schemeClr val="bg1"/>
          </a:solidFill>
        </p:grpSpPr>
        <p:cxnSp>
          <p:nvCxnSpPr>
            <p:cNvPr id="11" name="Gerade Verbindung 10"/>
            <p:cNvCxnSpPr/>
            <p:nvPr userDrawn="1"/>
          </p:nvCxnSpPr>
          <p:spPr>
            <a:xfrm rot="10800000" flipH="1">
              <a:off x="-1016" y="1239052"/>
              <a:ext cx="9144000" cy="0"/>
            </a:xfrm>
            <a:prstGeom prst="line">
              <a:avLst/>
            </a:prstGeom>
            <a:grpFill/>
            <a:ln w="19050">
              <a:noFill/>
            </a:ln>
            <a:effectLst>
              <a:glow rad="127000">
                <a:schemeClr val="bg2">
                  <a:lumMod val="20000"/>
                  <a:lumOff val="80000"/>
                  <a:alpha val="48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 userDrawn="1"/>
          </p:nvSpPr>
          <p:spPr>
            <a:xfrm rot="10800000">
              <a:off x="-508" y="-281773"/>
              <a:ext cx="9144000" cy="15198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3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2" r:id="rId7"/>
    <p:sldLayoutId id="2147483673" r:id="rId8"/>
    <p:sldLayoutId id="2147483679" r:id="rId9"/>
    <p:sldLayoutId id="2147483670" r:id="rId10"/>
    <p:sldLayoutId id="2147483671" r:id="rId11"/>
    <p:sldLayoutId id="2147483677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351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51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indent="0" algn="l" defTabSz="914351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9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4" indent="-228588" algn="l" defTabSz="91435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9" indent="-228588" algn="l" defTabSz="91435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6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2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3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199"/>
            <a:ext cx="27251978" cy="7134225"/>
          </a:xfrm>
          <a:prstGeom prst="rect">
            <a:avLst/>
          </a:prstGeom>
        </p:spPr>
        <p:txBody>
          <a:bodyPr vert="horz" lIns="415906" tIns="207953" rIns="415906" bIns="2079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7925"/>
            <a:ext cx="27251978" cy="28249552"/>
          </a:xfrm>
          <a:prstGeom prst="rect">
            <a:avLst/>
          </a:prstGeom>
        </p:spPr>
        <p:txBody>
          <a:bodyPr vert="horz" lIns="415906" tIns="207953" rIns="415906" bIns="2079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4227"/>
            <a:ext cx="7065328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60FD-40F4-4AB3-9DE0-6CCEC093E088}" type="datetimeFigureOut">
              <a:rPr lang="en-IE" smtClean="0"/>
              <a:pPr/>
              <a:t>9/30/14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60" y="39674227"/>
            <a:ext cx="9588659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4227"/>
            <a:ext cx="7065328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3" r:id="rId10"/>
  </p:sldLayoutIdLst>
  <p:hf hdr="0" ftr="0" dt="0"/>
  <p:txStyles>
    <p:titleStyle>
      <a:lvl1pPr algn="ctr" defTabSz="4159057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646" indent="-1559646" algn="l" defTabSz="4159057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79234" indent="-1299705" algn="l" defTabSz="4159057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8821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8350" indent="-1039764" algn="l" defTabSz="4159057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7878" indent="-1039764" algn="l" defTabSz="4159057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7407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6935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6464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75992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9528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9057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8585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8114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7642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7171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6699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36228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microsoft.com/office/2007/relationships/diagramDrawing" Target="../diagrams/drawing3.xml"/><Relationship Id="rId21" Type="http://schemas.openxmlformats.org/officeDocument/2006/relationships/diagramData" Target="../diagrams/data4.xml"/><Relationship Id="rId22" Type="http://schemas.openxmlformats.org/officeDocument/2006/relationships/diagramLayout" Target="../diagrams/layout4.xml"/><Relationship Id="rId23" Type="http://schemas.openxmlformats.org/officeDocument/2006/relationships/diagramQuickStyle" Target="../diagrams/quickStyle4.xml"/><Relationship Id="rId24" Type="http://schemas.openxmlformats.org/officeDocument/2006/relationships/diagramColors" Target="../diagrams/colors4.xml"/><Relationship Id="rId25" Type="http://schemas.microsoft.com/office/2007/relationships/diagramDrawing" Target="../diagrams/drawing4.xml"/><Relationship Id="rId26" Type="http://schemas.openxmlformats.org/officeDocument/2006/relationships/image" Target="../media/image6.jpg"/><Relationship Id="rId27" Type="http://schemas.openxmlformats.org/officeDocument/2006/relationships/image" Target="../media/image7.jpg"/><Relationship Id="rId28" Type="http://schemas.openxmlformats.org/officeDocument/2006/relationships/image" Target="../media/image8.png"/><Relationship Id="rId29" Type="http://schemas.openxmlformats.org/officeDocument/2006/relationships/image" Target="../media/image9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3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30" Type="http://schemas.openxmlformats.org/officeDocument/2006/relationships/image" Target="../media/image10.png"/><Relationship Id="rId31" Type="http://schemas.openxmlformats.org/officeDocument/2006/relationships/image" Target="../media/image11.png"/><Relationship Id="rId32" Type="http://schemas.openxmlformats.org/officeDocument/2006/relationships/image" Target="../media/image12.JPG"/><Relationship Id="rId9" Type="http://schemas.openxmlformats.org/officeDocument/2006/relationships/diagramColors" Target="../diagrams/colors1.xml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33" Type="http://schemas.openxmlformats.org/officeDocument/2006/relationships/image" Target="../media/image13.JPG"/><Relationship Id="rId34" Type="http://schemas.openxmlformats.org/officeDocument/2006/relationships/image" Target="../media/image14.JPG"/><Relationship Id="rId35" Type="http://schemas.openxmlformats.org/officeDocument/2006/relationships/image" Target="../media/image15.png"/><Relationship Id="rId36" Type="http://schemas.openxmlformats.org/officeDocument/2006/relationships/image" Target="../media/image16.png"/><Relationship Id="rId10" Type="http://schemas.microsoft.com/office/2007/relationships/diagramDrawing" Target="../diagrams/drawing1.xml"/><Relationship Id="rId11" Type="http://schemas.openxmlformats.org/officeDocument/2006/relationships/diagramData" Target="../diagrams/data2.xml"/><Relationship Id="rId12" Type="http://schemas.openxmlformats.org/officeDocument/2006/relationships/diagramLayout" Target="../diagrams/layout2.xml"/><Relationship Id="rId13" Type="http://schemas.openxmlformats.org/officeDocument/2006/relationships/diagramQuickStyle" Target="../diagrams/quickStyle2.xml"/><Relationship Id="rId14" Type="http://schemas.openxmlformats.org/officeDocument/2006/relationships/diagramColors" Target="../diagrams/colors2.xml"/><Relationship Id="rId15" Type="http://schemas.microsoft.com/office/2007/relationships/diagramDrawing" Target="../diagrams/drawing2.xml"/><Relationship Id="rId16" Type="http://schemas.openxmlformats.org/officeDocument/2006/relationships/diagramData" Target="../diagrams/data3.xml"/><Relationship Id="rId17" Type="http://schemas.openxmlformats.org/officeDocument/2006/relationships/diagramLayout" Target="../diagrams/layout3.xml"/><Relationship Id="rId18" Type="http://schemas.openxmlformats.org/officeDocument/2006/relationships/diagramQuickStyle" Target="../diagrams/quickStyle3.xml"/><Relationship Id="rId19" Type="http://schemas.openxmlformats.org/officeDocument/2006/relationships/diagramColors" Target="../diagrams/colors3.xml"/><Relationship Id="rId37" Type="http://schemas.openxmlformats.org/officeDocument/2006/relationships/image" Target="../media/image17.png"/><Relationship Id="rId38" Type="http://schemas.openxmlformats.org/officeDocument/2006/relationships/hyperlink" Target="http://x2r.aut.ac.nz/x2r.jsp" TargetMode="External"/><Relationship Id="rId39" Type="http://schemas.openxmlformats.org/officeDocument/2006/relationships/diagramData" Target="../diagrams/data5.xml"/><Relationship Id="rId40" Type="http://schemas.openxmlformats.org/officeDocument/2006/relationships/diagramLayout" Target="../diagrams/layout5.xml"/><Relationship Id="rId41" Type="http://schemas.openxmlformats.org/officeDocument/2006/relationships/diagramQuickStyle" Target="../diagrams/quickStyle5.xml"/><Relationship Id="rId42" Type="http://schemas.openxmlformats.org/officeDocument/2006/relationships/diagramColors" Target="../diagrams/colors5.xml"/><Relationship Id="rId43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5441852" y="17141926"/>
            <a:ext cx="14142659" cy="4511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5524" y="11069527"/>
            <a:ext cx="14440735" cy="4071791"/>
            <a:chOff x="700640" y="11069527"/>
            <a:chExt cx="14152239" cy="4071791"/>
          </a:xfrm>
        </p:grpSpPr>
        <p:sp>
          <p:nvSpPr>
            <p:cNvPr id="72" name="Rectangle 71"/>
            <p:cNvSpPr/>
            <p:nvPr/>
          </p:nvSpPr>
          <p:spPr>
            <a:xfrm>
              <a:off x="700640" y="11773379"/>
              <a:ext cx="14142659" cy="3367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1" name="Shape 302"/>
            <p:cNvSpPr txBox="1"/>
            <p:nvPr/>
          </p:nvSpPr>
          <p:spPr>
            <a:xfrm>
              <a:off x="700640" y="11069527"/>
              <a:ext cx="14152239" cy="11394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txBody>
            <a:bodyPr lIns="91425" tIns="45700" rIns="91425" bIns="45700" anchor="t" anchorCtr="0">
              <a:normAutofit fontScale="92500" lnSpcReduction="10000"/>
            </a:bodyPr>
            <a:lstStyle/>
            <a:p>
              <a:pPr>
                <a:buClr>
                  <a:schemeClr val="dk2"/>
                </a:buClr>
                <a:buSzPct val="25000"/>
              </a:pPr>
              <a:r>
                <a:rPr lang="en-GB" sz="8000" b="1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E-commerce</a:t>
              </a:r>
            </a:p>
            <a:p>
              <a:pPr marL="0" marR="0" lvl="0" indent="0" algn="l" rtl="0">
                <a:spcBef>
                  <a:spcPts val="0"/>
                </a:spcBef>
                <a:buClr>
                  <a:schemeClr val="dk2"/>
                </a:buClr>
                <a:buSzPct val="25000"/>
                <a:buFont typeface="Calibri"/>
                <a:buNone/>
              </a:pPr>
              <a:endParaRPr lang="en-GB" sz="8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15464023" y="32383895"/>
            <a:ext cx="14120488" cy="57370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Shape 298"/>
          <p:cNvSpPr txBox="1"/>
          <p:nvPr/>
        </p:nvSpPr>
        <p:spPr>
          <a:xfrm>
            <a:off x="6384307" y="844391"/>
            <a:ext cx="21937209" cy="35756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0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lang="en-GB" sz="100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E-Commerce</a:t>
            </a:r>
            <a:endParaRPr lang="en-GB" sz="100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0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workflows using Apache OFBiz ERP</a:t>
            </a:r>
          </a:p>
        </p:txBody>
      </p:sp>
      <p:sp>
        <p:nvSpPr>
          <p:cNvPr id="26" name="Shape 299"/>
          <p:cNvSpPr txBox="1"/>
          <p:nvPr/>
        </p:nvSpPr>
        <p:spPr>
          <a:xfrm>
            <a:off x="7111095" y="4012743"/>
            <a:ext cx="16386508" cy="2157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2500"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F7F7F"/>
              </a:buClr>
              <a:buSzPct val="25000"/>
              <a:buFont typeface="Calibri"/>
              <a:buNone/>
            </a:pPr>
            <a:r>
              <a:rPr lang="en-GB" sz="4400" b="1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Authors: </a:t>
            </a:r>
          </a:p>
          <a:p>
            <a:pPr marL="0" marR="0" lvl="0" indent="0" algn="ctr" rtl="0">
              <a:spcBef>
                <a:spcPts val="0"/>
              </a:spcBef>
              <a:buClr>
                <a:srgbClr val="7F7F7F"/>
              </a:buClr>
              <a:buSzPct val="25000"/>
              <a:buFont typeface="Calibri"/>
              <a:buNone/>
            </a:pPr>
            <a:r>
              <a:rPr lang="en-GB" sz="3600" i="1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Sareh</a:t>
            </a:r>
            <a:r>
              <a:rPr lang="en-GB" sz="36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600" i="1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Ghayoomi</a:t>
            </a:r>
            <a:r>
              <a:rPr lang="en-GB" sz="36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3600" i="1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Narges</a:t>
            </a:r>
            <a:r>
              <a:rPr lang="en-GB" sz="36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600" i="1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Kasaeizadeh</a:t>
            </a:r>
            <a:r>
              <a:rPr lang="en-GB" sz="36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– Ali </a:t>
            </a:r>
            <a:r>
              <a:rPr lang="en-GB" sz="3600" i="1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Khoramshahi</a:t>
            </a:r>
            <a:r>
              <a:rPr lang="en-GB" sz="36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3600" i="1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Vikramjit</a:t>
            </a:r>
            <a:r>
              <a:rPr lang="en-GB" sz="36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Singh – Parsa Vali</a:t>
            </a:r>
          </a:p>
          <a:p>
            <a:pPr marL="0" marR="0" lvl="0" indent="0" algn="ctr" rtl="0">
              <a:spcBef>
                <a:spcPts val="0"/>
              </a:spcBef>
              <a:buClr>
                <a:srgbClr val="7F7F7F"/>
              </a:buClr>
              <a:buSzPct val="25000"/>
              <a:buFont typeface="Calibri"/>
              <a:buNone/>
            </a:pPr>
            <a:r>
              <a:rPr lang="en-GB" sz="36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Summer Semester 2014</a:t>
            </a:r>
            <a:endParaRPr lang="en-GB" sz="36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Shape 300"/>
          <p:cNvCxnSpPr/>
          <p:nvPr/>
        </p:nvCxnSpPr>
        <p:spPr>
          <a:xfrm>
            <a:off x="-17697" y="6172982"/>
            <a:ext cx="30279973" cy="0"/>
          </a:xfrm>
          <a:prstGeom prst="straightConnector1">
            <a:avLst/>
          </a:prstGeom>
          <a:solidFill>
            <a:schemeClr val="lt1"/>
          </a:solidFill>
          <a:ln w="152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301"/>
          <p:cNvCxnSpPr/>
          <p:nvPr/>
        </p:nvCxnSpPr>
        <p:spPr>
          <a:xfrm>
            <a:off x="-17697" y="808387"/>
            <a:ext cx="30279973" cy="0"/>
          </a:xfrm>
          <a:prstGeom prst="straightConnector1">
            <a:avLst/>
          </a:prstGeom>
          <a:solidFill>
            <a:schemeClr val="lt1"/>
          </a:solidFill>
          <a:ln w="2540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8595" y="39930421"/>
            <a:ext cx="8558835" cy="2102543"/>
          </a:xfrm>
          <a:prstGeom prst="rect">
            <a:avLst/>
          </a:prstGeom>
          <a:noFill/>
          <a:ln w="31750" cap="flat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32" name="Shape 304"/>
          <p:cNvCxnSpPr/>
          <p:nvPr/>
        </p:nvCxnSpPr>
        <p:spPr>
          <a:xfrm>
            <a:off x="0" y="39440678"/>
            <a:ext cx="30279973" cy="0"/>
          </a:xfrm>
          <a:prstGeom prst="straightConnector1">
            <a:avLst/>
          </a:prstGeom>
          <a:solidFill>
            <a:schemeClr val="lt1"/>
          </a:solidFill>
          <a:ln w="152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05"/>
          <p:cNvSpPr txBox="1"/>
          <p:nvPr/>
        </p:nvSpPr>
        <p:spPr>
          <a:xfrm>
            <a:off x="13915851" y="33283995"/>
            <a:ext cx="11234999" cy="47783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2160000" marR="0" lvl="0" indent="-999" algn="l" rtl="0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lang="en-GB" sz="4800" b="0" i="0" u="none" strike="noStrike" cap="none" baseline="0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Hostname: </a:t>
            </a:r>
            <a:r>
              <a:rPr lang="en-GB" sz="4800" b="1" i="0" u="none" strike="noStrike" cap="none" baseline="0" dirty="0" err="1" smtClean="0">
                <a:solidFill>
                  <a:srgbClr val="D96709"/>
                </a:solidFill>
                <a:latin typeface="Calibri"/>
                <a:ea typeface="Calibri"/>
                <a:cs typeface="Calibri"/>
                <a:sym typeface="Calibri"/>
              </a:rPr>
              <a:t>vm-ofbiz</a:t>
            </a:r>
            <a:endParaRPr lang="en-GB" sz="4800" b="1" i="0" u="none" strike="noStrike" cap="none" baseline="0" dirty="0">
              <a:solidFill>
                <a:srgbClr val="D967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60000" marR="0" lvl="0" indent="-999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6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installed: </a:t>
            </a:r>
          </a:p>
          <a:p>
            <a:pPr marL="2160000" marR="0" lvl="0" indent="-999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Installed on: </a:t>
            </a:r>
            <a:r>
              <a:rPr lang="en-GB" sz="3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EIS3</a:t>
            </a:r>
            <a:endParaRPr lang="en-GB" sz="3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4" indent="-419100" algn="l" rtl="0">
              <a:spcBef>
                <a:spcPts val="0"/>
              </a:spcBef>
              <a:buClr>
                <a:srgbClr val="222222"/>
              </a:buClr>
              <a:buSzPct val="100000"/>
              <a:buFont typeface="Calibri"/>
              <a:buChar char="◆"/>
            </a:pPr>
            <a:r>
              <a:rPr lang="en-GB" sz="30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Ubuntu 14.04 LTS 64bit OS</a:t>
            </a:r>
          </a:p>
          <a:p>
            <a:pPr marL="2286000" marR="0" lvl="4" indent="-419100" algn="l" rtl="0">
              <a:spcBef>
                <a:spcPts val="0"/>
              </a:spcBef>
              <a:buClr>
                <a:srgbClr val="222222"/>
              </a:buClr>
              <a:buSzPct val="100000"/>
              <a:buFont typeface="Calibri"/>
              <a:buChar char="◆"/>
            </a:pPr>
            <a:r>
              <a:rPr lang="en-GB" sz="30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1GB RAM</a:t>
            </a:r>
          </a:p>
          <a:p>
            <a:pPr marL="2286000" marR="0" lvl="4" indent="-419100" algn="l" rtl="0">
              <a:spcBef>
                <a:spcPts val="0"/>
              </a:spcBef>
              <a:buClr>
                <a:srgbClr val="222222"/>
              </a:buClr>
              <a:buSzPct val="100000"/>
              <a:buFont typeface="Calibri"/>
              <a:buChar char="◆"/>
            </a:pPr>
            <a:r>
              <a:rPr lang="en-GB" sz="30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2 CPUs.</a:t>
            </a:r>
          </a:p>
          <a:p>
            <a:pPr marL="2286000" marR="0" lvl="4" indent="-419100" algn="l" rtl="0">
              <a:spcBef>
                <a:spcPts val="0"/>
              </a:spcBef>
              <a:buClr>
                <a:srgbClr val="222222"/>
              </a:buClr>
              <a:buSzPct val="100000"/>
              <a:buFont typeface="Calibri"/>
              <a:buChar char="◆"/>
            </a:pPr>
            <a:r>
              <a:rPr lang="en-GB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jdk1.7 (/</a:t>
            </a:r>
            <a:r>
              <a:rPr lang="en-GB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r>
              <a:rPr lang="en-GB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/local/java)</a:t>
            </a:r>
          </a:p>
          <a:p>
            <a:pPr marL="2286000" marR="0" lvl="4" indent="-4191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◆"/>
            </a:pPr>
            <a:r>
              <a:rPr lang="en-GB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Apache-ant-1.9.4 (/</a:t>
            </a:r>
            <a:r>
              <a:rPr lang="en-GB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r>
              <a:rPr lang="en-GB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/share/ant)</a:t>
            </a:r>
          </a:p>
          <a:p>
            <a:pPr marL="2286000" marR="0" lvl="4" indent="-4191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◆"/>
            </a:pPr>
            <a:r>
              <a:rPr lang="en-GB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Apache-ofbiz-11.04.04 (/</a:t>
            </a:r>
            <a:r>
              <a:rPr lang="en-GB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r>
              <a:rPr lang="en-GB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/lib/apache-ofbiz-11.04.04</a:t>
            </a:r>
            <a:r>
              <a:rPr lang="en-GB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866900" marR="0" lvl="4" algn="l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GB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buClr>
                <a:srgbClr val="538CD5"/>
              </a:buClr>
              <a:buFont typeface="Calibri"/>
              <a:buNone/>
            </a:pP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06"/>
          <p:cNvSpPr/>
          <p:nvPr/>
        </p:nvSpPr>
        <p:spPr>
          <a:xfrm flipH="1">
            <a:off x="23822012" y="35696263"/>
            <a:ext cx="5399999" cy="180000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07"/>
          <p:cNvSpPr txBox="1"/>
          <p:nvPr/>
        </p:nvSpPr>
        <p:spPr>
          <a:xfrm>
            <a:off x="23972262" y="35732267"/>
            <a:ext cx="5205300" cy="17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GB" sz="3600" b="1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 Access:</a:t>
            </a:r>
          </a:p>
          <a:p>
            <a:pPr marL="0" marR="0" lvl="0" indent="0" algn="ctr" rtl="0">
              <a:spcBef>
                <a:spcPts val="0"/>
              </a:spcBef>
              <a:spcAft>
                <a:spcPts val="1200"/>
              </a:spcAft>
              <a:buSzPct val="25000"/>
              <a:buNone/>
            </a:pPr>
            <a:r>
              <a:rPr lang="en-GB" sz="30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Partner ID: </a:t>
            </a:r>
            <a:r>
              <a:rPr lang="en-GB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491395165</a:t>
            </a:r>
          </a:p>
          <a:p>
            <a:pPr marL="0" marR="0" lvl="0" indent="0" algn="ctr" rtl="0">
              <a:spcBef>
                <a:spcPts val="0"/>
              </a:spcBef>
              <a:spcAft>
                <a:spcPts val="1200"/>
              </a:spcAft>
              <a:buSzPct val="25000"/>
              <a:buNone/>
            </a:pPr>
            <a:r>
              <a:rPr lang="en-GB" sz="3000" b="1" i="0" u="none" strike="noStrike" cap="none" baseline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Password</a:t>
            </a:r>
            <a:r>
              <a:rPr lang="en-GB" sz="30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E1sofBiz2014</a:t>
            </a:r>
          </a:p>
        </p:txBody>
      </p:sp>
      <p:sp>
        <p:nvSpPr>
          <p:cNvPr id="36" name="Shape 308"/>
          <p:cNvSpPr/>
          <p:nvPr/>
        </p:nvSpPr>
        <p:spPr>
          <a:xfrm flipH="1">
            <a:off x="23815749" y="33608031"/>
            <a:ext cx="5361812" cy="180000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GB" sz="3600" b="1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</a:t>
            </a:r>
            <a:r>
              <a:rPr lang="en-GB" sz="3600" b="1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Access: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GB" sz="3000" b="1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       User: </a:t>
            </a:r>
            <a:r>
              <a:rPr lang="en-GB" sz="3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eis</a:t>
            </a:r>
            <a:r>
              <a:rPr lang="en-GB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-user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GB" sz="3000" b="1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       Password</a:t>
            </a:r>
            <a:r>
              <a:rPr lang="en-GB" sz="30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E1sofBiz2014</a:t>
            </a:r>
          </a:p>
        </p:txBody>
      </p:sp>
      <p:pic>
        <p:nvPicPr>
          <p:cNvPr id="37" name="Shape 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72262" y="35804275"/>
            <a:ext cx="692700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11"/>
          <p:cNvSpPr/>
          <p:nvPr/>
        </p:nvSpPr>
        <p:spPr>
          <a:xfrm>
            <a:off x="15463620" y="32052171"/>
            <a:ext cx="14140079" cy="101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6000" b="1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Virtual </a:t>
            </a:r>
            <a:r>
              <a:rPr lang="en-GB" sz="6000" b="1" i="0" u="none" strike="noStrike" cap="none" baseline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</a:t>
            </a:r>
            <a:r>
              <a:rPr lang="en-GB" sz="6000" b="1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lang="en-GB" sz="6000" b="1" i="0" u="none" strike="noStrike" cap="none" baseline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312"/>
          <p:cNvSpPr txBox="1"/>
          <p:nvPr/>
        </p:nvSpPr>
        <p:spPr>
          <a:xfrm>
            <a:off x="4509235" y="40060465"/>
            <a:ext cx="10414727" cy="1720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6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6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Systems</a:t>
            </a:r>
          </a:p>
        </p:txBody>
      </p:sp>
      <p:sp>
        <p:nvSpPr>
          <p:cNvPr id="41" name="Shape 313"/>
          <p:cNvSpPr txBox="1"/>
          <p:nvPr/>
        </p:nvSpPr>
        <p:spPr>
          <a:xfrm>
            <a:off x="1098426" y="39512687"/>
            <a:ext cx="3724606" cy="23075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50"/>
              </a:buClr>
              <a:buSzPct val="25000"/>
              <a:buFont typeface="Calibri"/>
              <a:buNone/>
            </a:pPr>
            <a:r>
              <a:rPr lang="en-GB" sz="19900" b="1" i="0" u="none" strike="noStrike" cap="none" baseline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99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9900" b="1" i="0" u="none" strike="noStrike" cap="none" baseline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2" name="Shape 314"/>
          <p:cNvSpPr/>
          <p:nvPr/>
        </p:nvSpPr>
        <p:spPr>
          <a:xfrm>
            <a:off x="1749011" y="2140534"/>
            <a:ext cx="4369854" cy="29771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8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Logo/Icon</a:t>
            </a:r>
          </a:p>
        </p:txBody>
      </p:sp>
      <p:pic>
        <p:nvPicPr>
          <p:cNvPr id="43" name="Shape 3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275" y="2302550"/>
            <a:ext cx="7135325" cy="23762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316"/>
          <p:cNvSpPr txBox="1"/>
          <p:nvPr/>
        </p:nvSpPr>
        <p:spPr>
          <a:xfrm>
            <a:off x="3465655" y="15239874"/>
            <a:ext cx="21275699" cy="26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318"/>
          <p:cNvSpPr txBox="1"/>
          <p:nvPr/>
        </p:nvSpPr>
        <p:spPr>
          <a:xfrm>
            <a:off x="15463621" y="38350609"/>
            <a:ext cx="14120890" cy="7890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lIns="91425" tIns="91425" rIns="91425" bIns="91425" anchor="t" anchorCtr="0">
            <a:normAutofit fontScale="47500" lnSpcReduction="20000"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5100" b="1" dirty="0">
                <a:solidFill>
                  <a:schemeClr val="bg1"/>
                </a:solidFill>
              </a:rPr>
              <a:t>Resources : </a:t>
            </a:r>
          </a:p>
          <a:p>
            <a:endParaRPr lang="en-US" dirty="0"/>
          </a:p>
          <a:p>
            <a:r>
              <a:rPr lang="en-US" sz="3400" dirty="0">
                <a:solidFill>
                  <a:schemeClr val="bg1"/>
                </a:solidFill>
              </a:rPr>
              <a:t> [1] : Sharma, H., </a:t>
            </a:r>
            <a:r>
              <a:rPr lang="en-US" sz="3400" dirty="0" err="1">
                <a:solidFill>
                  <a:schemeClr val="bg1"/>
                </a:solidFill>
              </a:rPr>
              <a:t>Lavania</a:t>
            </a:r>
            <a:r>
              <a:rPr lang="en-US" sz="3400" dirty="0">
                <a:solidFill>
                  <a:schemeClr val="bg1"/>
                </a:solidFill>
              </a:rPr>
              <a:t>, D., &amp; Gupta, N. (2011, June 1). ERP E-BUSINESS = An emerging relationship. Retrieved September 15, 2014. </a:t>
            </a:r>
            <a:endParaRPr lang="en-GB" sz="4200" dirty="0">
              <a:solidFill>
                <a:schemeClr val="bg1"/>
              </a:solidFill>
            </a:endParaRPr>
          </a:p>
        </p:txBody>
      </p:sp>
      <p:cxnSp>
        <p:nvCxnSpPr>
          <p:cNvPr id="63" name="Shape 332"/>
          <p:cNvCxnSpPr/>
          <p:nvPr/>
        </p:nvCxnSpPr>
        <p:spPr>
          <a:xfrm>
            <a:off x="15173900" y="6181950"/>
            <a:ext cx="93599" cy="3329819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" name="Rectangle 44"/>
          <p:cNvSpPr/>
          <p:nvPr/>
        </p:nvSpPr>
        <p:spPr>
          <a:xfrm>
            <a:off x="555524" y="16379260"/>
            <a:ext cx="14419833" cy="46078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8" name="Shape 337"/>
          <p:cNvSpPr txBox="1"/>
          <p:nvPr/>
        </p:nvSpPr>
        <p:spPr>
          <a:xfrm>
            <a:off x="576551" y="15426011"/>
            <a:ext cx="14419708" cy="9506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GB" sz="8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ERP and </a:t>
            </a:r>
            <a:r>
              <a:rPr lang="en-GB" sz="8000" b="1" dirty="0" smtClean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Apache </a:t>
            </a:r>
            <a:r>
              <a:rPr lang="en-GB" sz="8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GB" sz="8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338"/>
          <p:cNvSpPr txBox="1"/>
          <p:nvPr/>
        </p:nvSpPr>
        <p:spPr>
          <a:xfrm>
            <a:off x="837540" y="16604963"/>
            <a:ext cx="9275552" cy="4019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Enterprise </a:t>
            </a:r>
            <a:r>
              <a:rPr lang="en-US" sz="2800" dirty="0"/>
              <a:t>Resource Planning (ERP) - business management software to collect, store, manage and interpret data from many business activities: product planning, manufacturing, inventory management, shipping and payment. 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Most popular ERP systems: ERP5</a:t>
            </a:r>
            <a:r>
              <a:rPr lang="en-US" sz="2800" dirty="0" smtClean="0"/>
              <a:t>, Open </a:t>
            </a:r>
            <a:r>
              <a:rPr lang="en-US" sz="2800" dirty="0"/>
              <a:t>ERP</a:t>
            </a:r>
            <a:r>
              <a:rPr lang="en-US" sz="2800" dirty="0" smtClean="0"/>
              <a:t>, SAP </a:t>
            </a:r>
            <a:r>
              <a:rPr lang="en-US" sz="2800" dirty="0"/>
              <a:t>suite 1. 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Apache </a:t>
            </a:r>
            <a:r>
              <a:rPr lang="en-US" sz="2800" dirty="0" err="1" smtClean="0"/>
              <a:t>OfBiz</a:t>
            </a:r>
            <a:r>
              <a:rPr lang="en-US" sz="2800" dirty="0" smtClean="0"/>
              <a:t>- </a:t>
            </a:r>
            <a:r>
              <a:rPr lang="en-US" sz="2800" dirty="0"/>
              <a:t>an open source ERP system provided by Apache Software Foundation </a:t>
            </a:r>
            <a:endParaRPr lang="en-GB" sz="28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41239313"/>
              </p:ext>
            </p:extLst>
          </p:nvPr>
        </p:nvGraphicFramePr>
        <p:xfrm>
          <a:off x="9716599" y="16470127"/>
          <a:ext cx="5457302" cy="446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2" name="Shape 317"/>
          <p:cNvSpPr txBox="1"/>
          <p:nvPr/>
        </p:nvSpPr>
        <p:spPr>
          <a:xfrm>
            <a:off x="882404" y="12189646"/>
            <a:ext cx="13750146" cy="3277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endParaRPr lang="en-US" sz="3200" dirty="0"/>
          </a:p>
          <a:p>
            <a:pPr algn="just"/>
            <a:r>
              <a:rPr lang="en-US" sz="3200" b="1" dirty="0" smtClean="0"/>
              <a:t>E-commerce </a:t>
            </a:r>
            <a:r>
              <a:rPr lang="en-US" sz="3200" dirty="0"/>
              <a:t>or </a:t>
            </a:r>
            <a:r>
              <a:rPr lang="en-US" sz="3200" b="1" dirty="0" err="1"/>
              <a:t>eCommerce</a:t>
            </a:r>
            <a:r>
              <a:rPr lang="en-US" sz="3200" b="1" dirty="0"/>
              <a:t> </a:t>
            </a:r>
            <a:r>
              <a:rPr lang="en-US" sz="3200" dirty="0"/>
              <a:t>stands for Electronic commerce which involves communications and doing business electronically through the internet. By using Internet and WWW services, organizations are implementing PDM</a:t>
            </a:r>
            <a:r>
              <a:rPr lang="en-US" sz="3200" dirty="0" smtClean="0"/>
              <a:t>, SCM </a:t>
            </a:r>
            <a:r>
              <a:rPr lang="en-US" sz="3200" dirty="0"/>
              <a:t>and CRM[1]. </a:t>
            </a:r>
            <a:endParaRPr sz="3600" dirty="0"/>
          </a:p>
        </p:txBody>
      </p:sp>
      <p:sp>
        <p:nvSpPr>
          <p:cNvPr id="4" name="Rectangle 3"/>
          <p:cNvSpPr/>
          <p:nvPr/>
        </p:nvSpPr>
        <p:spPr>
          <a:xfrm>
            <a:off x="555525" y="7464285"/>
            <a:ext cx="14419832" cy="33479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0" name="Shape 317"/>
          <p:cNvSpPr txBox="1"/>
          <p:nvPr/>
        </p:nvSpPr>
        <p:spPr>
          <a:xfrm>
            <a:off x="997028" y="7797376"/>
            <a:ext cx="13635522" cy="28601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70000" lnSpcReduction="20000"/>
          </a:bodyPr>
          <a:lstStyle/>
          <a:p>
            <a:pPr algn="just"/>
            <a:r>
              <a:rPr lang="en-US" sz="3600" b="1" dirty="0" smtClean="0"/>
              <a:t>Goals: </a:t>
            </a:r>
            <a:r>
              <a:rPr lang="en-US" sz="3600" dirty="0" smtClean="0"/>
              <a:t>Implementing three workflows (Shopping, Payment, Delivery).</a:t>
            </a:r>
            <a:endParaRPr lang="en-US" sz="3600" b="1" dirty="0" smtClean="0"/>
          </a:p>
          <a:p>
            <a:pPr algn="just">
              <a:spcBef>
                <a:spcPts val="0"/>
              </a:spcBef>
              <a:buNone/>
            </a:pPr>
            <a:endParaRPr lang="en-US" sz="3600" dirty="0" smtClean="0"/>
          </a:p>
          <a:p>
            <a:pPr algn="just">
              <a:spcBef>
                <a:spcPts val="0"/>
              </a:spcBef>
              <a:buNone/>
            </a:pPr>
            <a:endParaRPr lang="en-US" sz="3600" dirty="0"/>
          </a:p>
          <a:p>
            <a:pPr algn="just">
              <a:spcBef>
                <a:spcPts val="0"/>
              </a:spcBef>
              <a:buNone/>
            </a:pPr>
            <a:endParaRPr lang="en-US" sz="3600" dirty="0" smtClean="0"/>
          </a:p>
          <a:p>
            <a:pPr algn="just">
              <a:spcBef>
                <a:spcPts val="0"/>
              </a:spcBef>
              <a:buNone/>
            </a:pPr>
            <a:endParaRPr lang="en-US" sz="3600" dirty="0" smtClean="0"/>
          </a:p>
          <a:p>
            <a:pPr algn="just">
              <a:spcBef>
                <a:spcPts val="0"/>
              </a:spcBef>
              <a:buNone/>
            </a:pPr>
            <a:r>
              <a:rPr lang="en-US" sz="3600" b="1" dirty="0" smtClean="0"/>
              <a:t>Requirements: </a:t>
            </a:r>
            <a:r>
              <a:rPr lang="en-US" sz="3600" dirty="0"/>
              <a:t>Server </a:t>
            </a:r>
            <a:r>
              <a:rPr lang="en-US" sz="3600" dirty="0" smtClean="0"/>
              <a:t>machine, Apache OFBiz ERP system.</a:t>
            </a:r>
          </a:p>
          <a:p>
            <a:pPr algn="just">
              <a:spcBef>
                <a:spcPts val="0"/>
              </a:spcBef>
              <a:buNone/>
            </a:pPr>
            <a:endParaRPr lang="en-US" sz="3600" dirty="0" smtClean="0"/>
          </a:p>
          <a:p>
            <a:pPr algn="just">
              <a:spcBef>
                <a:spcPts val="0"/>
              </a:spcBef>
              <a:buNone/>
            </a:pPr>
            <a:r>
              <a:rPr lang="en-US" sz="3600" b="1" dirty="0" smtClean="0"/>
              <a:t>Output: </a:t>
            </a:r>
            <a:r>
              <a:rPr lang="en-US" sz="3600" dirty="0" smtClean="0"/>
              <a:t>RDF format reports.</a:t>
            </a:r>
          </a:p>
        </p:txBody>
      </p:sp>
      <p:sp>
        <p:nvSpPr>
          <p:cNvPr id="51" name="Shape 302"/>
          <p:cNvSpPr txBox="1"/>
          <p:nvPr/>
        </p:nvSpPr>
        <p:spPr>
          <a:xfrm>
            <a:off x="555035" y="6503185"/>
            <a:ext cx="14441224" cy="10023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GB" sz="8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About the  Project</a:t>
            </a:r>
            <a:endParaRPr lang="en-GB" sz="8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5524" y="22115373"/>
            <a:ext cx="14428910" cy="6683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Shape 337"/>
          <p:cNvSpPr txBox="1"/>
          <p:nvPr/>
        </p:nvSpPr>
        <p:spPr>
          <a:xfrm>
            <a:off x="558367" y="21244066"/>
            <a:ext cx="14437892" cy="9506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GB" sz="8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Shopping- Workflow</a:t>
            </a:r>
            <a:endParaRPr lang="en-GB" sz="8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758635628"/>
              </p:ext>
            </p:extLst>
          </p:nvPr>
        </p:nvGraphicFramePr>
        <p:xfrm>
          <a:off x="1242442" y="23130867"/>
          <a:ext cx="13390107" cy="92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55035" y="29107531"/>
            <a:ext cx="14477228" cy="10032122"/>
            <a:chOff x="822825" y="31043205"/>
            <a:chExt cx="14105848" cy="6114337"/>
          </a:xfrm>
        </p:grpSpPr>
        <p:sp>
          <p:nvSpPr>
            <p:cNvPr id="59" name="Rectangle 58"/>
            <p:cNvSpPr/>
            <p:nvPr/>
          </p:nvSpPr>
          <p:spPr>
            <a:xfrm>
              <a:off x="822826" y="31372475"/>
              <a:ext cx="14088247" cy="57850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0" name="Shape 337"/>
            <p:cNvSpPr txBox="1"/>
            <p:nvPr/>
          </p:nvSpPr>
          <p:spPr>
            <a:xfrm>
              <a:off x="822825" y="31043205"/>
              <a:ext cx="14105848" cy="64123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txBody>
            <a:bodyPr lIns="91425" tIns="45700" rIns="91425" bIns="45700" anchor="t" anchorCtr="0">
              <a:normAutofit lnSpcReduction="10000"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2"/>
                </a:buClr>
                <a:buSzPct val="25000"/>
                <a:buFont typeface="Calibri"/>
                <a:buNone/>
              </a:pPr>
              <a:r>
                <a:rPr lang="en-GB" sz="680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Payment Workflow</a:t>
              </a:r>
              <a:endParaRPr lang="en-GB" sz="6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61" name="Diagram 60"/>
            <p:cNvGraphicFramePr/>
            <p:nvPr>
              <p:extLst>
                <p:ext uri="{D42A27DB-BD31-4B8C-83A1-F6EECF244321}">
                  <p14:modId xmlns:p14="http://schemas.microsoft.com/office/powerpoint/2010/main" val="3081753169"/>
                </p:ext>
              </p:extLst>
            </p:nvPr>
          </p:nvGraphicFramePr>
          <p:xfrm>
            <a:off x="1597840" y="32732860"/>
            <a:ext cx="12941373" cy="902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" r:lo="rId17" r:qs="rId18" r:cs="rId19"/>
            </a:graphicData>
          </a:graphic>
        </p:graphicFrame>
      </p:grpSp>
      <p:grpSp>
        <p:nvGrpSpPr>
          <p:cNvPr id="74" name="Group 73"/>
          <p:cNvGrpSpPr/>
          <p:nvPr/>
        </p:nvGrpSpPr>
        <p:grpSpPr>
          <a:xfrm>
            <a:off x="15431976" y="6518322"/>
            <a:ext cx="14194790" cy="9474140"/>
            <a:chOff x="755968" y="30583264"/>
            <a:chExt cx="18319317" cy="8137049"/>
          </a:xfrm>
        </p:grpSpPr>
        <p:sp>
          <p:nvSpPr>
            <p:cNvPr id="75" name="Rectangle 74"/>
            <p:cNvSpPr/>
            <p:nvPr/>
          </p:nvSpPr>
          <p:spPr>
            <a:xfrm>
              <a:off x="755968" y="31457216"/>
              <a:ext cx="18319317" cy="72630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6" name="Shape 337"/>
            <p:cNvSpPr txBox="1"/>
            <p:nvPr/>
          </p:nvSpPr>
          <p:spPr>
            <a:xfrm>
              <a:off x="762929" y="30583264"/>
              <a:ext cx="18312356" cy="95069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txBody>
            <a:bodyPr lIns="91425" tIns="45700" rIns="91425" bIns="45700" anchor="t" anchorCtr="0">
              <a:normAutofit fontScale="92500" lnSpcReduction="10000"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2"/>
                </a:buClr>
                <a:buSzPct val="25000"/>
                <a:buFont typeface="Calibri"/>
                <a:buNone/>
              </a:pPr>
              <a:r>
                <a:rPr lang="en-GB" sz="800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Delivery Workflow</a:t>
              </a:r>
              <a:endParaRPr lang="en-GB" sz="8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77" name="Diagram 76"/>
            <p:cNvGraphicFramePr/>
            <p:nvPr>
              <p:extLst>
                <p:ext uri="{D42A27DB-BD31-4B8C-83A1-F6EECF244321}">
                  <p14:modId xmlns:p14="http://schemas.microsoft.com/office/powerpoint/2010/main" val="3586773228"/>
                </p:ext>
              </p:extLst>
            </p:nvPr>
          </p:nvGraphicFramePr>
          <p:xfrm>
            <a:off x="1273422" y="32305064"/>
            <a:ext cx="17222136" cy="14350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" r:lo="rId22" r:qs="rId23" r:cs="rId24"/>
            </a:graphicData>
          </a:graphic>
        </p:graphicFrame>
      </p:grpSp>
      <p:grpSp>
        <p:nvGrpSpPr>
          <p:cNvPr id="79" name="Group 78"/>
          <p:cNvGrpSpPr/>
          <p:nvPr/>
        </p:nvGrpSpPr>
        <p:grpSpPr>
          <a:xfrm>
            <a:off x="15456965" y="21942735"/>
            <a:ext cx="14152239" cy="4968554"/>
            <a:chOff x="725629" y="8831188"/>
            <a:chExt cx="14152239" cy="6335798"/>
          </a:xfrm>
        </p:grpSpPr>
        <p:sp>
          <p:nvSpPr>
            <p:cNvPr id="80" name="Rectangle 79"/>
            <p:cNvSpPr/>
            <p:nvPr/>
          </p:nvSpPr>
          <p:spPr>
            <a:xfrm>
              <a:off x="732285" y="10106977"/>
              <a:ext cx="14111014" cy="50600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1" name="Shape 302"/>
            <p:cNvSpPr txBox="1"/>
            <p:nvPr/>
          </p:nvSpPr>
          <p:spPr>
            <a:xfrm>
              <a:off x="725629" y="8831188"/>
              <a:ext cx="14152239" cy="128991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txBody>
            <a:bodyPr lIns="91425" tIns="45700" rIns="91425" bIns="45700" anchor="t" anchorCtr="0">
              <a:normAutofit fontScale="85000" lnSpcReduction="20000"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2"/>
                </a:buClr>
                <a:buSzPct val="25000"/>
                <a:buFont typeface="Calibri"/>
                <a:buNone/>
              </a:pPr>
              <a:r>
                <a:rPr lang="en-GB" sz="800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So how to start ?</a:t>
              </a:r>
              <a:endParaRPr lang="en-GB" sz="8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70" y="15506719"/>
            <a:ext cx="2700664" cy="734547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15463622" y="27184513"/>
            <a:ext cx="14120891" cy="4587314"/>
            <a:chOff x="700640" y="11078307"/>
            <a:chExt cx="14151285" cy="4577175"/>
          </a:xfrm>
        </p:grpSpPr>
        <p:sp>
          <p:nvSpPr>
            <p:cNvPr id="84" name="Rectangle 83"/>
            <p:cNvSpPr/>
            <p:nvPr/>
          </p:nvSpPr>
          <p:spPr>
            <a:xfrm>
              <a:off x="700640" y="11936171"/>
              <a:ext cx="14142659" cy="37193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5" name="Shape 302"/>
            <p:cNvSpPr txBox="1"/>
            <p:nvPr/>
          </p:nvSpPr>
          <p:spPr>
            <a:xfrm>
              <a:off x="728833" y="11078307"/>
              <a:ext cx="14123092" cy="92971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txBody>
            <a:bodyPr lIns="91425" tIns="45700" rIns="91425" bIns="45700" anchor="t" anchorCtr="0">
              <a:normAutofit fontScale="85000" lnSpcReduction="20000"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2"/>
                </a:buClr>
                <a:buSzPct val="25000"/>
                <a:buFont typeface="Calibri"/>
                <a:buNone/>
              </a:pPr>
              <a:r>
                <a:rPr lang="en-GB" sz="800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Future Work</a:t>
              </a:r>
              <a:endParaRPr lang="en-GB" sz="8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897" y="23488796"/>
            <a:ext cx="3656787" cy="2666407"/>
          </a:xfrm>
          <a:prstGeom prst="rect">
            <a:avLst/>
          </a:prstGeom>
        </p:spPr>
      </p:pic>
      <p:sp>
        <p:nvSpPr>
          <p:cNvPr id="86" name="Shape 302"/>
          <p:cNvSpPr txBox="1"/>
          <p:nvPr/>
        </p:nvSpPr>
        <p:spPr>
          <a:xfrm>
            <a:off x="15463621" y="16254103"/>
            <a:ext cx="14152239" cy="931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GB" sz="8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Converting Reports to RDF format</a:t>
            </a:r>
            <a:endParaRPr lang="en-GB" sz="8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3674442" y="16393218"/>
            <a:ext cx="6036473" cy="5830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36009" y="28513461"/>
            <a:ext cx="13489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Other workflows can also be implemented which are: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 smtClean="0"/>
              <a:t>Facility </a:t>
            </a:r>
            <a:r>
              <a:rPr lang="en-US" sz="3000" dirty="0"/>
              <a:t>and Warehouse </a:t>
            </a:r>
            <a:r>
              <a:rPr lang="en-US" sz="3000" dirty="0" smtClean="0"/>
              <a:t>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People and Group </a:t>
            </a:r>
            <a:r>
              <a:rPr lang="en-US" sz="3000" dirty="0" smtClean="0"/>
              <a:t>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Human resources (HR</a:t>
            </a:r>
            <a:r>
              <a:rPr lang="en-US" sz="30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Sales Force </a:t>
            </a:r>
            <a:r>
              <a:rPr lang="en-US" sz="3000" dirty="0" smtClean="0"/>
              <a:t>Automation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Accounting (Agreements, Invoicing, Vendor Management, General Ledger)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2463" y="22302775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Customer Side:</a:t>
            </a:r>
            <a:endParaRPr lang="en-US" sz="4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421298" y="24417029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Client Side:</a:t>
            </a:r>
            <a:endParaRPr lang="en-US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t="12632" r="55779" b="43669"/>
          <a:stretch/>
        </p:blipFill>
        <p:spPr>
          <a:xfrm>
            <a:off x="1350455" y="25346513"/>
            <a:ext cx="3616023" cy="21623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6122" y="27974135"/>
            <a:ext cx="307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1- Creating Catalog</a:t>
            </a:r>
            <a:endParaRPr lang="en-US" sz="2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t="12676" r="38884" b="35774"/>
          <a:stretch/>
        </p:blipFill>
        <p:spPr>
          <a:xfrm>
            <a:off x="5490915" y="25341067"/>
            <a:ext cx="4288781" cy="216219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026673" y="28027350"/>
            <a:ext cx="347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2- Creating Category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4" r="39001" b="30358"/>
          <a:stretch/>
        </p:blipFill>
        <p:spPr>
          <a:xfrm>
            <a:off x="10315451" y="25321977"/>
            <a:ext cx="4005174" cy="222287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0630483" y="28054945"/>
            <a:ext cx="347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3- Creating Product</a:t>
            </a:r>
            <a:endParaRPr lang="en-US" sz="28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421298" y="31014193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Customer Side:</a:t>
            </a:r>
            <a:endParaRPr lang="en-US" sz="4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448572" y="33752047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Client Side:</a:t>
            </a:r>
            <a:endParaRPr lang="en-US" sz="4000" b="1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9" b="17034"/>
          <a:stretch/>
        </p:blipFill>
        <p:spPr>
          <a:xfrm>
            <a:off x="1026419" y="34650793"/>
            <a:ext cx="4413189" cy="273917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447035" y="37958103"/>
            <a:ext cx="398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1- Find existing payment</a:t>
            </a:r>
            <a:endParaRPr lang="en-US" sz="2800" b="1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-19" r="49569" b="20567"/>
          <a:stretch/>
        </p:blipFill>
        <p:spPr>
          <a:xfrm>
            <a:off x="5969521" y="34677712"/>
            <a:ext cx="4417938" cy="2746743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6488253" y="37934588"/>
            <a:ext cx="347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2- Creating Invoices</a:t>
            </a:r>
            <a:endParaRPr lang="en-US" sz="2800" b="1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8" b="12211"/>
          <a:stretch/>
        </p:blipFill>
        <p:spPr>
          <a:xfrm>
            <a:off x="10927519" y="34672400"/>
            <a:ext cx="3670657" cy="2678094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1022137" y="37945351"/>
            <a:ext cx="375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3- Creating Agreement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5954891" y="7966289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Customer Side:</a:t>
            </a:r>
            <a:endParaRPr lang="en-US" sz="4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5942191" y="10305677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Client Side:</a:t>
            </a:r>
            <a:endParaRPr lang="en-US" sz="4000" b="1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052" y="12052833"/>
            <a:ext cx="4157951" cy="225566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529" y="11294017"/>
            <a:ext cx="3841617" cy="3732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7"/>
          <a:srcRect t="16055" b="17652"/>
          <a:stretch/>
        </p:blipFill>
        <p:spPr>
          <a:xfrm>
            <a:off x="24602165" y="12074909"/>
            <a:ext cx="4651390" cy="22335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312787" y="15279010"/>
            <a:ext cx="3478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1- Multiple shipment </a:t>
            </a:r>
            <a:endParaRPr lang="en-US" sz="2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0936631" y="15245991"/>
            <a:ext cx="3478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2- Finalizing order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5418122" y="15259888"/>
            <a:ext cx="3478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3- Packaging order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689363" y="17546782"/>
            <a:ext cx="859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Finalized OFBiz’s reports are generated in XML format.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689364" y="18676587"/>
            <a:ext cx="718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R2RML tool (</a:t>
            </a:r>
            <a:r>
              <a:rPr lang="en-US" sz="2400" dirty="0">
                <a:hlinkClick r:id="rId38"/>
              </a:rPr>
              <a:t>http://</a:t>
            </a:r>
            <a:r>
              <a:rPr lang="en-US" sz="2400" dirty="0" smtClean="0">
                <a:hlinkClick r:id="rId38"/>
              </a:rPr>
              <a:t>x2r.aut.ac.nz/x2r.jsp</a:t>
            </a:r>
            <a:r>
              <a:rPr lang="en-US" sz="2400" dirty="0" smtClean="0"/>
              <a:t>)  is used to convert XML to RDF format.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684388" y="19999443"/>
            <a:ext cx="7190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RDF </a:t>
            </a:r>
            <a:r>
              <a:rPr lang="en-US" sz="2400" dirty="0"/>
              <a:t>report data can be easily integrated and linked with data about products, companies and so on. 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615781070"/>
              </p:ext>
            </p:extLst>
          </p:nvPr>
        </p:nvGraphicFramePr>
        <p:xfrm>
          <a:off x="3114651" y="8344867"/>
          <a:ext cx="9685188" cy="761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  <p:sp>
        <p:nvSpPr>
          <p:cNvPr id="21" name="Left-Right Arrow 20"/>
          <p:cNvSpPr/>
          <p:nvPr/>
        </p:nvSpPr>
        <p:spPr>
          <a:xfrm>
            <a:off x="5778947" y="8446972"/>
            <a:ext cx="791976" cy="570327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75194" y="23366422"/>
            <a:ext cx="93023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Understanding ERP, E-Commerce, OFBiz and the relation between them.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Installing Apache OFBiz and the related 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Learning and Understanding </a:t>
            </a:r>
            <a:r>
              <a:rPr lang="en-US" sz="2800" dirty="0"/>
              <a:t>the Apache </a:t>
            </a:r>
            <a:r>
              <a:rPr lang="en-US" sz="2800" dirty="0" err="1"/>
              <a:t>OfBiz</a:t>
            </a:r>
            <a:r>
              <a:rPr lang="en-US" sz="2800" dirty="0" smtClean="0"/>
              <a:t> and then Implementing E-Commerce on it. </a:t>
            </a:r>
            <a:endParaRPr lang="en-US" sz="2800" dirty="0"/>
          </a:p>
        </p:txBody>
      </p:sp>
      <p:sp>
        <p:nvSpPr>
          <p:cNvPr id="101" name="Shape 299"/>
          <p:cNvSpPr txBox="1"/>
          <p:nvPr/>
        </p:nvSpPr>
        <p:spPr>
          <a:xfrm>
            <a:off x="24681047" y="4014992"/>
            <a:ext cx="4292793" cy="2157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7F7F7F"/>
              </a:buClr>
              <a:buSzPct val="25000"/>
              <a:buFont typeface="Calibri"/>
              <a:buNone/>
            </a:pPr>
            <a:r>
              <a:rPr lang="en-GB" sz="4400" b="1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Supervised By: </a:t>
            </a:r>
            <a:endParaRPr lang="en-GB" sz="4400" b="1" i="1" dirty="0" smtClean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Clr>
                <a:srgbClr val="7F7F7F"/>
              </a:buClr>
              <a:buSzPct val="25000"/>
              <a:buFont typeface="Calibri"/>
              <a:buNone/>
            </a:pPr>
            <a:r>
              <a:rPr lang="en-GB" sz="3600" i="1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Natalja</a:t>
            </a:r>
            <a:r>
              <a:rPr lang="en-GB" sz="3600" i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Friesen</a:t>
            </a:r>
          </a:p>
        </p:txBody>
      </p:sp>
    </p:spTree>
    <p:extLst>
      <p:ext uri="{BB962C8B-B14F-4D97-AF65-F5344CB8AC3E}">
        <p14:creationId xmlns:p14="http://schemas.microsoft.com/office/powerpoint/2010/main" val="456215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gile Lab 2011 Standard">
  <a:themeElements>
    <a:clrScheme name="Agile Lab 2011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ile Lab 2011 Official">
  <a:themeElements>
    <a:clrScheme name="Agile Lab 2011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573</Words>
  <Application>Microsoft Macintosh PowerPoint</Application>
  <PresentationFormat>Custom</PresentationFormat>
  <Paragraphs>113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Agile Lab 2011 Standard</vt:lpstr>
      <vt:lpstr>Agile Lab 2011 Official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Nonnen;Paul Imhoff</dc:creator>
  <cp:lastModifiedBy>Sareh Ghayoomi</cp:lastModifiedBy>
  <cp:revision>376</cp:revision>
  <dcterms:created xsi:type="dcterms:W3CDTF">2011-06-09T07:53:15Z</dcterms:created>
  <dcterms:modified xsi:type="dcterms:W3CDTF">2014-09-30T18:37:58Z</dcterms:modified>
</cp:coreProperties>
</file>