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4.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 id="2147483811" r:id="rId3"/>
  </p:sldMasterIdLst>
  <p:notesMasterIdLst>
    <p:notesMasterId r:id="rId5"/>
  </p:notesMasterIdLst>
  <p:handoutMasterIdLst>
    <p:handoutMasterId r:id="rId6"/>
  </p:handoutMasterIdLst>
  <p:sldIdLst>
    <p:sldId id="256" r:id="rId4"/>
  </p:sldIdLst>
  <p:sldSz cx="21388388" cy="30275213"/>
  <p:notesSz cx="6858000" cy="9144000"/>
  <p:defaultTextStyle>
    <a:defPPr>
      <a:defRPr lang="de-DE"/>
    </a:defPPr>
    <a:lvl1pPr marL="0" algn="l" defTabSz="646263" rtl="0" eaLnBrk="1" latinLnBrk="0" hangingPunct="1">
      <a:defRPr sz="1300" kern="1200">
        <a:solidFill>
          <a:schemeClr val="tx1"/>
        </a:solidFill>
        <a:latin typeface="+mn-lt"/>
        <a:ea typeface="+mn-ea"/>
        <a:cs typeface="+mn-cs"/>
      </a:defRPr>
    </a:lvl1pPr>
    <a:lvl2pPr marL="323131" algn="l" defTabSz="646263" rtl="0" eaLnBrk="1" latinLnBrk="0" hangingPunct="1">
      <a:defRPr sz="1300" kern="1200">
        <a:solidFill>
          <a:schemeClr val="tx1"/>
        </a:solidFill>
        <a:latin typeface="+mn-lt"/>
        <a:ea typeface="+mn-ea"/>
        <a:cs typeface="+mn-cs"/>
      </a:defRPr>
    </a:lvl2pPr>
    <a:lvl3pPr marL="646263" algn="l" defTabSz="646263" rtl="0" eaLnBrk="1" latinLnBrk="0" hangingPunct="1">
      <a:defRPr sz="1300" kern="1200">
        <a:solidFill>
          <a:schemeClr val="tx1"/>
        </a:solidFill>
        <a:latin typeface="+mn-lt"/>
        <a:ea typeface="+mn-ea"/>
        <a:cs typeface="+mn-cs"/>
      </a:defRPr>
    </a:lvl3pPr>
    <a:lvl4pPr marL="969395" algn="l" defTabSz="646263" rtl="0" eaLnBrk="1" latinLnBrk="0" hangingPunct="1">
      <a:defRPr sz="1300" kern="1200">
        <a:solidFill>
          <a:schemeClr val="tx1"/>
        </a:solidFill>
        <a:latin typeface="+mn-lt"/>
        <a:ea typeface="+mn-ea"/>
        <a:cs typeface="+mn-cs"/>
      </a:defRPr>
    </a:lvl4pPr>
    <a:lvl5pPr marL="1292526" algn="l" defTabSz="646263" rtl="0" eaLnBrk="1" latinLnBrk="0" hangingPunct="1">
      <a:defRPr sz="1300" kern="1200">
        <a:solidFill>
          <a:schemeClr val="tx1"/>
        </a:solidFill>
        <a:latin typeface="+mn-lt"/>
        <a:ea typeface="+mn-ea"/>
        <a:cs typeface="+mn-cs"/>
      </a:defRPr>
    </a:lvl5pPr>
    <a:lvl6pPr marL="1615658" algn="l" defTabSz="646263" rtl="0" eaLnBrk="1" latinLnBrk="0" hangingPunct="1">
      <a:defRPr sz="1300" kern="1200">
        <a:solidFill>
          <a:schemeClr val="tx1"/>
        </a:solidFill>
        <a:latin typeface="+mn-lt"/>
        <a:ea typeface="+mn-ea"/>
        <a:cs typeface="+mn-cs"/>
      </a:defRPr>
    </a:lvl6pPr>
    <a:lvl7pPr marL="1938789" algn="l" defTabSz="646263" rtl="0" eaLnBrk="1" latinLnBrk="0" hangingPunct="1">
      <a:defRPr sz="1300" kern="1200">
        <a:solidFill>
          <a:schemeClr val="tx1"/>
        </a:solidFill>
        <a:latin typeface="+mn-lt"/>
        <a:ea typeface="+mn-ea"/>
        <a:cs typeface="+mn-cs"/>
      </a:defRPr>
    </a:lvl7pPr>
    <a:lvl8pPr marL="2261920" algn="l" defTabSz="646263" rtl="0" eaLnBrk="1" latinLnBrk="0" hangingPunct="1">
      <a:defRPr sz="1300" kern="1200">
        <a:solidFill>
          <a:schemeClr val="tx1"/>
        </a:solidFill>
        <a:latin typeface="+mn-lt"/>
        <a:ea typeface="+mn-ea"/>
        <a:cs typeface="+mn-cs"/>
      </a:defRPr>
    </a:lvl8pPr>
    <a:lvl9pPr marL="2585052" algn="l" defTabSz="646263"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Abschnitt ohne Titel" id="{B0BC22A9-76BD-4F4B-B6F6-3D5E6288C89C}">
          <p14:sldIdLst>
            <p14:sldId id="256"/>
          </p14:sldIdLst>
        </p14:section>
      </p14:sectionLst>
    </p:ext>
    <p:ext uri="{EFAFB233-063F-42B5-8137-9DF3F51BA10A}">
      <p15:sldGuideLst xmlns:p15="http://schemas.microsoft.com/office/powerpoint/2012/main" xmlns="">
        <p15:guide id="1" orient="horz" pos="5980">
          <p15:clr>
            <a:srgbClr val="A4A3A4"/>
          </p15:clr>
        </p15:guide>
        <p15:guide id="2" orient="horz" pos="16029">
          <p15:clr>
            <a:srgbClr val="A4A3A4"/>
          </p15:clr>
        </p15:guide>
        <p15:guide id="3" orient="horz" pos="21128">
          <p15:clr>
            <a:srgbClr val="A4A3A4"/>
          </p15:clr>
        </p15:guide>
        <p15:guide id="4" orient="horz" pos="26221">
          <p15:clr>
            <a:srgbClr val="A4A3A4"/>
          </p15:clr>
        </p15:guide>
        <p15:guide id="5" orient="horz" pos="10935">
          <p15:clr>
            <a:srgbClr val="A4A3A4"/>
          </p15:clr>
        </p15:guide>
        <p15:guide id="6" orient="horz" pos="743">
          <p15:clr>
            <a:srgbClr val="A4A3A4"/>
          </p15:clr>
        </p15:guide>
        <p15:guide id="7" pos="7808">
          <p15:clr>
            <a:srgbClr val="A4A3A4"/>
          </p15:clr>
        </p15:guide>
        <p15:guide id="8" pos="11266">
          <p15:clr>
            <a:srgbClr val="A4A3A4"/>
          </p15:clr>
        </p15:guide>
        <p15:guide id="9" pos="4355">
          <p15:clr>
            <a:srgbClr val="A4A3A4"/>
          </p15:clr>
        </p15:guide>
        <p15:guide id="10" pos="14719">
          <p15:clr>
            <a:srgbClr val="A4A3A4"/>
          </p15:clr>
        </p15:guide>
        <p15:guide id="11" pos="901">
          <p15:clr>
            <a:srgbClr val="A4A3A4"/>
          </p15:clr>
        </p15:guide>
        <p15:guide id="12" pos="18173">
          <p15:clr>
            <a:srgbClr val="A4A3A4"/>
          </p15:clr>
        </p15:guide>
        <p15:guide id="13" pos="9537">
          <p15:clr>
            <a:srgbClr val="A4A3A4"/>
          </p15:clr>
        </p15:guide>
        <p15:guide id="14" pos="9762">
          <p15:clr>
            <a:srgbClr val="A4A3A4"/>
          </p15:clr>
        </p15:guide>
        <p15:guide id="15" pos="93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a:srgbClr val="D96709"/>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82" autoAdjust="0"/>
    <p:restoredTop sz="92746" autoAdjust="0"/>
  </p:normalViewPr>
  <p:slideViewPr>
    <p:cSldViewPr>
      <p:cViewPr>
        <p:scale>
          <a:sx n="50" d="100"/>
          <a:sy n="50" d="100"/>
        </p:scale>
        <p:origin x="-468" y="6264"/>
      </p:cViewPr>
      <p:guideLst>
        <p:guide orient="horz" pos="4230"/>
        <p:guide orient="horz" pos="11337"/>
        <p:guide orient="horz" pos="14943"/>
        <p:guide orient="horz" pos="18545"/>
        <p:guide orient="horz" pos="7734"/>
        <p:guide orient="horz" pos="526"/>
        <p:guide pos="5515"/>
        <p:guide pos="7958"/>
        <p:guide pos="3076"/>
        <p:guide pos="10397"/>
        <p:guide pos="636"/>
        <p:guide pos="12837"/>
        <p:guide pos="6737"/>
        <p:guide pos="6895"/>
        <p:guide pos="6578"/>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1884" y="-78"/>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51E428-DECE-4789-927F-7C1226B866A5}" type="datetimeFigureOut">
              <a:rPr lang="en-US" smtClean="0"/>
              <a:pPr/>
              <a:t>13/10/2014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AA1B2C-88A4-4F4D-9AFD-0D54829D05F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1084A-9343-4191-9677-8C37E61AEDC2}" type="datetimeFigureOut">
              <a:rPr lang="de-DE" smtClean="0"/>
              <a:pPr/>
              <a:t>13.10.2014</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CE4BCB-CE75-4502-9D29-636BD62EA7CA}" type="slidenum">
              <a:rPr lang="de-DE" smtClean="0"/>
              <a:pPr/>
              <a:t>‹#›</a:t>
            </a:fld>
            <a:endParaRPr lang="de-DE"/>
          </a:p>
        </p:txBody>
      </p:sp>
    </p:spTree>
    <p:extLst>
      <p:ext uri="{BB962C8B-B14F-4D97-AF65-F5344CB8AC3E}">
        <p14:creationId xmlns:p14="http://schemas.microsoft.com/office/powerpoint/2010/main" xmlns="" val="497447788"/>
      </p:ext>
    </p:extLst>
  </p:cSld>
  <p:clrMap bg1="lt1" tx1="dk1" bg2="lt2" tx2="dk2" accent1="accent1" accent2="accent2" accent3="accent3" accent4="accent4" accent5="accent5" accent6="accent6" hlink="hlink" folHlink="folHlink"/>
  <p:notesStyle>
    <a:lvl1pPr marL="0" algn="l" defTabSz="646263" rtl="0" eaLnBrk="1" latinLnBrk="0" hangingPunct="1">
      <a:defRPr sz="800" kern="1200">
        <a:solidFill>
          <a:schemeClr val="tx1"/>
        </a:solidFill>
        <a:latin typeface="+mn-lt"/>
        <a:ea typeface="+mn-ea"/>
        <a:cs typeface="+mn-cs"/>
      </a:defRPr>
    </a:lvl1pPr>
    <a:lvl2pPr marL="323131" algn="l" defTabSz="646263" rtl="0" eaLnBrk="1" latinLnBrk="0" hangingPunct="1">
      <a:defRPr sz="800" kern="1200">
        <a:solidFill>
          <a:schemeClr val="tx1"/>
        </a:solidFill>
        <a:latin typeface="+mn-lt"/>
        <a:ea typeface="+mn-ea"/>
        <a:cs typeface="+mn-cs"/>
      </a:defRPr>
    </a:lvl2pPr>
    <a:lvl3pPr marL="646263" algn="l" defTabSz="646263" rtl="0" eaLnBrk="1" latinLnBrk="0" hangingPunct="1">
      <a:defRPr sz="800" kern="1200">
        <a:solidFill>
          <a:schemeClr val="tx1"/>
        </a:solidFill>
        <a:latin typeface="+mn-lt"/>
        <a:ea typeface="+mn-ea"/>
        <a:cs typeface="+mn-cs"/>
      </a:defRPr>
    </a:lvl3pPr>
    <a:lvl4pPr marL="969395" algn="l" defTabSz="646263" rtl="0" eaLnBrk="1" latinLnBrk="0" hangingPunct="1">
      <a:defRPr sz="800" kern="1200">
        <a:solidFill>
          <a:schemeClr val="tx1"/>
        </a:solidFill>
        <a:latin typeface="+mn-lt"/>
        <a:ea typeface="+mn-ea"/>
        <a:cs typeface="+mn-cs"/>
      </a:defRPr>
    </a:lvl4pPr>
    <a:lvl5pPr marL="1292526" algn="l" defTabSz="646263" rtl="0" eaLnBrk="1" latinLnBrk="0" hangingPunct="1">
      <a:defRPr sz="800" kern="1200">
        <a:solidFill>
          <a:schemeClr val="tx1"/>
        </a:solidFill>
        <a:latin typeface="+mn-lt"/>
        <a:ea typeface="+mn-ea"/>
        <a:cs typeface="+mn-cs"/>
      </a:defRPr>
    </a:lvl5pPr>
    <a:lvl6pPr marL="1615658" algn="l" defTabSz="646263" rtl="0" eaLnBrk="1" latinLnBrk="0" hangingPunct="1">
      <a:defRPr sz="800" kern="1200">
        <a:solidFill>
          <a:schemeClr val="tx1"/>
        </a:solidFill>
        <a:latin typeface="+mn-lt"/>
        <a:ea typeface="+mn-ea"/>
        <a:cs typeface="+mn-cs"/>
      </a:defRPr>
    </a:lvl6pPr>
    <a:lvl7pPr marL="1938789" algn="l" defTabSz="646263" rtl="0" eaLnBrk="1" latinLnBrk="0" hangingPunct="1">
      <a:defRPr sz="800" kern="1200">
        <a:solidFill>
          <a:schemeClr val="tx1"/>
        </a:solidFill>
        <a:latin typeface="+mn-lt"/>
        <a:ea typeface="+mn-ea"/>
        <a:cs typeface="+mn-cs"/>
      </a:defRPr>
    </a:lvl7pPr>
    <a:lvl8pPr marL="2261920" algn="l" defTabSz="646263" rtl="0" eaLnBrk="1" latinLnBrk="0" hangingPunct="1">
      <a:defRPr sz="800" kern="1200">
        <a:solidFill>
          <a:schemeClr val="tx1"/>
        </a:solidFill>
        <a:latin typeface="+mn-lt"/>
        <a:ea typeface="+mn-ea"/>
        <a:cs typeface="+mn-cs"/>
      </a:defRPr>
    </a:lvl8pPr>
    <a:lvl9pPr marL="2585052" algn="l" defTabSz="64626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elcome">
    <p:spTree>
      <p:nvGrpSpPr>
        <p:cNvPr id="1" name=""/>
        <p:cNvGrpSpPr/>
        <p:nvPr/>
      </p:nvGrpSpPr>
      <p:grpSpPr>
        <a:xfrm>
          <a:off x="0" y="0"/>
          <a:ext cx="0" cy="0"/>
          <a:chOff x="0" y="0"/>
          <a:chExt cx="0" cy="0"/>
        </a:xfrm>
      </p:grpSpPr>
      <p:sp>
        <p:nvSpPr>
          <p:cNvPr id="23" name="Rechteck 22"/>
          <p:cNvSpPr/>
          <p:nvPr userDrawn="1"/>
        </p:nvSpPr>
        <p:spPr>
          <a:xfrm>
            <a:off x="-10582" y="6552630"/>
            <a:ext cx="21398970" cy="1716997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64630" tIns="32315" rIns="64630" bIns="32315" rtlCol="0" anchor="ctr"/>
          <a:lstStyle/>
          <a:p>
            <a:pPr algn="ctr"/>
            <a:endParaRPr lang="de-DE" dirty="0">
              <a:solidFill>
                <a:schemeClr val="bg2">
                  <a:lumMod val="75000"/>
                </a:schemeClr>
              </a:solidFill>
            </a:endParaRPr>
          </a:p>
        </p:txBody>
      </p:sp>
      <p:sp>
        <p:nvSpPr>
          <p:cNvPr id="5" name="Textfeld 4"/>
          <p:cNvSpPr txBox="1"/>
          <p:nvPr userDrawn="1"/>
        </p:nvSpPr>
        <p:spPr>
          <a:xfrm>
            <a:off x="1010007" y="6552626"/>
            <a:ext cx="7653583" cy="5724015"/>
          </a:xfrm>
          <a:prstGeom prst="rect">
            <a:avLst/>
          </a:prstGeom>
          <a:noFill/>
        </p:spPr>
        <p:txBody>
          <a:bodyPr wrap="square" lIns="64630" tIns="32315" rIns="64630" bIns="32315" rtlCol="0" anchor="ctr" anchorCtr="0">
            <a:noAutofit/>
          </a:bodyPr>
          <a:lstStyle/>
          <a:p>
            <a:r>
              <a:rPr lang="en-US" sz="4200" noProof="0" dirty="0" smtClean="0">
                <a:solidFill>
                  <a:schemeClr val="bg2">
                    <a:lumMod val="40000"/>
                    <a:lumOff val="60000"/>
                  </a:schemeClr>
                </a:solidFill>
                <a:latin typeface="+mj-lt"/>
                <a:cs typeface="Aharoni" pitchFamily="2" charset="-79"/>
              </a:rPr>
              <a:t>Welcome</a:t>
            </a:r>
            <a:endParaRPr lang="en-US" sz="4700" noProof="0" dirty="0">
              <a:solidFill>
                <a:schemeClr val="bg2">
                  <a:lumMod val="40000"/>
                  <a:lumOff val="60000"/>
                </a:schemeClr>
              </a:solidFill>
              <a:latin typeface="+mj-lt"/>
              <a:cs typeface="Aharoni" pitchFamily="2" charset="-79"/>
            </a:endParaRPr>
          </a:p>
        </p:txBody>
      </p:sp>
      <p:sp>
        <p:nvSpPr>
          <p:cNvPr id="15" name="Textfeld 14"/>
          <p:cNvSpPr txBox="1"/>
          <p:nvPr userDrawn="1"/>
        </p:nvSpPr>
        <p:spPr>
          <a:xfrm>
            <a:off x="8663592" y="17996935"/>
            <a:ext cx="11714790" cy="5725666"/>
          </a:xfrm>
          <a:prstGeom prst="rect">
            <a:avLst/>
          </a:prstGeom>
          <a:noFill/>
        </p:spPr>
        <p:txBody>
          <a:bodyPr wrap="square" lIns="64630" tIns="32315" rIns="64630" bIns="32315" rtlCol="0" anchor="ctr" anchorCtr="0">
            <a:noAutofit/>
          </a:bodyPr>
          <a:lstStyle/>
          <a:p>
            <a:r>
              <a:rPr lang="de-DE" sz="4200" dirty="0" err="1" smtClean="0">
                <a:solidFill>
                  <a:schemeClr val="bg2">
                    <a:lumMod val="40000"/>
                    <a:lumOff val="60000"/>
                  </a:schemeClr>
                </a:solidFill>
                <a:latin typeface="+mj-lt"/>
                <a:cs typeface="Aharoni" pitchFamily="2" charset="-79"/>
              </a:rPr>
              <a:t>WelcomeText</a:t>
            </a:r>
            <a:endParaRPr lang="de-DE" sz="4200" dirty="0">
              <a:solidFill>
                <a:schemeClr val="bg2">
                  <a:lumMod val="40000"/>
                  <a:lumOff val="60000"/>
                </a:schemeClr>
              </a:solidFill>
              <a:latin typeface="+mj-lt"/>
              <a:cs typeface="Aharoni" pitchFamily="2" charset="-79"/>
            </a:endParaRPr>
          </a:p>
        </p:txBody>
      </p:sp>
    </p:spTree>
    <p:extLst>
      <p:ext uri="{BB962C8B-B14F-4D97-AF65-F5344CB8AC3E}">
        <p14:creationId xmlns:p14="http://schemas.microsoft.com/office/powerpoint/2010/main" xmlns="" val="38689236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urce Code (Short)">
    <p:spTree>
      <p:nvGrpSpPr>
        <p:cNvPr id="1" name=""/>
        <p:cNvGrpSpPr/>
        <p:nvPr/>
      </p:nvGrpSpPr>
      <p:grpSpPr>
        <a:xfrm>
          <a:off x="0" y="0"/>
          <a:ext cx="0" cy="0"/>
          <a:chOff x="0" y="0"/>
          <a:chExt cx="0" cy="0"/>
        </a:xfrm>
      </p:grpSpPr>
      <p:sp>
        <p:nvSpPr>
          <p:cNvPr id="12" name="Inhaltsplatzhalter 2"/>
          <p:cNvSpPr>
            <a:spLocks noGrp="1"/>
          </p:cNvSpPr>
          <p:nvPr>
            <p:ph sz="half" idx="1" hasCustomPrompt="1"/>
          </p:nvPr>
        </p:nvSpPr>
        <p:spPr>
          <a:xfrm>
            <a:off x="1010007" y="6552624"/>
            <a:ext cx="19368376" cy="17008780"/>
          </a:xfrm>
          <a:prstGeom prst="rect">
            <a:avLst/>
          </a:prstGeom>
        </p:spPr>
        <p:txBody>
          <a:bodyPr lIns="64626" tIns="32313" rIns="64626" bIns="32313"/>
          <a:lstStyle>
            <a:lvl1pPr marL="0" marR="0" indent="0" algn="l" defTabSz="646263" rtl="0" eaLnBrk="1" fontAlgn="auto" latinLnBrk="0" hangingPunct="1">
              <a:lnSpc>
                <a:spcPct val="100000"/>
              </a:lnSpc>
              <a:spcBef>
                <a:spcPct val="20000"/>
              </a:spcBef>
              <a:spcAft>
                <a:spcPts val="0"/>
              </a:spcAft>
              <a:buClrTx/>
              <a:buSzTx/>
              <a:buFont typeface="Arial" pitchFamily="34" charset="0"/>
              <a:buNone/>
              <a:tabLst/>
              <a:defRPr sz="1700" b="1" baseline="0">
                <a:latin typeface="Courier New" pitchFamily="49" charset="0"/>
                <a:cs typeface="Courier New" pitchFamily="49" charset="0"/>
              </a:defRPr>
            </a:lvl1pPr>
            <a:lvl2pPr>
              <a:defRPr sz="1700">
                <a:latin typeface="+mn-lt"/>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short</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snippets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24pt</a:t>
            </a:r>
          </a:p>
        </p:txBody>
      </p:sp>
      <p:sp>
        <p:nvSpPr>
          <p:cNvPr id="7" name="Titel 1"/>
          <p:cNvSpPr>
            <a:spLocks noGrp="1"/>
          </p:cNvSpPr>
          <p:nvPr>
            <p:ph type="title" hasCustomPrompt="1"/>
          </p:nvPr>
        </p:nvSpPr>
        <p:spPr>
          <a:xfrm>
            <a:off x="4882943" y="864287"/>
            <a:ext cx="15495440" cy="5684085"/>
          </a:xfrm>
          <a:prstGeom prst="rect">
            <a:avLst/>
          </a:prstGeom>
        </p:spPr>
        <p:txBody>
          <a:bodyPr lIns="34196" tIns="17097" rIns="34196" bIns="17097" anchor="b"/>
          <a:lstStyle>
            <a:lvl1pPr>
              <a:defRPr>
                <a:solidFill>
                  <a:schemeClr val="tx2"/>
                </a:solidFill>
                <a:latin typeface="+mj-lt"/>
              </a:defRPr>
            </a:lvl1pPr>
          </a:lstStyle>
          <a:p>
            <a:r>
              <a:rPr lang="de-DE" dirty="0" smtClean="0"/>
              <a:t>Slide Title</a:t>
            </a:r>
            <a:endParaRPr lang="de-DE" dirty="0"/>
          </a:p>
        </p:txBody>
      </p:sp>
      <p:sp>
        <p:nvSpPr>
          <p:cNvPr id="9" name="Textfeld 8"/>
          <p:cNvSpPr txBox="1"/>
          <p:nvPr userDrawn="1"/>
        </p:nvSpPr>
        <p:spPr>
          <a:xfrm>
            <a:off x="4200927" y="5430147"/>
            <a:ext cx="580141" cy="176046"/>
          </a:xfrm>
          <a:prstGeom prst="rect">
            <a:avLst/>
          </a:prstGeom>
          <a:noFill/>
        </p:spPr>
        <p:txBody>
          <a:bodyPr wrap="square" lIns="34196" tIns="17097" rIns="34196" bIns="17097" rtlCol="0" anchor="b">
            <a:spAutoFit/>
          </a:bodyPr>
          <a:lstStyle/>
          <a:p>
            <a:r>
              <a:rPr lang="de-DE" sz="900" b="0" i="0" dirty="0" smtClean="0">
                <a:solidFill>
                  <a:schemeClr val="tx2"/>
                </a:solidFill>
                <a:effectLst/>
                <a:latin typeface="Arial"/>
                <a:cs typeface="Arial"/>
              </a:rPr>
              <a:t>►</a:t>
            </a:r>
            <a:endParaRPr lang="de-DE" sz="900" b="0" i="0" dirty="0">
              <a:solidFill>
                <a:schemeClr val="tx2"/>
              </a:solidFill>
              <a:effectLst/>
            </a:endParaRPr>
          </a:p>
        </p:txBody>
      </p:sp>
      <p:sp>
        <p:nvSpPr>
          <p:cNvPr id="14" name="Textplatzhalter 6"/>
          <p:cNvSpPr>
            <a:spLocks noGrp="1"/>
          </p:cNvSpPr>
          <p:nvPr>
            <p:ph type="body" sz="quarter" idx="15" hasCustomPrompt="1"/>
          </p:nvPr>
        </p:nvSpPr>
        <p:spPr>
          <a:xfrm>
            <a:off x="1010008" y="4191492"/>
            <a:ext cx="3280898" cy="1516542"/>
          </a:xfrm>
          <a:prstGeom prst="rect">
            <a:avLst/>
          </a:prstGeom>
        </p:spPr>
        <p:txBody>
          <a:bodyPr lIns="34196" tIns="17097" rIns="34196" bIns="17097" anchor="b"/>
          <a:lstStyle>
            <a:lvl1pPr algn="r">
              <a:defRPr sz="1200" i="0">
                <a:solidFill>
                  <a:schemeClr val="tx2"/>
                </a:solidFill>
                <a:effectLst/>
              </a:defRPr>
            </a:lvl1pPr>
          </a:lstStyle>
          <a:p>
            <a:pPr lvl="0"/>
            <a:r>
              <a:rPr lang="de-DE" dirty="0" err="1" smtClean="0"/>
              <a:t>Section</a:t>
            </a:r>
            <a:r>
              <a:rPr lang="de-DE" dirty="0" smtClean="0"/>
              <a:t> Title</a:t>
            </a:r>
            <a:endParaRPr lang="de-DE" dirty="0"/>
          </a:p>
        </p:txBody>
      </p:sp>
      <p:sp>
        <p:nvSpPr>
          <p:cNvPr id="15"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10916168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ource Code (long)">
    <p:spTree>
      <p:nvGrpSpPr>
        <p:cNvPr id="1" name=""/>
        <p:cNvGrpSpPr/>
        <p:nvPr/>
      </p:nvGrpSpPr>
      <p:grpSpPr>
        <a:xfrm>
          <a:off x="0" y="0"/>
          <a:ext cx="0" cy="0"/>
          <a:chOff x="0" y="0"/>
          <a:chExt cx="0" cy="0"/>
        </a:xfrm>
      </p:grpSpPr>
      <p:sp>
        <p:nvSpPr>
          <p:cNvPr id="16" name="Rechteck 15"/>
          <p:cNvSpPr/>
          <p:nvPr/>
        </p:nvSpPr>
        <p:spPr>
          <a:xfrm>
            <a:off x="-1188" y="29408598"/>
            <a:ext cx="21388388" cy="866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ctr"/>
          <a:lstStyle/>
          <a:p>
            <a:pPr algn="ctr"/>
            <a:endParaRPr lang="de-DE" dirty="0"/>
          </a:p>
        </p:txBody>
      </p:sp>
      <p:sp>
        <p:nvSpPr>
          <p:cNvPr id="2" name="Titel 1"/>
          <p:cNvSpPr>
            <a:spLocks noGrp="1"/>
          </p:cNvSpPr>
          <p:nvPr userDrawn="1">
            <p:ph type="title" hasCustomPrompt="1"/>
          </p:nvPr>
        </p:nvSpPr>
        <p:spPr>
          <a:xfrm>
            <a:off x="1010007" y="29442446"/>
            <a:ext cx="7664172" cy="833976"/>
          </a:xfrm>
          <a:prstGeom prst="rect">
            <a:avLst/>
          </a:prstGeom>
        </p:spPr>
        <p:txBody>
          <a:bodyPr lIns="34196" tIns="17097" rIns="34196" bIns="17097" anchor="b"/>
          <a:lstStyle>
            <a:lvl1pPr>
              <a:defRPr sz="800">
                <a:solidFill>
                  <a:schemeClr val="tx2"/>
                </a:solidFill>
                <a:latin typeface="+mj-lt"/>
              </a:defRPr>
            </a:lvl1pPr>
          </a:lstStyle>
          <a:p>
            <a:r>
              <a:rPr lang="de-DE" dirty="0" smtClean="0"/>
              <a:t>Content Head</a:t>
            </a:r>
            <a:endParaRPr lang="de-DE" dirty="0"/>
          </a:p>
        </p:txBody>
      </p:sp>
      <p:sp>
        <p:nvSpPr>
          <p:cNvPr id="12" name="Inhaltsplatzhalter 2"/>
          <p:cNvSpPr>
            <a:spLocks noGrp="1"/>
          </p:cNvSpPr>
          <p:nvPr userDrawn="1">
            <p:ph sz="half" idx="1" hasCustomPrompt="1"/>
          </p:nvPr>
        </p:nvSpPr>
        <p:spPr>
          <a:xfrm>
            <a:off x="1010007" y="833972"/>
            <a:ext cx="19368376" cy="28607269"/>
          </a:xfrm>
          <a:prstGeom prst="rect">
            <a:avLst/>
          </a:prstGeom>
        </p:spPr>
        <p:txBody>
          <a:bodyPr lIns="64626" tIns="32313" rIns="64626" bIns="32313"/>
          <a:lstStyle>
            <a:lvl1pPr marL="0" marR="0" indent="0" algn="l" defTabSz="646263" rtl="0" eaLnBrk="1" fontAlgn="auto" latinLnBrk="0" hangingPunct="1">
              <a:lnSpc>
                <a:spcPct val="100000"/>
              </a:lnSpc>
              <a:spcBef>
                <a:spcPct val="20000"/>
              </a:spcBef>
              <a:spcAft>
                <a:spcPts val="0"/>
              </a:spcAft>
              <a:buClrTx/>
              <a:buSzTx/>
              <a:buFont typeface="Arial" pitchFamily="34" charset="0"/>
              <a:buNone/>
              <a:tabLst/>
              <a:defRPr sz="1400" b="1" baseline="0">
                <a:latin typeface="Courier New" pitchFamily="49" charset="0"/>
                <a:cs typeface="Courier New" pitchFamily="49" charset="0"/>
              </a:defRPr>
            </a:lvl1pPr>
            <a:lvl2pPr>
              <a:defRPr sz="1700">
                <a:latin typeface="+mn-lt"/>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long</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listings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20pt</a:t>
            </a:r>
          </a:p>
        </p:txBody>
      </p:sp>
      <p:sp>
        <p:nvSpPr>
          <p:cNvPr id="7"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cxnSp>
        <p:nvCxnSpPr>
          <p:cNvPr id="8" name="Gerade Verbindung 7"/>
          <p:cNvCxnSpPr/>
          <p:nvPr userDrawn="1"/>
        </p:nvCxnSpPr>
        <p:spPr>
          <a:xfrm flipH="1">
            <a:off x="1" y="29442446"/>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107938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lorpalette">
    <p:spTree>
      <p:nvGrpSpPr>
        <p:cNvPr id="1" name=""/>
        <p:cNvGrpSpPr/>
        <p:nvPr/>
      </p:nvGrpSpPr>
      <p:grpSpPr>
        <a:xfrm>
          <a:off x="0" y="0"/>
          <a:ext cx="0" cy="0"/>
          <a:chOff x="0" y="0"/>
          <a:chExt cx="0" cy="0"/>
        </a:xfrm>
      </p:grpSpPr>
      <p:sp>
        <p:nvSpPr>
          <p:cNvPr id="21" name="Rechteck 20"/>
          <p:cNvSpPr/>
          <p:nvPr userDrawn="1"/>
        </p:nvSpPr>
        <p:spPr>
          <a:xfrm>
            <a:off x="7443464" y="7142170"/>
            <a:ext cx="3056441" cy="48165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en-US" noProof="0" dirty="0" err="1" smtClean="0"/>
              <a:t>Lorem</a:t>
            </a:r>
            <a:r>
              <a:rPr lang="de-DE" dirty="0" smtClean="0"/>
              <a:t> </a:t>
            </a:r>
            <a:r>
              <a:rPr lang="de-DE" dirty="0" err="1" smtClean="0"/>
              <a:t>Ipsum</a:t>
            </a:r>
            <a:endParaRPr lang="de-DE" dirty="0"/>
          </a:p>
        </p:txBody>
      </p:sp>
      <p:sp>
        <p:nvSpPr>
          <p:cNvPr id="23" name="Rechteck 22"/>
          <p:cNvSpPr/>
          <p:nvPr userDrawn="1"/>
        </p:nvSpPr>
        <p:spPr>
          <a:xfrm>
            <a:off x="587466" y="7142170"/>
            <a:ext cx="3056441" cy="4816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5" name="Rechteck 24"/>
          <p:cNvSpPr/>
          <p:nvPr userDrawn="1"/>
        </p:nvSpPr>
        <p:spPr>
          <a:xfrm>
            <a:off x="17727457" y="7142170"/>
            <a:ext cx="3056441" cy="48165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6" name="Rechteck 25"/>
          <p:cNvSpPr/>
          <p:nvPr userDrawn="1"/>
        </p:nvSpPr>
        <p:spPr>
          <a:xfrm>
            <a:off x="14299460" y="7142170"/>
            <a:ext cx="3056441" cy="481658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7" name="Rechteck 26"/>
          <p:cNvSpPr/>
          <p:nvPr userDrawn="1"/>
        </p:nvSpPr>
        <p:spPr>
          <a:xfrm>
            <a:off x="10871461" y="7142170"/>
            <a:ext cx="3056441" cy="48165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8" name="Rechteck 27"/>
          <p:cNvSpPr/>
          <p:nvPr userDrawn="1"/>
        </p:nvSpPr>
        <p:spPr>
          <a:xfrm>
            <a:off x="4015466" y="7142170"/>
            <a:ext cx="3056441" cy="48165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9" name="Rechteck 28"/>
          <p:cNvSpPr/>
          <p:nvPr userDrawn="1"/>
        </p:nvSpPr>
        <p:spPr>
          <a:xfrm>
            <a:off x="14301786" y="12546220"/>
            <a:ext cx="3056441" cy="48165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0" name="Rechteck 29"/>
          <p:cNvSpPr/>
          <p:nvPr userDrawn="1"/>
        </p:nvSpPr>
        <p:spPr>
          <a:xfrm>
            <a:off x="7445787" y="12546220"/>
            <a:ext cx="3056441" cy="4816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1" name="Rechteck 30"/>
          <p:cNvSpPr/>
          <p:nvPr userDrawn="1"/>
        </p:nvSpPr>
        <p:spPr>
          <a:xfrm>
            <a:off x="4015463" y="12546220"/>
            <a:ext cx="3056441" cy="48165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2" name="Rechteck 31"/>
          <p:cNvSpPr/>
          <p:nvPr userDrawn="1"/>
        </p:nvSpPr>
        <p:spPr>
          <a:xfrm>
            <a:off x="587466" y="12546220"/>
            <a:ext cx="3056441" cy="481658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3" name="Rechteck 32"/>
          <p:cNvSpPr/>
          <p:nvPr userDrawn="1"/>
        </p:nvSpPr>
        <p:spPr>
          <a:xfrm>
            <a:off x="17729784" y="12546220"/>
            <a:ext cx="3056441" cy="48165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34" name="Rechteck 33"/>
          <p:cNvSpPr/>
          <p:nvPr userDrawn="1"/>
        </p:nvSpPr>
        <p:spPr>
          <a:xfrm>
            <a:off x="10873786" y="12546220"/>
            <a:ext cx="3056441" cy="48165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tx1"/>
                </a:solidFill>
              </a:rPr>
              <a:t>Lorem</a:t>
            </a:r>
            <a:r>
              <a:rPr lang="de-DE" dirty="0" smtClean="0">
                <a:solidFill>
                  <a:schemeClr val="tx1"/>
                </a:solidFill>
              </a:rPr>
              <a:t> </a:t>
            </a:r>
            <a:r>
              <a:rPr lang="de-DE" dirty="0" err="1" smtClean="0">
                <a:solidFill>
                  <a:schemeClr val="tx1"/>
                </a:solidFill>
              </a:rPr>
              <a:t>Ipsum</a:t>
            </a:r>
            <a:endParaRPr lang="de-DE" dirty="0">
              <a:solidFill>
                <a:schemeClr val="tx1"/>
              </a:solidFill>
            </a:endParaRPr>
          </a:p>
        </p:txBody>
      </p:sp>
      <p:sp>
        <p:nvSpPr>
          <p:cNvPr id="2" name="Textfeld 1"/>
          <p:cNvSpPr txBox="1"/>
          <p:nvPr userDrawn="1"/>
        </p:nvSpPr>
        <p:spPr>
          <a:xfrm>
            <a:off x="586696" y="17998582"/>
            <a:ext cx="20214997" cy="865480"/>
          </a:xfrm>
          <a:prstGeom prst="rect">
            <a:avLst/>
          </a:prstGeom>
          <a:noFill/>
        </p:spPr>
        <p:txBody>
          <a:bodyPr wrap="square" lIns="64630" tIns="32315" rIns="64630" bIns="32315" rtlCol="0">
            <a:spAutoFit/>
          </a:bodyPr>
          <a:lstStyle/>
          <a:p>
            <a:r>
              <a:rPr lang="en-US" noProof="0" dirty="0" smtClean="0"/>
              <a:t>Normal</a:t>
            </a:r>
            <a:r>
              <a:rPr lang="en-US" baseline="0" noProof="0" dirty="0" smtClean="0"/>
              <a:t> </a:t>
            </a:r>
            <a:r>
              <a:rPr lang="en-US" noProof="0" dirty="0" smtClean="0"/>
              <a:t>text</a:t>
            </a:r>
            <a:r>
              <a:rPr lang="en-US" baseline="0" noProof="0" dirty="0" smtClean="0"/>
              <a:t>  h</a:t>
            </a:r>
            <a:r>
              <a:rPr lang="en-US" noProof="0" dirty="0" smtClean="0"/>
              <a:t>ighlighting color:</a:t>
            </a:r>
          </a:p>
          <a:p>
            <a:endParaRPr lang="en-US" noProof="0" dirty="0" smtClean="0"/>
          </a:p>
          <a:p>
            <a:endParaRPr lang="en-US" noProof="0" dirty="0" smtClean="0"/>
          </a:p>
          <a:p>
            <a:r>
              <a:rPr lang="en-US" noProof="0" dirty="0" smtClean="0"/>
              <a:t>Text</a:t>
            </a:r>
            <a:r>
              <a:rPr lang="en-US" baseline="0" noProof="0" dirty="0" smtClean="0"/>
              <a:t> color in colored blocks:</a:t>
            </a:r>
          </a:p>
        </p:txBody>
      </p:sp>
      <p:sp>
        <p:nvSpPr>
          <p:cNvPr id="3" name="Rechteck 2"/>
          <p:cNvSpPr/>
          <p:nvPr userDrawn="1"/>
        </p:nvSpPr>
        <p:spPr>
          <a:xfrm>
            <a:off x="8713111" y="18057813"/>
            <a:ext cx="12070786" cy="280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ctr"/>
          <a:lstStyle/>
          <a:p>
            <a:pPr algn="ctr"/>
            <a:endParaRPr lang="de-DE"/>
          </a:p>
        </p:txBody>
      </p:sp>
      <p:sp>
        <p:nvSpPr>
          <p:cNvPr id="4" name="Rechteck 3"/>
          <p:cNvSpPr/>
          <p:nvPr userDrawn="1"/>
        </p:nvSpPr>
        <p:spPr>
          <a:xfrm>
            <a:off x="8674181" y="20859543"/>
            <a:ext cx="12127513" cy="2543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ctr"/>
          <a:lstStyle/>
          <a:p>
            <a:endParaRPr lang="de-DE" baseline="0" dirty="0" smtClean="0"/>
          </a:p>
        </p:txBody>
      </p:sp>
      <p:sp>
        <p:nvSpPr>
          <p:cNvPr id="18" name="Fußzeilenplatzhalter 4"/>
          <p:cNvSpPr>
            <a:spLocks noGrp="1"/>
          </p:cNvSpPr>
          <p:nvPr>
            <p:ph type="ftr" sz="quarter" idx="3"/>
          </p:nvPr>
        </p:nvSpPr>
        <p:spPr>
          <a:xfrm>
            <a:off x="8674183" y="29441245"/>
            <a:ext cx="4040029" cy="833968"/>
          </a:xfrm>
          <a:prstGeom prst="rect">
            <a:avLst/>
          </a:prstGeom>
        </p:spPr>
        <p:txBody>
          <a:bodyPr vert="horz" lIns="64626" tIns="32313" rIns="64626" bIns="32313" rtlCol="0" anchor="ctr"/>
          <a:lstStyle>
            <a:lvl1pPr algn="ctr">
              <a:defRPr sz="800">
                <a:solidFill>
                  <a:schemeClr val="tx1">
                    <a:tint val="75000"/>
                  </a:schemeClr>
                </a:solidFill>
              </a:defRPr>
            </a:lvl1pPr>
          </a:lstStyle>
          <a:p>
            <a:r>
              <a:rPr lang="en-US" noProof="0" dirty="0" smtClean="0"/>
              <a:t>Presenter</a:t>
            </a:r>
            <a:endParaRPr lang="en-US" noProof="0" dirty="0"/>
          </a:p>
        </p:txBody>
      </p:sp>
      <p:sp>
        <p:nvSpPr>
          <p:cNvPr id="39" name="Textfeld 38"/>
          <p:cNvSpPr txBox="1"/>
          <p:nvPr userDrawn="1"/>
        </p:nvSpPr>
        <p:spPr>
          <a:xfrm>
            <a:off x="4239940" y="5570172"/>
            <a:ext cx="559162" cy="176046"/>
          </a:xfrm>
          <a:prstGeom prst="rect">
            <a:avLst/>
          </a:prstGeom>
          <a:noFill/>
        </p:spPr>
        <p:txBody>
          <a:bodyPr wrap="square" lIns="34196" tIns="17097" rIns="34196" bIns="17097" rtlCol="0" anchor="b">
            <a:spAutoFit/>
          </a:bodyPr>
          <a:lstStyle/>
          <a:p>
            <a:r>
              <a:rPr lang="de-DE" sz="900" b="0" i="0" dirty="0" smtClean="0">
                <a:solidFill>
                  <a:schemeClr val="tx2"/>
                </a:solidFill>
                <a:effectLst/>
                <a:latin typeface="Arial"/>
                <a:cs typeface="Arial"/>
              </a:rPr>
              <a:t>►</a:t>
            </a:r>
            <a:endParaRPr lang="de-DE" sz="900" b="0" i="0" dirty="0">
              <a:solidFill>
                <a:schemeClr val="tx2"/>
              </a:solidFill>
              <a:effectLst/>
            </a:endParaRPr>
          </a:p>
        </p:txBody>
      </p:sp>
      <p:sp>
        <p:nvSpPr>
          <p:cNvPr id="5" name="Textfeld 4"/>
          <p:cNvSpPr txBox="1"/>
          <p:nvPr userDrawn="1"/>
        </p:nvSpPr>
        <p:spPr>
          <a:xfrm>
            <a:off x="1010009" y="4356428"/>
            <a:ext cx="3298932" cy="250336"/>
          </a:xfrm>
          <a:prstGeom prst="rect">
            <a:avLst/>
          </a:prstGeom>
          <a:noFill/>
        </p:spPr>
        <p:txBody>
          <a:bodyPr wrap="square" lIns="64630" tIns="32315" rIns="64630" bIns="32315" rtlCol="0">
            <a:spAutoFit/>
          </a:bodyPr>
          <a:lstStyle/>
          <a:p>
            <a:pPr algn="r"/>
            <a:r>
              <a:rPr lang="de-DE" sz="1200" dirty="0" smtClean="0">
                <a:solidFill>
                  <a:schemeClr val="tx2"/>
                </a:solidFill>
              </a:rPr>
              <a:t>Chapter</a:t>
            </a:r>
            <a:endParaRPr lang="de-DE" sz="1200" dirty="0">
              <a:solidFill>
                <a:schemeClr val="tx2"/>
              </a:solidFill>
            </a:endParaRPr>
          </a:p>
        </p:txBody>
      </p:sp>
      <p:sp>
        <p:nvSpPr>
          <p:cNvPr id="7" name="Textfeld 6"/>
          <p:cNvSpPr txBox="1"/>
          <p:nvPr userDrawn="1"/>
        </p:nvSpPr>
        <p:spPr>
          <a:xfrm>
            <a:off x="4882941" y="6004172"/>
            <a:ext cx="15523689" cy="544207"/>
          </a:xfrm>
          <a:prstGeom prst="rect">
            <a:avLst/>
          </a:prstGeom>
          <a:noFill/>
        </p:spPr>
        <p:txBody>
          <a:bodyPr wrap="square" lIns="64630" tIns="32315" rIns="64630" bIns="32315" rtlCol="0" anchor="b">
            <a:spAutoFit/>
          </a:bodyPr>
          <a:lstStyle/>
          <a:p>
            <a:r>
              <a:rPr lang="de-DE" sz="3100" dirty="0" smtClean="0">
                <a:solidFill>
                  <a:schemeClr val="tx2"/>
                </a:solidFill>
              </a:rPr>
              <a:t>Slide Title</a:t>
            </a:r>
            <a:endParaRPr lang="de-DE" sz="3100" dirty="0">
              <a:solidFill>
                <a:schemeClr val="tx2"/>
              </a:solidFill>
            </a:endParaRPr>
          </a:p>
        </p:txBody>
      </p:sp>
      <p:sp>
        <p:nvSpPr>
          <p:cNvPr id="41"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cxnSp>
        <p:nvCxnSpPr>
          <p:cNvPr id="38" name="Gerade Verbindung 37"/>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750749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elcome">
    <p:spTree>
      <p:nvGrpSpPr>
        <p:cNvPr id="1" name=""/>
        <p:cNvGrpSpPr/>
        <p:nvPr/>
      </p:nvGrpSpPr>
      <p:grpSpPr>
        <a:xfrm>
          <a:off x="0" y="0"/>
          <a:ext cx="0" cy="0"/>
          <a:chOff x="0" y="0"/>
          <a:chExt cx="0" cy="0"/>
        </a:xfrm>
      </p:grpSpPr>
      <p:sp>
        <p:nvSpPr>
          <p:cNvPr id="22" name="Rechteck 21"/>
          <p:cNvSpPr/>
          <p:nvPr userDrawn="1"/>
        </p:nvSpPr>
        <p:spPr>
          <a:xfrm>
            <a:off x="1" y="23722594"/>
            <a:ext cx="21388388" cy="655261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lIns="64630" tIns="32315" rIns="64630" bIns="32315" rtlCol="0" anchor="ctr"/>
          <a:lstStyle/>
          <a:p>
            <a:pPr algn="ctr"/>
            <a:endParaRPr lang="de-DE"/>
          </a:p>
        </p:txBody>
      </p:sp>
      <p:sp>
        <p:nvSpPr>
          <p:cNvPr id="17" name="Rechteck 16"/>
          <p:cNvSpPr/>
          <p:nvPr userDrawn="1"/>
        </p:nvSpPr>
        <p:spPr>
          <a:xfrm>
            <a:off x="1" y="-2"/>
            <a:ext cx="21388388" cy="65526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lIns="64630" tIns="32315" rIns="64630" bIns="32315" rtlCol="0" anchor="ctr"/>
          <a:lstStyle/>
          <a:p>
            <a:pPr algn="ctr"/>
            <a:endParaRPr lang="de-DE"/>
          </a:p>
        </p:txBody>
      </p:sp>
      <p:sp>
        <p:nvSpPr>
          <p:cNvPr id="5" name="Textfeld 4"/>
          <p:cNvSpPr txBox="1"/>
          <p:nvPr userDrawn="1"/>
        </p:nvSpPr>
        <p:spPr>
          <a:xfrm>
            <a:off x="1010008" y="6552620"/>
            <a:ext cx="7745866" cy="5725662"/>
          </a:xfrm>
          <a:prstGeom prst="rect">
            <a:avLst/>
          </a:prstGeom>
          <a:noFill/>
        </p:spPr>
        <p:txBody>
          <a:bodyPr wrap="square" lIns="64630" tIns="32315" rIns="64630" bIns="32315" rtlCol="0" anchor="ctr" anchorCtr="0">
            <a:noAutofit/>
          </a:bodyPr>
          <a:lstStyle/>
          <a:p>
            <a:r>
              <a:rPr lang="en-US" sz="4200" noProof="0" dirty="0" smtClean="0">
                <a:solidFill>
                  <a:schemeClr val="bg2">
                    <a:lumMod val="40000"/>
                    <a:lumOff val="60000"/>
                  </a:schemeClr>
                </a:solidFill>
                <a:latin typeface="+mj-lt"/>
                <a:cs typeface="Aharoni" pitchFamily="2" charset="-79"/>
              </a:rPr>
              <a:t>Welcome</a:t>
            </a:r>
            <a:endParaRPr lang="en-US" sz="4700" noProof="0" dirty="0">
              <a:solidFill>
                <a:schemeClr val="bg2">
                  <a:lumMod val="40000"/>
                  <a:lumOff val="60000"/>
                </a:schemeClr>
              </a:solidFill>
              <a:latin typeface="+mj-lt"/>
              <a:cs typeface="Aharoni" pitchFamily="2" charset="-79"/>
            </a:endParaRPr>
          </a:p>
        </p:txBody>
      </p:sp>
      <p:grpSp>
        <p:nvGrpSpPr>
          <p:cNvPr id="2" name="Gruppieren 1"/>
          <p:cNvGrpSpPr/>
          <p:nvPr userDrawn="1"/>
        </p:nvGrpSpPr>
        <p:grpSpPr>
          <a:xfrm>
            <a:off x="14389485" y="25539203"/>
            <a:ext cx="6762249" cy="2154873"/>
            <a:chOff x="6151817" y="5785190"/>
            <a:chExt cx="2891008" cy="488126"/>
          </a:xfrm>
        </p:grpSpPr>
        <p:pic>
          <p:nvPicPr>
            <p:cNvPr id="7" name="Grafik 6"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chemeClr val="tx1"/>
              </a:solidFill>
            </a:ln>
            <a:effectLst>
              <a:reflection blurRad="50800" stA="61000" endPos="52000" dir="5400000" sy="-100000" algn="bl" rotWithShape="0"/>
            </a:effectLst>
          </p:spPr>
        </p:pic>
        <p:pic>
          <p:nvPicPr>
            <p:cNvPr id="8"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chemeClr val="tx1"/>
              </a:solidFill>
              <a:miter lim="800000"/>
              <a:headEnd/>
              <a:tailEnd/>
            </a:ln>
            <a:effectLst>
              <a:reflection blurRad="50800" stA="61000" endPos="52000" dir="5400000" sy="-100000" algn="bl" rotWithShape="0"/>
            </a:effectLst>
          </p:spPr>
        </p:pic>
      </p:grpSp>
      <p:sp>
        <p:nvSpPr>
          <p:cNvPr id="15" name="Textfeld 14"/>
          <p:cNvSpPr txBox="1"/>
          <p:nvPr userDrawn="1"/>
        </p:nvSpPr>
        <p:spPr>
          <a:xfrm>
            <a:off x="8755873" y="17996935"/>
            <a:ext cx="11622510" cy="5529429"/>
          </a:xfrm>
          <a:prstGeom prst="rect">
            <a:avLst/>
          </a:prstGeom>
          <a:noFill/>
        </p:spPr>
        <p:txBody>
          <a:bodyPr wrap="square" lIns="64630" tIns="32315" rIns="64630" bIns="32315" rtlCol="0" anchor="ctr" anchorCtr="0">
            <a:noAutofit/>
          </a:bodyPr>
          <a:lstStyle/>
          <a:p>
            <a:r>
              <a:rPr lang="de-DE" sz="4200" noProof="0" dirty="0" smtClean="0">
                <a:solidFill>
                  <a:schemeClr val="bg2">
                    <a:lumMod val="40000"/>
                    <a:lumOff val="60000"/>
                  </a:schemeClr>
                </a:solidFill>
                <a:latin typeface="+mj-lt"/>
                <a:cs typeface="Aharoni" pitchFamily="2" charset="-79"/>
              </a:rPr>
              <a:t>Welcome Text</a:t>
            </a:r>
            <a:endParaRPr lang="de-DE" sz="4200" dirty="0">
              <a:solidFill>
                <a:schemeClr val="bg2">
                  <a:lumMod val="40000"/>
                  <a:lumOff val="60000"/>
                </a:schemeClr>
              </a:solidFill>
              <a:latin typeface="+mj-lt"/>
              <a:cs typeface="Aharoni" pitchFamily="2" charset="-79"/>
            </a:endParaRPr>
          </a:p>
        </p:txBody>
      </p:sp>
    </p:spTree>
    <p:extLst>
      <p:ext uri="{BB962C8B-B14F-4D97-AF65-F5344CB8AC3E}">
        <p14:creationId xmlns:p14="http://schemas.microsoft.com/office/powerpoint/2010/main" xmlns="" val="31032432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4882943" y="17996935"/>
            <a:ext cx="15495440" cy="5725666"/>
          </a:xfrm>
          <a:prstGeom prst="rect">
            <a:avLst/>
          </a:prstGeom>
        </p:spPr>
        <p:txBody>
          <a:bodyPr lIns="64626" tIns="32313" rIns="64626" bIns="32313" anchor="ctr"/>
          <a:lstStyle>
            <a:lvl1pPr marL="0" indent="0" algn="r">
              <a:buNone/>
              <a:defRPr baseline="0">
                <a:solidFill>
                  <a:schemeClr val="bg2">
                    <a:lumMod val="40000"/>
                    <a:lumOff val="60000"/>
                  </a:schemeClr>
                </a:solidFill>
                <a:latin typeface="+mn-lt"/>
              </a:defRPr>
            </a:lvl1pPr>
            <a:lvl2pPr marL="323131" indent="0" algn="ctr">
              <a:buNone/>
              <a:defRPr>
                <a:solidFill>
                  <a:schemeClr val="tx1">
                    <a:tint val="75000"/>
                  </a:schemeClr>
                </a:solidFill>
              </a:defRPr>
            </a:lvl2pPr>
            <a:lvl3pPr marL="646263" indent="0" algn="ctr">
              <a:buNone/>
              <a:defRPr>
                <a:solidFill>
                  <a:schemeClr val="tx1">
                    <a:tint val="75000"/>
                  </a:schemeClr>
                </a:solidFill>
              </a:defRPr>
            </a:lvl3pPr>
            <a:lvl4pPr marL="969395" indent="0" algn="ctr">
              <a:buNone/>
              <a:defRPr>
                <a:solidFill>
                  <a:schemeClr val="tx1">
                    <a:tint val="75000"/>
                  </a:schemeClr>
                </a:solidFill>
              </a:defRPr>
            </a:lvl4pPr>
            <a:lvl5pPr marL="1292526" indent="0" algn="ctr">
              <a:buNone/>
              <a:defRPr>
                <a:solidFill>
                  <a:schemeClr val="tx1">
                    <a:tint val="75000"/>
                  </a:schemeClr>
                </a:solidFill>
              </a:defRPr>
            </a:lvl5pPr>
            <a:lvl6pPr marL="1615658" indent="0" algn="ctr">
              <a:buNone/>
              <a:defRPr>
                <a:solidFill>
                  <a:schemeClr val="tx1">
                    <a:tint val="75000"/>
                  </a:schemeClr>
                </a:solidFill>
              </a:defRPr>
            </a:lvl6pPr>
            <a:lvl7pPr marL="1938789" indent="0" algn="ctr">
              <a:buNone/>
              <a:defRPr>
                <a:solidFill>
                  <a:schemeClr val="tx1">
                    <a:tint val="75000"/>
                  </a:schemeClr>
                </a:solidFill>
              </a:defRPr>
            </a:lvl7pPr>
            <a:lvl8pPr marL="2261920" indent="0" algn="ctr">
              <a:buNone/>
              <a:defRPr>
                <a:solidFill>
                  <a:schemeClr val="tx1">
                    <a:tint val="75000"/>
                  </a:schemeClr>
                </a:solidFill>
              </a:defRPr>
            </a:lvl8pPr>
            <a:lvl9pPr marL="2585052" indent="0" algn="ctr">
              <a:buNone/>
              <a:defRPr>
                <a:solidFill>
                  <a:schemeClr val="tx1">
                    <a:tint val="75000"/>
                  </a:schemeClr>
                </a:solidFill>
              </a:defRPr>
            </a:lvl9pPr>
          </a:lstStyle>
          <a:p>
            <a:r>
              <a:rPr lang="de-DE" dirty="0" err="1" smtClean="0"/>
              <a:t>Presentation</a:t>
            </a:r>
            <a:r>
              <a:rPr lang="de-DE" dirty="0" smtClean="0"/>
              <a:t> Title</a:t>
            </a:r>
          </a:p>
        </p:txBody>
      </p:sp>
      <p:sp>
        <p:nvSpPr>
          <p:cNvPr id="4" name="Textplatzhalter 3"/>
          <p:cNvSpPr>
            <a:spLocks noGrp="1"/>
          </p:cNvSpPr>
          <p:nvPr>
            <p:ph type="body" sz="quarter" idx="10" hasCustomPrompt="1"/>
          </p:nvPr>
        </p:nvSpPr>
        <p:spPr>
          <a:xfrm>
            <a:off x="12632519" y="16560259"/>
            <a:ext cx="7745864" cy="1436674"/>
          </a:xfrm>
          <a:prstGeom prst="rect">
            <a:avLst/>
          </a:prstGeom>
        </p:spPr>
        <p:txBody>
          <a:bodyPr lIns="64630" tIns="32315" rIns="64630" bIns="32315"/>
          <a:lstStyle>
            <a:lvl1pPr algn="r">
              <a:defRPr lang="de-DE" sz="1300" i="1" kern="1200" baseline="0" smtClean="0">
                <a:solidFill>
                  <a:schemeClr val="bg2">
                    <a:lumMod val="40000"/>
                    <a:lumOff val="60000"/>
                  </a:schemeClr>
                </a:solidFill>
                <a:latin typeface="+mn-lt"/>
                <a:ea typeface="+mn-ea"/>
                <a:cs typeface="+mn-cs"/>
              </a:defRPr>
            </a:lvl1pPr>
          </a:lstStyle>
          <a:p>
            <a:pPr lvl="0"/>
            <a:r>
              <a:rPr lang="de-DE" dirty="0" err="1" smtClean="0"/>
              <a:t>Presenters</a:t>
            </a:r>
            <a:r>
              <a:rPr lang="de-DE" dirty="0" smtClean="0"/>
              <a:t> Name</a:t>
            </a:r>
            <a:endParaRPr lang="de-DE" dirty="0"/>
          </a:p>
        </p:txBody>
      </p:sp>
      <p:grpSp>
        <p:nvGrpSpPr>
          <p:cNvPr id="8" name="Gruppieren 7"/>
          <p:cNvGrpSpPr/>
          <p:nvPr userDrawn="1"/>
        </p:nvGrpSpPr>
        <p:grpSpPr>
          <a:xfrm>
            <a:off x="14389485" y="25539203"/>
            <a:ext cx="6762249" cy="2154873"/>
            <a:chOff x="6151817" y="5785190"/>
            <a:chExt cx="2891008" cy="488126"/>
          </a:xfrm>
        </p:grpSpPr>
        <p:pic>
          <p:nvPicPr>
            <p:cNvPr id="10" name="Grafik 9"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chemeClr val="tx1"/>
              </a:solidFill>
            </a:ln>
            <a:effectLst>
              <a:reflection blurRad="50800" stA="61000" endPos="52000" dir="5400000" sy="-100000" algn="bl" rotWithShape="0"/>
            </a:effectLst>
          </p:spPr>
        </p:pic>
        <p:pic>
          <p:nvPicPr>
            <p:cNvPr id="12"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chemeClr val="tx1"/>
              </a:solidFill>
              <a:miter lim="800000"/>
              <a:headEnd/>
              <a:tailEnd/>
            </a:ln>
            <a:effectLst>
              <a:reflection blurRad="50800" stA="61000" endPos="52000" dir="5400000" sy="-100000" algn="bl" rotWithShape="0"/>
            </a:effectLst>
          </p:spPr>
        </p:pic>
      </p:grpSp>
      <p:sp>
        <p:nvSpPr>
          <p:cNvPr id="14" name="Textfeld 13"/>
          <p:cNvSpPr txBox="1"/>
          <p:nvPr userDrawn="1"/>
        </p:nvSpPr>
        <p:spPr>
          <a:xfrm>
            <a:off x="1010009" y="6552626"/>
            <a:ext cx="11622510" cy="5697625"/>
          </a:xfrm>
          <a:prstGeom prst="rect">
            <a:avLst/>
          </a:prstGeom>
          <a:noFill/>
        </p:spPr>
        <p:txBody>
          <a:bodyPr wrap="square" lIns="64630" tIns="32315" rIns="64630" bIns="32315" rtlCol="0" anchor="ctr" anchorCtr="0">
            <a:noAutofit/>
          </a:bodyPr>
          <a:lstStyle/>
          <a:p>
            <a:r>
              <a:rPr lang="de-DE" sz="3100" dirty="0" smtClean="0">
                <a:solidFill>
                  <a:schemeClr val="bg2">
                    <a:lumMod val="20000"/>
                    <a:lumOff val="80000"/>
                  </a:schemeClr>
                </a:solidFill>
              </a:rPr>
              <a:t>&lt;</a:t>
            </a:r>
            <a:r>
              <a:rPr lang="de-DE" sz="3100" dirty="0" err="1" smtClean="0">
                <a:solidFill>
                  <a:schemeClr val="bg2">
                    <a:lumMod val="20000"/>
                    <a:lumOff val="80000"/>
                  </a:schemeClr>
                </a:solidFill>
              </a:rPr>
              <a:t>Lecture</a:t>
            </a:r>
            <a:r>
              <a:rPr lang="de-DE" sz="3100" baseline="0" dirty="0" smtClean="0">
                <a:solidFill>
                  <a:schemeClr val="bg2">
                    <a:lumMod val="20000"/>
                    <a:lumOff val="80000"/>
                  </a:schemeClr>
                </a:solidFill>
              </a:rPr>
              <a:t> &gt;</a:t>
            </a:r>
            <a:endParaRPr lang="en-US" sz="3100" noProof="0" dirty="0">
              <a:solidFill>
                <a:schemeClr val="bg2">
                  <a:lumMod val="20000"/>
                  <a:lumOff val="80000"/>
                </a:schemeClr>
              </a:solidFill>
              <a:latin typeface="+mj-lt"/>
              <a:cs typeface="Aharoni" pitchFamily="2" charset="-79"/>
            </a:endParaRPr>
          </a:p>
        </p:txBody>
      </p:sp>
    </p:spTree>
    <p:extLst>
      <p:ext uri="{BB962C8B-B14F-4D97-AF65-F5344CB8AC3E}">
        <p14:creationId xmlns:p14="http://schemas.microsoft.com/office/powerpoint/2010/main" xmlns="" val="31264939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rmal Text">
    <p:spTree>
      <p:nvGrpSpPr>
        <p:cNvPr id="1" name=""/>
        <p:cNvGrpSpPr/>
        <p:nvPr/>
      </p:nvGrpSpPr>
      <p:grpSpPr>
        <a:xfrm>
          <a:off x="0" y="0"/>
          <a:ext cx="0" cy="0"/>
          <a:chOff x="0" y="0"/>
          <a:chExt cx="0" cy="0"/>
        </a:xfrm>
      </p:grpSpPr>
      <p:sp>
        <p:nvSpPr>
          <p:cNvPr id="12" name="Inhaltsplatzhalter 2"/>
          <p:cNvSpPr>
            <a:spLocks noGrp="1"/>
          </p:cNvSpPr>
          <p:nvPr>
            <p:ph sz="half" idx="1" hasCustomPrompt="1"/>
          </p:nvPr>
        </p:nvSpPr>
        <p:spPr>
          <a:xfrm>
            <a:off x="1010007" y="6552626"/>
            <a:ext cx="19368376" cy="17169970"/>
          </a:xfrm>
          <a:prstGeom prst="rect">
            <a:avLst/>
          </a:prstGeom>
        </p:spPr>
        <p:txBody>
          <a:bodyPr lIns="64626" tIns="32313" rIns="64626" bIns="32313" anchor="t"/>
          <a:lstStyle>
            <a:lvl1pPr>
              <a:defRPr sz="2300" baseline="0">
                <a:solidFill>
                  <a:schemeClr val="bg2">
                    <a:lumMod val="20000"/>
                    <a:lumOff val="80000"/>
                  </a:schemeClr>
                </a:solidFill>
                <a:latin typeface="+mn-lt"/>
              </a:defRPr>
            </a:lvl1pPr>
            <a:lvl2pPr>
              <a:defRPr sz="2100">
                <a:solidFill>
                  <a:schemeClr val="bg2">
                    <a:lumMod val="20000"/>
                    <a:lumOff val="80000"/>
                  </a:schemeClr>
                </a:solidFill>
                <a:latin typeface="+mn-lt"/>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 </a:t>
            </a:r>
            <a:br>
              <a:rPr lang="de-DE" dirty="0" smtClean="0"/>
            </a:br>
            <a:r>
              <a:rPr lang="de-DE" dirty="0" smtClean="0"/>
              <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r>
              <a:rPr lang="de-DE" dirty="0" smtClean="0"/>
              <a:t>. </a:t>
            </a:r>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8" name="Titel 1"/>
          <p:cNvSpPr>
            <a:spLocks noGrp="1"/>
          </p:cNvSpPr>
          <p:nvPr>
            <p:ph type="title" hasCustomPrompt="1"/>
          </p:nvPr>
        </p:nvSpPr>
        <p:spPr>
          <a:xfrm>
            <a:off x="4882943" y="864287"/>
            <a:ext cx="15495440" cy="5684085"/>
          </a:xfrm>
          <a:prstGeom prst="rect">
            <a:avLst/>
          </a:prstGeom>
        </p:spPr>
        <p:txBody>
          <a:bodyPr lIns="34196" tIns="17097" rIns="34196" bIns="17097" anchor="b"/>
          <a:lstStyle>
            <a:lvl1pPr>
              <a:defRPr>
                <a:solidFill>
                  <a:schemeClr val="bg2">
                    <a:lumMod val="40000"/>
                    <a:lumOff val="60000"/>
                  </a:schemeClr>
                </a:solidFill>
                <a:latin typeface="+mj-lt"/>
              </a:defRPr>
            </a:lvl1pPr>
          </a:lstStyle>
          <a:p>
            <a:r>
              <a:rPr lang="de-DE" dirty="0" smtClean="0"/>
              <a:t>Slide Title</a:t>
            </a:r>
            <a:endParaRPr lang="de-DE" dirty="0"/>
          </a:p>
        </p:txBody>
      </p:sp>
      <p:sp>
        <p:nvSpPr>
          <p:cNvPr id="11" name="Textfeld 10"/>
          <p:cNvSpPr txBox="1"/>
          <p:nvPr userDrawn="1"/>
        </p:nvSpPr>
        <p:spPr>
          <a:xfrm>
            <a:off x="4200927" y="5430147"/>
            <a:ext cx="580141" cy="176046"/>
          </a:xfrm>
          <a:prstGeom prst="rect">
            <a:avLst/>
          </a:prstGeom>
          <a:noFill/>
        </p:spPr>
        <p:txBody>
          <a:bodyPr wrap="square" lIns="34196" tIns="17097" rIns="34196" bIns="17097" rtlCol="0" anchor="b">
            <a:spAutoFit/>
          </a:bodyPr>
          <a:lstStyle/>
          <a:p>
            <a:r>
              <a:rPr lang="de-DE" sz="900" b="0" i="0" dirty="0" smtClean="0">
                <a:solidFill>
                  <a:schemeClr val="bg2">
                    <a:lumMod val="40000"/>
                    <a:lumOff val="60000"/>
                  </a:schemeClr>
                </a:solidFill>
                <a:effectLst/>
                <a:latin typeface="Arial"/>
                <a:cs typeface="Arial"/>
              </a:rPr>
              <a:t>►</a:t>
            </a:r>
            <a:endParaRPr lang="de-DE" sz="900" b="0" i="0" dirty="0">
              <a:solidFill>
                <a:schemeClr val="bg2">
                  <a:lumMod val="40000"/>
                  <a:lumOff val="60000"/>
                </a:schemeClr>
              </a:solidFill>
              <a:effectLst/>
            </a:endParaRPr>
          </a:p>
        </p:txBody>
      </p:sp>
      <p:sp>
        <p:nvSpPr>
          <p:cNvPr id="13" name="Textplatzhalter 6"/>
          <p:cNvSpPr>
            <a:spLocks noGrp="1"/>
          </p:cNvSpPr>
          <p:nvPr>
            <p:ph type="body" sz="quarter" idx="15" hasCustomPrompt="1"/>
          </p:nvPr>
        </p:nvSpPr>
        <p:spPr>
          <a:xfrm>
            <a:off x="1010008" y="4191492"/>
            <a:ext cx="3280898" cy="1516542"/>
          </a:xfrm>
          <a:prstGeom prst="rect">
            <a:avLst/>
          </a:prstGeom>
        </p:spPr>
        <p:txBody>
          <a:bodyPr lIns="34196" tIns="17097" rIns="34196" bIns="17097" anchor="b"/>
          <a:lstStyle>
            <a:lvl1pPr algn="r">
              <a:defRPr sz="1200" i="0">
                <a:solidFill>
                  <a:schemeClr val="bg2">
                    <a:lumMod val="40000"/>
                    <a:lumOff val="60000"/>
                  </a:schemeClr>
                </a:solidFill>
                <a:effectLst/>
              </a:defRPr>
            </a:lvl1pPr>
          </a:lstStyle>
          <a:p>
            <a:pPr lvl="0"/>
            <a:r>
              <a:rPr lang="de-DE" dirty="0" err="1" smtClean="0"/>
              <a:t>Section</a:t>
            </a:r>
            <a:r>
              <a:rPr lang="de-DE" dirty="0" smtClean="0"/>
              <a:t> Title</a:t>
            </a:r>
            <a:endParaRPr lang="de-DE" dirty="0"/>
          </a:p>
        </p:txBody>
      </p:sp>
      <p:sp>
        <p:nvSpPr>
          <p:cNvPr id="14"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541333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010007" y="6552626"/>
            <a:ext cx="9431685" cy="17169970"/>
          </a:xfrm>
          <a:prstGeom prst="rect">
            <a:avLst/>
          </a:prstGeom>
        </p:spPr>
        <p:txBody>
          <a:bodyPr lIns="64626" tIns="32313" rIns="64626" bIns="32313"/>
          <a:lstStyle>
            <a:lvl1pPr>
              <a:defRPr sz="2300">
                <a:solidFill>
                  <a:schemeClr val="bg2">
                    <a:lumMod val="20000"/>
                    <a:lumOff val="80000"/>
                  </a:schemeClr>
                </a:solidFill>
              </a:defRPr>
            </a:lvl1pPr>
            <a:lvl2pPr>
              <a:defRPr sz="2100" baseline="0">
                <a:solidFill>
                  <a:schemeClr val="bg2">
                    <a:lumMod val="20000"/>
                    <a:lumOff val="80000"/>
                  </a:schemeClr>
                </a:solidFill>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4" name="Inhaltsplatzhalter 3"/>
          <p:cNvSpPr>
            <a:spLocks noGrp="1"/>
          </p:cNvSpPr>
          <p:nvPr>
            <p:ph sz="half" idx="2" hasCustomPrompt="1"/>
          </p:nvPr>
        </p:nvSpPr>
        <p:spPr>
          <a:xfrm>
            <a:off x="10946698" y="6552626"/>
            <a:ext cx="9431685" cy="17169970"/>
          </a:xfrm>
          <a:prstGeom prst="rect">
            <a:avLst/>
          </a:prstGeom>
        </p:spPr>
        <p:txBody>
          <a:bodyPr lIns="64626" tIns="32313" rIns="64626" bIns="32313"/>
          <a:lstStyle>
            <a:lvl1pPr>
              <a:defRPr sz="2300">
                <a:solidFill>
                  <a:schemeClr val="bg2">
                    <a:lumMod val="20000"/>
                    <a:lumOff val="80000"/>
                  </a:schemeClr>
                </a:solidFill>
              </a:defRPr>
            </a:lvl1pPr>
            <a:lvl2pPr>
              <a:defRPr sz="2100">
                <a:solidFill>
                  <a:schemeClr val="bg2">
                    <a:lumMod val="20000"/>
                    <a:lumOff val="80000"/>
                  </a:schemeClr>
                </a:solidFill>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cxnSp>
        <p:nvCxnSpPr>
          <p:cNvPr id="8" name="Gerade Verbindung 7"/>
          <p:cNvCxnSpPr/>
          <p:nvPr userDrawn="1"/>
        </p:nvCxnSpPr>
        <p:spPr>
          <a:xfrm>
            <a:off x="10694194" y="6713646"/>
            <a:ext cx="0" cy="15894266"/>
          </a:xfrm>
          <a:prstGeom prst="line">
            <a:avLst/>
          </a:prstGeom>
          <a:ln w="19050">
            <a:solidFill>
              <a:schemeClr val="bg2">
                <a:lumMod val="60000"/>
                <a:lumOff val="40000"/>
                <a:alpha val="45000"/>
              </a:schemeClr>
            </a:solidFill>
          </a:ln>
          <a:effectLst/>
        </p:spPr>
        <p:style>
          <a:lnRef idx="1">
            <a:schemeClr val="accent1"/>
          </a:lnRef>
          <a:fillRef idx="0">
            <a:schemeClr val="accent1"/>
          </a:fillRef>
          <a:effectRef idx="0">
            <a:schemeClr val="accent1"/>
          </a:effectRef>
          <a:fontRef idx="minor">
            <a:schemeClr val="tx1"/>
          </a:fontRef>
        </p:style>
      </p:cxnSp>
      <p:sp>
        <p:nvSpPr>
          <p:cNvPr id="9" name="Titel 1"/>
          <p:cNvSpPr>
            <a:spLocks noGrp="1"/>
          </p:cNvSpPr>
          <p:nvPr>
            <p:ph type="title" hasCustomPrompt="1"/>
          </p:nvPr>
        </p:nvSpPr>
        <p:spPr>
          <a:xfrm>
            <a:off x="4882943" y="864287"/>
            <a:ext cx="15495440" cy="5684085"/>
          </a:xfrm>
          <a:prstGeom prst="rect">
            <a:avLst/>
          </a:prstGeom>
        </p:spPr>
        <p:txBody>
          <a:bodyPr lIns="34196" tIns="17097" rIns="34196" bIns="17097" anchor="b"/>
          <a:lstStyle>
            <a:lvl1pPr>
              <a:defRPr>
                <a:solidFill>
                  <a:schemeClr val="bg2">
                    <a:lumMod val="40000"/>
                    <a:lumOff val="60000"/>
                  </a:schemeClr>
                </a:solidFill>
                <a:latin typeface="+mj-lt"/>
              </a:defRPr>
            </a:lvl1pPr>
          </a:lstStyle>
          <a:p>
            <a:r>
              <a:rPr lang="de-DE" dirty="0" smtClean="0"/>
              <a:t>Slide Title</a:t>
            </a:r>
            <a:endParaRPr lang="de-DE" dirty="0"/>
          </a:p>
        </p:txBody>
      </p:sp>
      <p:sp>
        <p:nvSpPr>
          <p:cNvPr id="10" name="Textfeld 9"/>
          <p:cNvSpPr txBox="1"/>
          <p:nvPr userDrawn="1"/>
        </p:nvSpPr>
        <p:spPr>
          <a:xfrm>
            <a:off x="4200927" y="5430147"/>
            <a:ext cx="580141" cy="176046"/>
          </a:xfrm>
          <a:prstGeom prst="rect">
            <a:avLst/>
          </a:prstGeom>
          <a:noFill/>
        </p:spPr>
        <p:txBody>
          <a:bodyPr wrap="square" lIns="34196" tIns="17097" rIns="34196" bIns="17097" rtlCol="0" anchor="b">
            <a:spAutoFit/>
          </a:bodyPr>
          <a:lstStyle/>
          <a:p>
            <a:r>
              <a:rPr lang="de-DE" sz="900" b="0" i="0" dirty="0" smtClean="0">
                <a:solidFill>
                  <a:schemeClr val="bg2">
                    <a:lumMod val="40000"/>
                    <a:lumOff val="60000"/>
                  </a:schemeClr>
                </a:solidFill>
                <a:effectLst/>
                <a:latin typeface="Arial"/>
                <a:cs typeface="Arial"/>
              </a:rPr>
              <a:t>►</a:t>
            </a:r>
            <a:endParaRPr lang="de-DE" sz="900" b="0" i="0" dirty="0">
              <a:solidFill>
                <a:schemeClr val="bg2">
                  <a:lumMod val="40000"/>
                  <a:lumOff val="60000"/>
                </a:schemeClr>
              </a:solidFill>
              <a:effectLst/>
            </a:endParaRPr>
          </a:p>
        </p:txBody>
      </p:sp>
      <p:sp>
        <p:nvSpPr>
          <p:cNvPr id="11" name="Textplatzhalter 6"/>
          <p:cNvSpPr>
            <a:spLocks noGrp="1"/>
          </p:cNvSpPr>
          <p:nvPr>
            <p:ph type="body" sz="quarter" idx="15" hasCustomPrompt="1"/>
          </p:nvPr>
        </p:nvSpPr>
        <p:spPr>
          <a:xfrm>
            <a:off x="1010008" y="4191492"/>
            <a:ext cx="3280898" cy="1516542"/>
          </a:xfrm>
          <a:prstGeom prst="rect">
            <a:avLst/>
          </a:prstGeom>
        </p:spPr>
        <p:txBody>
          <a:bodyPr lIns="34196" tIns="17097" rIns="34196" bIns="17097" anchor="b"/>
          <a:lstStyle>
            <a:lvl1pPr algn="r">
              <a:defRPr sz="1200" i="0">
                <a:solidFill>
                  <a:schemeClr val="bg2">
                    <a:lumMod val="40000"/>
                    <a:lumOff val="60000"/>
                  </a:schemeClr>
                </a:solidFill>
                <a:effectLst/>
              </a:defRPr>
            </a:lvl1pPr>
          </a:lstStyle>
          <a:p>
            <a:pPr lvl="0"/>
            <a:r>
              <a:rPr lang="de-DE" dirty="0" err="1" smtClean="0"/>
              <a:t>Section</a:t>
            </a:r>
            <a:r>
              <a:rPr lang="de-DE" dirty="0" smtClean="0"/>
              <a:t> Title</a:t>
            </a:r>
            <a:endParaRPr lang="de-DE" dirty="0"/>
          </a:p>
        </p:txBody>
      </p:sp>
      <p:sp>
        <p:nvSpPr>
          <p:cNvPr id="12"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37984101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4882943" y="17996939"/>
            <a:ext cx="15495440" cy="5725658"/>
          </a:xfrm>
          <a:prstGeom prst="rect">
            <a:avLst/>
          </a:prstGeom>
        </p:spPr>
        <p:txBody>
          <a:bodyPr lIns="64626" tIns="32313" rIns="64626" bIns="32313" anchor="ctr"/>
          <a:lstStyle>
            <a:lvl1pPr marL="0" indent="0" algn="r">
              <a:buNone/>
              <a:defRPr baseline="0">
                <a:solidFill>
                  <a:schemeClr val="bg2">
                    <a:lumMod val="20000"/>
                    <a:lumOff val="80000"/>
                  </a:schemeClr>
                </a:solidFill>
                <a:latin typeface="+mn-lt"/>
              </a:defRPr>
            </a:lvl1pPr>
            <a:lvl2pPr marL="323131" indent="0" algn="ctr">
              <a:buNone/>
              <a:defRPr>
                <a:solidFill>
                  <a:schemeClr val="tx1">
                    <a:tint val="75000"/>
                  </a:schemeClr>
                </a:solidFill>
              </a:defRPr>
            </a:lvl2pPr>
            <a:lvl3pPr marL="646263" indent="0" algn="ctr">
              <a:buNone/>
              <a:defRPr>
                <a:solidFill>
                  <a:schemeClr val="tx1">
                    <a:tint val="75000"/>
                  </a:schemeClr>
                </a:solidFill>
              </a:defRPr>
            </a:lvl3pPr>
            <a:lvl4pPr marL="969395" indent="0" algn="ctr">
              <a:buNone/>
              <a:defRPr>
                <a:solidFill>
                  <a:schemeClr val="tx1">
                    <a:tint val="75000"/>
                  </a:schemeClr>
                </a:solidFill>
              </a:defRPr>
            </a:lvl4pPr>
            <a:lvl5pPr marL="1292526" indent="0" algn="ctr">
              <a:buNone/>
              <a:defRPr>
                <a:solidFill>
                  <a:schemeClr val="tx1">
                    <a:tint val="75000"/>
                  </a:schemeClr>
                </a:solidFill>
              </a:defRPr>
            </a:lvl5pPr>
            <a:lvl6pPr marL="1615658" indent="0" algn="ctr">
              <a:buNone/>
              <a:defRPr>
                <a:solidFill>
                  <a:schemeClr val="tx1">
                    <a:tint val="75000"/>
                  </a:schemeClr>
                </a:solidFill>
              </a:defRPr>
            </a:lvl6pPr>
            <a:lvl7pPr marL="1938789" indent="0" algn="ctr">
              <a:buNone/>
              <a:defRPr>
                <a:solidFill>
                  <a:schemeClr val="tx1">
                    <a:tint val="75000"/>
                  </a:schemeClr>
                </a:solidFill>
              </a:defRPr>
            </a:lvl7pPr>
            <a:lvl8pPr marL="2261920" indent="0" algn="ctr">
              <a:buNone/>
              <a:defRPr>
                <a:solidFill>
                  <a:schemeClr val="tx1">
                    <a:tint val="75000"/>
                  </a:schemeClr>
                </a:solidFill>
              </a:defRPr>
            </a:lvl8pPr>
            <a:lvl9pPr marL="2585052" indent="0" algn="ctr">
              <a:buNone/>
              <a:defRPr>
                <a:solidFill>
                  <a:schemeClr val="tx1">
                    <a:tint val="75000"/>
                  </a:schemeClr>
                </a:solidFill>
              </a:defRPr>
            </a:lvl9pPr>
          </a:lstStyle>
          <a:p>
            <a:r>
              <a:rPr lang="de-DE" dirty="0" smtClean="0"/>
              <a:t>Transition Title, e.g. Chapter</a:t>
            </a:r>
          </a:p>
        </p:txBody>
      </p:sp>
      <p:grpSp>
        <p:nvGrpSpPr>
          <p:cNvPr id="6" name="Gruppieren 5"/>
          <p:cNvGrpSpPr/>
          <p:nvPr userDrawn="1"/>
        </p:nvGrpSpPr>
        <p:grpSpPr>
          <a:xfrm>
            <a:off x="14389485" y="25539203"/>
            <a:ext cx="6762249" cy="2154873"/>
            <a:chOff x="6151817" y="5785190"/>
            <a:chExt cx="2891008" cy="488126"/>
          </a:xfrm>
        </p:grpSpPr>
        <p:pic>
          <p:nvPicPr>
            <p:cNvPr id="7" name="Grafik 6"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chemeClr val="tx1"/>
              </a:solidFill>
            </a:ln>
            <a:effectLst>
              <a:reflection blurRad="50800" stA="61000" endPos="52000" dir="5400000" sy="-100000" algn="bl" rotWithShape="0"/>
            </a:effectLst>
          </p:spPr>
        </p:pic>
        <p:pic>
          <p:nvPicPr>
            <p:cNvPr id="8"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chemeClr val="tx1"/>
              </a:solidFill>
              <a:miter lim="800000"/>
              <a:headEnd/>
              <a:tailEnd/>
            </a:ln>
            <a:effectLst>
              <a:reflection blurRad="50800" stA="61000" endPos="52000" dir="5400000" sy="-100000" algn="bl" rotWithShape="0"/>
            </a:effectLst>
          </p:spPr>
        </p:pic>
      </p:grpSp>
    </p:spTree>
    <p:extLst>
      <p:ext uri="{BB962C8B-B14F-4D97-AF65-F5344CB8AC3E}">
        <p14:creationId xmlns:p14="http://schemas.microsoft.com/office/powerpoint/2010/main" xmlns="" val="10505920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
        <p:cNvGrpSpPr/>
        <p:nvPr/>
      </p:nvGrpSpPr>
      <p:grpSpPr>
        <a:xfrm>
          <a:off x="0" y="0"/>
          <a:ext cx="0" cy="0"/>
          <a:chOff x="0" y="0"/>
          <a:chExt cx="0" cy="0"/>
        </a:xfrm>
      </p:grpSpPr>
      <p:sp>
        <p:nvSpPr>
          <p:cNvPr id="6" name="Untertitel 1"/>
          <p:cNvSpPr>
            <a:spLocks noGrp="1"/>
          </p:cNvSpPr>
          <p:nvPr>
            <p:ph type="subTitle" idx="1" hasCustomPrompt="1"/>
          </p:nvPr>
        </p:nvSpPr>
        <p:spPr>
          <a:xfrm>
            <a:off x="1010007" y="12278283"/>
            <a:ext cx="19368376" cy="5718656"/>
          </a:xfrm>
          <a:prstGeom prst="rect">
            <a:avLst/>
          </a:prstGeom>
        </p:spPr>
        <p:txBody>
          <a:bodyPr lIns="64630" tIns="32315" rIns="64630" bIns="32315" anchor="ctr"/>
          <a:lstStyle>
            <a:lvl1pPr algn="ctr">
              <a:defRPr baseline="0">
                <a:solidFill>
                  <a:schemeClr val="bg2">
                    <a:lumMod val="20000"/>
                    <a:lumOff val="80000"/>
                  </a:schemeClr>
                </a:solidFill>
                <a:latin typeface="Georgia" pitchFamily="18" charset="0"/>
              </a:defRPr>
            </a:lvl1pPr>
          </a:lstStyle>
          <a:p>
            <a:r>
              <a:rPr lang="de-DE" dirty="0" err="1" smtClean="0">
                <a:latin typeface="Georgia" pitchFamily="18" charset="0"/>
                <a:ea typeface="Tahoma" pitchFamily="34" charset="0"/>
                <a:cs typeface="Tahoma" pitchFamily="34" charset="0"/>
              </a:rPr>
              <a:t>the</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quoted</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text</a:t>
            </a:r>
            <a:endParaRPr lang="de-DE" dirty="0">
              <a:latin typeface="Georgia" pitchFamily="18" charset="0"/>
              <a:ea typeface="Tahoma" pitchFamily="34" charset="0"/>
              <a:cs typeface="Tahoma" pitchFamily="34" charset="0"/>
            </a:endParaRPr>
          </a:p>
        </p:txBody>
      </p:sp>
      <p:grpSp>
        <p:nvGrpSpPr>
          <p:cNvPr id="8" name="Gruppieren 7"/>
          <p:cNvGrpSpPr/>
          <p:nvPr userDrawn="1"/>
        </p:nvGrpSpPr>
        <p:grpSpPr>
          <a:xfrm>
            <a:off x="484613" y="10528270"/>
            <a:ext cx="506919" cy="9218674"/>
            <a:chOff x="207182" y="2312876"/>
            <a:chExt cx="216719" cy="2088232"/>
          </a:xfrm>
          <a:solidFill>
            <a:schemeClr val="accent6"/>
          </a:solidFill>
        </p:grpSpPr>
        <p:sp>
          <p:nvSpPr>
            <p:cNvPr id="10" name="L-Form 9"/>
            <p:cNvSpPr/>
            <p:nvPr/>
          </p:nvSpPr>
          <p:spPr>
            <a:xfrm>
              <a:off x="207182" y="3356992"/>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0000"/>
                    <a:lumOff val="80000"/>
                  </a:schemeClr>
                </a:solidFill>
              </a:endParaRPr>
            </a:p>
          </p:txBody>
        </p:sp>
        <p:sp>
          <p:nvSpPr>
            <p:cNvPr id="12" name="L-Form 11"/>
            <p:cNvSpPr/>
            <p:nvPr/>
          </p:nvSpPr>
          <p:spPr>
            <a:xfrm rot="10800000" flipH="1">
              <a:off x="207182" y="2312876"/>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bg2">
                    <a:lumMod val="20000"/>
                    <a:lumOff val="80000"/>
                  </a:schemeClr>
                </a:solidFill>
              </a:endParaRPr>
            </a:p>
          </p:txBody>
        </p:sp>
      </p:grpSp>
      <p:grpSp>
        <p:nvGrpSpPr>
          <p:cNvPr id="14" name="Gruppieren 13"/>
          <p:cNvGrpSpPr/>
          <p:nvPr userDrawn="1"/>
        </p:nvGrpSpPr>
        <p:grpSpPr>
          <a:xfrm rot="10800000">
            <a:off x="20293149" y="10468196"/>
            <a:ext cx="506919" cy="9218674"/>
            <a:chOff x="207182" y="2312876"/>
            <a:chExt cx="216719" cy="2088232"/>
          </a:xfrm>
          <a:solidFill>
            <a:schemeClr val="accent6"/>
          </a:solidFill>
        </p:grpSpPr>
        <p:sp>
          <p:nvSpPr>
            <p:cNvPr id="15" name="L-Form 14"/>
            <p:cNvSpPr/>
            <p:nvPr/>
          </p:nvSpPr>
          <p:spPr>
            <a:xfrm>
              <a:off x="207182" y="3356992"/>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L-Form 15"/>
            <p:cNvSpPr/>
            <p:nvPr/>
          </p:nvSpPr>
          <p:spPr>
            <a:xfrm rot="10800000" flipH="1">
              <a:off x="207182" y="2312876"/>
              <a:ext cx="216719" cy="1044116"/>
            </a:xfrm>
            <a:prstGeom prst="corne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 name="Textplatzhalter 3"/>
          <p:cNvSpPr>
            <a:spLocks noGrp="1"/>
          </p:cNvSpPr>
          <p:nvPr>
            <p:ph type="body" sz="quarter" idx="10" hasCustomPrompt="1"/>
          </p:nvPr>
        </p:nvSpPr>
        <p:spPr>
          <a:xfrm>
            <a:off x="12714209" y="20379704"/>
            <a:ext cx="8087485" cy="1751380"/>
          </a:xfrm>
          <a:prstGeom prst="rect">
            <a:avLst/>
          </a:prstGeom>
        </p:spPr>
        <p:txBody>
          <a:bodyPr lIns="64630" tIns="32315" rIns="64630" bIns="32315"/>
          <a:lstStyle>
            <a:lvl1pPr algn="r">
              <a:defRPr sz="1700" i="1">
                <a:solidFill>
                  <a:schemeClr val="bg2">
                    <a:lumMod val="20000"/>
                    <a:lumOff val="80000"/>
                  </a:schemeClr>
                </a:solidFill>
              </a:defRPr>
            </a:lvl1pPr>
          </a:lstStyle>
          <a:p>
            <a:pPr lvl="0"/>
            <a:r>
              <a:rPr lang="de-DE" dirty="0" smtClean="0"/>
              <a:t> Reference</a:t>
            </a:r>
            <a:endParaRPr lang="de-DE" dirty="0"/>
          </a:p>
        </p:txBody>
      </p:sp>
      <p:sp>
        <p:nvSpPr>
          <p:cNvPr id="13"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26140669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Text">
    <p:spTree>
      <p:nvGrpSpPr>
        <p:cNvPr id="1" name=""/>
        <p:cNvGrpSpPr/>
        <p:nvPr/>
      </p:nvGrpSpPr>
      <p:grpSpPr>
        <a:xfrm>
          <a:off x="0" y="0"/>
          <a:ext cx="0" cy="0"/>
          <a:chOff x="0" y="0"/>
          <a:chExt cx="0" cy="0"/>
        </a:xfrm>
      </p:grpSpPr>
      <p:grpSp>
        <p:nvGrpSpPr>
          <p:cNvPr id="12" name="Gruppieren 11"/>
          <p:cNvGrpSpPr/>
          <p:nvPr userDrawn="1"/>
        </p:nvGrpSpPr>
        <p:grpSpPr>
          <a:xfrm>
            <a:off x="-1187" y="-2"/>
            <a:ext cx="21426442" cy="30275217"/>
            <a:chOff x="-508" y="-1"/>
            <a:chExt cx="9160269" cy="6858001"/>
          </a:xfrm>
        </p:grpSpPr>
        <p:grpSp>
          <p:nvGrpSpPr>
            <p:cNvPr id="13" name="Gruppieren 12"/>
            <p:cNvGrpSpPr/>
            <p:nvPr userDrawn="1"/>
          </p:nvGrpSpPr>
          <p:grpSpPr>
            <a:xfrm>
              <a:off x="-508" y="-1"/>
              <a:ext cx="9160269" cy="6858001"/>
              <a:chOff x="-508" y="-1"/>
              <a:chExt cx="9160269" cy="6858001"/>
            </a:xfrm>
          </p:grpSpPr>
          <p:sp>
            <p:nvSpPr>
              <p:cNvPr id="25" name="Rechteck 24"/>
              <p:cNvSpPr/>
              <p:nvPr/>
            </p:nvSpPr>
            <p:spPr>
              <a:xfrm>
                <a:off x="15761" y="5374652"/>
                <a:ext cx="9144000" cy="148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Textfeld 13"/>
            <p:cNvSpPr txBox="1">
              <a:spLocks/>
            </p:cNvSpPr>
            <p:nvPr userDrawn="1"/>
          </p:nvSpPr>
          <p:spPr>
            <a:xfrm>
              <a:off x="2087563" y="188913"/>
              <a:ext cx="6668190" cy="1294438"/>
            </a:xfrm>
            <a:prstGeom prst="rect">
              <a:avLst/>
            </a:prstGeom>
            <a:noFill/>
          </p:spPr>
          <p:txBody>
            <a:bodyPr wrap="square" rtlCol="0" anchor="b" anchorCtr="0">
              <a:noAutofit/>
            </a:bodyPr>
            <a:lstStyle/>
            <a:p>
              <a:r>
                <a:rPr lang="de-DE" sz="3100" kern="1200" baseline="0" dirty="0" err="1" smtClean="0">
                  <a:solidFill>
                    <a:schemeClr val="bg2">
                      <a:lumMod val="40000"/>
                      <a:lumOff val="60000"/>
                    </a:schemeClr>
                  </a:solidFill>
                  <a:latin typeface="+mj-lt"/>
                  <a:ea typeface="+mj-ea"/>
                  <a:cs typeface="+mj-cs"/>
                </a:rPr>
                <a:t>Copy</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the</a:t>
              </a:r>
              <a:r>
                <a:rPr lang="de-DE" sz="3100" kern="1200" baseline="0" dirty="0" smtClean="0">
                  <a:solidFill>
                    <a:schemeClr val="bg2">
                      <a:lumMod val="40000"/>
                      <a:lumOff val="60000"/>
                    </a:schemeClr>
                  </a:solidFill>
                  <a:latin typeface="+mj-lt"/>
                  <a:ea typeface="+mj-ea"/>
                  <a:cs typeface="+mj-cs"/>
                </a:rPr>
                <a:t> Header </a:t>
              </a:r>
              <a:r>
                <a:rPr lang="de-DE" sz="3100" kern="1200" baseline="0" dirty="0" err="1" smtClean="0">
                  <a:solidFill>
                    <a:schemeClr val="bg2">
                      <a:lumMod val="40000"/>
                      <a:lumOff val="60000"/>
                    </a:schemeClr>
                  </a:solidFill>
                  <a:latin typeface="+mj-lt"/>
                  <a:ea typeface="+mj-ea"/>
                  <a:cs typeface="+mj-cs"/>
                </a:rPr>
                <a:t>and</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Footer</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From</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the</a:t>
              </a:r>
              <a:r>
                <a:rPr lang="de-DE" sz="3100" kern="1200" baseline="0" dirty="0" smtClean="0">
                  <a:solidFill>
                    <a:schemeClr val="bg2">
                      <a:lumMod val="40000"/>
                      <a:lumOff val="60000"/>
                    </a:schemeClr>
                  </a:solidFill>
                  <a:latin typeface="+mj-lt"/>
                  <a:ea typeface="+mj-ea"/>
                  <a:cs typeface="+mj-cs"/>
                </a:rPr>
                <a:t> Master Layout</a:t>
              </a:r>
              <a:endParaRPr lang="de-DE" sz="3100" kern="1200" baseline="0" dirty="0">
                <a:solidFill>
                  <a:schemeClr val="bg2">
                    <a:lumMod val="40000"/>
                    <a:lumOff val="60000"/>
                  </a:schemeClr>
                </a:solidFill>
                <a:latin typeface="+mj-lt"/>
                <a:ea typeface="+mj-ea"/>
                <a:cs typeface="+mj-cs"/>
              </a:endParaRPr>
            </a:p>
          </p:txBody>
        </p:sp>
        <p:sp>
          <p:nvSpPr>
            <p:cNvPr id="16" name="Textfeld 15"/>
            <p:cNvSpPr txBox="1"/>
            <p:nvPr userDrawn="1"/>
          </p:nvSpPr>
          <p:spPr>
            <a:xfrm>
              <a:off x="431801" y="981075"/>
              <a:ext cx="1439900" cy="323850"/>
            </a:xfrm>
            <a:prstGeom prst="rect">
              <a:avLst/>
            </a:prstGeom>
            <a:noFill/>
          </p:spPr>
          <p:txBody>
            <a:bodyPr wrap="square" rtlCol="0" anchor="b" anchorCtr="0">
              <a:noAutofit/>
            </a:bodyPr>
            <a:lstStyle/>
            <a:p>
              <a:pPr lvl="0"/>
              <a:r>
                <a:rPr lang="de-DE" sz="1200" i="0" kern="1200" baseline="0" dirty="0" err="1" smtClean="0">
                  <a:solidFill>
                    <a:schemeClr val="bg2">
                      <a:lumMod val="40000"/>
                      <a:lumOff val="60000"/>
                    </a:schemeClr>
                  </a:solidFill>
                  <a:effectLst/>
                  <a:latin typeface="+mn-lt"/>
                  <a:ea typeface="+mn-ea"/>
                  <a:cs typeface="+mn-cs"/>
                </a:rPr>
                <a:t>For</a:t>
              </a:r>
              <a:r>
                <a:rPr lang="de-DE" sz="1200" i="0" kern="1200" baseline="0" dirty="0" smtClean="0">
                  <a:solidFill>
                    <a:schemeClr val="bg2">
                      <a:lumMod val="40000"/>
                      <a:lumOff val="60000"/>
                    </a:schemeClr>
                  </a:solidFill>
                  <a:effectLst/>
                  <a:latin typeface="+mn-lt"/>
                  <a:ea typeface="+mn-ea"/>
                  <a:cs typeface="+mn-cs"/>
                </a:rPr>
                <a:t> Problems </a:t>
              </a:r>
              <a:r>
                <a:rPr lang="de-DE" sz="1200" i="0" kern="1200" baseline="0" dirty="0" err="1" smtClean="0">
                  <a:solidFill>
                    <a:schemeClr val="bg2">
                      <a:lumMod val="40000"/>
                      <a:lumOff val="60000"/>
                    </a:schemeClr>
                  </a:solidFill>
                  <a:effectLst/>
                  <a:latin typeface="+mn-lt"/>
                  <a:ea typeface="+mn-ea"/>
                  <a:cs typeface="+mn-cs"/>
                </a:rPr>
                <a:t>with</a:t>
              </a:r>
              <a:r>
                <a:rPr lang="de-DE" sz="1200" i="0" kern="1200" baseline="0" dirty="0" smtClean="0">
                  <a:solidFill>
                    <a:schemeClr val="bg2">
                      <a:lumMod val="40000"/>
                      <a:lumOff val="60000"/>
                    </a:schemeClr>
                  </a:solidFill>
                  <a:effectLst/>
                  <a:latin typeface="+mn-lt"/>
                  <a:ea typeface="+mn-ea"/>
                  <a:cs typeface="+mn-cs"/>
                </a:rPr>
                <a:t> </a:t>
              </a:r>
              <a:r>
                <a:rPr lang="de-DE" sz="1200" i="0" kern="1200" baseline="0" dirty="0" err="1" smtClean="0">
                  <a:solidFill>
                    <a:schemeClr val="bg2">
                      <a:lumMod val="40000"/>
                      <a:lumOff val="60000"/>
                    </a:schemeClr>
                  </a:solidFill>
                  <a:effectLst/>
                  <a:latin typeface="+mn-lt"/>
                  <a:ea typeface="+mn-ea"/>
                  <a:cs typeface="+mn-cs"/>
                </a:rPr>
                <a:t>overlapping</a:t>
              </a:r>
              <a:r>
                <a:rPr lang="de-DE" sz="1200" i="0" kern="1200" baseline="0" dirty="0" smtClean="0">
                  <a:solidFill>
                    <a:schemeClr val="bg2">
                      <a:lumMod val="40000"/>
                      <a:lumOff val="60000"/>
                    </a:schemeClr>
                  </a:solidFill>
                  <a:effectLst/>
                  <a:latin typeface="+mn-lt"/>
                  <a:ea typeface="+mn-ea"/>
                  <a:cs typeface="+mn-cs"/>
                </a:rPr>
                <a:t> </a:t>
              </a:r>
              <a:r>
                <a:rPr lang="de-DE" sz="1200" i="0" kern="1200" baseline="0" dirty="0" err="1" smtClean="0">
                  <a:solidFill>
                    <a:schemeClr val="bg2">
                      <a:lumMod val="40000"/>
                      <a:lumOff val="60000"/>
                    </a:schemeClr>
                  </a:solidFill>
                  <a:effectLst/>
                  <a:latin typeface="+mn-lt"/>
                  <a:ea typeface="+mn-ea"/>
                  <a:cs typeface="+mn-cs"/>
                </a:rPr>
                <a:t>pictures</a:t>
              </a:r>
              <a:endParaRPr lang="de-DE" sz="1200" i="0" kern="1200" baseline="0" dirty="0">
                <a:solidFill>
                  <a:schemeClr val="bg2">
                    <a:lumMod val="40000"/>
                    <a:lumOff val="60000"/>
                  </a:schemeClr>
                </a:solidFill>
                <a:effectLst/>
                <a:latin typeface="+mn-lt"/>
                <a:ea typeface="+mn-ea"/>
                <a:cs typeface="+mn-cs"/>
              </a:endParaRPr>
            </a:p>
          </p:txBody>
        </p:sp>
        <p:sp>
          <p:nvSpPr>
            <p:cNvPr id="17" name="Textfeld 16"/>
            <p:cNvSpPr txBox="1"/>
            <p:nvPr userDrawn="1"/>
          </p:nvSpPr>
          <p:spPr>
            <a:xfrm>
              <a:off x="1763713" y="1012537"/>
              <a:ext cx="323850" cy="52289"/>
            </a:xfrm>
            <a:prstGeom prst="rect">
              <a:avLst/>
            </a:prstGeom>
            <a:noFill/>
          </p:spPr>
          <p:txBody>
            <a:bodyPr wrap="square" rtlCol="0">
              <a:spAutoFit/>
            </a:bodyPr>
            <a:lstStyle/>
            <a:p>
              <a:r>
                <a:rPr lang="de-DE" sz="900" b="0" i="0" dirty="0" smtClean="0">
                  <a:solidFill>
                    <a:schemeClr val="bg2">
                      <a:lumMod val="40000"/>
                      <a:lumOff val="60000"/>
                    </a:schemeClr>
                  </a:solidFill>
                  <a:effectLst/>
                  <a:latin typeface="Arial"/>
                  <a:cs typeface="Arial"/>
                </a:rPr>
                <a:t>►</a:t>
              </a:r>
              <a:endParaRPr lang="de-DE" sz="900" dirty="0">
                <a:solidFill>
                  <a:schemeClr val="bg2">
                    <a:lumMod val="40000"/>
                    <a:lumOff val="60000"/>
                  </a:schemeClr>
                </a:solidFill>
              </a:endParaRPr>
            </a:p>
          </p:txBody>
        </p:sp>
      </p:grpSp>
      <p:sp>
        <p:nvSpPr>
          <p:cNvPr id="9" name="Bildplatzhalter 8"/>
          <p:cNvSpPr>
            <a:spLocks noGrp="1"/>
          </p:cNvSpPr>
          <p:nvPr>
            <p:ph type="pic" sz="quarter" idx="14" hasCustomPrompt="1"/>
          </p:nvPr>
        </p:nvSpPr>
        <p:spPr>
          <a:xfrm>
            <a:off x="10946696" y="6552626"/>
            <a:ext cx="10441692" cy="17169970"/>
          </a:xfrm>
          <a:prstGeom prst="rect">
            <a:avLst/>
          </a:prstGeom>
        </p:spPr>
        <p:txBody>
          <a:bodyPr lIns="64630" tIns="32315" rIns="64630" bIns="32315"/>
          <a:lstStyle>
            <a:lvl1pPr>
              <a:defRPr>
                <a:solidFill>
                  <a:schemeClr val="bg2">
                    <a:lumMod val="20000"/>
                    <a:lumOff val="80000"/>
                  </a:schemeClr>
                </a:solidFill>
              </a:defRPr>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3" name="Inhaltsplatzhalter 2"/>
          <p:cNvSpPr>
            <a:spLocks noGrp="1"/>
          </p:cNvSpPr>
          <p:nvPr>
            <p:ph sz="half" idx="1" hasCustomPrompt="1"/>
          </p:nvPr>
        </p:nvSpPr>
        <p:spPr>
          <a:xfrm>
            <a:off x="1010007" y="6552623"/>
            <a:ext cx="9431685" cy="16992703"/>
          </a:xfrm>
          <a:prstGeom prst="rect">
            <a:avLst/>
          </a:prstGeom>
        </p:spPr>
        <p:txBody>
          <a:bodyPr lIns="64626" tIns="32313" rIns="64626" bIns="32313"/>
          <a:lstStyle>
            <a:lvl1pPr>
              <a:defRPr sz="2300">
                <a:solidFill>
                  <a:schemeClr val="bg2">
                    <a:lumMod val="20000"/>
                    <a:lumOff val="80000"/>
                  </a:schemeClr>
                </a:solidFill>
              </a:defRPr>
            </a:lvl1pPr>
            <a:lvl2pPr>
              <a:defRPr sz="2100">
                <a:solidFill>
                  <a:schemeClr val="bg2">
                    <a:lumMod val="20000"/>
                    <a:lumOff val="80000"/>
                  </a:schemeClr>
                </a:solidFill>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26"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13393004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4882943" y="17996935"/>
            <a:ext cx="15495440" cy="5564472"/>
          </a:xfrm>
          <a:prstGeom prst="rect">
            <a:avLst/>
          </a:prstGeom>
        </p:spPr>
        <p:txBody>
          <a:bodyPr lIns="64626" tIns="32313" rIns="64626" bIns="32313" anchor="ctr"/>
          <a:lstStyle>
            <a:lvl1pPr marL="0" indent="0" algn="r">
              <a:buNone/>
              <a:defRPr sz="2300" baseline="0">
                <a:solidFill>
                  <a:schemeClr val="tx2">
                    <a:lumMod val="60000"/>
                    <a:lumOff val="40000"/>
                  </a:schemeClr>
                </a:solidFill>
                <a:latin typeface="+mn-lt"/>
              </a:defRPr>
            </a:lvl1pPr>
            <a:lvl2pPr marL="323131" indent="0" algn="ctr">
              <a:buNone/>
              <a:defRPr>
                <a:solidFill>
                  <a:schemeClr val="tx1">
                    <a:tint val="75000"/>
                  </a:schemeClr>
                </a:solidFill>
              </a:defRPr>
            </a:lvl2pPr>
            <a:lvl3pPr marL="646263" indent="0" algn="ctr">
              <a:buNone/>
              <a:defRPr>
                <a:solidFill>
                  <a:schemeClr val="tx1">
                    <a:tint val="75000"/>
                  </a:schemeClr>
                </a:solidFill>
              </a:defRPr>
            </a:lvl3pPr>
            <a:lvl4pPr marL="969395" indent="0" algn="ctr">
              <a:buNone/>
              <a:defRPr>
                <a:solidFill>
                  <a:schemeClr val="tx1">
                    <a:tint val="75000"/>
                  </a:schemeClr>
                </a:solidFill>
              </a:defRPr>
            </a:lvl4pPr>
            <a:lvl5pPr marL="1292526" indent="0" algn="ctr">
              <a:buNone/>
              <a:defRPr>
                <a:solidFill>
                  <a:schemeClr val="tx1">
                    <a:tint val="75000"/>
                  </a:schemeClr>
                </a:solidFill>
              </a:defRPr>
            </a:lvl5pPr>
            <a:lvl6pPr marL="1615658" indent="0" algn="ctr">
              <a:buNone/>
              <a:defRPr>
                <a:solidFill>
                  <a:schemeClr val="tx1">
                    <a:tint val="75000"/>
                  </a:schemeClr>
                </a:solidFill>
              </a:defRPr>
            </a:lvl6pPr>
            <a:lvl7pPr marL="1938789" indent="0" algn="ctr">
              <a:buNone/>
              <a:defRPr>
                <a:solidFill>
                  <a:schemeClr val="tx1">
                    <a:tint val="75000"/>
                  </a:schemeClr>
                </a:solidFill>
              </a:defRPr>
            </a:lvl7pPr>
            <a:lvl8pPr marL="2261920" indent="0" algn="ctr">
              <a:buNone/>
              <a:defRPr>
                <a:solidFill>
                  <a:schemeClr val="tx1">
                    <a:tint val="75000"/>
                  </a:schemeClr>
                </a:solidFill>
              </a:defRPr>
            </a:lvl8pPr>
            <a:lvl9pPr marL="2585052" indent="0" algn="ctr">
              <a:buNone/>
              <a:defRPr>
                <a:solidFill>
                  <a:schemeClr val="tx1">
                    <a:tint val="75000"/>
                  </a:schemeClr>
                </a:solidFill>
              </a:defRPr>
            </a:lvl9pPr>
          </a:lstStyle>
          <a:p>
            <a:r>
              <a:rPr lang="de-DE" dirty="0" err="1" smtClean="0"/>
              <a:t>Presentation</a:t>
            </a:r>
            <a:r>
              <a:rPr lang="de-DE" dirty="0" smtClean="0"/>
              <a:t> Title </a:t>
            </a:r>
          </a:p>
        </p:txBody>
      </p:sp>
      <p:sp>
        <p:nvSpPr>
          <p:cNvPr id="4" name="Textplatzhalter 3"/>
          <p:cNvSpPr>
            <a:spLocks noGrp="1"/>
          </p:cNvSpPr>
          <p:nvPr>
            <p:ph type="body" sz="quarter" idx="10" hasCustomPrompt="1"/>
          </p:nvPr>
        </p:nvSpPr>
        <p:spPr>
          <a:xfrm>
            <a:off x="12632519" y="16486235"/>
            <a:ext cx="7745864" cy="1436674"/>
          </a:xfrm>
          <a:prstGeom prst="rect">
            <a:avLst/>
          </a:prstGeom>
        </p:spPr>
        <p:txBody>
          <a:bodyPr lIns="64630" tIns="32315" rIns="64630" bIns="32315"/>
          <a:lstStyle>
            <a:lvl1pPr algn="r">
              <a:defRPr lang="de-DE" sz="1300" i="1" kern="1200" baseline="0" smtClean="0">
                <a:solidFill>
                  <a:schemeClr val="tx2">
                    <a:lumMod val="60000"/>
                    <a:lumOff val="40000"/>
                  </a:schemeClr>
                </a:solidFill>
                <a:latin typeface="+mn-lt"/>
                <a:ea typeface="+mn-ea"/>
                <a:cs typeface="+mn-cs"/>
              </a:defRPr>
            </a:lvl1pPr>
          </a:lstStyle>
          <a:p>
            <a:pPr lvl="0"/>
            <a:r>
              <a:rPr lang="de-DE" dirty="0" err="1" smtClean="0"/>
              <a:t>Presenters</a:t>
            </a:r>
            <a:r>
              <a:rPr lang="de-DE" dirty="0" smtClean="0"/>
              <a:t> Name</a:t>
            </a:r>
            <a:endParaRPr lang="de-DE" dirty="0"/>
          </a:p>
        </p:txBody>
      </p:sp>
      <p:pic>
        <p:nvPicPr>
          <p:cNvPr id="12" name="Picture 2"/>
          <p:cNvPicPr>
            <a:picLocks noChangeAspect="1" noChangeArrowheads="1"/>
          </p:cNvPicPr>
          <p:nvPr userDrawn="1"/>
        </p:nvPicPr>
        <p:blipFill>
          <a:blip r:embed="rId2" cstate="print"/>
          <a:srcRect/>
          <a:stretch>
            <a:fillRect/>
          </a:stretch>
        </p:blipFill>
        <p:spPr bwMode="auto">
          <a:xfrm>
            <a:off x="14389485" y="25539203"/>
            <a:ext cx="4627250" cy="2154873"/>
          </a:xfrm>
          <a:prstGeom prst="rect">
            <a:avLst/>
          </a:prstGeom>
          <a:noFill/>
          <a:ln w="31750">
            <a:solidFill>
              <a:srgbClr val="FFFFFF"/>
            </a:solidFill>
            <a:miter lim="800000"/>
            <a:headEnd/>
            <a:tailEnd/>
          </a:ln>
          <a:effectLst>
            <a:reflection blurRad="50800" stA="61000" endPos="52000" dir="5400000" sy="-100000" algn="bl" rotWithShape="0"/>
          </a:effectLst>
        </p:spPr>
      </p:pic>
      <p:sp>
        <p:nvSpPr>
          <p:cNvPr id="14" name="Textfeld 13"/>
          <p:cNvSpPr txBox="1"/>
          <p:nvPr userDrawn="1"/>
        </p:nvSpPr>
        <p:spPr>
          <a:xfrm>
            <a:off x="995011" y="6520488"/>
            <a:ext cx="11622510" cy="5725658"/>
          </a:xfrm>
          <a:prstGeom prst="rect">
            <a:avLst/>
          </a:prstGeom>
          <a:noFill/>
        </p:spPr>
        <p:txBody>
          <a:bodyPr wrap="square" lIns="64630" tIns="32315" rIns="64630" bIns="32315" rtlCol="0" anchor="ctr" anchorCtr="0">
            <a:noAutofit/>
          </a:bodyPr>
          <a:lstStyle/>
          <a:p>
            <a:r>
              <a:rPr lang="en-US" sz="3100" dirty="0" smtClean="0">
                <a:solidFill>
                  <a:schemeClr val="tx2"/>
                </a:solidFill>
              </a:rPr>
              <a:t>Seminar</a:t>
            </a:r>
            <a:endParaRPr lang="en-US" sz="3100" noProof="0" dirty="0">
              <a:solidFill>
                <a:schemeClr val="tx2"/>
              </a:solidFill>
              <a:latin typeface="+mj-lt"/>
              <a:cs typeface="Aharoni" pitchFamily="2" charset="-79"/>
            </a:endParaRPr>
          </a:p>
        </p:txBody>
      </p:sp>
      <p:cxnSp>
        <p:nvCxnSpPr>
          <p:cNvPr id="19" name="Gerade Verbindung 18"/>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685432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grpSp>
        <p:nvGrpSpPr>
          <p:cNvPr id="31" name="Gruppieren 30"/>
          <p:cNvGrpSpPr/>
          <p:nvPr userDrawn="1"/>
        </p:nvGrpSpPr>
        <p:grpSpPr>
          <a:xfrm>
            <a:off x="-1187" y="-2"/>
            <a:ext cx="21426442" cy="30275217"/>
            <a:chOff x="-508" y="-1"/>
            <a:chExt cx="9160269" cy="6858001"/>
          </a:xfrm>
        </p:grpSpPr>
        <p:grpSp>
          <p:nvGrpSpPr>
            <p:cNvPr id="32" name="Gruppieren 31"/>
            <p:cNvGrpSpPr/>
            <p:nvPr userDrawn="1"/>
          </p:nvGrpSpPr>
          <p:grpSpPr>
            <a:xfrm>
              <a:off x="-508" y="-1"/>
              <a:ext cx="9160269" cy="6858001"/>
              <a:chOff x="-508" y="-1"/>
              <a:chExt cx="9160269" cy="6858001"/>
            </a:xfrm>
          </p:grpSpPr>
          <p:sp>
            <p:nvSpPr>
              <p:cNvPr id="36" name="Rechteck 35"/>
              <p:cNvSpPr/>
              <p:nvPr/>
            </p:nvSpPr>
            <p:spPr>
              <a:xfrm>
                <a:off x="15761" y="5374652"/>
                <a:ext cx="9144000" cy="148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3" name="Textfeld 32"/>
            <p:cNvSpPr txBox="1">
              <a:spLocks/>
            </p:cNvSpPr>
            <p:nvPr userDrawn="1"/>
          </p:nvSpPr>
          <p:spPr>
            <a:xfrm>
              <a:off x="2087563" y="188913"/>
              <a:ext cx="6668190" cy="1294438"/>
            </a:xfrm>
            <a:prstGeom prst="rect">
              <a:avLst/>
            </a:prstGeom>
            <a:noFill/>
          </p:spPr>
          <p:txBody>
            <a:bodyPr wrap="square" rtlCol="0" anchor="b" anchorCtr="0">
              <a:noAutofit/>
            </a:bodyPr>
            <a:lstStyle/>
            <a:p>
              <a:r>
                <a:rPr lang="de-DE" sz="3100" kern="1200" baseline="0" dirty="0" err="1" smtClean="0">
                  <a:solidFill>
                    <a:schemeClr val="bg2">
                      <a:lumMod val="40000"/>
                      <a:lumOff val="60000"/>
                    </a:schemeClr>
                  </a:solidFill>
                  <a:latin typeface="+mj-lt"/>
                  <a:ea typeface="+mj-ea"/>
                  <a:cs typeface="+mj-cs"/>
                </a:rPr>
                <a:t>Copy</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the</a:t>
              </a:r>
              <a:r>
                <a:rPr lang="de-DE" sz="3100" kern="1200" baseline="0" dirty="0" smtClean="0">
                  <a:solidFill>
                    <a:schemeClr val="bg2">
                      <a:lumMod val="40000"/>
                      <a:lumOff val="60000"/>
                    </a:schemeClr>
                  </a:solidFill>
                  <a:latin typeface="+mj-lt"/>
                  <a:ea typeface="+mj-ea"/>
                  <a:cs typeface="+mj-cs"/>
                </a:rPr>
                <a:t> Header </a:t>
              </a:r>
              <a:r>
                <a:rPr lang="de-DE" sz="3100" kern="1200" baseline="0" dirty="0" err="1" smtClean="0">
                  <a:solidFill>
                    <a:schemeClr val="bg2">
                      <a:lumMod val="40000"/>
                      <a:lumOff val="60000"/>
                    </a:schemeClr>
                  </a:solidFill>
                  <a:latin typeface="+mj-lt"/>
                  <a:ea typeface="+mj-ea"/>
                  <a:cs typeface="+mj-cs"/>
                </a:rPr>
                <a:t>and</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Footer</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From</a:t>
              </a:r>
              <a:r>
                <a:rPr lang="de-DE" sz="3100" kern="1200" baseline="0" dirty="0" smtClean="0">
                  <a:solidFill>
                    <a:schemeClr val="bg2">
                      <a:lumMod val="40000"/>
                      <a:lumOff val="60000"/>
                    </a:schemeClr>
                  </a:solidFill>
                  <a:latin typeface="+mj-lt"/>
                  <a:ea typeface="+mj-ea"/>
                  <a:cs typeface="+mj-cs"/>
                </a:rPr>
                <a:t> </a:t>
              </a:r>
              <a:r>
                <a:rPr lang="de-DE" sz="3100" kern="1200" baseline="0" dirty="0" err="1" smtClean="0">
                  <a:solidFill>
                    <a:schemeClr val="bg2">
                      <a:lumMod val="40000"/>
                      <a:lumOff val="60000"/>
                    </a:schemeClr>
                  </a:solidFill>
                  <a:latin typeface="+mj-lt"/>
                  <a:ea typeface="+mj-ea"/>
                  <a:cs typeface="+mj-cs"/>
                </a:rPr>
                <a:t>the</a:t>
              </a:r>
              <a:r>
                <a:rPr lang="de-DE" sz="3100" kern="1200" baseline="0" dirty="0" smtClean="0">
                  <a:solidFill>
                    <a:schemeClr val="bg2">
                      <a:lumMod val="40000"/>
                      <a:lumOff val="60000"/>
                    </a:schemeClr>
                  </a:solidFill>
                  <a:latin typeface="+mj-lt"/>
                  <a:ea typeface="+mj-ea"/>
                  <a:cs typeface="+mj-cs"/>
                </a:rPr>
                <a:t> Master Layout</a:t>
              </a:r>
              <a:endParaRPr lang="de-DE" sz="3100" kern="1200" baseline="0" dirty="0">
                <a:solidFill>
                  <a:schemeClr val="bg2">
                    <a:lumMod val="40000"/>
                    <a:lumOff val="60000"/>
                  </a:schemeClr>
                </a:solidFill>
                <a:latin typeface="+mj-lt"/>
                <a:ea typeface="+mj-ea"/>
                <a:cs typeface="+mj-cs"/>
              </a:endParaRPr>
            </a:p>
          </p:txBody>
        </p:sp>
        <p:sp>
          <p:nvSpPr>
            <p:cNvPr id="34" name="Textfeld 33"/>
            <p:cNvSpPr txBox="1"/>
            <p:nvPr userDrawn="1"/>
          </p:nvSpPr>
          <p:spPr>
            <a:xfrm>
              <a:off x="431801" y="981075"/>
              <a:ext cx="1439900" cy="323850"/>
            </a:xfrm>
            <a:prstGeom prst="rect">
              <a:avLst/>
            </a:prstGeom>
            <a:noFill/>
          </p:spPr>
          <p:txBody>
            <a:bodyPr wrap="square" rtlCol="0" anchor="b" anchorCtr="0">
              <a:noAutofit/>
            </a:bodyPr>
            <a:lstStyle/>
            <a:p>
              <a:pPr lvl="0"/>
              <a:r>
                <a:rPr lang="de-DE" sz="1200" i="0" kern="1200" baseline="0" dirty="0" err="1" smtClean="0">
                  <a:solidFill>
                    <a:schemeClr val="bg2">
                      <a:lumMod val="40000"/>
                      <a:lumOff val="60000"/>
                    </a:schemeClr>
                  </a:solidFill>
                  <a:effectLst/>
                  <a:latin typeface="+mn-lt"/>
                  <a:ea typeface="+mn-ea"/>
                  <a:cs typeface="+mn-cs"/>
                </a:rPr>
                <a:t>For</a:t>
              </a:r>
              <a:r>
                <a:rPr lang="de-DE" sz="1200" i="0" kern="1200" baseline="0" dirty="0" smtClean="0">
                  <a:solidFill>
                    <a:schemeClr val="bg2">
                      <a:lumMod val="40000"/>
                      <a:lumOff val="60000"/>
                    </a:schemeClr>
                  </a:solidFill>
                  <a:effectLst/>
                  <a:latin typeface="+mn-lt"/>
                  <a:ea typeface="+mn-ea"/>
                  <a:cs typeface="+mn-cs"/>
                </a:rPr>
                <a:t> Problems </a:t>
              </a:r>
              <a:r>
                <a:rPr lang="de-DE" sz="1200" i="0" kern="1200" baseline="0" dirty="0" err="1" smtClean="0">
                  <a:solidFill>
                    <a:schemeClr val="bg2">
                      <a:lumMod val="40000"/>
                      <a:lumOff val="60000"/>
                    </a:schemeClr>
                  </a:solidFill>
                  <a:effectLst/>
                  <a:latin typeface="+mn-lt"/>
                  <a:ea typeface="+mn-ea"/>
                  <a:cs typeface="+mn-cs"/>
                </a:rPr>
                <a:t>with</a:t>
              </a:r>
              <a:r>
                <a:rPr lang="de-DE" sz="1200" i="0" kern="1200" baseline="0" dirty="0" smtClean="0">
                  <a:solidFill>
                    <a:schemeClr val="bg2">
                      <a:lumMod val="40000"/>
                      <a:lumOff val="60000"/>
                    </a:schemeClr>
                  </a:solidFill>
                  <a:effectLst/>
                  <a:latin typeface="+mn-lt"/>
                  <a:ea typeface="+mn-ea"/>
                  <a:cs typeface="+mn-cs"/>
                </a:rPr>
                <a:t> </a:t>
              </a:r>
              <a:r>
                <a:rPr lang="de-DE" sz="1200" i="0" kern="1200" baseline="0" dirty="0" err="1" smtClean="0">
                  <a:solidFill>
                    <a:schemeClr val="bg2">
                      <a:lumMod val="40000"/>
                      <a:lumOff val="60000"/>
                    </a:schemeClr>
                  </a:solidFill>
                  <a:effectLst/>
                  <a:latin typeface="+mn-lt"/>
                  <a:ea typeface="+mn-ea"/>
                  <a:cs typeface="+mn-cs"/>
                </a:rPr>
                <a:t>overlapping</a:t>
              </a:r>
              <a:r>
                <a:rPr lang="de-DE" sz="1200" i="0" kern="1200" baseline="0" dirty="0" smtClean="0">
                  <a:solidFill>
                    <a:schemeClr val="bg2">
                      <a:lumMod val="40000"/>
                      <a:lumOff val="60000"/>
                    </a:schemeClr>
                  </a:solidFill>
                  <a:effectLst/>
                  <a:latin typeface="+mn-lt"/>
                  <a:ea typeface="+mn-ea"/>
                  <a:cs typeface="+mn-cs"/>
                </a:rPr>
                <a:t> </a:t>
              </a:r>
              <a:r>
                <a:rPr lang="de-DE" sz="1200" i="0" kern="1200" baseline="0" dirty="0" err="1" smtClean="0">
                  <a:solidFill>
                    <a:schemeClr val="bg2">
                      <a:lumMod val="40000"/>
                      <a:lumOff val="60000"/>
                    </a:schemeClr>
                  </a:solidFill>
                  <a:effectLst/>
                  <a:latin typeface="+mn-lt"/>
                  <a:ea typeface="+mn-ea"/>
                  <a:cs typeface="+mn-cs"/>
                </a:rPr>
                <a:t>pictures</a:t>
              </a:r>
              <a:endParaRPr lang="de-DE" sz="1200" i="0" kern="1200" baseline="0" dirty="0">
                <a:solidFill>
                  <a:schemeClr val="bg2">
                    <a:lumMod val="40000"/>
                    <a:lumOff val="60000"/>
                  </a:schemeClr>
                </a:solidFill>
                <a:effectLst/>
                <a:latin typeface="+mn-lt"/>
                <a:ea typeface="+mn-ea"/>
                <a:cs typeface="+mn-cs"/>
              </a:endParaRPr>
            </a:p>
          </p:txBody>
        </p:sp>
        <p:sp>
          <p:nvSpPr>
            <p:cNvPr id="35" name="Textfeld 34"/>
            <p:cNvSpPr txBox="1"/>
            <p:nvPr userDrawn="1"/>
          </p:nvSpPr>
          <p:spPr>
            <a:xfrm>
              <a:off x="1763713" y="1012537"/>
              <a:ext cx="323850" cy="52289"/>
            </a:xfrm>
            <a:prstGeom prst="rect">
              <a:avLst/>
            </a:prstGeom>
            <a:noFill/>
          </p:spPr>
          <p:txBody>
            <a:bodyPr wrap="square" rtlCol="0">
              <a:spAutoFit/>
            </a:bodyPr>
            <a:lstStyle/>
            <a:p>
              <a:r>
                <a:rPr lang="de-DE" sz="900" b="0" i="0" dirty="0" smtClean="0">
                  <a:solidFill>
                    <a:schemeClr val="bg2">
                      <a:lumMod val="40000"/>
                      <a:lumOff val="60000"/>
                    </a:schemeClr>
                  </a:solidFill>
                  <a:effectLst/>
                  <a:latin typeface="Arial"/>
                  <a:cs typeface="Arial"/>
                </a:rPr>
                <a:t>►</a:t>
              </a:r>
              <a:endParaRPr lang="de-DE" sz="900" dirty="0">
                <a:solidFill>
                  <a:schemeClr val="bg2">
                    <a:lumMod val="40000"/>
                    <a:lumOff val="60000"/>
                  </a:schemeClr>
                </a:solidFill>
              </a:endParaRPr>
            </a:p>
          </p:txBody>
        </p:sp>
      </p:grpSp>
      <p:sp>
        <p:nvSpPr>
          <p:cNvPr id="4" name="Bildplatzhalter 3"/>
          <p:cNvSpPr>
            <a:spLocks noGrp="1"/>
          </p:cNvSpPr>
          <p:nvPr>
            <p:ph type="pic" sz="quarter" idx="13" hasCustomPrompt="1"/>
          </p:nvPr>
        </p:nvSpPr>
        <p:spPr>
          <a:xfrm>
            <a:off x="1" y="6552620"/>
            <a:ext cx="21388388" cy="17169975"/>
          </a:xfrm>
          <a:prstGeom prst="rect">
            <a:avLst/>
          </a:prstGeom>
        </p:spPr>
        <p:txBody>
          <a:bodyPr lIns="64630" tIns="32315" rIns="64630" bIns="32315"/>
          <a:lstStyle>
            <a:lvl1pPr>
              <a:defRPr>
                <a:solidFill>
                  <a:schemeClr val="bg2">
                    <a:lumMod val="20000"/>
                    <a:lumOff val="80000"/>
                  </a:schemeClr>
                </a:solidFill>
              </a:defRPr>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38"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307760738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Picture">
    <p:spTree>
      <p:nvGrpSpPr>
        <p:cNvPr id="1" name=""/>
        <p:cNvGrpSpPr/>
        <p:nvPr/>
      </p:nvGrpSpPr>
      <p:grpSpPr>
        <a:xfrm>
          <a:off x="0" y="0"/>
          <a:ext cx="0" cy="0"/>
          <a:chOff x="0" y="0"/>
          <a:chExt cx="0" cy="0"/>
        </a:xfrm>
      </p:grpSpPr>
      <p:sp>
        <p:nvSpPr>
          <p:cNvPr id="4" name="Bildplatzhalter 3"/>
          <p:cNvSpPr>
            <a:spLocks noGrp="1"/>
          </p:cNvSpPr>
          <p:nvPr>
            <p:ph type="pic" sz="quarter" idx="10" hasCustomPrompt="1"/>
          </p:nvPr>
        </p:nvSpPr>
        <p:spPr>
          <a:xfrm>
            <a:off x="3" y="0"/>
            <a:ext cx="21387197" cy="29406202"/>
          </a:xfrm>
          <a:prstGeom prst="rect">
            <a:avLst/>
          </a:prstGeom>
        </p:spPr>
        <p:txBody>
          <a:bodyPr lIns="64630" tIns="32315" rIns="64630" bIns="32315"/>
          <a:lstStyle>
            <a:lvl1pPr>
              <a:defRPr>
                <a:solidFill>
                  <a:schemeClr val="bg2">
                    <a:lumMod val="20000"/>
                    <a:lumOff val="80000"/>
                  </a:schemeClr>
                </a:solidFill>
              </a:defRPr>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grpSp>
        <p:nvGrpSpPr>
          <p:cNvPr id="7" name="Gruppieren 6"/>
          <p:cNvGrpSpPr/>
          <p:nvPr userDrawn="1"/>
        </p:nvGrpSpPr>
        <p:grpSpPr>
          <a:xfrm>
            <a:off x="-1188" y="29408591"/>
            <a:ext cx="21388388" cy="903639"/>
            <a:chOff x="-508" y="6661691"/>
            <a:chExt cx="9144000" cy="204694"/>
          </a:xfrm>
        </p:grpSpPr>
        <p:sp>
          <p:nvSpPr>
            <p:cNvPr id="8" name="Rechteck 7"/>
            <p:cNvSpPr/>
            <p:nvPr/>
          </p:nvSpPr>
          <p:spPr>
            <a:xfrm>
              <a:off x="-508" y="6661691"/>
              <a:ext cx="9144000" cy="196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8"/>
            <p:cNvSpPr txBox="1"/>
            <p:nvPr userDrawn="1"/>
          </p:nvSpPr>
          <p:spPr>
            <a:xfrm>
              <a:off x="425499" y="6669088"/>
              <a:ext cx="3311525" cy="197297"/>
            </a:xfrm>
            <a:prstGeom prst="rect">
              <a:avLst/>
            </a:prstGeom>
            <a:noFill/>
          </p:spPr>
          <p:txBody>
            <a:bodyPr wrap="square" rtlCol="0" anchor="ctr">
              <a:noAutofit/>
            </a:bodyPr>
            <a:lstStyle/>
            <a:p>
              <a:r>
                <a:rPr lang="de-DE" sz="800" kern="1200" baseline="0" dirty="0" err="1" smtClean="0">
                  <a:solidFill>
                    <a:schemeClr val="bg2">
                      <a:lumMod val="40000"/>
                      <a:lumOff val="60000"/>
                    </a:schemeClr>
                  </a:solidFill>
                  <a:latin typeface="+mj-lt"/>
                  <a:ea typeface="+mj-ea"/>
                  <a:cs typeface="+mj-cs"/>
                </a:rPr>
                <a:t>Copy</a:t>
              </a:r>
              <a:r>
                <a:rPr lang="de-DE" sz="800" kern="1200" baseline="0" dirty="0" smtClean="0">
                  <a:solidFill>
                    <a:schemeClr val="bg2">
                      <a:lumMod val="40000"/>
                      <a:lumOff val="60000"/>
                    </a:schemeClr>
                  </a:solidFill>
                  <a:latin typeface="+mj-lt"/>
                  <a:ea typeface="+mj-ea"/>
                  <a:cs typeface="+mj-cs"/>
                </a:rPr>
                <a:t> </a:t>
              </a:r>
              <a:r>
                <a:rPr lang="de-DE" sz="800" kern="1200" baseline="0" dirty="0" err="1" smtClean="0">
                  <a:solidFill>
                    <a:schemeClr val="bg2">
                      <a:lumMod val="40000"/>
                      <a:lumOff val="60000"/>
                    </a:schemeClr>
                  </a:solidFill>
                  <a:latin typeface="+mj-lt"/>
                  <a:ea typeface="+mj-ea"/>
                  <a:cs typeface="+mj-cs"/>
                </a:rPr>
                <a:t>From</a:t>
              </a:r>
              <a:r>
                <a:rPr lang="de-DE" sz="800" kern="1200" baseline="0" dirty="0" smtClean="0">
                  <a:solidFill>
                    <a:schemeClr val="bg2">
                      <a:lumMod val="40000"/>
                      <a:lumOff val="60000"/>
                    </a:schemeClr>
                  </a:solidFill>
                  <a:latin typeface="+mj-lt"/>
                  <a:ea typeface="+mj-ea"/>
                  <a:cs typeface="+mj-cs"/>
                </a:rPr>
                <a:t> </a:t>
              </a:r>
              <a:r>
                <a:rPr lang="de-DE" sz="800" kern="1200" baseline="0" dirty="0" err="1" smtClean="0">
                  <a:solidFill>
                    <a:schemeClr val="bg2">
                      <a:lumMod val="40000"/>
                      <a:lumOff val="60000"/>
                    </a:schemeClr>
                  </a:solidFill>
                  <a:latin typeface="+mj-lt"/>
                  <a:ea typeface="+mj-ea"/>
                  <a:cs typeface="+mj-cs"/>
                </a:rPr>
                <a:t>the</a:t>
              </a:r>
              <a:r>
                <a:rPr lang="de-DE" sz="800" kern="1200" baseline="0" dirty="0" smtClean="0">
                  <a:solidFill>
                    <a:schemeClr val="bg2">
                      <a:lumMod val="40000"/>
                      <a:lumOff val="60000"/>
                    </a:schemeClr>
                  </a:solidFill>
                  <a:latin typeface="+mj-lt"/>
                  <a:ea typeface="+mj-ea"/>
                  <a:cs typeface="+mj-cs"/>
                </a:rPr>
                <a:t> Master </a:t>
              </a:r>
              <a:r>
                <a:rPr lang="de-DE" sz="800" kern="1200" baseline="0" dirty="0" err="1" smtClean="0">
                  <a:solidFill>
                    <a:schemeClr val="bg2">
                      <a:lumMod val="40000"/>
                      <a:lumOff val="60000"/>
                    </a:schemeClr>
                  </a:solidFill>
                  <a:latin typeface="+mj-lt"/>
                  <a:ea typeface="+mj-ea"/>
                  <a:cs typeface="+mj-cs"/>
                </a:rPr>
                <a:t>Layot</a:t>
              </a:r>
              <a:endParaRPr lang="de-DE" sz="800" kern="1200" baseline="0" dirty="0">
                <a:solidFill>
                  <a:schemeClr val="bg2">
                    <a:lumMod val="40000"/>
                    <a:lumOff val="60000"/>
                  </a:schemeClr>
                </a:solidFill>
                <a:latin typeface="+mj-lt"/>
                <a:ea typeface="+mj-ea"/>
                <a:cs typeface="+mj-cs"/>
              </a:endParaRPr>
            </a:p>
          </p:txBody>
        </p:sp>
      </p:grpSp>
      <p:sp>
        <p:nvSpPr>
          <p:cNvPr id="11"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10201417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urce Code (Short)">
    <p:spTree>
      <p:nvGrpSpPr>
        <p:cNvPr id="1" name=""/>
        <p:cNvGrpSpPr/>
        <p:nvPr/>
      </p:nvGrpSpPr>
      <p:grpSpPr>
        <a:xfrm>
          <a:off x="0" y="0"/>
          <a:ext cx="0" cy="0"/>
          <a:chOff x="0" y="0"/>
          <a:chExt cx="0" cy="0"/>
        </a:xfrm>
      </p:grpSpPr>
      <p:sp>
        <p:nvSpPr>
          <p:cNvPr id="12" name="Inhaltsplatzhalter 2"/>
          <p:cNvSpPr>
            <a:spLocks noGrp="1"/>
          </p:cNvSpPr>
          <p:nvPr>
            <p:ph sz="half" idx="1" hasCustomPrompt="1"/>
          </p:nvPr>
        </p:nvSpPr>
        <p:spPr>
          <a:xfrm>
            <a:off x="1010007" y="6552624"/>
            <a:ext cx="19368376" cy="17008780"/>
          </a:xfrm>
          <a:prstGeom prst="rect">
            <a:avLst/>
          </a:prstGeom>
        </p:spPr>
        <p:txBody>
          <a:bodyPr lIns="64626" tIns="32313" rIns="64626" bIns="32313"/>
          <a:lstStyle>
            <a:lvl1pPr marL="0" marR="0" indent="0" algn="l" defTabSz="646263" rtl="0" eaLnBrk="1" fontAlgn="auto" latinLnBrk="0" hangingPunct="1">
              <a:lnSpc>
                <a:spcPct val="100000"/>
              </a:lnSpc>
              <a:spcBef>
                <a:spcPct val="20000"/>
              </a:spcBef>
              <a:spcAft>
                <a:spcPts val="0"/>
              </a:spcAft>
              <a:buClrTx/>
              <a:buSzTx/>
              <a:buFont typeface="Arial" pitchFamily="34" charset="0"/>
              <a:buNone/>
              <a:tabLst/>
              <a:defRPr sz="1700" b="1" baseline="0">
                <a:solidFill>
                  <a:schemeClr val="bg2">
                    <a:lumMod val="20000"/>
                    <a:lumOff val="80000"/>
                  </a:schemeClr>
                </a:solidFill>
                <a:latin typeface="Courier New" pitchFamily="49" charset="0"/>
                <a:cs typeface="Courier New" pitchFamily="49" charset="0"/>
              </a:defRPr>
            </a:lvl1pPr>
            <a:lvl2pPr>
              <a:defRPr sz="1700">
                <a:latin typeface="+mn-lt"/>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short</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snippets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24pt</a:t>
            </a:r>
          </a:p>
        </p:txBody>
      </p:sp>
      <p:sp>
        <p:nvSpPr>
          <p:cNvPr id="7" name="Titel 1"/>
          <p:cNvSpPr>
            <a:spLocks noGrp="1"/>
          </p:cNvSpPr>
          <p:nvPr>
            <p:ph type="title" hasCustomPrompt="1"/>
          </p:nvPr>
        </p:nvSpPr>
        <p:spPr>
          <a:xfrm>
            <a:off x="4882943" y="864287"/>
            <a:ext cx="15495440" cy="5684085"/>
          </a:xfrm>
          <a:prstGeom prst="rect">
            <a:avLst/>
          </a:prstGeom>
        </p:spPr>
        <p:txBody>
          <a:bodyPr lIns="34196" tIns="17097" rIns="34196" bIns="17097" anchor="b"/>
          <a:lstStyle>
            <a:lvl1pPr>
              <a:defRPr>
                <a:solidFill>
                  <a:schemeClr val="bg2">
                    <a:lumMod val="40000"/>
                    <a:lumOff val="60000"/>
                  </a:schemeClr>
                </a:solidFill>
                <a:latin typeface="+mj-lt"/>
              </a:defRPr>
            </a:lvl1pPr>
          </a:lstStyle>
          <a:p>
            <a:r>
              <a:rPr lang="de-DE" dirty="0" smtClean="0"/>
              <a:t>Slide Title</a:t>
            </a:r>
            <a:endParaRPr lang="de-DE" dirty="0"/>
          </a:p>
        </p:txBody>
      </p:sp>
      <p:sp>
        <p:nvSpPr>
          <p:cNvPr id="9" name="Textfeld 8"/>
          <p:cNvSpPr txBox="1"/>
          <p:nvPr userDrawn="1"/>
        </p:nvSpPr>
        <p:spPr>
          <a:xfrm>
            <a:off x="4200927" y="5430147"/>
            <a:ext cx="580141" cy="176046"/>
          </a:xfrm>
          <a:prstGeom prst="rect">
            <a:avLst/>
          </a:prstGeom>
          <a:noFill/>
        </p:spPr>
        <p:txBody>
          <a:bodyPr wrap="square" lIns="34196" tIns="17097" rIns="34196" bIns="17097" rtlCol="0" anchor="b">
            <a:spAutoFit/>
          </a:bodyPr>
          <a:lstStyle/>
          <a:p>
            <a:r>
              <a:rPr lang="de-DE" sz="900" b="0" i="0" dirty="0" smtClean="0">
                <a:solidFill>
                  <a:schemeClr val="bg2">
                    <a:lumMod val="40000"/>
                    <a:lumOff val="60000"/>
                  </a:schemeClr>
                </a:solidFill>
                <a:effectLst/>
                <a:latin typeface="Arial"/>
                <a:cs typeface="Arial"/>
              </a:rPr>
              <a:t>►</a:t>
            </a:r>
            <a:endParaRPr lang="de-DE" sz="900" b="0" i="0" dirty="0">
              <a:solidFill>
                <a:schemeClr val="bg2">
                  <a:lumMod val="40000"/>
                  <a:lumOff val="60000"/>
                </a:schemeClr>
              </a:solidFill>
              <a:effectLst/>
            </a:endParaRPr>
          </a:p>
        </p:txBody>
      </p:sp>
      <p:sp>
        <p:nvSpPr>
          <p:cNvPr id="14" name="Textplatzhalter 6"/>
          <p:cNvSpPr>
            <a:spLocks noGrp="1"/>
          </p:cNvSpPr>
          <p:nvPr>
            <p:ph type="body" sz="quarter" idx="15" hasCustomPrompt="1"/>
          </p:nvPr>
        </p:nvSpPr>
        <p:spPr>
          <a:xfrm>
            <a:off x="1010008" y="4191492"/>
            <a:ext cx="3280898" cy="1516542"/>
          </a:xfrm>
          <a:prstGeom prst="rect">
            <a:avLst/>
          </a:prstGeom>
        </p:spPr>
        <p:txBody>
          <a:bodyPr lIns="34196" tIns="17097" rIns="34196" bIns="17097" anchor="b"/>
          <a:lstStyle>
            <a:lvl1pPr algn="r">
              <a:defRPr sz="1200" i="0">
                <a:solidFill>
                  <a:schemeClr val="bg2">
                    <a:lumMod val="40000"/>
                    <a:lumOff val="60000"/>
                  </a:schemeClr>
                </a:solidFill>
                <a:effectLst/>
              </a:defRPr>
            </a:lvl1pPr>
          </a:lstStyle>
          <a:p>
            <a:pPr lvl="0"/>
            <a:r>
              <a:rPr lang="de-DE" dirty="0" err="1" smtClean="0"/>
              <a:t>Section</a:t>
            </a:r>
            <a:r>
              <a:rPr lang="de-DE" dirty="0" smtClean="0"/>
              <a:t> Title</a:t>
            </a:r>
            <a:endParaRPr lang="de-DE" dirty="0"/>
          </a:p>
        </p:txBody>
      </p:sp>
      <p:sp>
        <p:nvSpPr>
          <p:cNvPr id="15"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976954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ource Code (long)">
    <p:spTree>
      <p:nvGrpSpPr>
        <p:cNvPr id="1" name=""/>
        <p:cNvGrpSpPr/>
        <p:nvPr/>
      </p:nvGrpSpPr>
      <p:grpSpPr>
        <a:xfrm>
          <a:off x="0" y="0"/>
          <a:ext cx="0" cy="0"/>
          <a:chOff x="0" y="0"/>
          <a:chExt cx="0" cy="0"/>
        </a:xfrm>
      </p:grpSpPr>
      <p:sp>
        <p:nvSpPr>
          <p:cNvPr id="16" name="Rechteck 15"/>
          <p:cNvSpPr/>
          <p:nvPr/>
        </p:nvSpPr>
        <p:spPr>
          <a:xfrm>
            <a:off x="-1188" y="29408598"/>
            <a:ext cx="21388388" cy="866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ctr"/>
          <a:lstStyle/>
          <a:p>
            <a:pPr algn="ctr"/>
            <a:endParaRPr lang="de-DE"/>
          </a:p>
        </p:txBody>
      </p:sp>
      <p:sp>
        <p:nvSpPr>
          <p:cNvPr id="2" name="Titel 1"/>
          <p:cNvSpPr>
            <a:spLocks noGrp="1"/>
          </p:cNvSpPr>
          <p:nvPr userDrawn="1">
            <p:ph type="title" hasCustomPrompt="1"/>
          </p:nvPr>
        </p:nvSpPr>
        <p:spPr>
          <a:xfrm>
            <a:off x="1010007" y="29441237"/>
            <a:ext cx="7664172" cy="833976"/>
          </a:xfrm>
          <a:prstGeom prst="rect">
            <a:avLst/>
          </a:prstGeom>
        </p:spPr>
        <p:txBody>
          <a:bodyPr lIns="34196" tIns="17097" rIns="34196" bIns="17097" anchor="b"/>
          <a:lstStyle>
            <a:lvl1pPr>
              <a:defRPr sz="800">
                <a:solidFill>
                  <a:schemeClr val="tx2"/>
                </a:solidFill>
                <a:latin typeface="+mj-lt"/>
              </a:defRPr>
            </a:lvl1pPr>
          </a:lstStyle>
          <a:p>
            <a:r>
              <a:rPr lang="de-DE" dirty="0" smtClean="0"/>
              <a:t>Content Head</a:t>
            </a:r>
            <a:endParaRPr lang="de-DE" dirty="0"/>
          </a:p>
        </p:txBody>
      </p:sp>
      <p:sp>
        <p:nvSpPr>
          <p:cNvPr id="12" name="Inhaltsplatzhalter 2"/>
          <p:cNvSpPr>
            <a:spLocks noGrp="1"/>
          </p:cNvSpPr>
          <p:nvPr userDrawn="1">
            <p:ph sz="half" idx="1" hasCustomPrompt="1"/>
          </p:nvPr>
        </p:nvSpPr>
        <p:spPr>
          <a:xfrm>
            <a:off x="1010007" y="833972"/>
            <a:ext cx="19368376" cy="28574619"/>
          </a:xfrm>
          <a:prstGeom prst="rect">
            <a:avLst/>
          </a:prstGeom>
        </p:spPr>
        <p:txBody>
          <a:bodyPr lIns="64626" tIns="32313" rIns="64626" bIns="32313"/>
          <a:lstStyle>
            <a:lvl1pPr>
              <a:defRPr sz="1400" b="1" baseline="0">
                <a:solidFill>
                  <a:schemeClr val="bg2">
                    <a:lumMod val="20000"/>
                    <a:lumOff val="80000"/>
                  </a:schemeClr>
                </a:solidFill>
                <a:latin typeface="Courier New" pitchFamily="49" charset="0"/>
                <a:cs typeface="Courier New" pitchFamily="49" charset="0"/>
              </a:defRPr>
            </a:lvl1pPr>
            <a:lvl2pPr>
              <a:defRPr sz="1700">
                <a:latin typeface="+mn-lt"/>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this</a:t>
            </a:r>
            <a:r>
              <a:rPr lang="de-DE" dirty="0" smtClean="0"/>
              <a:t> </a:t>
            </a:r>
            <a:r>
              <a:rPr lang="de-DE" dirty="0" err="1" smtClean="0"/>
              <a:t>text</a:t>
            </a:r>
            <a:r>
              <a:rPr lang="de-DE" dirty="0" smtClean="0"/>
              <a:t> </a:t>
            </a:r>
            <a:r>
              <a:rPr lang="de-DE" dirty="0" err="1" smtClean="0"/>
              <a:t>area</a:t>
            </a:r>
            <a:r>
              <a:rPr lang="de-DE" dirty="0" smtClean="0"/>
              <a:t> </a:t>
            </a:r>
            <a:r>
              <a:rPr lang="de-DE" dirty="0" err="1" smtClean="0"/>
              <a:t>for</a:t>
            </a:r>
            <a:r>
              <a:rPr lang="de-DE" dirty="0" smtClean="0"/>
              <a:t> </a:t>
            </a:r>
            <a:r>
              <a:rPr lang="de-DE" dirty="0" err="1" smtClean="0"/>
              <a:t>presentation</a:t>
            </a:r>
            <a:r>
              <a:rPr lang="de-DE" dirty="0" smtClean="0"/>
              <a:t> </a:t>
            </a:r>
            <a:r>
              <a:rPr lang="de-DE" dirty="0" err="1" smtClean="0"/>
              <a:t>of</a:t>
            </a:r>
            <a:r>
              <a:rPr lang="de-DE" dirty="0" smtClean="0"/>
              <a:t> </a:t>
            </a:r>
            <a:r>
              <a:rPr lang="de-DE" dirty="0" err="1" smtClean="0"/>
              <a:t>short</a:t>
            </a:r>
            <a:r>
              <a:rPr lang="de-DE" dirty="0" smtClean="0"/>
              <a:t> </a:t>
            </a:r>
            <a:r>
              <a:rPr lang="de-DE" dirty="0" err="1" smtClean="0"/>
              <a:t>source</a:t>
            </a:r>
            <a:r>
              <a:rPr lang="de-DE" dirty="0" smtClean="0"/>
              <a:t> </a:t>
            </a:r>
            <a:r>
              <a:rPr lang="de-DE" dirty="0" err="1" smtClean="0"/>
              <a:t>code</a:t>
            </a:r>
            <a:r>
              <a:rPr lang="de-DE" dirty="0" smtClean="0"/>
              <a:t> </a:t>
            </a:r>
            <a:r>
              <a:rPr lang="de-DE" dirty="0" err="1" smtClean="0"/>
              <a:t>snippets</a:t>
            </a:r>
            <a:r>
              <a:rPr lang="de-DE" dirty="0" smtClean="0"/>
              <a:t>.</a:t>
            </a:r>
            <a:br>
              <a:rPr lang="de-DE" dirty="0" smtClean="0"/>
            </a:br>
            <a:r>
              <a:rPr lang="de-DE" dirty="0" smtClean="0"/>
              <a:t/>
            </a:r>
            <a:br>
              <a:rPr lang="de-DE" dirty="0" smtClean="0"/>
            </a:br>
            <a:r>
              <a:rPr lang="de-DE" dirty="0" err="1" smtClean="0"/>
              <a:t>For</a:t>
            </a:r>
            <a:r>
              <a:rPr lang="de-DE" dirty="0" smtClean="0"/>
              <a:t> </a:t>
            </a:r>
            <a:r>
              <a:rPr lang="de-DE" dirty="0" err="1" smtClean="0"/>
              <a:t>highlighting</a:t>
            </a:r>
            <a:r>
              <a:rPr lang="de-DE" dirty="0" smtClean="0"/>
              <a:t> </a:t>
            </a:r>
            <a:r>
              <a:rPr lang="de-DE" dirty="0" err="1" smtClean="0"/>
              <a:t>you</a:t>
            </a:r>
            <a:r>
              <a:rPr lang="de-DE" dirty="0" smtClean="0"/>
              <a:t> </a:t>
            </a:r>
            <a:r>
              <a:rPr lang="de-DE" dirty="0" err="1" smtClean="0"/>
              <a:t>may</a:t>
            </a:r>
            <a:r>
              <a:rPr lang="de-DE" dirty="0" smtClean="0"/>
              <a:t> </a:t>
            </a:r>
            <a:r>
              <a:rPr lang="de-DE" dirty="0" err="1" smtClean="0"/>
              <a:t>use</a:t>
            </a:r>
            <a:r>
              <a:rPr lang="de-DE" dirty="0" smtClean="0"/>
              <a:t> </a:t>
            </a:r>
            <a:r>
              <a:rPr lang="de-DE" dirty="0" err="1" smtClean="0"/>
              <a:t>the</a:t>
            </a:r>
            <a:r>
              <a:rPr lang="de-DE" dirty="0" smtClean="0"/>
              <a:t> </a:t>
            </a:r>
            <a:r>
              <a:rPr lang="de-DE" dirty="0" err="1" smtClean="0"/>
              <a:t>colors</a:t>
            </a:r>
            <a:r>
              <a:rPr lang="de-DE" dirty="0" smtClean="0"/>
              <a:t> </a:t>
            </a:r>
            <a:r>
              <a:rPr lang="de-DE" dirty="0" err="1" smtClean="0"/>
              <a:t>given</a:t>
            </a:r>
            <a:r>
              <a:rPr lang="de-DE" dirty="0" smtClean="0"/>
              <a:t> </a:t>
            </a:r>
            <a:r>
              <a:rPr lang="de-DE" dirty="0" err="1" smtClean="0"/>
              <a:t>by</a:t>
            </a:r>
            <a:r>
              <a:rPr lang="de-DE" dirty="0" smtClean="0"/>
              <a:t> </a:t>
            </a:r>
            <a:r>
              <a:rPr lang="de-DE" dirty="0" err="1" smtClean="0"/>
              <a:t>Eclipse</a:t>
            </a:r>
            <a:r>
              <a:rPr lang="de-DE" dirty="0" smtClean="0"/>
              <a:t>.</a:t>
            </a:r>
            <a:br>
              <a:rPr lang="de-DE" dirty="0" smtClean="0"/>
            </a:br>
            <a:r>
              <a:rPr lang="de-DE" dirty="0" smtClean="0"/>
              <a:t/>
            </a:r>
            <a:br>
              <a:rPr lang="de-DE" dirty="0" smtClean="0"/>
            </a:br>
            <a:r>
              <a:rPr lang="en-US" noProof="0" dirty="0" smtClean="0"/>
              <a:t>Minimum font size for this slide style is 20pt</a:t>
            </a:r>
          </a:p>
        </p:txBody>
      </p:sp>
      <p:sp>
        <p:nvSpPr>
          <p:cNvPr id="6"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26414707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lorpalette">
    <p:spTree>
      <p:nvGrpSpPr>
        <p:cNvPr id="1" name=""/>
        <p:cNvGrpSpPr/>
        <p:nvPr/>
      </p:nvGrpSpPr>
      <p:grpSpPr>
        <a:xfrm>
          <a:off x="0" y="0"/>
          <a:ext cx="0" cy="0"/>
          <a:chOff x="0" y="0"/>
          <a:chExt cx="0" cy="0"/>
        </a:xfrm>
      </p:grpSpPr>
      <p:sp>
        <p:nvSpPr>
          <p:cNvPr id="21" name="Rechteck 20"/>
          <p:cNvSpPr/>
          <p:nvPr userDrawn="1"/>
        </p:nvSpPr>
        <p:spPr>
          <a:xfrm>
            <a:off x="7443464" y="7142170"/>
            <a:ext cx="3056441" cy="48165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3" name="Rechteck 22"/>
          <p:cNvSpPr/>
          <p:nvPr userDrawn="1"/>
        </p:nvSpPr>
        <p:spPr>
          <a:xfrm>
            <a:off x="587466" y="7142170"/>
            <a:ext cx="3056441" cy="4816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5" name="Rechteck 24"/>
          <p:cNvSpPr/>
          <p:nvPr userDrawn="1"/>
        </p:nvSpPr>
        <p:spPr>
          <a:xfrm>
            <a:off x="17727457" y="7142170"/>
            <a:ext cx="3056441" cy="48165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6" name="Rechteck 25"/>
          <p:cNvSpPr/>
          <p:nvPr userDrawn="1"/>
        </p:nvSpPr>
        <p:spPr>
          <a:xfrm>
            <a:off x="14299460" y="7142170"/>
            <a:ext cx="3056441" cy="481658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7" name="Rechteck 26"/>
          <p:cNvSpPr/>
          <p:nvPr userDrawn="1"/>
        </p:nvSpPr>
        <p:spPr>
          <a:xfrm>
            <a:off x="10871461" y="7142170"/>
            <a:ext cx="3056441" cy="48165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8" name="Rechteck 27"/>
          <p:cNvSpPr/>
          <p:nvPr userDrawn="1"/>
        </p:nvSpPr>
        <p:spPr>
          <a:xfrm>
            <a:off x="4015466" y="7142170"/>
            <a:ext cx="3056441" cy="48165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t>Lorem</a:t>
            </a:r>
            <a:r>
              <a:rPr lang="de-DE" dirty="0" smtClean="0"/>
              <a:t> </a:t>
            </a:r>
            <a:r>
              <a:rPr lang="de-DE" dirty="0" err="1" smtClean="0"/>
              <a:t>Ipsum</a:t>
            </a:r>
            <a:endParaRPr lang="de-DE" dirty="0"/>
          </a:p>
        </p:txBody>
      </p:sp>
      <p:sp>
        <p:nvSpPr>
          <p:cNvPr id="29" name="Rechteck 28"/>
          <p:cNvSpPr/>
          <p:nvPr userDrawn="1"/>
        </p:nvSpPr>
        <p:spPr>
          <a:xfrm>
            <a:off x="14301786" y="12546220"/>
            <a:ext cx="3056441" cy="481658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0" name="Rechteck 29"/>
          <p:cNvSpPr/>
          <p:nvPr userDrawn="1"/>
        </p:nvSpPr>
        <p:spPr>
          <a:xfrm>
            <a:off x="7445787" y="12546220"/>
            <a:ext cx="3056441" cy="4816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1" name="Rechteck 30"/>
          <p:cNvSpPr/>
          <p:nvPr userDrawn="1"/>
        </p:nvSpPr>
        <p:spPr>
          <a:xfrm>
            <a:off x="4015463" y="12546220"/>
            <a:ext cx="3056441" cy="48165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2" name="Rechteck 31"/>
          <p:cNvSpPr/>
          <p:nvPr userDrawn="1"/>
        </p:nvSpPr>
        <p:spPr>
          <a:xfrm>
            <a:off x="587466" y="12546220"/>
            <a:ext cx="3056441" cy="481658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3" name="Rechteck 32"/>
          <p:cNvSpPr/>
          <p:nvPr userDrawn="1"/>
        </p:nvSpPr>
        <p:spPr>
          <a:xfrm>
            <a:off x="17729784" y="12546220"/>
            <a:ext cx="3056441" cy="48165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34" name="Rechteck 33"/>
          <p:cNvSpPr/>
          <p:nvPr userDrawn="1"/>
        </p:nvSpPr>
        <p:spPr>
          <a:xfrm>
            <a:off x="10873786" y="12546220"/>
            <a:ext cx="3056441" cy="48165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34196" tIns="17097" rIns="34196" bIns="17097" rtlCol="0" anchor="ctr"/>
          <a:lstStyle/>
          <a:p>
            <a:pPr algn="ctr"/>
            <a:r>
              <a:rPr lang="de-DE" dirty="0" err="1" smtClean="0">
                <a:solidFill>
                  <a:schemeClr val="bg1"/>
                </a:solidFill>
              </a:rPr>
              <a:t>Lorem</a:t>
            </a:r>
            <a:r>
              <a:rPr lang="de-DE" dirty="0" smtClean="0">
                <a:solidFill>
                  <a:schemeClr val="bg1"/>
                </a:solidFill>
              </a:rPr>
              <a:t> </a:t>
            </a:r>
            <a:r>
              <a:rPr lang="de-DE" dirty="0" err="1" smtClean="0">
                <a:solidFill>
                  <a:schemeClr val="bg1"/>
                </a:solidFill>
              </a:rPr>
              <a:t>Ipsum</a:t>
            </a:r>
            <a:endParaRPr lang="de-DE" dirty="0">
              <a:solidFill>
                <a:schemeClr val="bg1"/>
              </a:solidFill>
            </a:endParaRPr>
          </a:p>
        </p:txBody>
      </p:sp>
      <p:sp>
        <p:nvSpPr>
          <p:cNvPr id="2" name="Textfeld 1"/>
          <p:cNvSpPr txBox="1"/>
          <p:nvPr userDrawn="1"/>
        </p:nvSpPr>
        <p:spPr>
          <a:xfrm>
            <a:off x="586696" y="17681575"/>
            <a:ext cx="20214997" cy="865480"/>
          </a:xfrm>
          <a:prstGeom prst="rect">
            <a:avLst/>
          </a:prstGeom>
          <a:noFill/>
        </p:spPr>
        <p:txBody>
          <a:bodyPr wrap="square" lIns="64630" tIns="32315" rIns="64630" bIns="32315" rtlCol="0">
            <a:spAutoFit/>
          </a:bodyPr>
          <a:lstStyle/>
          <a:p>
            <a:r>
              <a:rPr lang="de-DE" dirty="0" smtClean="0"/>
              <a:t>Normal</a:t>
            </a:r>
            <a:r>
              <a:rPr lang="de-DE" baseline="0" dirty="0" smtClean="0"/>
              <a:t> </a:t>
            </a:r>
            <a:r>
              <a:rPr lang="de-DE" dirty="0" err="1" smtClean="0"/>
              <a:t>text</a:t>
            </a:r>
            <a:r>
              <a:rPr lang="de-DE" baseline="0" dirty="0" smtClean="0"/>
              <a:t>  </a:t>
            </a:r>
            <a:r>
              <a:rPr lang="de-DE" baseline="0" dirty="0" err="1" smtClean="0"/>
              <a:t>h</a:t>
            </a:r>
            <a:r>
              <a:rPr lang="de-DE" dirty="0" err="1" smtClean="0"/>
              <a:t>ighlighting</a:t>
            </a:r>
            <a:r>
              <a:rPr lang="de-DE" dirty="0" smtClean="0"/>
              <a:t> </a:t>
            </a:r>
            <a:r>
              <a:rPr lang="de-DE" dirty="0" err="1" smtClean="0"/>
              <a:t>color</a:t>
            </a:r>
            <a:r>
              <a:rPr lang="de-DE" dirty="0" smtClean="0"/>
              <a:t>:</a:t>
            </a:r>
          </a:p>
          <a:p>
            <a:endParaRPr lang="de-DE" dirty="0" smtClean="0"/>
          </a:p>
          <a:p>
            <a:endParaRPr lang="de-DE" dirty="0" smtClean="0"/>
          </a:p>
          <a:p>
            <a:r>
              <a:rPr lang="de-DE" dirty="0" smtClean="0"/>
              <a:t>Text</a:t>
            </a:r>
            <a:r>
              <a:rPr lang="de-DE" baseline="0" dirty="0" smtClean="0"/>
              <a:t> </a:t>
            </a:r>
            <a:r>
              <a:rPr lang="de-DE" baseline="0" dirty="0" err="1" smtClean="0"/>
              <a:t>color</a:t>
            </a:r>
            <a:r>
              <a:rPr lang="de-DE" baseline="0" dirty="0" smtClean="0"/>
              <a:t> in </a:t>
            </a:r>
            <a:r>
              <a:rPr lang="de-DE" baseline="0" dirty="0" err="1" smtClean="0"/>
              <a:t>colored</a:t>
            </a:r>
            <a:r>
              <a:rPr lang="de-DE" baseline="0" dirty="0" smtClean="0"/>
              <a:t> </a:t>
            </a:r>
            <a:r>
              <a:rPr lang="de-DE" baseline="0" dirty="0" err="1" smtClean="0"/>
              <a:t>blocks</a:t>
            </a:r>
            <a:r>
              <a:rPr lang="de-DE" baseline="0" dirty="0" smtClean="0"/>
              <a:t>:</a:t>
            </a:r>
          </a:p>
        </p:txBody>
      </p:sp>
      <p:sp>
        <p:nvSpPr>
          <p:cNvPr id="3" name="Rechteck 2"/>
          <p:cNvSpPr/>
          <p:nvPr userDrawn="1"/>
        </p:nvSpPr>
        <p:spPr>
          <a:xfrm>
            <a:off x="8713111" y="17739933"/>
            <a:ext cx="12070786" cy="28017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ctr"/>
          <a:lstStyle/>
          <a:p>
            <a:pPr algn="ctr"/>
            <a:endParaRPr lang="de-DE"/>
          </a:p>
        </p:txBody>
      </p:sp>
      <p:sp>
        <p:nvSpPr>
          <p:cNvPr id="4" name="Rechteck 3"/>
          <p:cNvSpPr/>
          <p:nvPr userDrawn="1"/>
        </p:nvSpPr>
        <p:spPr>
          <a:xfrm>
            <a:off x="8674181" y="20541662"/>
            <a:ext cx="12127513" cy="25430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ctr"/>
          <a:lstStyle/>
          <a:p>
            <a:endParaRPr lang="de-DE" baseline="0" dirty="0" smtClean="0"/>
          </a:p>
        </p:txBody>
      </p:sp>
      <p:sp>
        <p:nvSpPr>
          <p:cNvPr id="6" name="Textfeld 5"/>
          <p:cNvSpPr txBox="1"/>
          <p:nvPr userDrawn="1"/>
        </p:nvSpPr>
        <p:spPr>
          <a:xfrm>
            <a:off x="4650323" y="0"/>
            <a:ext cx="16149744" cy="5445336"/>
          </a:xfrm>
          <a:prstGeom prst="rect">
            <a:avLst/>
          </a:prstGeom>
          <a:noFill/>
        </p:spPr>
        <p:txBody>
          <a:bodyPr wrap="square" lIns="64630" tIns="32315" rIns="64630" bIns="32315" rtlCol="0" anchor="b">
            <a:noAutofit/>
          </a:bodyPr>
          <a:lstStyle/>
          <a:p>
            <a:r>
              <a:rPr kumimoji="0" lang="de-DE" sz="3100" b="0" i="0" u="none" strike="noStrike" kern="1200" cap="none" spc="0" normalizeH="0" baseline="0" noProof="0" dirty="0" smtClean="0">
                <a:ln>
                  <a:noFill/>
                </a:ln>
                <a:solidFill>
                  <a:schemeClr val="bg2">
                    <a:lumMod val="40000"/>
                    <a:lumOff val="60000"/>
                  </a:schemeClr>
                </a:solidFill>
                <a:effectLst/>
                <a:uLnTx/>
                <a:uFillTx/>
                <a:latin typeface="+mn-lt"/>
                <a:ea typeface="+mj-ea"/>
                <a:cs typeface="+mj-cs"/>
              </a:rPr>
              <a:t>Color Guide</a:t>
            </a:r>
            <a:endParaRPr lang="de-DE" dirty="0">
              <a:solidFill>
                <a:schemeClr val="bg2">
                  <a:lumMod val="40000"/>
                  <a:lumOff val="60000"/>
                </a:schemeClr>
              </a:solidFill>
            </a:endParaRPr>
          </a:p>
        </p:txBody>
      </p:sp>
      <p:sp>
        <p:nvSpPr>
          <p:cNvPr id="18" name="Foliennummernplatzhalter 5"/>
          <p:cNvSpPr>
            <a:spLocks noGrp="1"/>
          </p:cNvSpPr>
          <p:nvPr>
            <p:ph type="sldNum" sz="quarter" idx="4"/>
          </p:nvPr>
        </p:nvSpPr>
        <p:spPr>
          <a:xfrm>
            <a:off x="16505454" y="29442453"/>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15108009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131" y="9404945"/>
            <a:ext cx="18180130" cy="6489548"/>
          </a:xfrm>
        </p:spPr>
        <p:txBody>
          <a:bodyPr/>
          <a:lstStyle/>
          <a:p>
            <a:r>
              <a:rPr lang="en-US" smtClean="0"/>
              <a:t>Click to edit Master title style</a:t>
            </a:r>
            <a:endParaRPr lang="en-IE"/>
          </a:p>
        </p:txBody>
      </p:sp>
      <p:sp>
        <p:nvSpPr>
          <p:cNvPr id="3" name="Subtitle 2"/>
          <p:cNvSpPr>
            <a:spLocks noGrp="1"/>
          </p:cNvSpPr>
          <p:nvPr>
            <p:ph type="subTitle" idx="1"/>
          </p:nvPr>
        </p:nvSpPr>
        <p:spPr>
          <a:xfrm>
            <a:off x="3208260" y="17155954"/>
            <a:ext cx="14971872" cy="7736999"/>
          </a:xfrm>
        </p:spPr>
        <p:txBody>
          <a:bodyPr/>
          <a:lstStyle>
            <a:lvl1pPr marL="0" indent="0" algn="ctr">
              <a:buNone/>
              <a:defRPr>
                <a:solidFill>
                  <a:schemeClr val="tx1">
                    <a:tint val="75000"/>
                  </a:schemeClr>
                </a:solidFill>
              </a:defRPr>
            </a:lvl1pPr>
            <a:lvl2pPr marL="1469810" indent="0" algn="ctr">
              <a:buNone/>
              <a:defRPr>
                <a:solidFill>
                  <a:schemeClr val="tx1">
                    <a:tint val="75000"/>
                  </a:schemeClr>
                </a:solidFill>
              </a:defRPr>
            </a:lvl2pPr>
            <a:lvl3pPr marL="2939621" indent="0" algn="ctr">
              <a:buNone/>
              <a:defRPr>
                <a:solidFill>
                  <a:schemeClr val="tx1">
                    <a:tint val="75000"/>
                  </a:schemeClr>
                </a:solidFill>
              </a:defRPr>
            </a:lvl3pPr>
            <a:lvl4pPr marL="4409432" indent="0" algn="ctr">
              <a:buNone/>
              <a:defRPr>
                <a:solidFill>
                  <a:schemeClr val="tx1">
                    <a:tint val="75000"/>
                  </a:schemeClr>
                </a:solidFill>
              </a:defRPr>
            </a:lvl4pPr>
            <a:lvl5pPr marL="5879243" indent="0" algn="ctr">
              <a:buNone/>
              <a:defRPr>
                <a:solidFill>
                  <a:schemeClr val="tx1">
                    <a:tint val="75000"/>
                  </a:schemeClr>
                </a:solidFill>
              </a:defRPr>
            </a:lvl5pPr>
            <a:lvl6pPr marL="7349053" indent="0" algn="ctr">
              <a:buNone/>
              <a:defRPr>
                <a:solidFill>
                  <a:schemeClr val="tx1">
                    <a:tint val="75000"/>
                  </a:schemeClr>
                </a:solidFill>
              </a:defRPr>
            </a:lvl6pPr>
            <a:lvl7pPr marL="8818864" indent="0" algn="ctr">
              <a:buNone/>
              <a:defRPr>
                <a:solidFill>
                  <a:schemeClr val="tx1">
                    <a:tint val="75000"/>
                  </a:schemeClr>
                </a:solidFill>
              </a:defRPr>
            </a:lvl7pPr>
            <a:lvl8pPr marL="10288675" indent="0" algn="ctr">
              <a:buNone/>
              <a:defRPr>
                <a:solidFill>
                  <a:schemeClr val="tx1">
                    <a:tint val="75000"/>
                  </a:schemeClr>
                </a:solidFill>
              </a:defRPr>
            </a:lvl8pPr>
            <a:lvl9pPr marL="11758486"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36" y="19454630"/>
            <a:ext cx="18180130" cy="6012994"/>
          </a:xfrm>
        </p:spPr>
        <p:txBody>
          <a:bodyPr anchor="t"/>
          <a:lstStyle>
            <a:lvl1pPr algn="l">
              <a:defRPr sz="12900" b="1" cap="all"/>
            </a:lvl1pPr>
          </a:lstStyle>
          <a:p>
            <a:r>
              <a:rPr lang="en-US" smtClean="0"/>
              <a:t>Click to edit Master title style</a:t>
            </a:r>
            <a:endParaRPr lang="en-IE"/>
          </a:p>
        </p:txBody>
      </p:sp>
      <p:sp>
        <p:nvSpPr>
          <p:cNvPr id="3" name="Text Placeholder 2"/>
          <p:cNvSpPr>
            <a:spLocks noGrp="1"/>
          </p:cNvSpPr>
          <p:nvPr>
            <p:ph type="body" idx="1"/>
          </p:nvPr>
        </p:nvSpPr>
        <p:spPr>
          <a:xfrm>
            <a:off x="1689536" y="12831934"/>
            <a:ext cx="18180130" cy="6622701"/>
          </a:xfrm>
        </p:spPr>
        <p:txBody>
          <a:bodyPr anchor="b"/>
          <a:lstStyle>
            <a:lvl1pPr marL="0" indent="0">
              <a:buNone/>
              <a:defRPr sz="6400">
                <a:solidFill>
                  <a:schemeClr val="tx1">
                    <a:tint val="75000"/>
                  </a:schemeClr>
                </a:solidFill>
              </a:defRPr>
            </a:lvl1pPr>
            <a:lvl2pPr marL="1469810" indent="0">
              <a:buNone/>
              <a:defRPr sz="5800">
                <a:solidFill>
                  <a:schemeClr val="tx1">
                    <a:tint val="75000"/>
                  </a:schemeClr>
                </a:solidFill>
              </a:defRPr>
            </a:lvl2pPr>
            <a:lvl3pPr marL="2939621" indent="0">
              <a:buNone/>
              <a:defRPr sz="5200">
                <a:solidFill>
                  <a:schemeClr val="tx1">
                    <a:tint val="75000"/>
                  </a:schemeClr>
                </a:solidFill>
              </a:defRPr>
            </a:lvl3pPr>
            <a:lvl4pPr marL="4409432" indent="0">
              <a:buNone/>
              <a:defRPr sz="4500">
                <a:solidFill>
                  <a:schemeClr val="tx1">
                    <a:tint val="75000"/>
                  </a:schemeClr>
                </a:solidFill>
              </a:defRPr>
            </a:lvl4pPr>
            <a:lvl5pPr marL="5879243" indent="0">
              <a:buNone/>
              <a:defRPr sz="4500">
                <a:solidFill>
                  <a:schemeClr val="tx1">
                    <a:tint val="75000"/>
                  </a:schemeClr>
                </a:solidFill>
              </a:defRPr>
            </a:lvl5pPr>
            <a:lvl6pPr marL="7349053" indent="0">
              <a:buNone/>
              <a:defRPr sz="4500">
                <a:solidFill>
                  <a:schemeClr val="tx1">
                    <a:tint val="75000"/>
                  </a:schemeClr>
                </a:solidFill>
              </a:defRPr>
            </a:lvl6pPr>
            <a:lvl7pPr marL="8818864" indent="0">
              <a:buNone/>
              <a:defRPr sz="4500">
                <a:solidFill>
                  <a:schemeClr val="tx1">
                    <a:tint val="75000"/>
                  </a:schemeClr>
                </a:solidFill>
              </a:defRPr>
            </a:lvl7pPr>
            <a:lvl8pPr marL="10288675" indent="0">
              <a:buNone/>
              <a:defRPr sz="4500">
                <a:solidFill>
                  <a:schemeClr val="tx1">
                    <a:tint val="75000"/>
                  </a:schemeClr>
                </a:solidFill>
              </a:defRPr>
            </a:lvl8pPr>
            <a:lvl9pPr marL="11758486"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3542456" y="43779925"/>
            <a:ext cx="31692690" cy="12383403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35591616" y="43779925"/>
            <a:ext cx="31692688" cy="12383403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19" y="1212413"/>
            <a:ext cx="19249550" cy="5045869"/>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1069420" y="6776885"/>
            <a:ext cx="9450252" cy="2824283"/>
          </a:xfrm>
        </p:spPr>
        <p:txBody>
          <a:bodyPr anchor="b"/>
          <a:lstStyle>
            <a:lvl1pPr marL="0" indent="0">
              <a:buNone/>
              <a:defRPr sz="7700" b="1"/>
            </a:lvl1pPr>
            <a:lvl2pPr marL="1469810" indent="0">
              <a:buNone/>
              <a:defRPr sz="6400" b="1"/>
            </a:lvl2pPr>
            <a:lvl3pPr marL="2939621" indent="0">
              <a:buNone/>
              <a:defRPr sz="5800" b="1"/>
            </a:lvl3pPr>
            <a:lvl4pPr marL="4409432" indent="0">
              <a:buNone/>
              <a:defRPr sz="5200" b="1"/>
            </a:lvl4pPr>
            <a:lvl5pPr marL="5879243" indent="0">
              <a:buNone/>
              <a:defRPr sz="5200" b="1"/>
            </a:lvl5pPr>
            <a:lvl6pPr marL="7349053" indent="0">
              <a:buNone/>
              <a:defRPr sz="5200" b="1"/>
            </a:lvl6pPr>
            <a:lvl7pPr marL="8818864" indent="0">
              <a:buNone/>
              <a:defRPr sz="5200" b="1"/>
            </a:lvl7pPr>
            <a:lvl8pPr marL="10288675" indent="0">
              <a:buNone/>
              <a:defRPr sz="5200" b="1"/>
            </a:lvl8pPr>
            <a:lvl9pPr marL="11758486"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420" y="9601167"/>
            <a:ext cx="9450252" cy="17443291"/>
          </a:xfrm>
        </p:spPr>
        <p:txBody>
          <a:bodyPr/>
          <a:lstStyle>
            <a:lvl1pPr>
              <a:defRPr sz="77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10865005" y="6776885"/>
            <a:ext cx="9453965" cy="2824283"/>
          </a:xfrm>
        </p:spPr>
        <p:txBody>
          <a:bodyPr anchor="b"/>
          <a:lstStyle>
            <a:lvl1pPr marL="0" indent="0">
              <a:buNone/>
              <a:defRPr sz="7700" b="1"/>
            </a:lvl1pPr>
            <a:lvl2pPr marL="1469810" indent="0">
              <a:buNone/>
              <a:defRPr sz="6400" b="1"/>
            </a:lvl2pPr>
            <a:lvl3pPr marL="2939621" indent="0">
              <a:buNone/>
              <a:defRPr sz="5800" b="1"/>
            </a:lvl3pPr>
            <a:lvl4pPr marL="4409432" indent="0">
              <a:buNone/>
              <a:defRPr sz="5200" b="1"/>
            </a:lvl4pPr>
            <a:lvl5pPr marL="5879243" indent="0">
              <a:buNone/>
              <a:defRPr sz="5200" b="1"/>
            </a:lvl5pPr>
            <a:lvl6pPr marL="7349053" indent="0">
              <a:buNone/>
              <a:defRPr sz="5200" b="1"/>
            </a:lvl6pPr>
            <a:lvl7pPr marL="8818864" indent="0">
              <a:buNone/>
              <a:defRPr sz="5200" b="1"/>
            </a:lvl7pPr>
            <a:lvl8pPr marL="10288675" indent="0">
              <a:buNone/>
              <a:defRPr sz="5200" b="1"/>
            </a:lvl8pPr>
            <a:lvl9pPr marL="11758486"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5005" y="9601167"/>
            <a:ext cx="9453965" cy="17443291"/>
          </a:xfrm>
        </p:spPr>
        <p:txBody>
          <a:bodyPr/>
          <a:lstStyle>
            <a:lvl1pPr>
              <a:defRPr sz="7700"/>
            </a:lvl1pPr>
            <a:lvl2pPr>
              <a:defRPr sz="64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Text">
    <p:spTree>
      <p:nvGrpSpPr>
        <p:cNvPr id="1" name=""/>
        <p:cNvGrpSpPr/>
        <p:nvPr/>
      </p:nvGrpSpPr>
      <p:grpSpPr>
        <a:xfrm>
          <a:off x="0" y="0"/>
          <a:ext cx="0" cy="0"/>
          <a:chOff x="0" y="0"/>
          <a:chExt cx="0" cy="0"/>
        </a:xfrm>
      </p:grpSpPr>
      <p:sp>
        <p:nvSpPr>
          <p:cNvPr id="10"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sp>
        <p:nvSpPr>
          <p:cNvPr id="12" name="Inhaltsplatzhalter 2"/>
          <p:cNvSpPr>
            <a:spLocks noGrp="1"/>
          </p:cNvSpPr>
          <p:nvPr>
            <p:ph sz="half" idx="1" hasCustomPrompt="1"/>
          </p:nvPr>
        </p:nvSpPr>
        <p:spPr>
          <a:xfrm>
            <a:off x="1010007" y="6552626"/>
            <a:ext cx="19368376" cy="17169970"/>
          </a:xfrm>
          <a:prstGeom prst="rect">
            <a:avLst/>
          </a:prstGeom>
        </p:spPr>
        <p:txBody>
          <a:bodyPr lIns="64626" tIns="32313" rIns="64626" bIns="32313"/>
          <a:lstStyle>
            <a:lvl1pPr>
              <a:defRPr sz="2300" baseline="0">
                <a:latin typeface="+mn-lt"/>
              </a:defRPr>
            </a:lvl1pPr>
            <a:lvl2pPr>
              <a:defRPr sz="2100">
                <a:latin typeface="+mn-lt"/>
              </a:defRPr>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 </a:t>
            </a:r>
            <a:br>
              <a:rPr lang="de-DE" dirty="0" smtClean="0"/>
            </a:br>
            <a:r>
              <a:rPr lang="de-DE" dirty="0" smtClean="0"/>
              <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r>
              <a:rPr lang="de-DE" dirty="0" smtClean="0"/>
              <a:t>. </a:t>
            </a:r>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8" name="Titel 1"/>
          <p:cNvSpPr>
            <a:spLocks noGrp="1"/>
          </p:cNvSpPr>
          <p:nvPr>
            <p:ph type="title" hasCustomPrompt="1"/>
          </p:nvPr>
        </p:nvSpPr>
        <p:spPr>
          <a:xfrm>
            <a:off x="4882943" y="864294"/>
            <a:ext cx="15495440" cy="5688336"/>
          </a:xfrm>
          <a:prstGeom prst="rect">
            <a:avLst/>
          </a:prstGeom>
        </p:spPr>
        <p:txBody>
          <a:bodyPr lIns="34196" tIns="17097" rIns="34196" bIns="17097" anchor="b"/>
          <a:lstStyle>
            <a:lvl1pPr>
              <a:defRPr>
                <a:solidFill>
                  <a:schemeClr val="tx2"/>
                </a:solidFill>
                <a:latin typeface="+mj-lt"/>
              </a:defRPr>
            </a:lvl1pPr>
          </a:lstStyle>
          <a:p>
            <a:r>
              <a:rPr lang="de-DE" dirty="0" smtClean="0"/>
              <a:t>Slide Title</a:t>
            </a:r>
            <a:endParaRPr lang="de-DE" dirty="0"/>
          </a:p>
        </p:txBody>
      </p:sp>
      <p:sp>
        <p:nvSpPr>
          <p:cNvPr id="11" name="Textfeld 10"/>
          <p:cNvSpPr txBox="1"/>
          <p:nvPr userDrawn="1"/>
        </p:nvSpPr>
        <p:spPr>
          <a:xfrm>
            <a:off x="4200927" y="5430147"/>
            <a:ext cx="580141" cy="176046"/>
          </a:xfrm>
          <a:prstGeom prst="rect">
            <a:avLst/>
          </a:prstGeom>
          <a:noFill/>
        </p:spPr>
        <p:txBody>
          <a:bodyPr wrap="square" lIns="34196" tIns="17097" rIns="34196" bIns="17097" rtlCol="0" anchor="b">
            <a:spAutoFit/>
          </a:bodyPr>
          <a:lstStyle/>
          <a:p>
            <a:r>
              <a:rPr lang="de-DE" sz="900" b="0" i="0" dirty="0" smtClean="0">
                <a:solidFill>
                  <a:schemeClr val="tx2"/>
                </a:solidFill>
                <a:effectLst/>
                <a:latin typeface="Arial"/>
                <a:cs typeface="Arial"/>
              </a:rPr>
              <a:t>►</a:t>
            </a:r>
            <a:endParaRPr lang="de-DE" sz="900" b="0" i="0" dirty="0">
              <a:solidFill>
                <a:schemeClr val="tx2"/>
              </a:solidFill>
              <a:effectLst/>
            </a:endParaRPr>
          </a:p>
        </p:txBody>
      </p:sp>
      <p:sp>
        <p:nvSpPr>
          <p:cNvPr id="13" name="Textplatzhalter 6"/>
          <p:cNvSpPr>
            <a:spLocks noGrp="1"/>
          </p:cNvSpPr>
          <p:nvPr>
            <p:ph type="body" sz="quarter" idx="12" hasCustomPrompt="1"/>
          </p:nvPr>
        </p:nvSpPr>
        <p:spPr>
          <a:xfrm>
            <a:off x="1010008" y="4191492"/>
            <a:ext cx="3280898" cy="1516542"/>
          </a:xfrm>
          <a:prstGeom prst="rect">
            <a:avLst/>
          </a:prstGeom>
        </p:spPr>
        <p:txBody>
          <a:bodyPr lIns="34196" tIns="17097" rIns="34196" bIns="17097" anchor="b"/>
          <a:lstStyle>
            <a:lvl1pPr algn="r">
              <a:defRPr sz="1200" i="0">
                <a:solidFill>
                  <a:schemeClr val="tx2"/>
                </a:solidFill>
                <a:effectLst/>
              </a:defRPr>
            </a:lvl1pPr>
          </a:lstStyle>
          <a:p>
            <a:pPr lvl="0"/>
            <a:r>
              <a:rPr lang="de-DE" dirty="0" err="1" smtClean="0"/>
              <a:t>Section</a:t>
            </a:r>
            <a:r>
              <a:rPr lang="de-DE" dirty="0" smtClean="0"/>
              <a:t> Title</a:t>
            </a:r>
            <a:endParaRPr lang="de-DE" dirty="0"/>
          </a:p>
        </p:txBody>
      </p:sp>
    </p:spTree>
    <p:extLst>
      <p:ext uri="{BB962C8B-B14F-4D97-AF65-F5344CB8AC3E}">
        <p14:creationId xmlns:p14="http://schemas.microsoft.com/office/powerpoint/2010/main" xmlns="" val="122292512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timing>
    <p:tnLst>
      <p:par>
        <p:cTn id="1" dur="indefinite" restart="never" nodeType="tmRoot"/>
      </p:par>
    </p:tnLst>
  </p:timing>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23" y="1205402"/>
            <a:ext cx="7036632" cy="5129967"/>
          </a:xfrm>
        </p:spPr>
        <p:txBody>
          <a:bodyPr anchor="b"/>
          <a:lstStyle>
            <a:lvl1pPr algn="l">
              <a:defRPr sz="6400" b="1"/>
            </a:lvl1pPr>
          </a:lstStyle>
          <a:p>
            <a:r>
              <a:rPr lang="en-US" smtClean="0"/>
              <a:t>Click to edit Master title style</a:t>
            </a:r>
            <a:endParaRPr lang="en-IE"/>
          </a:p>
        </p:txBody>
      </p:sp>
      <p:sp>
        <p:nvSpPr>
          <p:cNvPr id="3" name="Content Placeholder 2"/>
          <p:cNvSpPr>
            <a:spLocks noGrp="1"/>
          </p:cNvSpPr>
          <p:nvPr>
            <p:ph idx="1"/>
          </p:nvPr>
        </p:nvSpPr>
        <p:spPr>
          <a:xfrm>
            <a:off x="8362268" y="1205409"/>
            <a:ext cx="11956703" cy="25839055"/>
          </a:xfrm>
        </p:spPr>
        <p:txBody>
          <a:bodyPr/>
          <a:lstStyle>
            <a:lvl1pPr>
              <a:defRPr sz="103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1069423" y="6335375"/>
            <a:ext cx="7036632" cy="20709089"/>
          </a:xfrm>
        </p:spPr>
        <p:txBody>
          <a:bodyPr/>
          <a:lstStyle>
            <a:lvl1pPr marL="0" indent="0">
              <a:buNone/>
              <a:defRPr sz="4500"/>
            </a:lvl1pPr>
            <a:lvl2pPr marL="1469810" indent="0">
              <a:buNone/>
              <a:defRPr sz="3900"/>
            </a:lvl2pPr>
            <a:lvl3pPr marL="2939621" indent="0">
              <a:buNone/>
              <a:defRPr sz="3200"/>
            </a:lvl3pPr>
            <a:lvl4pPr marL="4409432" indent="0">
              <a:buNone/>
              <a:defRPr sz="2900"/>
            </a:lvl4pPr>
            <a:lvl5pPr marL="5879243" indent="0">
              <a:buNone/>
              <a:defRPr sz="2900"/>
            </a:lvl5pPr>
            <a:lvl6pPr marL="7349053" indent="0">
              <a:buNone/>
              <a:defRPr sz="2900"/>
            </a:lvl6pPr>
            <a:lvl7pPr marL="8818864" indent="0">
              <a:buNone/>
              <a:defRPr sz="2900"/>
            </a:lvl7pPr>
            <a:lvl8pPr marL="10288675" indent="0">
              <a:buNone/>
              <a:defRPr sz="2900"/>
            </a:lvl8pPr>
            <a:lvl9pPr marL="11758486"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timing>
    <p:tnLst>
      <p:par>
        <p:cTn id="1" dur="indefinite" restart="never" nodeType="tmRoot"/>
      </p:par>
    </p:tnLst>
  </p:timing>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276" y="21192649"/>
            <a:ext cx="12833033" cy="2501912"/>
          </a:xfrm>
        </p:spPr>
        <p:txBody>
          <a:bodyPr anchor="b"/>
          <a:lstStyle>
            <a:lvl1pPr algn="l">
              <a:defRPr sz="6400" b="1"/>
            </a:lvl1pPr>
          </a:lstStyle>
          <a:p>
            <a:r>
              <a:rPr lang="en-US" smtClean="0"/>
              <a:t>Click to edit Master title style</a:t>
            </a:r>
            <a:endParaRPr lang="en-IE"/>
          </a:p>
        </p:txBody>
      </p:sp>
      <p:sp>
        <p:nvSpPr>
          <p:cNvPr id="3" name="Picture Placeholder 2"/>
          <p:cNvSpPr>
            <a:spLocks noGrp="1"/>
          </p:cNvSpPr>
          <p:nvPr>
            <p:ph type="pic" idx="1"/>
          </p:nvPr>
        </p:nvSpPr>
        <p:spPr>
          <a:xfrm>
            <a:off x="4192276" y="2705146"/>
            <a:ext cx="12833033" cy="18165128"/>
          </a:xfrm>
        </p:spPr>
        <p:txBody>
          <a:bodyPr/>
          <a:lstStyle>
            <a:lvl1pPr marL="0" indent="0">
              <a:buNone/>
              <a:defRPr sz="10300"/>
            </a:lvl1pPr>
            <a:lvl2pPr marL="1469810" indent="0">
              <a:buNone/>
              <a:defRPr sz="9000"/>
            </a:lvl2pPr>
            <a:lvl3pPr marL="2939621" indent="0">
              <a:buNone/>
              <a:defRPr sz="7700"/>
            </a:lvl3pPr>
            <a:lvl4pPr marL="4409432" indent="0">
              <a:buNone/>
              <a:defRPr sz="6400"/>
            </a:lvl4pPr>
            <a:lvl5pPr marL="5879243" indent="0">
              <a:buNone/>
              <a:defRPr sz="6400"/>
            </a:lvl5pPr>
            <a:lvl6pPr marL="7349053" indent="0">
              <a:buNone/>
              <a:defRPr sz="6400"/>
            </a:lvl6pPr>
            <a:lvl7pPr marL="8818864" indent="0">
              <a:buNone/>
              <a:defRPr sz="6400"/>
            </a:lvl7pPr>
            <a:lvl8pPr marL="10288675" indent="0">
              <a:buNone/>
              <a:defRPr sz="6400"/>
            </a:lvl8pPr>
            <a:lvl9pPr marL="11758486" indent="0">
              <a:buNone/>
              <a:defRPr sz="6400"/>
            </a:lvl9pPr>
          </a:lstStyle>
          <a:p>
            <a:endParaRPr lang="en-IE"/>
          </a:p>
        </p:txBody>
      </p:sp>
      <p:sp>
        <p:nvSpPr>
          <p:cNvPr id="4" name="Text Placeholder 3"/>
          <p:cNvSpPr>
            <a:spLocks noGrp="1"/>
          </p:cNvSpPr>
          <p:nvPr>
            <p:ph type="body" sz="half" idx="2"/>
          </p:nvPr>
        </p:nvSpPr>
        <p:spPr>
          <a:xfrm>
            <a:off x="4192276" y="23694562"/>
            <a:ext cx="12833033" cy="3553130"/>
          </a:xfrm>
        </p:spPr>
        <p:txBody>
          <a:bodyPr/>
          <a:lstStyle>
            <a:lvl1pPr marL="0" indent="0">
              <a:buNone/>
              <a:defRPr sz="4500"/>
            </a:lvl1pPr>
            <a:lvl2pPr marL="1469810" indent="0">
              <a:buNone/>
              <a:defRPr sz="3900"/>
            </a:lvl2pPr>
            <a:lvl3pPr marL="2939621" indent="0">
              <a:buNone/>
              <a:defRPr sz="3200"/>
            </a:lvl3pPr>
            <a:lvl4pPr marL="4409432" indent="0">
              <a:buNone/>
              <a:defRPr sz="2900"/>
            </a:lvl4pPr>
            <a:lvl5pPr marL="5879243" indent="0">
              <a:buNone/>
              <a:defRPr sz="2900"/>
            </a:lvl5pPr>
            <a:lvl6pPr marL="7349053" indent="0">
              <a:buNone/>
              <a:defRPr sz="2900"/>
            </a:lvl6pPr>
            <a:lvl7pPr marL="8818864" indent="0">
              <a:buNone/>
              <a:defRPr sz="2900"/>
            </a:lvl7pPr>
            <a:lvl8pPr marL="10288675" indent="0">
              <a:buNone/>
              <a:defRPr sz="2900"/>
            </a:lvl8pPr>
            <a:lvl9pPr marL="11758486"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060FD-40F4-4AB3-9DE0-6CCEC093E088}" type="datetimeFigureOut">
              <a:rPr lang="en-IE" smtClean="0"/>
              <a:pPr/>
              <a:t>13/10/2014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B907D6-2AC1-475E-B6BA-A509E46E1BB7}" type="slidenum">
              <a:rPr lang="de-DE" smtClean="0"/>
              <a:pPr/>
              <a:t>‹#›</a:t>
            </a:fld>
            <a:endParaRPr lang="de-DE"/>
          </a:p>
        </p:txBody>
      </p:sp>
    </p:spTree>
  </p:cSld>
  <p:clrMapOvr>
    <a:masterClrMapping/>
  </p:clrMapOvr>
  <p:timing>
    <p:tnLst>
      <p:par>
        <p:cTn id="1" dur="indefinite" restart="never" nodeType="tmRoot"/>
      </p:par>
    </p:tnLst>
  </p:timing>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4882943" y="17996935"/>
            <a:ext cx="15495440" cy="5564472"/>
          </a:xfrm>
          <a:prstGeom prst="rect">
            <a:avLst/>
          </a:prstGeom>
        </p:spPr>
        <p:txBody>
          <a:bodyPr lIns="64626" tIns="32313" rIns="64626" bIns="32313" anchor="ctr"/>
          <a:lstStyle>
            <a:lvl1pPr marL="0" indent="0" algn="r">
              <a:buNone/>
              <a:defRPr sz="2300" baseline="0">
                <a:solidFill>
                  <a:schemeClr val="tx2">
                    <a:lumMod val="60000"/>
                    <a:lumOff val="40000"/>
                  </a:schemeClr>
                </a:solidFill>
                <a:latin typeface="+mn-lt"/>
              </a:defRPr>
            </a:lvl1pPr>
            <a:lvl2pPr marL="323131" indent="0" algn="ctr">
              <a:buNone/>
              <a:defRPr>
                <a:solidFill>
                  <a:schemeClr val="tx1">
                    <a:tint val="75000"/>
                  </a:schemeClr>
                </a:solidFill>
              </a:defRPr>
            </a:lvl2pPr>
            <a:lvl3pPr marL="646263" indent="0" algn="ctr">
              <a:buNone/>
              <a:defRPr>
                <a:solidFill>
                  <a:schemeClr val="tx1">
                    <a:tint val="75000"/>
                  </a:schemeClr>
                </a:solidFill>
              </a:defRPr>
            </a:lvl3pPr>
            <a:lvl4pPr marL="969395" indent="0" algn="ctr">
              <a:buNone/>
              <a:defRPr>
                <a:solidFill>
                  <a:schemeClr val="tx1">
                    <a:tint val="75000"/>
                  </a:schemeClr>
                </a:solidFill>
              </a:defRPr>
            </a:lvl4pPr>
            <a:lvl5pPr marL="1292526" indent="0" algn="ctr">
              <a:buNone/>
              <a:defRPr>
                <a:solidFill>
                  <a:schemeClr val="tx1">
                    <a:tint val="75000"/>
                  </a:schemeClr>
                </a:solidFill>
              </a:defRPr>
            </a:lvl5pPr>
            <a:lvl6pPr marL="1615658" indent="0" algn="ctr">
              <a:buNone/>
              <a:defRPr>
                <a:solidFill>
                  <a:schemeClr val="tx1">
                    <a:tint val="75000"/>
                  </a:schemeClr>
                </a:solidFill>
              </a:defRPr>
            </a:lvl6pPr>
            <a:lvl7pPr marL="1938789" indent="0" algn="ctr">
              <a:buNone/>
              <a:defRPr>
                <a:solidFill>
                  <a:schemeClr val="tx1">
                    <a:tint val="75000"/>
                  </a:schemeClr>
                </a:solidFill>
              </a:defRPr>
            </a:lvl7pPr>
            <a:lvl8pPr marL="2261920" indent="0" algn="ctr">
              <a:buNone/>
              <a:defRPr>
                <a:solidFill>
                  <a:schemeClr val="tx1">
                    <a:tint val="75000"/>
                  </a:schemeClr>
                </a:solidFill>
              </a:defRPr>
            </a:lvl8pPr>
            <a:lvl9pPr marL="2585052" indent="0" algn="ctr">
              <a:buNone/>
              <a:defRPr>
                <a:solidFill>
                  <a:schemeClr val="tx1">
                    <a:tint val="75000"/>
                  </a:schemeClr>
                </a:solidFill>
              </a:defRPr>
            </a:lvl9pPr>
          </a:lstStyle>
          <a:p>
            <a:r>
              <a:rPr lang="de-DE" dirty="0" err="1" smtClean="0"/>
              <a:t>Presentation</a:t>
            </a:r>
            <a:r>
              <a:rPr lang="de-DE" dirty="0" smtClean="0"/>
              <a:t> Title </a:t>
            </a:r>
          </a:p>
        </p:txBody>
      </p:sp>
      <p:sp>
        <p:nvSpPr>
          <p:cNvPr id="4" name="Textplatzhalter 3"/>
          <p:cNvSpPr>
            <a:spLocks noGrp="1"/>
          </p:cNvSpPr>
          <p:nvPr>
            <p:ph type="body" sz="quarter" idx="10" hasCustomPrompt="1"/>
          </p:nvPr>
        </p:nvSpPr>
        <p:spPr>
          <a:xfrm>
            <a:off x="12632519" y="16486235"/>
            <a:ext cx="7745864" cy="1436674"/>
          </a:xfrm>
          <a:prstGeom prst="rect">
            <a:avLst/>
          </a:prstGeom>
        </p:spPr>
        <p:txBody>
          <a:bodyPr/>
          <a:lstStyle>
            <a:lvl1pPr algn="r">
              <a:defRPr lang="de-DE" sz="1300" i="1" kern="1200" baseline="0" smtClean="0">
                <a:solidFill>
                  <a:schemeClr val="tx2">
                    <a:lumMod val="60000"/>
                    <a:lumOff val="40000"/>
                  </a:schemeClr>
                </a:solidFill>
                <a:latin typeface="+mn-lt"/>
                <a:ea typeface="+mn-ea"/>
                <a:cs typeface="+mn-cs"/>
              </a:defRPr>
            </a:lvl1pPr>
          </a:lstStyle>
          <a:p>
            <a:pPr lvl="0"/>
            <a:r>
              <a:rPr lang="de-DE" dirty="0" err="1" smtClean="0"/>
              <a:t>Presenters</a:t>
            </a:r>
            <a:r>
              <a:rPr lang="de-DE" dirty="0" smtClean="0"/>
              <a:t> Name</a:t>
            </a:r>
            <a:endParaRPr lang="de-DE" dirty="0"/>
          </a:p>
        </p:txBody>
      </p:sp>
    </p:spTree>
    <p:extLst>
      <p:ext uri="{BB962C8B-B14F-4D97-AF65-F5344CB8AC3E}">
        <p14:creationId xmlns:p14="http://schemas.microsoft.com/office/powerpoint/2010/main" xmlns="" val="1868543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1010008" y="6552626"/>
            <a:ext cx="9431540" cy="17169970"/>
          </a:xfrm>
          <a:prstGeom prst="rect">
            <a:avLst/>
          </a:prstGeom>
        </p:spPr>
        <p:txBody>
          <a:bodyPr lIns="64626" tIns="32313" rIns="64626" bIns="32313"/>
          <a:lstStyle>
            <a:lvl1pPr>
              <a:defRPr sz="2300"/>
            </a:lvl1pPr>
            <a:lvl2pPr>
              <a:defRPr sz="2100" baseline="0"/>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sp>
        <p:nvSpPr>
          <p:cNvPr id="4" name="Inhaltsplatzhalter 3"/>
          <p:cNvSpPr>
            <a:spLocks noGrp="1"/>
          </p:cNvSpPr>
          <p:nvPr>
            <p:ph sz="half" idx="2" hasCustomPrompt="1"/>
          </p:nvPr>
        </p:nvSpPr>
        <p:spPr>
          <a:xfrm>
            <a:off x="10946844" y="6552626"/>
            <a:ext cx="9431540" cy="17169970"/>
          </a:xfrm>
          <a:prstGeom prst="rect">
            <a:avLst/>
          </a:prstGeom>
        </p:spPr>
        <p:txBody>
          <a:bodyPr lIns="64626" tIns="32313" rIns="64626" bIns="32313"/>
          <a:lstStyle>
            <a:lvl1pPr>
              <a:defRPr sz="2300"/>
            </a:lvl1pPr>
            <a:lvl2pPr>
              <a:defRPr sz="2100"/>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endParaRPr lang="de-DE" dirty="0" smtClean="0"/>
          </a:p>
          <a:p>
            <a:pPr lvl="1"/>
            <a:r>
              <a:rPr lang="de-DE" dirty="0" err="1" smtClean="0"/>
              <a:t>Use</a:t>
            </a:r>
            <a:r>
              <a:rPr lang="de-DE" dirty="0" smtClean="0"/>
              <a:t> </a:t>
            </a:r>
            <a:r>
              <a:rPr lang="de-DE" dirty="0" err="1" smtClean="0"/>
              <a:t>the</a:t>
            </a:r>
            <a:r>
              <a:rPr lang="de-DE" dirty="0" smtClean="0"/>
              <a:t> </a:t>
            </a:r>
            <a:r>
              <a:rPr lang="de-DE" dirty="0" err="1" smtClean="0"/>
              <a:t>second</a:t>
            </a:r>
            <a:r>
              <a:rPr lang="de-DE" dirty="0" smtClean="0"/>
              <a:t> </a:t>
            </a:r>
            <a:r>
              <a:rPr lang="de-DE" dirty="0" err="1" smtClean="0"/>
              <a:t>layer</a:t>
            </a:r>
            <a:r>
              <a:rPr lang="de-DE" dirty="0" smtClean="0"/>
              <a:t> </a:t>
            </a:r>
            <a:r>
              <a:rPr lang="de-DE" dirty="0" err="1" smtClean="0"/>
              <a:t>judiciuosly</a:t>
            </a:r>
            <a:endParaRPr lang="de-DE" dirty="0" smtClean="0"/>
          </a:p>
        </p:txBody>
      </p:sp>
      <p:cxnSp>
        <p:nvCxnSpPr>
          <p:cNvPr id="8" name="Gerade Verbindung 7"/>
          <p:cNvCxnSpPr/>
          <p:nvPr userDrawn="1"/>
        </p:nvCxnSpPr>
        <p:spPr>
          <a:xfrm>
            <a:off x="10694194" y="7190474"/>
            <a:ext cx="0" cy="1589426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hasCustomPrompt="1"/>
          </p:nvPr>
        </p:nvSpPr>
        <p:spPr>
          <a:xfrm>
            <a:off x="4882943" y="864294"/>
            <a:ext cx="15495440" cy="5688336"/>
          </a:xfrm>
          <a:prstGeom prst="rect">
            <a:avLst/>
          </a:prstGeom>
        </p:spPr>
        <p:txBody>
          <a:bodyPr lIns="34196" tIns="17097" rIns="34196" bIns="17097" anchor="b"/>
          <a:lstStyle>
            <a:lvl1pPr>
              <a:defRPr>
                <a:solidFill>
                  <a:schemeClr val="tx2"/>
                </a:solidFill>
                <a:latin typeface="+mj-lt"/>
              </a:defRPr>
            </a:lvl1pPr>
          </a:lstStyle>
          <a:p>
            <a:r>
              <a:rPr lang="de-DE" dirty="0" smtClean="0"/>
              <a:t>Slide Title</a:t>
            </a:r>
            <a:endParaRPr lang="de-DE" dirty="0"/>
          </a:p>
        </p:txBody>
      </p:sp>
      <p:sp>
        <p:nvSpPr>
          <p:cNvPr id="13" name="Textfeld 12"/>
          <p:cNvSpPr txBox="1"/>
          <p:nvPr userDrawn="1"/>
        </p:nvSpPr>
        <p:spPr>
          <a:xfrm>
            <a:off x="4200927" y="5430147"/>
            <a:ext cx="580141" cy="176046"/>
          </a:xfrm>
          <a:prstGeom prst="rect">
            <a:avLst/>
          </a:prstGeom>
          <a:noFill/>
        </p:spPr>
        <p:txBody>
          <a:bodyPr wrap="square" lIns="34196" tIns="17097" rIns="34196" bIns="17097" rtlCol="0" anchor="b">
            <a:spAutoFit/>
          </a:bodyPr>
          <a:lstStyle/>
          <a:p>
            <a:r>
              <a:rPr lang="de-DE" sz="900" b="0" i="0" dirty="0" smtClean="0">
                <a:solidFill>
                  <a:schemeClr val="tx2"/>
                </a:solidFill>
                <a:effectLst/>
                <a:latin typeface="Arial"/>
                <a:cs typeface="Arial"/>
              </a:rPr>
              <a:t>►</a:t>
            </a:r>
            <a:endParaRPr lang="de-DE" sz="900" b="0" i="0" dirty="0">
              <a:solidFill>
                <a:schemeClr val="tx2"/>
              </a:solidFill>
              <a:effectLst/>
            </a:endParaRPr>
          </a:p>
        </p:txBody>
      </p:sp>
      <p:sp>
        <p:nvSpPr>
          <p:cNvPr id="14" name="Textplatzhalter 6"/>
          <p:cNvSpPr>
            <a:spLocks noGrp="1"/>
          </p:cNvSpPr>
          <p:nvPr>
            <p:ph type="body" sz="quarter" idx="13" hasCustomPrompt="1"/>
          </p:nvPr>
        </p:nvSpPr>
        <p:spPr>
          <a:xfrm>
            <a:off x="1010008" y="4191492"/>
            <a:ext cx="3280898" cy="1516542"/>
          </a:xfrm>
          <a:prstGeom prst="rect">
            <a:avLst/>
          </a:prstGeom>
        </p:spPr>
        <p:txBody>
          <a:bodyPr lIns="34196" tIns="17097" rIns="34196" bIns="17097" anchor="b"/>
          <a:lstStyle>
            <a:lvl1pPr algn="r">
              <a:defRPr sz="1200" i="0">
                <a:solidFill>
                  <a:schemeClr val="tx2"/>
                </a:solidFill>
                <a:effectLst/>
              </a:defRPr>
            </a:lvl1pPr>
          </a:lstStyle>
          <a:p>
            <a:pPr lvl="0"/>
            <a:r>
              <a:rPr lang="de-DE" dirty="0" err="1" smtClean="0"/>
              <a:t>Section</a:t>
            </a:r>
            <a:r>
              <a:rPr lang="de-DE" dirty="0" smtClean="0"/>
              <a:t> Title</a:t>
            </a:r>
            <a:endParaRPr lang="de-DE" dirty="0"/>
          </a:p>
        </p:txBody>
      </p:sp>
      <p:sp>
        <p:nvSpPr>
          <p:cNvPr id="15"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6795058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4882943" y="17996935"/>
            <a:ext cx="15495440" cy="5564472"/>
          </a:xfrm>
          <a:prstGeom prst="rect">
            <a:avLst/>
          </a:prstGeom>
        </p:spPr>
        <p:txBody>
          <a:bodyPr lIns="64626" tIns="32313" rIns="64626" bIns="32313" anchor="ctr"/>
          <a:lstStyle>
            <a:lvl1pPr marL="0" indent="0" algn="r">
              <a:buNone/>
              <a:defRPr sz="2500" baseline="0">
                <a:solidFill>
                  <a:schemeClr val="tx2">
                    <a:lumMod val="60000"/>
                    <a:lumOff val="40000"/>
                  </a:schemeClr>
                </a:solidFill>
                <a:latin typeface="+mn-lt"/>
              </a:defRPr>
            </a:lvl1pPr>
            <a:lvl2pPr marL="323131" indent="0" algn="ctr">
              <a:buNone/>
              <a:defRPr>
                <a:solidFill>
                  <a:schemeClr val="tx1">
                    <a:tint val="75000"/>
                  </a:schemeClr>
                </a:solidFill>
              </a:defRPr>
            </a:lvl2pPr>
            <a:lvl3pPr marL="646263" indent="0" algn="ctr">
              <a:buNone/>
              <a:defRPr>
                <a:solidFill>
                  <a:schemeClr val="tx1">
                    <a:tint val="75000"/>
                  </a:schemeClr>
                </a:solidFill>
              </a:defRPr>
            </a:lvl3pPr>
            <a:lvl4pPr marL="969395" indent="0" algn="ctr">
              <a:buNone/>
              <a:defRPr>
                <a:solidFill>
                  <a:schemeClr val="tx1">
                    <a:tint val="75000"/>
                  </a:schemeClr>
                </a:solidFill>
              </a:defRPr>
            </a:lvl4pPr>
            <a:lvl5pPr marL="1292526" indent="0" algn="ctr">
              <a:buNone/>
              <a:defRPr>
                <a:solidFill>
                  <a:schemeClr val="tx1">
                    <a:tint val="75000"/>
                  </a:schemeClr>
                </a:solidFill>
              </a:defRPr>
            </a:lvl5pPr>
            <a:lvl6pPr marL="1615658" indent="0" algn="ctr">
              <a:buNone/>
              <a:defRPr>
                <a:solidFill>
                  <a:schemeClr val="tx1">
                    <a:tint val="75000"/>
                  </a:schemeClr>
                </a:solidFill>
              </a:defRPr>
            </a:lvl6pPr>
            <a:lvl7pPr marL="1938789" indent="0" algn="ctr">
              <a:buNone/>
              <a:defRPr>
                <a:solidFill>
                  <a:schemeClr val="tx1">
                    <a:tint val="75000"/>
                  </a:schemeClr>
                </a:solidFill>
              </a:defRPr>
            </a:lvl7pPr>
            <a:lvl8pPr marL="2261920" indent="0" algn="ctr">
              <a:buNone/>
              <a:defRPr>
                <a:solidFill>
                  <a:schemeClr val="tx1">
                    <a:tint val="75000"/>
                  </a:schemeClr>
                </a:solidFill>
              </a:defRPr>
            </a:lvl8pPr>
            <a:lvl9pPr marL="2585052" indent="0" algn="ctr">
              <a:buNone/>
              <a:defRPr>
                <a:solidFill>
                  <a:schemeClr val="tx1">
                    <a:tint val="75000"/>
                  </a:schemeClr>
                </a:solidFill>
              </a:defRPr>
            </a:lvl9pPr>
          </a:lstStyle>
          <a:p>
            <a:r>
              <a:rPr lang="de-DE" dirty="0" smtClean="0"/>
              <a:t>Transition Title, e.g. Chapter</a:t>
            </a:r>
          </a:p>
        </p:txBody>
      </p:sp>
      <p:grpSp>
        <p:nvGrpSpPr>
          <p:cNvPr id="6" name="Gruppieren 5"/>
          <p:cNvGrpSpPr/>
          <p:nvPr userDrawn="1"/>
        </p:nvGrpSpPr>
        <p:grpSpPr>
          <a:xfrm>
            <a:off x="14389485" y="25539203"/>
            <a:ext cx="6762249" cy="2154873"/>
            <a:chOff x="6151817" y="5785190"/>
            <a:chExt cx="2891008" cy="488126"/>
          </a:xfrm>
        </p:grpSpPr>
        <p:pic>
          <p:nvPicPr>
            <p:cNvPr id="7" name="Grafik 6" descr="bit.gif"/>
            <p:cNvPicPr>
              <a:picLocks noChangeAspect="1"/>
            </p:cNvPicPr>
            <p:nvPr userDrawn="1"/>
          </p:nvPicPr>
          <p:blipFill>
            <a:blip r:embed="rId2" cstate="print"/>
            <a:stretch>
              <a:fillRect/>
            </a:stretch>
          </p:blipFill>
          <p:spPr>
            <a:xfrm>
              <a:off x="8172400" y="5785190"/>
              <a:ext cx="870425" cy="488126"/>
            </a:xfrm>
            <a:prstGeom prst="rect">
              <a:avLst/>
            </a:prstGeom>
            <a:ln w="31750">
              <a:solidFill>
                <a:srgbClr val="FFFFFF"/>
              </a:solidFill>
            </a:ln>
            <a:effectLst>
              <a:reflection blurRad="50800" stA="61000" endPos="52000" dir="5400000" sy="-100000" algn="bl" rotWithShape="0"/>
            </a:effectLst>
          </p:spPr>
        </p:pic>
        <p:pic>
          <p:nvPicPr>
            <p:cNvPr id="8" name="Picture 2"/>
            <p:cNvPicPr>
              <a:picLocks noChangeAspect="1" noChangeArrowheads="1"/>
            </p:cNvPicPr>
            <p:nvPr userDrawn="1"/>
          </p:nvPicPr>
          <p:blipFill>
            <a:blip r:embed="rId3" cstate="print"/>
            <a:srcRect/>
            <a:stretch>
              <a:fillRect/>
            </a:stretch>
          </p:blipFill>
          <p:spPr bwMode="auto">
            <a:xfrm>
              <a:off x="6151817" y="5785190"/>
              <a:ext cx="1978250" cy="488126"/>
            </a:xfrm>
            <a:prstGeom prst="rect">
              <a:avLst/>
            </a:prstGeom>
            <a:noFill/>
            <a:ln w="31750">
              <a:solidFill>
                <a:srgbClr val="FFFFFF"/>
              </a:solidFill>
              <a:miter lim="800000"/>
              <a:headEnd/>
              <a:tailEnd/>
            </a:ln>
            <a:effectLst>
              <a:reflection blurRad="50800" stA="61000" endPos="52000" dir="5400000" sy="-100000" algn="bl" rotWithShape="0"/>
            </a:effectLst>
          </p:spPr>
        </p:pic>
      </p:grpSp>
      <p:cxnSp>
        <p:nvCxnSpPr>
          <p:cNvPr id="16" name="Gerade Verbindung 15"/>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111513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ation">
    <p:spTree>
      <p:nvGrpSpPr>
        <p:cNvPr id="1" name=""/>
        <p:cNvGrpSpPr/>
        <p:nvPr/>
      </p:nvGrpSpPr>
      <p:grpSpPr>
        <a:xfrm>
          <a:off x="0" y="0"/>
          <a:ext cx="0" cy="0"/>
          <a:chOff x="0" y="0"/>
          <a:chExt cx="0" cy="0"/>
        </a:xfrm>
      </p:grpSpPr>
      <p:sp>
        <p:nvSpPr>
          <p:cNvPr id="6" name="Untertitel 1"/>
          <p:cNvSpPr>
            <a:spLocks noGrp="1"/>
          </p:cNvSpPr>
          <p:nvPr>
            <p:ph type="subTitle" idx="1" hasCustomPrompt="1"/>
          </p:nvPr>
        </p:nvSpPr>
        <p:spPr>
          <a:xfrm>
            <a:off x="1010007" y="12278283"/>
            <a:ext cx="19283140" cy="5718656"/>
          </a:xfrm>
          <a:prstGeom prst="rect">
            <a:avLst/>
          </a:prstGeom>
        </p:spPr>
        <p:txBody>
          <a:bodyPr lIns="64630" tIns="32315" rIns="64630" bIns="32315" anchor="ctr"/>
          <a:lstStyle>
            <a:lvl1pPr algn="ctr">
              <a:defRPr baseline="0">
                <a:solidFill>
                  <a:schemeClr val="tx2">
                    <a:lumMod val="60000"/>
                    <a:lumOff val="40000"/>
                  </a:schemeClr>
                </a:solidFill>
                <a:latin typeface="Georgia" pitchFamily="18" charset="0"/>
              </a:defRPr>
            </a:lvl1pPr>
          </a:lstStyle>
          <a:p>
            <a:r>
              <a:rPr lang="de-DE" dirty="0" err="1" smtClean="0">
                <a:latin typeface="Georgia" pitchFamily="18" charset="0"/>
                <a:ea typeface="Tahoma" pitchFamily="34" charset="0"/>
                <a:cs typeface="Tahoma" pitchFamily="34" charset="0"/>
              </a:rPr>
              <a:t>the</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quoted</a:t>
            </a:r>
            <a:r>
              <a:rPr lang="de-DE" dirty="0" smtClean="0">
                <a:latin typeface="Georgia" pitchFamily="18" charset="0"/>
                <a:ea typeface="Tahoma" pitchFamily="34" charset="0"/>
                <a:cs typeface="Tahoma" pitchFamily="34" charset="0"/>
              </a:rPr>
              <a:t> </a:t>
            </a:r>
            <a:r>
              <a:rPr lang="de-DE" dirty="0" err="1" smtClean="0">
                <a:latin typeface="Georgia" pitchFamily="18" charset="0"/>
                <a:ea typeface="Tahoma" pitchFamily="34" charset="0"/>
                <a:cs typeface="Tahoma" pitchFamily="34" charset="0"/>
              </a:rPr>
              <a:t>text</a:t>
            </a:r>
            <a:endParaRPr lang="de-DE" dirty="0">
              <a:latin typeface="Georgia" pitchFamily="18" charset="0"/>
              <a:ea typeface="Tahoma" pitchFamily="34" charset="0"/>
              <a:cs typeface="Tahoma" pitchFamily="34" charset="0"/>
            </a:endParaRPr>
          </a:p>
        </p:txBody>
      </p:sp>
      <p:grpSp>
        <p:nvGrpSpPr>
          <p:cNvPr id="8" name="Gruppieren 7"/>
          <p:cNvGrpSpPr/>
          <p:nvPr userDrawn="1"/>
        </p:nvGrpSpPr>
        <p:grpSpPr>
          <a:xfrm>
            <a:off x="484613" y="10528270"/>
            <a:ext cx="506919" cy="9218674"/>
            <a:chOff x="207182" y="2312876"/>
            <a:chExt cx="216719" cy="2088232"/>
          </a:xfrm>
        </p:grpSpPr>
        <p:sp>
          <p:nvSpPr>
            <p:cNvPr id="10" name="L-Form 9"/>
            <p:cNvSpPr/>
            <p:nvPr/>
          </p:nvSpPr>
          <p:spPr>
            <a:xfrm>
              <a:off x="207182" y="3356992"/>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L-Form 11"/>
            <p:cNvSpPr/>
            <p:nvPr/>
          </p:nvSpPr>
          <p:spPr>
            <a:xfrm rot="10800000" flipH="1">
              <a:off x="207182" y="2312876"/>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4" name="Gruppieren 13"/>
          <p:cNvGrpSpPr/>
          <p:nvPr userDrawn="1"/>
        </p:nvGrpSpPr>
        <p:grpSpPr>
          <a:xfrm rot="10800000">
            <a:off x="20293149" y="10468196"/>
            <a:ext cx="506919" cy="9218674"/>
            <a:chOff x="207182" y="2312876"/>
            <a:chExt cx="216719" cy="2088232"/>
          </a:xfrm>
        </p:grpSpPr>
        <p:sp>
          <p:nvSpPr>
            <p:cNvPr id="15" name="L-Form 14"/>
            <p:cNvSpPr/>
            <p:nvPr/>
          </p:nvSpPr>
          <p:spPr>
            <a:xfrm>
              <a:off x="207182" y="3356992"/>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L-Form 15"/>
            <p:cNvSpPr/>
            <p:nvPr/>
          </p:nvSpPr>
          <p:spPr>
            <a:xfrm rot="10800000" flipH="1">
              <a:off x="207182" y="2312876"/>
              <a:ext cx="216719" cy="1044116"/>
            </a:xfrm>
            <a:prstGeom prst="corne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 name="Textplatzhalter 3"/>
          <p:cNvSpPr>
            <a:spLocks noGrp="1"/>
          </p:cNvSpPr>
          <p:nvPr>
            <p:ph type="body" sz="quarter" idx="10" hasCustomPrompt="1"/>
          </p:nvPr>
        </p:nvSpPr>
        <p:spPr>
          <a:xfrm>
            <a:off x="12714209" y="20379704"/>
            <a:ext cx="8087485" cy="1751380"/>
          </a:xfrm>
          <a:prstGeom prst="rect">
            <a:avLst/>
          </a:prstGeom>
        </p:spPr>
        <p:txBody>
          <a:bodyPr lIns="64630" tIns="32315" rIns="64630" bIns="32315"/>
          <a:lstStyle>
            <a:lvl1pPr algn="r">
              <a:defRPr sz="1700" i="1">
                <a:solidFill>
                  <a:schemeClr val="tx2"/>
                </a:solidFill>
              </a:defRPr>
            </a:lvl1pPr>
          </a:lstStyle>
          <a:p>
            <a:pPr lvl="0"/>
            <a:r>
              <a:rPr lang="de-DE" dirty="0" smtClean="0"/>
              <a:t> Reference</a:t>
            </a:r>
            <a:endParaRPr lang="de-DE" dirty="0"/>
          </a:p>
        </p:txBody>
      </p:sp>
      <p:sp>
        <p:nvSpPr>
          <p:cNvPr id="22"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cxnSp>
        <p:nvCxnSpPr>
          <p:cNvPr id="23" name="Gerade Verbindung 22"/>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608542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Text">
    <p:spTree>
      <p:nvGrpSpPr>
        <p:cNvPr id="1" name=""/>
        <p:cNvGrpSpPr/>
        <p:nvPr/>
      </p:nvGrpSpPr>
      <p:grpSpPr>
        <a:xfrm>
          <a:off x="0" y="0"/>
          <a:ext cx="0" cy="0"/>
          <a:chOff x="0" y="0"/>
          <a:chExt cx="0" cy="0"/>
        </a:xfrm>
      </p:grpSpPr>
      <p:sp>
        <p:nvSpPr>
          <p:cNvPr id="9" name="Bildplatzhalter 8"/>
          <p:cNvSpPr>
            <a:spLocks noGrp="1"/>
          </p:cNvSpPr>
          <p:nvPr>
            <p:ph type="pic" sz="quarter" idx="14" hasCustomPrompt="1"/>
          </p:nvPr>
        </p:nvSpPr>
        <p:spPr>
          <a:xfrm>
            <a:off x="10946696" y="6552635"/>
            <a:ext cx="10441692" cy="17008776"/>
          </a:xfrm>
          <a:prstGeom prst="rect">
            <a:avLst/>
          </a:prstGeom>
        </p:spPr>
        <p:txBody>
          <a:bodyPr lIns="64630" tIns="32315" rIns="64630" bIns="32315"/>
          <a:lstStyle>
            <a:lvl1pPr>
              <a:defRPr sz="2500" baseline="0"/>
            </a:lvl1pPr>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3" name="Inhaltsplatzhalter 2"/>
          <p:cNvSpPr>
            <a:spLocks noGrp="1"/>
          </p:cNvSpPr>
          <p:nvPr userDrawn="1">
            <p:ph sz="half" idx="1" hasCustomPrompt="1"/>
          </p:nvPr>
        </p:nvSpPr>
        <p:spPr>
          <a:xfrm>
            <a:off x="1010007" y="6552635"/>
            <a:ext cx="9431685" cy="16992698"/>
          </a:xfrm>
          <a:prstGeom prst="rect">
            <a:avLst/>
          </a:prstGeom>
        </p:spPr>
        <p:txBody>
          <a:bodyPr lIns="64626" tIns="32313" rIns="64626" bIns="32313"/>
          <a:lstStyle>
            <a:lvl1pPr>
              <a:defRPr sz="2500"/>
            </a:lvl1pPr>
            <a:lvl2pPr>
              <a:defRPr sz="2300"/>
            </a:lvl2pPr>
            <a:lvl3pPr>
              <a:defRPr sz="1400"/>
            </a:lvl3pPr>
            <a:lvl4pPr>
              <a:defRPr sz="1300"/>
            </a:lvl4pPr>
            <a:lvl5pPr>
              <a:defRPr sz="1300"/>
            </a:lvl5pPr>
            <a:lvl6pPr>
              <a:defRPr sz="1300"/>
            </a:lvl6pPr>
            <a:lvl7pPr>
              <a:defRPr sz="1300"/>
            </a:lvl7pPr>
            <a:lvl8pPr>
              <a:defRPr sz="1300"/>
            </a:lvl8pPr>
            <a:lvl9pPr>
              <a:defRPr sz="1300"/>
            </a:lvl9pPr>
          </a:lstStyle>
          <a:p>
            <a:pPr lvl="0"/>
            <a:r>
              <a:rPr lang="de-DE" dirty="0" err="1" smtClean="0"/>
              <a:t>Use</a:t>
            </a:r>
            <a:r>
              <a:rPr lang="de-DE" dirty="0" smtClean="0"/>
              <a:t> </a:t>
            </a:r>
            <a:r>
              <a:rPr lang="de-DE" dirty="0" err="1" smtClean="0"/>
              <a:t>only</a:t>
            </a:r>
            <a:r>
              <a:rPr lang="de-DE" dirty="0" smtClean="0"/>
              <a:t> </a:t>
            </a:r>
            <a:r>
              <a:rPr lang="de-DE" dirty="0" err="1" smtClean="0"/>
              <a:t>font</a:t>
            </a:r>
            <a:r>
              <a:rPr lang="de-DE" dirty="0" smtClean="0"/>
              <a:t> </a:t>
            </a:r>
            <a:r>
              <a:rPr lang="de-DE" dirty="0" err="1" smtClean="0"/>
              <a:t>sizes</a:t>
            </a:r>
            <a:r>
              <a:rPr lang="de-DE" dirty="0" smtClean="0"/>
              <a:t> </a:t>
            </a:r>
            <a:r>
              <a:rPr lang="de-DE" dirty="0" err="1" smtClean="0"/>
              <a:t>bigger</a:t>
            </a:r>
            <a:r>
              <a:rPr lang="de-DE" dirty="0" smtClean="0"/>
              <a:t> </a:t>
            </a:r>
            <a:r>
              <a:rPr lang="de-DE" dirty="0" err="1" smtClean="0"/>
              <a:t>than</a:t>
            </a:r>
            <a:r>
              <a:rPr lang="de-DE" dirty="0" smtClean="0"/>
              <a:t> 30</a:t>
            </a:r>
            <a:br>
              <a:rPr lang="de-DE" dirty="0" smtClean="0"/>
            </a:br>
            <a:r>
              <a:rPr lang="de-DE" dirty="0" smtClean="0"/>
              <a:t/>
            </a:r>
            <a:br>
              <a:rPr lang="de-DE" dirty="0" smtClean="0"/>
            </a:br>
            <a:r>
              <a:rPr lang="de-DE" dirty="0" smtClean="0"/>
              <a:t>Write </a:t>
            </a:r>
            <a:r>
              <a:rPr lang="de-DE" dirty="0" err="1" smtClean="0"/>
              <a:t>only</a:t>
            </a:r>
            <a:r>
              <a:rPr lang="de-DE" dirty="0" smtClean="0"/>
              <a:t> </a:t>
            </a:r>
            <a:r>
              <a:rPr lang="de-DE" dirty="0" err="1" smtClean="0"/>
              <a:t>keywords</a:t>
            </a:r>
            <a:r>
              <a:rPr lang="de-DE" dirty="0" smtClean="0"/>
              <a:t/>
            </a:r>
            <a:br>
              <a:rPr lang="de-DE" dirty="0" smtClean="0"/>
            </a:br>
            <a:r>
              <a:rPr lang="de-DE" dirty="0" smtClean="0"/>
              <a:t/>
            </a:r>
            <a:br>
              <a:rPr lang="de-DE" dirty="0" smtClean="0"/>
            </a:br>
            <a:r>
              <a:rPr lang="de-DE" dirty="0" err="1" smtClean="0"/>
              <a:t>Don‘t</a:t>
            </a:r>
            <a:r>
              <a:rPr lang="de-DE" dirty="0" smtClean="0"/>
              <a:t> </a:t>
            </a:r>
            <a:r>
              <a:rPr lang="de-DE" dirty="0" err="1" smtClean="0"/>
              <a:t>use</a:t>
            </a:r>
            <a:r>
              <a:rPr lang="de-DE" dirty="0" smtClean="0"/>
              <a:t> </a:t>
            </a:r>
            <a:r>
              <a:rPr lang="de-DE" dirty="0" err="1" smtClean="0"/>
              <a:t>bulletpoints</a:t>
            </a:r>
            <a:r>
              <a:rPr lang="de-DE" dirty="0" smtClean="0"/>
              <a:t>. </a:t>
            </a:r>
          </a:p>
        </p:txBody>
      </p:sp>
      <p:grpSp>
        <p:nvGrpSpPr>
          <p:cNvPr id="36" name="Gruppieren 35"/>
          <p:cNvGrpSpPr/>
          <p:nvPr userDrawn="1"/>
        </p:nvGrpSpPr>
        <p:grpSpPr>
          <a:xfrm>
            <a:off x="-1188" y="-2"/>
            <a:ext cx="21388388" cy="30275217"/>
            <a:chOff x="-508" y="-1"/>
            <a:chExt cx="9144000" cy="6858001"/>
          </a:xfrm>
        </p:grpSpPr>
        <p:grpSp>
          <p:nvGrpSpPr>
            <p:cNvPr id="35" name="Gruppieren 34"/>
            <p:cNvGrpSpPr/>
            <p:nvPr userDrawn="1"/>
          </p:nvGrpSpPr>
          <p:grpSpPr>
            <a:xfrm>
              <a:off x="-508" y="-1"/>
              <a:ext cx="9144000" cy="6858001"/>
              <a:chOff x="-508" y="-1"/>
              <a:chExt cx="9144000" cy="6858001"/>
            </a:xfrm>
          </p:grpSpPr>
          <p:sp>
            <p:nvSpPr>
              <p:cNvPr id="20" name="Rechteck 19"/>
              <p:cNvSpPr/>
              <p:nvPr/>
            </p:nvSpPr>
            <p:spPr>
              <a:xfrm>
                <a:off x="-508" y="5374652"/>
                <a:ext cx="9144000" cy="1483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1" name="Textfeld 30"/>
            <p:cNvSpPr txBox="1"/>
            <p:nvPr userDrawn="1"/>
          </p:nvSpPr>
          <p:spPr>
            <a:xfrm>
              <a:off x="1763713" y="1012537"/>
              <a:ext cx="323850" cy="52289"/>
            </a:xfrm>
            <a:prstGeom prst="rect">
              <a:avLst/>
            </a:prstGeom>
            <a:noFill/>
          </p:spPr>
          <p:txBody>
            <a:bodyPr wrap="square" rtlCol="0">
              <a:spAutoFit/>
            </a:bodyPr>
            <a:lstStyle/>
            <a:p>
              <a:r>
                <a:rPr lang="de-DE" sz="900" b="0" i="0" dirty="0" smtClean="0">
                  <a:solidFill>
                    <a:schemeClr val="tx2"/>
                  </a:solidFill>
                  <a:effectLst/>
                  <a:latin typeface="Arial"/>
                  <a:cs typeface="Arial"/>
                </a:rPr>
                <a:t>►</a:t>
              </a:r>
              <a:endParaRPr lang="de-DE" sz="900" dirty="0"/>
            </a:p>
          </p:txBody>
        </p:sp>
      </p:grpSp>
      <p:sp>
        <p:nvSpPr>
          <p:cNvPr id="37"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cxnSp>
        <p:nvCxnSpPr>
          <p:cNvPr id="16" name="Gerade Verbindung 15"/>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19" name="Titel 1"/>
          <p:cNvSpPr>
            <a:spLocks noGrp="1"/>
          </p:cNvSpPr>
          <p:nvPr>
            <p:ph type="title" hasCustomPrompt="1"/>
          </p:nvPr>
        </p:nvSpPr>
        <p:spPr>
          <a:xfrm>
            <a:off x="4882943" y="864294"/>
            <a:ext cx="15495440" cy="5688336"/>
          </a:xfrm>
          <a:prstGeom prst="rect">
            <a:avLst/>
          </a:prstGeom>
        </p:spPr>
        <p:txBody>
          <a:bodyPr lIns="34196" tIns="17097" rIns="34196" bIns="17097" anchor="b"/>
          <a:lstStyle>
            <a:lvl1pPr>
              <a:defRPr>
                <a:solidFill>
                  <a:schemeClr val="tx2"/>
                </a:solidFill>
                <a:latin typeface="+mj-lt"/>
              </a:defRPr>
            </a:lvl1pPr>
          </a:lstStyle>
          <a:p>
            <a:r>
              <a:rPr lang="de-DE" dirty="0" smtClean="0"/>
              <a:t>Slide Title</a:t>
            </a:r>
            <a:endParaRPr lang="de-DE" dirty="0"/>
          </a:p>
        </p:txBody>
      </p:sp>
      <p:sp>
        <p:nvSpPr>
          <p:cNvPr id="21" name="Textplatzhalter 6"/>
          <p:cNvSpPr>
            <a:spLocks noGrp="1"/>
          </p:cNvSpPr>
          <p:nvPr>
            <p:ph type="body" sz="quarter" idx="12" hasCustomPrompt="1"/>
          </p:nvPr>
        </p:nvSpPr>
        <p:spPr>
          <a:xfrm>
            <a:off x="1010008" y="4191492"/>
            <a:ext cx="3280898" cy="1516542"/>
          </a:xfrm>
          <a:prstGeom prst="rect">
            <a:avLst/>
          </a:prstGeom>
        </p:spPr>
        <p:txBody>
          <a:bodyPr lIns="34196" tIns="17097" rIns="34196" bIns="17097" anchor="b"/>
          <a:lstStyle>
            <a:lvl1pPr algn="r">
              <a:defRPr sz="1200" i="0">
                <a:solidFill>
                  <a:schemeClr val="tx2"/>
                </a:solidFill>
                <a:effectLst/>
              </a:defRPr>
            </a:lvl1pPr>
          </a:lstStyle>
          <a:p>
            <a:pPr lvl="0"/>
            <a:r>
              <a:rPr lang="de-DE" dirty="0" err="1" smtClean="0"/>
              <a:t>Section</a:t>
            </a:r>
            <a:r>
              <a:rPr lang="de-DE" dirty="0" smtClean="0"/>
              <a:t> Title</a:t>
            </a:r>
            <a:endParaRPr lang="de-DE" dirty="0"/>
          </a:p>
        </p:txBody>
      </p:sp>
    </p:spTree>
    <p:extLst>
      <p:ext uri="{BB962C8B-B14F-4D97-AF65-F5344CB8AC3E}">
        <p14:creationId xmlns:p14="http://schemas.microsoft.com/office/powerpoint/2010/main" xmlns="" val="987353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grpSp>
        <p:nvGrpSpPr>
          <p:cNvPr id="24" name="Gruppieren 23"/>
          <p:cNvGrpSpPr/>
          <p:nvPr userDrawn="1"/>
        </p:nvGrpSpPr>
        <p:grpSpPr>
          <a:xfrm>
            <a:off x="-1188" y="-4"/>
            <a:ext cx="21388388" cy="6548372"/>
            <a:chOff x="-508" y="-1"/>
            <a:chExt cx="9144000" cy="1483350"/>
          </a:xfrm>
        </p:grpSpPr>
        <p:sp>
          <p:nvSpPr>
            <p:cNvPr id="32" name="Rechteck 31"/>
            <p:cNvSpPr/>
            <p:nvPr/>
          </p:nvSpPr>
          <p:spPr>
            <a:xfrm rot="10800000">
              <a:off x="-508" y="-1"/>
              <a:ext cx="9144000" cy="148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Textfeld 27"/>
            <p:cNvSpPr txBox="1"/>
            <p:nvPr userDrawn="1"/>
          </p:nvSpPr>
          <p:spPr>
            <a:xfrm>
              <a:off x="1763713" y="1012537"/>
              <a:ext cx="323850" cy="52289"/>
            </a:xfrm>
            <a:prstGeom prst="rect">
              <a:avLst/>
            </a:prstGeom>
            <a:noFill/>
          </p:spPr>
          <p:txBody>
            <a:bodyPr wrap="square" rtlCol="0">
              <a:spAutoFit/>
            </a:bodyPr>
            <a:lstStyle/>
            <a:p>
              <a:r>
                <a:rPr lang="de-DE" sz="900" b="0" i="0" dirty="0" smtClean="0">
                  <a:solidFill>
                    <a:schemeClr val="tx2"/>
                  </a:solidFill>
                  <a:effectLst/>
                  <a:latin typeface="Arial"/>
                  <a:cs typeface="Arial"/>
                </a:rPr>
                <a:t>►</a:t>
              </a:r>
              <a:endParaRPr lang="de-DE" sz="900" dirty="0"/>
            </a:p>
          </p:txBody>
        </p:sp>
      </p:grpSp>
      <p:sp>
        <p:nvSpPr>
          <p:cNvPr id="35"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cxnSp>
        <p:nvCxnSpPr>
          <p:cNvPr id="15" name="Gerade Verbindung 14"/>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17" name="Titel 1"/>
          <p:cNvSpPr>
            <a:spLocks noGrp="1"/>
          </p:cNvSpPr>
          <p:nvPr>
            <p:ph type="title" hasCustomPrompt="1"/>
          </p:nvPr>
        </p:nvSpPr>
        <p:spPr>
          <a:xfrm>
            <a:off x="4882943" y="864294"/>
            <a:ext cx="15495440" cy="5688336"/>
          </a:xfrm>
          <a:prstGeom prst="rect">
            <a:avLst/>
          </a:prstGeom>
        </p:spPr>
        <p:txBody>
          <a:bodyPr lIns="34196" tIns="17097" rIns="34196" bIns="17097" anchor="b"/>
          <a:lstStyle>
            <a:lvl1pPr>
              <a:defRPr>
                <a:solidFill>
                  <a:schemeClr val="tx2"/>
                </a:solidFill>
                <a:latin typeface="+mj-lt"/>
              </a:defRPr>
            </a:lvl1pPr>
          </a:lstStyle>
          <a:p>
            <a:r>
              <a:rPr lang="de-DE" dirty="0" smtClean="0"/>
              <a:t>Slide Title</a:t>
            </a:r>
            <a:endParaRPr lang="de-DE" dirty="0"/>
          </a:p>
        </p:txBody>
      </p:sp>
      <p:sp>
        <p:nvSpPr>
          <p:cNvPr id="18" name="Textplatzhalter 6"/>
          <p:cNvSpPr>
            <a:spLocks noGrp="1"/>
          </p:cNvSpPr>
          <p:nvPr>
            <p:ph type="body" sz="quarter" idx="12" hasCustomPrompt="1"/>
          </p:nvPr>
        </p:nvSpPr>
        <p:spPr>
          <a:xfrm>
            <a:off x="1010008" y="4191492"/>
            <a:ext cx="3280898" cy="1516542"/>
          </a:xfrm>
          <a:prstGeom prst="rect">
            <a:avLst/>
          </a:prstGeom>
        </p:spPr>
        <p:txBody>
          <a:bodyPr lIns="34196" tIns="17097" rIns="34196" bIns="17097" anchor="b"/>
          <a:lstStyle>
            <a:lvl1pPr algn="r">
              <a:defRPr sz="1200" i="0">
                <a:solidFill>
                  <a:schemeClr val="tx2"/>
                </a:solidFill>
                <a:effectLst/>
              </a:defRPr>
            </a:lvl1pPr>
          </a:lstStyle>
          <a:p>
            <a:pPr lvl="0"/>
            <a:r>
              <a:rPr lang="de-DE" dirty="0" err="1" smtClean="0"/>
              <a:t>Section</a:t>
            </a:r>
            <a:r>
              <a:rPr lang="de-DE" dirty="0" smtClean="0"/>
              <a:t> Title</a:t>
            </a:r>
            <a:endParaRPr lang="de-DE" dirty="0"/>
          </a:p>
        </p:txBody>
      </p:sp>
    </p:spTree>
    <p:extLst>
      <p:ext uri="{BB962C8B-B14F-4D97-AF65-F5344CB8AC3E}">
        <p14:creationId xmlns:p14="http://schemas.microsoft.com/office/powerpoint/2010/main" xmlns="" val="39298750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p:spTree>
      <p:nvGrpSpPr>
        <p:cNvPr id="1" name=""/>
        <p:cNvGrpSpPr/>
        <p:nvPr/>
      </p:nvGrpSpPr>
      <p:grpSpPr>
        <a:xfrm>
          <a:off x="0" y="0"/>
          <a:ext cx="0" cy="0"/>
          <a:chOff x="0" y="0"/>
          <a:chExt cx="0" cy="0"/>
        </a:xfrm>
      </p:grpSpPr>
      <p:grpSp>
        <p:nvGrpSpPr>
          <p:cNvPr id="6" name="Gruppieren 5"/>
          <p:cNvGrpSpPr/>
          <p:nvPr userDrawn="1"/>
        </p:nvGrpSpPr>
        <p:grpSpPr>
          <a:xfrm>
            <a:off x="-1188" y="29408591"/>
            <a:ext cx="21388388" cy="903639"/>
            <a:chOff x="-508" y="6661691"/>
            <a:chExt cx="9144000" cy="204694"/>
          </a:xfrm>
        </p:grpSpPr>
        <p:sp>
          <p:nvSpPr>
            <p:cNvPr id="16" name="Rechteck 15"/>
            <p:cNvSpPr/>
            <p:nvPr/>
          </p:nvSpPr>
          <p:spPr>
            <a:xfrm>
              <a:off x="-508" y="6661691"/>
              <a:ext cx="9144000" cy="196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p:cNvSpPr txBox="1"/>
            <p:nvPr userDrawn="1"/>
          </p:nvSpPr>
          <p:spPr>
            <a:xfrm>
              <a:off x="425499" y="6669088"/>
              <a:ext cx="3311525" cy="197297"/>
            </a:xfrm>
            <a:prstGeom prst="rect">
              <a:avLst/>
            </a:prstGeom>
            <a:noFill/>
          </p:spPr>
          <p:txBody>
            <a:bodyPr wrap="square" rtlCol="0" anchor="ctr">
              <a:noAutofit/>
            </a:bodyPr>
            <a:lstStyle/>
            <a:p>
              <a:r>
                <a:rPr lang="de-DE" sz="800" kern="1200" baseline="0" dirty="0" err="1" smtClean="0">
                  <a:solidFill>
                    <a:schemeClr val="tx2"/>
                  </a:solidFill>
                  <a:latin typeface="+mj-lt"/>
                  <a:ea typeface="+mj-ea"/>
                  <a:cs typeface="+mj-cs"/>
                </a:rPr>
                <a:t>Copy</a:t>
              </a:r>
              <a:r>
                <a:rPr lang="de-DE" sz="800" kern="1200" baseline="0" dirty="0" smtClean="0">
                  <a:solidFill>
                    <a:schemeClr val="tx2"/>
                  </a:solidFill>
                  <a:latin typeface="+mj-lt"/>
                  <a:ea typeface="+mj-ea"/>
                  <a:cs typeface="+mj-cs"/>
                </a:rPr>
                <a:t> </a:t>
              </a:r>
              <a:r>
                <a:rPr lang="de-DE" sz="800" kern="1200" baseline="0" dirty="0" err="1" smtClean="0">
                  <a:solidFill>
                    <a:schemeClr val="tx2"/>
                  </a:solidFill>
                  <a:latin typeface="+mj-lt"/>
                  <a:ea typeface="+mj-ea"/>
                  <a:cs typeface="+mj-cs"/>
                </a:rPr>
                <a:t>From</a:t>
              </a:r>
              <a:r>
                <a:rPr lang="de-DE" sz="800" kern="1200" baseline="0" dirty="0" smtClean="0">
                  <a:solidFill>
                    <a:schemeClr val="tx2"/>
                  </a:solidFill>
                  <a:latin typeface="+mj-lt"/>
                  <a:ea typeface="+mj-ea"/>
                  <a:cs typeface="+mj-cs"/>
                </a:rPr>
                <a:t> </a:t>
              </a:r>
              <a:r>
                <a:rPr lang="de-DE" sz="800" kern="1200" baseline="0" dirty="0" err="1" smtClean="0">
                  <a:solidFill>
                    <a:schemeClr val="tx2"/>
                  </a:solidFill>
                  <a:latin typeface="+mj-lt"/>
                  <a:ea typeface="+mj-ea"/>
                  <a:cs typeface="+mj-cs"/>
                </a:rPr>
                <a:t>the</a:t>
              </a:r>
              <a:r>
                <a:rPr lang="de-DE" sz="800" kern="1200" baseline="0" dirty="0" smtClean="0">
                  <a:solidFill>
                    <a:schemeClr val="tx2"/>
                  </a:solidFill>
                  <a:latin typeface="+mj-lt"/>
                  <a:ea typeface="+mj-ea"/>
                  <a:cs typeface="+mj-cs"/>
                </a:rPr>
                <a:t> Master </a:t>
              </a:r>
              <a:r>
                <a:rPr lang="de-DE" sz="800" kern="1200" baseline="0" dirty="0" err="1" smtClean="0">
                  <a:solidFill>
                    <a:schemeClr val="tx2"/>
                  </a:solidFill>
                  <a:latin typeface="+mj-lt"/>
                  <a:ea typeface="+mj-ea"/>
                  <a:cs typeface="+mj-cs"/>
                </a:rPr>
                <a:t>Layot</a:t>
              </a:r>
              <a:endParaRPr lang="de-DE" sz="800" kern="1200" baseline="0" dirty="0">
                <a:solidFill>
                  <a:schemeClr val="tx2"/>
                </a:solidFill>
                <a:latin typeface="+mj-lt"/>
                <a:ea typeface="+mj-ea"/>
                <a:cs typeface="+mj-cs"/>
              </a:endParaRPr>
            </a:p>
          </p:txBody>
        </p:sp>
      </p:grpSp>
      <p:sp>
        <p:nvSpPr>
          <p:cNvPr id="4" name="Bildplatzhalter 3"/>
          <p:cNvSpPr>
            <a:spLocks noGrp="1"/>
          </p:cNvSpPr>
          <p:nvPr>
            <p:ph type="pic" sz="quarter" idx="10" hasCustomPrompt="1"/>
          </p:nvPr>
        </p:nvSpPr>
        <p:spPr>
          <a:xfrm>
            <a:off x="3" y="0"/>
            <a:ext cx="21387197" cy="29406202"/>
          </a:xfrm>
          <a:prstGeom prst="rect">
            <a:avLst/>
          </a:prstGeom>
        </p:spPr>
        <p:txBody>
          <a:bodyPr lIns="64630" tIns="32315" rIns="64630" bIns="32315"/>
          <a:lstStyle/>
          <a:p>
            <a:r>
              <a:rPr lang="en-US" noProof="0" dirty="0" smtClean="0"/>
              <a:t>Place your graphics inside this box</a:t>
            </a:r>
            <a:br>
              <a:rPr lang="en-US" noProof="0" dirty="0" smtClean="0"/>
            </a:br>
            <a:r>
              <a:rPr lang="en-US" noProof="0" dirty="0" smtClean="0"/>
              <a:t/>
            </a:r>
            <a:br>
              <a:rPr lang="en-US" noProof="0" dirty="0" smtClean="0"/>
            </a:br>
            <a:r>
              <a:rPr lang="en-US" noProof="0" dirty="0" smtClean="0"/>
              <a:t>Make sure that the frame is not exceeded</a:t>
            </a:r>
            <a:endParaRPr lang="en-US" noProof="0" dirty="0"/>
          </a:p>
        </p:txBody>
      </p:sp>
      <p:sp>
        <p:nvSpPr>
          <p:cNvPr id="11"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dirty="0"/>
          </a:p>
        </p:txBody>
      </p:sp>
      <p:cxnSp>
        <p:nvCxnSpPr>
          <p:cNvPr id="8" name="Gerade Verbindung 7"/>
          <p:cNvCxnSpPr/>
          <p:nvPr userDrawn="1"/>
        </p:nvCxnSpPr>
        <p:spPr>
          <a:xfrm flipH="1">
            <a:off x="1" y="29442446"/>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099124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16757956" y="29441256"/>
            <a:ext cx="4630434" cy="883407"/>
          </a:xfrm>
          <a:prstGeom prst="rect">
            <a:avLst/>
          </a:prstGeom>
        </p:spPr>
        <p:txBody>
          <a:bodyPr vert="horz" lIns="64626" tIns="32313" rIns="64626" bIns="32313" rtlCol="0" anchor="ctr"/>
          <a:lstStyle>
            <a:lvl1pPr algn="r">
              <a:defRPr sz="800">
                <a:solidFill>
                  <a:schemeClr val="tx1">
                    <a:tint val="75000"/>
                  </a:schemeClr>
                </a:solidFill>
              </a:defRPr>
            </a:lvl1pPr>
          </a:lstStyle>
          <a:p>
            <a:fld id="{2FB907D6-2AC1-475E-B6BA-A509E46E1BB7}" type="slidenum">
              <a:rPr lang="de-DE" smtClean="0"/>
              <a:pPr/>
              <a:t>‹#›</a:t>
            </a:fld>
            <a:endParaRPr lang="de-DE"/>
          </a:p>
        </p:txBody>
      </p:sp>
      <p:cxnSp>
        <p:nvCxnSpPr>
          <p:cNvPr id="8" name="Gerade Verbindung 7"/>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1261988"/>
      </p:ext>
    </p:extLst>
  </p:cSld>
  <p:clrMap bg1="lt1" tx1="dk1" bg2="lt2" tx2="dk2" accent1="accent1" accent2="accent2" accent3="accent3" accent4="accent4" accent5="accent5" accent6="accent6" hlink="hlink" folHlink="folHlink"/>
  <p:sldLayoutIdLst>
    <p:sldLayoutId id="2147483676" r:id="rId1"/>
    <p:sldLayoutId id="2147483649" r:id="rId2"/>
    <p:sldLayoutId id="2147483650" r:id="rId3"/>
    <p:sldLayoutId id="2147483652" r:id="rId4"/>
    <p:sldLayoutId id="2147483656" r:id="rId5"/>
    <p:sldLayoutId id="2147483657" r:id="rId6"/>
    <p:sldLayoutId id="2147483660" r:id="rId7"/>
    <p:sldLayoutId id="2147483661" r:id="rId8"/>
    <p:sldLayoutId id="2147483678" r:id="rId9"/>
    <p:sldLayoutId id="2147483658" r:id="rId10"/>
    <p:sldLayoutId id="2147483659" r:id="rId11"/>
    <p:sldLayoutId id="2147483655" r:id="rId12"/>
  </p:sldLayoutIdLst>
  <p:timing>
    <p:tnLst>
      <p:par>
        <p:cTn id="1" dur="indefinite" restart="never" nodeType="tmRoot"/>
      </p:par>
    </p:tnLst>
  </p:timing>
  <p:hf hdr="0" ftr="0" dt="0"/>
  <p:txStyles>
    <p:titleStyle>
      <a:lvl1pPr algn="l" defTabSz="646263" rtl="0" eaLnBrk="1" latinLnBrk="0" hangingPunct="1">
        <a:spcBef>
          <a:spcPct val="0"/>
        </a:spcBef>
        <a:buNone/>
        <a:defRPr sz="3100" kern="1200" baseline="0">
          <a:solidFill>
            <a:schemeClr val="tx1"/>
          </a:solidFill>
          <a:latin typeface="+mj-lt"/>
          <a:ea typeface="+mj-ea"/>
          <a:cs typeface="+mj-cs"/>
        </a:defRPr>
      </a:lvl1pPr>
    </p:titleStyle>
    <p:bodyStyle>
      <a:lvl1pPr marL="0" indent="0" algn="l" defTabSz="646263" rtl="0" eaLnBrk="1" latinLnBrk="0" hangingPunct="1">
        <a:spcBef>
          <a:spcPct val="20000"/>
        </a:spcBef>
        <a:buFont typeface="Arial" pitchFamily="34" charset="0"/>
        <a:buNone/>
        <a:defRPr sz="2300" kern="1200">
          <a:solidFill>
            <a:schemeClr val="tx1"/>
          </a:solidFill>
          <a:latin typeface="+mn-lt"/>
          <a:ea typeface="+mn-ea"/>
          <a:cs typeface="+mn-cs"/>
        </a:defRPr>
      </a:lvl1pPr>
      <a:lvl2pPr marL="323131" indent="0" algn="l" defTabSz="646263" rtl="0" eaLnBrk="1" latinLnBrk="0" hangingPunct="1">
        <a:spcBef>
          <a:spcPct val="20000"/>
        </a:spcBef>
        <a:buFont typeface="Arial" pitchFamily="34" charset="0"/>
        <a:buNone/>
        <a:defRPr sz="2000" kern="1200">
          <a:solidFill>
            <a:schemeClr val="tx1"/>
          </a:solidFill>
          <a:latin typeface="+mn-lt"/>
          <a:ea typeface="+mn-ea"/>
          <a:cs typeface="+mn-cs"/>
        </a:defRPr>
      </a:lvl2pPr>
      <a:lvl3pPr marL="807829" indent="-161566" algn="l" defTabSz="646263"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30961"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54092"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77224"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00355"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23486"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46618"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de-DE"/>
      </a:defPPr>
      <a:lvl1pPr marL="0" algn="l" defTabSz="646263" rtl="0" eaLnBrk="1" latinLnBrk="0" hangingPunct="1">
        <a:defRPr sz="1300" kern="1200">
          <a:solidFill>
            <a:schemeClr val="tx1"/>
          </a:solidFill>
          <a:latin typeface="+mn-lt"/>
          <a:ea typeface="+mn-ea"/>
          <a:cs typeface="+mn-cs"/>
        </a:defRPr>
      </a:lvl1pPr>
      <a:lvl2pPr marL="323131" algn="l" defTabSz="646263" rtl="0" eaLnBrk="1" latinLnBrk="0" hangingPunct="1">
        <a:defRPr sz="1300" kern="1200">
          <a:solidFill>
            <a:schemeClr val="tx1"/>
          </a:solidFill>
          <a:latin typeface="+mn-lt"/>
          <a:ea typeface="+mn-ea"/>
          <a:cs typeface="+mn-cs"/>
        </a:defRPr>
      </a:lvl2pPr>
      <a:lvl3pPr marL="646263" algn="l" defTabSz="646263" rtl="0" eaLnBrk="1" latinLnBrk="0" hangingPunct="1">
        <a:defRPr sz="1300" kern="1200">
          <a:solidFill>
            <a:schemeClr val="tx1"/>
          </a:solidFill>
          <a:latin typeface="+mn-lt"/>
          <a:ea typeface="+mn-ea"/>
          <a:cs typeface="+mn-cs"/>
        </a:defRPr>
      </a:lvl3pPr>
      <a:lvl4pPr marL="969395" algn="l" defTabSz="646263" rtl="0" eaLnBrk="1" latinLnBrk="0" hangingPunct="1">
        <a:defRPr sz="1300" kern="1200">
          <a:solidFill>
            <a:schemeClr val="tx1"/>
          </a:solidFill>
          <a:latin typeface="+mn-lt"/>
          <a:ea typeface="+mn-ea"/>
          <a:cs typeface="+mn-cs"/>
        </a:defRPr>
      </a:lvl4pPr>
      <a:lvl5pPr marL="1292526" algn="l" defTabSz="646263" rtl="0" eaLnBrk="1" latinLnBrk="0" hangingPunct="1">
        <a:defRPr sz="1300" kern="1200">
          <a:solidFill>
            <a:schemeClr val="tx1"/>
          </a:solidFill>
          <a:latin typeface="+mn-lt"/>
          <a:ea typeface="+mn-ea"/>
          <a:cs typeface="+mn-cs"/>
        </a:defRPr>
      </a:lvl5pPr>
      <a:lvl6pPr marL="1615658" algn="l" defTabSz="646263" rtl="0" eaLnBrk="1" latinLnBrk="0" hangingPunct="1">
        <a:defRPr sz="1300" kern="1200">
          <a:solidFill>
            <a:schemeClr val="tx1"/>
          </a:solidFill>
          <a:latin typeface="+mn-lt"/>
          <a:ea typeface="+mn-ea"/>
          <a:cs typeface="+mn-cs"/>
        </a:defRPr>
      </a:lvl6pPr>
      <a:lvl7pPr marL="1938789" algn="l" defTabSz="646263" rtl="0" eaLnBrk="1" latinLnBrk="0" hangingPunct="1">
        <a:defRPr sz="1300" kern="1200">
          <a:solidFill>
            <a:schemeClr val="tx1"/>
          </a:solidFill>
          <a:latin typeface="+mn-lt"/>
          <a:ea typeface="+mn-ea"/>
          <a:cs typeface="+mn-cs"/>
        </a:defRPr>
      </a:lvl7pPr>
      <a:lvl8pPr marL="2261920" algn="l" defTabSz="646263" rtl="0" eaLnBrk="1" latinLnBrk="0" hangingPunct="1">
        <a:defRPr sz="1300" kern="1200">
          <a:solidFill>
            <a:schemeClr val="tx1"/>
          </a:solidFill>
          <a:latin typeface="+mn-lt"/>
          <a:ea typeface="+mn-ea"/>
          <a:cs typeface="+mn-cs"/>
        </a:defRPr>
      </a:lvl8pPr>
      <a:lvl9pPr marL="2585052" algn="l" defTabSz="646263"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50000"/>
          </a:schemeClr>
        </a:solidFill>
        <a:effectLst/>
      </p:bgPr>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8674183" y="29441245"/>
            <a:ext cx="4040029" cy="833968"/>
          </a:xfrm>
          <a:prstGeom prst="rect">
            <a:avLst/>
          </a:prstGeom>
        </p:spPr>
        <p:txBody>
          <a:bodyPr vert="horz" lIns="64626" tIns="32313" rIns="64626" bIns="32313" rtlCol="0" anchor="ctr"/>
          <a:lstStyle>
            <a:lvl1pPr algn="ctr">
              <a:defRPr sz="800">
                <a:solidFill>
                  <a:schemeClr val="tx1">
                    <a:tint val="75000"/>
                  </a:schemeClr>
                </a:solidFill>
              </a:defRPr>
            </a:lvl1pPr>
          </a:lstStyle>
          <a:p>
            <a:r>
              <a:rPr lang="de-DE" dirty="0" err="1" smtClean="0"/>
              <a:t>Presenter</a:t>
            </a:r>
            <a:endParaRPr lang="de-DE" dirty="0"/>
          </a:p>
        </p:txBody>
      </p:sp>
      <p:grpSp>
        <p:nvGrpSpPr>
          <p:cNvPr id="3" name="Gruppieren 2"/>
          <p:cNvGrpSpPr/>
          <p:nvPr userDrawn="1"/>
        </p:nvGrpSpPr>
        <p:grpSpPr>
          <a:xfrm>
            <a:off x="0" y="23722594"/>
            <a:ext cx="21389576" cy="6552619"/>
            <a:chOff x="-508" y="5337175"/>
            <a:chExt cx="9144508" cy="1520825"/>
          </a:xfrm>
          <a:solidFill>
            <a:schemeClr val="bg1"/>
          </a:solidFill>
        </p:grpSpPr>
        <p:cxnSp>
          <p:nvCxnSpPr>
            <p:cNvPr id="8" name="Gerade Verbindung 7"/>
            <p:cNvCxnSpPr/>
            <p:nvPr/>
          </p:nvCxnSpPr>
          <p:spPr>
            <a:xfrm flipH="1">
              <a:off x="0" y="5337175"/>
              <a:ext cx="9144000" cy="0"/>
            </a:xfrm>
            <a:prstGeom prst="line">
              <a:avLst/>
            </a:prstGeom>
            <a:grpFill/>
            <a:ln w="19050">
              <a:noFill/>
            </a:ln>
            <a:effectLst>
              <a:glow rad="101600">
                <a:schemeClr val="bg2">
                  <a:lumMod val="20000"/>
                  <a:lumOff val="80000"/>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508" y="5338163"/>
              <a:ext cx="9144000" cy="151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1188" y="5"/>
            <a:ext cx="21389576" cy="6552619"/>
            <a:chOff x="-1016" y="-281773"/>
            <a:chExt cx="9144508" cy="1520825"/>
          </a:xfrm>
          <a:solidFill>
            <a:schemeClr val="bg1"/>
          </a:solidFill>
        </p:grpSpPr>
        <p:cxnSp>
          <p:nvCxnSpPr>
            <p:cNvPr id="11" name="Gerade Verbindung 10"/>
            <p:cNvCxnSpPr/>
            <p:nvPr userDrawn="1"/>
          </p:nvCxnSpPr>
          <p:spPr>
            <a:xfrm rot="10800000" flipH="1">
              <a:off x="-1016" y="1239052"/>
              <a:ext cx="9144000" cy="0"/>
            </a:xfrm>
            <a:prstGeom prst="line">
              <a:avLst/>
            </a:prstGeom>
            <a:grpFill/>
            <a:ln w="19050">
              <a:noFill/>
            </a:ln>
            <a:effectLst>
              <a:glow rad="127000">
                <a:schemeClr val="bg2">
                  <a:lumMod val="20000"/>
                  <a:lumOff val="80000"/>
                  <a:alpha val="48000"/>
                </a:schemeClr>
              </a:glow>
              <a:softEdge rad="0"/>
            </a:effectLst>
          </p:spPr>
          <p:style>
            <a:lnRef idx="1">
              <a:schemeClr val="accent1"/>
            </a:lnRef>
            <a:fillRef idx="0">
              <a:schemeClr val="accent1"/>
            </a:fillRef>
            <a:effectRef idx="0">
              <a:schemeClr val="accent1"/>
            </a:effectRef>
            <a:fontRef idx="minor">
              <a:schemeClr val="tx1"/>
            </a:fontRef>
          </p:style>
        </p:cxnSp>
        <p:sp>
          <p:nvSpPr>
            <p:cNvPr id="12" name="Rechteck 11"/>
            <p:cNvSpPr/>
            <p:nvPr userDrawn="1"/>
          </p:nvSpPr>
          <p:spPr>
            <a:xfrm rot="10800000">
              <a:off x="-508" y="-281773"/>
              <a:ext cx="9144000" cy="1519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0" name="Foliennummernplatzhalter 5"/>
          <p:cNvSpPr>
            <a:spLocks noGrp="1"/>
          </p:cNvSpPr>
          <p:nvPr>
            <p:ph type="sldNum" sz="quarter" idx="4"/>
          </p:nvPr>
        </p:nvSpPr>
        <p:spPr>
          <a:xfrm>
            <a:off x="16505454" y="29441257"/>
            <a:ext cx="4882938" cy="833963"/>
          </a:xfrm>
          <a:prstGeom prst="rect">
            <a:avLst/>
          </a:prstGeom>
        </p:spPr>
        <p:txBody>
          <a:bodyPr vert="horz" lIns="64626" tIns="32313" rIns="64626" bIns="32313" rtlCol="0" anchor="ctr"/>
          <a:lstStyle>
            <a:lvl1pPr algn="r">
              <a:defRPr sz="800">
                <a:solidFill>
                  <a:schemeClr val="bg2">
                    <a:lumMod val="40000"/>
                    <a:lumOff val="60000"/>
                  </a:schemeClr>
                </a:solidFill>
              </a:defRPr>
            </a:lvl1pPr>
          </a:lstStyle>
          <a:p>
            <a:fld id="{2FB907D6-2AC1-475E-B6BA-A509E46E1BB7}" type="slidenum">
              <a:rPr lang="de-DE" smtClean="0"/>
              <a:pPr/>
              <a:t>‹#›</a:t>
            </a:fld>
            <a:endParaRPr lang="de-DE" dirty="0"/>
          </a:p>
        </p:txBody>
      </p:sp>
    </p:spTree>
    <p:extLst>
      <p:ext uri="{BB962C8B-B14F-4D97-AF65-F5344CB8AC3E}">
        <p14:creationId xmlns:p14="http://schemas.microsoft.com/office/powerpoint/2010/main" xmlns="" val="1255327465"/>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2" r:id="rId7"/>
    <p:sldLayoutId id="2147483673" r:id="rId8"/>
    <p:sldLayoutId id="2147483679" r:id="rId9"/>
    <p:sldLayoutId id="2147483670" r:id="rId10"/>
    <p:sldLayoutId id="2147483671" r:id="rId11"/>
    <p:sldLayoutId id="2147483677" r:id="rId12"/>
  </p:sldLayoutIdLst>
  <p:timing>
    <p:tnLst>
      <p:par>
        <p:cTn id="1" dur="indefinite" restart="never" nodeType="tmRoot"/>
      </p:par>
    </p:tnLst>
  </p:timing>
  <p:hf hdr="0" ftr="0" dt="0"/>
  <p:txStyles>
    <p:titleStyle>
      <a:lvl1pPr algn="l" defTabSz="646263" rtl="0" eaLnBrk="1" latinLnBrk="0" hangingPunct="1">
        <a:spcBef>
          <a:spcPct val="0"/>
        </a:spcBef>
        <a:buNone/>
        <a:defRPr sz="3100" kern="1200" baseline="0">
          <a:solidFill>
            <a:schemeClr val="tx1"/>
          </a:solidFill>
          <a:latin typeface="+mj-lt"/>
          <a:ea typeface="+mj-ea"/>
          <a:cs typeface="+mj-cs"/>
        </a:defRPr>
      </a:lvl1pPr>
    </p:titleStyle>
    <p:bodyStyle>
      <a:lvl1pPr marL="0" indent="0" algn="l" defTabSz="646263" rtl="0" eaLnBrk="1" latinLnBrk="0" hangingPunct="1">
        <a:spcBef>
          <a:spcPct val="20000"/>
        </a:spcBef>
        <a:buFont typeface="Arial" pitchFamily="34" charset="0"/>
        <a:buNone/>
        <a:defRPr sz="2300" kern="1200">
          <a:solidFill>
            <a:schemeClr val="tx1"/>
          </a:solidFill>
          <a:latin typeface="+mn-lt"/>
          <a:ea typeface="+mn-ea"/>
          <a:cs typeface="+mn-cs"/>
        </a:defRPr>
      </a:lvl1pPr>
      <a:lvl2pPr marL="323131" indent="0" algn="l" defTabSz="646263" rtl="0" eaLnBrk="1" latinLnBrk="0" hangingPunct="1">
        <a:spcBef>
          <a:spcPct val="20000"/>
        </a:spcBef>
        <a:buFont typeface="Arial" pitchFamily="34" charset="0"/>
        <a:buNone/>
        <a:defRPr sz="2000" kern="1200">
          <a:solidFill>
            <a:schemeClr val="tx1"/>
          </a:solidFill>
          <a:latin typeface="+mn-lt"/>
          <a:ea typeface="+mn-ea"/>
          <a:cs typeface="+mn-cs"/>
        </a:defRPr>
      </a:lvl2pPr>
      <a:lvl3pPr marL="807829" indent="-161566" algn="l" defTabSz="646263"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130961"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54092"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77224"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00355"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23486"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46618" indent="-161566" algn="l" defTabSz="646263"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de-DE"/>
      </a:defPPr>
      <a:lvl1pPr marL="0" algn="l" defTabSz="646263" rtl="0" eaLnBrk="1" latinLnBrk="0" hangingPunct="1">
        <a:defRPr sz="1300" kern="1200">
          <a:solidFill>
            <a:schemeClr val="tx1"/>
          </a:solidFill>
          <a:latin typeface="+mn-lt"/>
          <a:ea typeface="+mn-ea"/>
          <a:cs typeface="+mn-cs"/>
        </a:defRPr>
      </a:lvl1pPr>
      <a:lvl2pPr marL="323131" algn="l" defTabSz="646263" rtl="0" eaLnBrk="1" latinLnBrk="0" hangingPunct="1">
        <a:defRPr sz="1300" kern="1200">
          <a:solidFill>
            <a:schemeClr val="tx1"/>
          </a:solidFill>
          <a:latin typeface="+mn-lt"/>
          <a:ea typeface="+mn-ea"/>
          <a:cs typeface="+mn-cs"/>
        </a:defRPr>
      </a:lvl2pPr>
      <a:lvl3pPr marL="646263" algn="l" defTabSz="646263" rtl="0" eaLnBrk="1" latinLnBrk="0" hangingPunct="1">
        <a:defRPr sz="1300" kern="1200">
          <a:solidFill>
            <a:schemeClr val="tx1"/>
          </a:solidFill>
          <a:latin typeface="+mn-lt"/>
          <a:ea typeface="+mn-ea"/>
          <a:cs typeface="+mn-cs"/>
        </a:defRPr>
      </a:lvl3pPr>
      <a:lvl4pPr marL="969395" algn="l" defTabSz="646263" rtl="0" eaLnBrk="1" latinLnBrk="0" hangingPunct="1">
        <a:defRPr sz="1300" kern="1200">
          <a:solidFill>
            <a:schemeClr val="tx1"/>
          </a:solidFill>
          <a:latin typeface="+mn-lt"/>
          <a:ea typeface="+mn-ea"/>
          <a:cs typeface="+mn-cs"/>
        </a:defRPr>
      </a:lvl4pPr>
      <a:lvl5pPr marL="1292526" algn="l" defTabSz="646263" rtl="0" eaLnBrk="1" latinLnBrk="0" hangingPunct="1">
        <a:defRPr sz="1300" kern="1200">
          <a:solidFill>
            <a:schemeClr val="tx1"/>
          </a:solidFill>
          <a:latin typeface="+mn-lt"/>
          <a:ea typeface="+mn-ea"/>
          <a:cs typeface="+mn-cs"/>
        </a:defRPr>
      </a:lvl5pPr>
      <a:lvl6pPr marL="1615658" algn="l" defTabSz="646263" rtl="0" eaLnBrk="1" latinLnBrk="0" hangingPunct="1">
        <a:defRPr sz="1300" kern="1200">
          <a:solidFill>
            <a:schemeClr val="tx1"/>
          </a:solidFill>
          <a:latin typeface="+mn-lt"/>
          <a:ea typeface="+mn-ea"/>
          <a:cs typeface="+mn-cs"/>
        </a:defRPr>
      </a:lvl6pPr>
      <a:lvl7pPr marL="1938789" algn="l" defTabSz="646263" rtl="0" eaLnBrk="1" latinLnBrk="0" hangingPunct="1">
        <a:defRPr sz="1300" kern="1200">
          <a:solidFill>
            <a:schemeClr val="tx1"/>
          </a:solidFill>
          <a:latin typeface="+mn-lt"/>
          <a:ea typeface="+mn-ea"/>
          <a:cs typeface="+mn-cs"/>
        </a:defRPr>
      </a:lvl7pPr>
      <a:lvl8pPr marL="2261920" algn="l" defTabSz="646263" rtl="0" eaLnBrk="1" latinLnBrk="0" hangingPunct="1">
        <a:defRPr sz="1300" kern="1200">
          <a:solidFill>
            <a:schemeClr val="tx1"/>
          </a:solidFill>
          <a:latin typeface="+mn-lt"/>
          <a:ea typeface="+mn-ea"/>
          <a:cs typeface="+mn-cs"/>
        </a:defRPr>
      </a:lvl8pPr>
      <a:lvl9pPr marL="2585052" algn="l" defTabSz="646263"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419" y="1212413"/>
            <a:ext cx="19249550" cy="5045869"/>
          </a:xfrm>
          <a:prstGeom prst="rect">
            <a:avLst/>
          </a:prstGeom>
        </p:spPr>
        <p:txBody>
          <a:bodyPr vert="horz" lIns="293962" tIns="146981" rIns="293962" bIns="146981"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1069419" y="7064223"/>
            <a:ext cx="19249550" cy="19980241"/>
          </a:xfrm>
          <a:prstGeom prst="rect">
            <a:avLst/>
          </a:prstGeom>
        </p:spPr>
        <p:txBody>
          <a:bodyPr vert="horz" lIns="293962" tIns="146981" rIns="293962" bIns="146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1069420" y="28060644"/>
            <a:ext cx="4990624" cy="1611875"/>
          </a:xfrm>
          <a:prstGeom prst="rect">
            <a:avLst/>
          </a:prstGeom>
        </p:spPr>
        <p:txBody>
          <a:bodyPr vert="horz" lIns="293962" tIns="146981" rIns="293962" bIns="146981" rtlCol="0" anchor="ctr"/>
          <a:lstStyle>
            <a:lvl1pPr algn="l">
              <a:defRPr sz="3900">
                <a:solidFill>
                  <a:schemeClr val="tx1">
                    <a:tint val="75000"/>
                  </a:schemeClr>
                </a:solidFill>
              </a:defRPr>
            </a:lvl1pPr>
          </a:lstStyle>
          <a:p>
            <a:fld id="{A30060FD-40F4-4AB3-9DE0-6CCEC093E088}" type="datetimeFigureOut">
              <a:rPr lang="en-IE" smtClean="0"/>
              <a:pPr/>
              <a:t>13/10/2014</a:t>
            </a:fld>
            <a:endParaRPr lang="en-IE" dirty="0"/>
          </a:p>
        </p:txBody>
      </p:sp>
      <p:sp>
        <p:nvSpPr>
          <p:cNvPr id="5" name="Footer Placeholder 4"/>
          <p:cNvSpPr>
            <a:spLocks noGrp="1"/>
          </p:cNvSpPr>
          <p:nvPr>
            <p:ph type="ftr" sz="quarter" idx="3"/>
          </p:nvPr>
        </p:nvSpPr>
        <p:spPr>
          <a:xfrm>
            <a:off x="7307701" y="28060644"/>
            <a:ext cx="6772990" cy="1611875"/>
          </a:xfrm>
          <a:prstGeom prst="rect">
            <a:avLst/>
          </a:prstGeom>
        </p:spPr>
        <p:txBody>
          <a:bodyPr vert="horz" lIns="293962" tIns="146981" rIns="293962" bIns="146981" rtlCol="0" anchor="ctr"/>
          <a:lstStyle>
            <a:lvl1pPr algn="ctr">
              <a:defRPr sz="39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328345" y="28060644"/>
            <a:ext cx="4990624" cy="1611875"/>
          </a:xfrm>
          <a:prstGeom prst="rect">
            <a:avLst/>
          </a:prstGeom>
        </p:spPr>
        <p:txBody>
          <a:bodyPr vert="horz" lIns="293962" tIns="146981" rIns="293962" bIns="146981" rtlCol="0" anchor="ctr"/>
          <a:lstStyle>
            <a:lvl1pPr algn="r">
              <a:defRPr sz="3900">
                <a:solidFill>
                  <a:schemeClr val="tx1">
                    <a:tint val="75000"/>
                  </a:schemeClr>
                </a:solidFill>
              </a:defRPr>
            </a:lvl1pPr>
          </a:lstStyle>
          <a:p>
            <a:fld id="{2FB907D6-2AC1-475E-B6BA-A509E46E1BB7}" type="slidenum">
              <a:rPr lang="de-DE" smtClean="0"/>
              <a:pPr/>
              <a:t>‹#›</a:t>
            </a:fld>
            <a:endParaRPr lang="de-DE"/>
          </a:p>
        </p:txBody>
      </p:sp>
      <p:cxnSp>
        <p:nvCxnSpPr>
          <p:cNvPr id="7" name="Gerade Verbindung 6"/>
          <p:cNvCxnSpPr/>
          <p:nvPr userDrawn="1"/>
        </p:nvCxnSpPr>
        <p:spPr>
          <a:xfrm flipH="1">
            <a:off x="1" y="2372259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8" name="Gerade Verbindung 7"/>
          <p:cNvCxnSpPr/>
          <p:nvPr userDrawn="1"/>
        </p:nvCxnSpPr>
        <p:spPr>
          <a:xfrm rot="10800000" flipH="1">
            <a:off x="-2376" y="6552624"/>
            <a:ext cx="21388388" cy="0"/>
          </a:xfrm>
          <a:prstGeom prst="line">
            <a:avLst/>
          </a:prstGeom>
          <a:solidFill>
            <a:schemeClr val="bg1"/>
          </a:solidFill>
          <a:ln w="19050">
            <a:solidFill>
              <a:schemeClr val="tx2"/>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3" r:id="rId10"/>
  </p:sldLayoutIdLst>
  <p:hf hdr="0" ftr="0" dt="0"/>
  <p:txStyles>
    <p:titleStyle>
      <a:lvl1pPr algn="ctr" defTabSz="2939621" rtl="0" eaLnBrk="1" latinLnBrk="0" hangingPunct="1">
        <a:spcBef>
          <a:spcPct val="0"/>
        </a:spcBef>
        <a:buNone/>
        <a:defRPr sz="14100" kern="1200">
          <a:solidFill>
            <a:schemeClr val="tx1"/>
          </a:solidFill>
          <a:latin typeface="+mj-lt"/>
          <a:ea typeface="+mj-ea"/>
          <a:cs typeface="+mj-cs"/>
        </a:defRPr>
      </a:lvl1pPr>
    </p:titleStyle>
    <p:bodyStyle>
      <a:lvl1pPr marL="1102358" indent="-1102358" algn="l" defTabSz="293962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88443" indent="-918631" algn="l" defTabSz="293962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74527" indent="-734905" algn="l" defTabSz="293962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44338" indent="-734905" algn="l" defTabSz="293962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614148" indent="-734905" algn="l" defTabSz="293962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83959" indent="-734905" algn="l" defTabSz="293962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53770" indent="-734905" algn="l" defTabSz="293962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23581" indent="-734905" algn="l" defTabSz="293962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93391" indent="-734905" algn="l" defTabSz="293962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39621" rtl="0" eaLnBrk="1" latinLnBrk="0" hangingPunct="1">
        <a:defRPr sz="5800" kern="1200">
          <a:solidFill>
            <a:schemeClr val="tx1"/>
          </a:solidFill>
          <a:latin typeface="+mn-lt"/>
          <a:ea typeface="+mn-ea"/>
          <a:cs typeface="+mn-cs"/>
        </a:defRPr>
      </a:lvl1pPr>
      <a:lvl2pPr marL="1469810" algn="l" defTabSz="2939621" rtl="0" eaLnBrk="1" latinLnBrk="0" hangingPunct="1">
        <a:defRPr sz="5800" kern="1200">
          <a:solidFill>
            <a:schemeClr val="tx1"/>
          </a:solidFill>
          <a:latin typeface="+mn-lt"/>
          <a:ea typeface="+mn-ea"/>
          <a:cs typeface="+mn-cs"/>
        </a:defRPr>
      </a:lvl2pPr>
      <a:lvl3pPr marL="2939621" algn="l" defTabSz="2939621" rtl="0" eaLnBrk="1" latinLnBrk="0" hangingPunct="1">
        <a:defRPr sz="5800" kern="1200">
          <a:solidFill>
            <a:schemeClr val="tx1"/>
          </a:solidFill>
          <a:latin typeface="+mn-lt"/>
          <a:ea typeface="+mn-ea"/>
          <a:cs typeface="+mn-cs"/>
        </a:defRPr>
      </a:lvl3pPr>
      <a:lvl4pPr marL="4409432" algn="l" defTabSz="2939621" rtl="0" eaLnBrk="1" latinLnBrk="0" hangingPunct="1">
        <a:defRPr sz="5800" kern="1200">
          <a:solidFill>
            <a:schemeClr val="tx1"/>
          </a:solidFill>
          <a:latin typeface="+mn-lt"/>
          <a:ea typeface="+mn-ea"/>
          <a:cs typeface="+mn-cs"/>
        </a:defRPr>
      </a:lvl4pPr>
      <a:lvl5pPr marL="5879243" algn="l" defTabSz="2939621" rtl="0" eaLnBrk="1" latinLnBrk="0" hangingPunct="1">
        <a:defRPr sz="5800" kern="1200">
          <a:solidFill>
            <a:schemeClr val="tx1"/>
          </a:solidFill>
          <a:latin typeface="+mn-lt"/>
          <a:ea typeface="+mn-ea"/>
          <a:cs typeface="+mn-cs"/>
        </a:defRPr>
      </a:lvl5pPr>
      <a:lvl6pPr marL="7349053" algn="l" defTabSz="2939621" rtl="0" eaLnBrk="1" latinLnBrk="0" hangingPunct="1">
        <a:defRPr sz="5800" kern="1200">
          <a:solidFill>
            <a:schemeClr val="tx1"/>
          </a:solidFill>
          <a:latin typeface="+mn-lt"/>
          <a:ea typeface="+mn-ea"/>
          <a:cs typeface="+mn-cs"/>
        </a:defRPr>
      </a:lvl6pPr>
      <a:lvl7pPr marL="8818864" algn="l" defTabSz="2939621" rtl="0" eaLnBrk="1" latinLnBrk="0" hangingPunct="1">
        <a:defRPr sz="5800" kern="1200">
          <a:solidFill>
            <a:schemeClr val="tx1"/>
          </a:solidFill>
          <a:latin typeface="+mn-lt"/>
          <a:ea typeface="+mn-ea"/>
          <a:cs typeface="+mn-cs"/>
        </a:defRPr>
      </a:lvl7pPr>
      <a:lvl8pPr marL="10288675" algn="l" defTabSz="2939621" rtl="0" eaLnBrk="1" latinLnBrk="0" hangingPunct="1">
        <a:defRPr sz="5800" kern="1200">
          <a:solidFill>
            <a:schemeClr val="tx1"/>
          </a:solidFill>
          <a:latin typeface="+mn-lt"/>
          <a:ea typeface="+mn-ea"/>
          <a:cs typeface="+mn-cs"/>
        </a:defRPr>
      </a:lvl8pPr>
      <a:lvl9pPr marL="11758486" algn="l" defTabSz="2939621"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Bajwa@informatik.uni-bonn.de" TargetMode="External"/><Relationship Id="rId7" Type="http://schemas.openxmlformats.org/officeDocument/2006/relationships/image" Target="../media/image3.png"/><Relationship Id="rId2" Type="http://schemas.openxmlformats.org/officeDocument/2006/relationships/slideLayout" Target="../slideLayouts/slideLayout34.xml"/><Relationship Id="rId1" Type="http://schemas.openxmlformats.org/officeDocument/2006/relationships/themeOverride" Target="../theme/themeOverride1.xml"/><Relationship Id="rId6" Type="http://schemas.openxmlformats.org/officeDocument/2006/relationships/hyperlink" Target="https://github.com/EIS-Bonn/MA-INF3232" TargetMode="External"/><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mailto:attard@iai.uni-bonn.de"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el 1"/>
          <p:cNvSpPr txBox="1">
            <a:spLocks/>
          </p:cNvSpPr>
          <p:nvPr/>
        </p:nvSpPr>
        <p:spPr>
          <a:xfrm>
            <a:off x="4539752" y="775471"/>
            <a:ext cx="16199915" cy="2317295"/>
          </a:xfrm>
          <a:prstGeom prst="rect">
            <a:avLst/>
          </a:prstGeom>
        </p:spPr>
        <p:txBody>
          <a:bodyPr lIns="64630" tIns="32315" rIns="64630" bIns="32315"/>
          <a:lstStyle>
            <a:lvl1pPr algn="ctr" defTabSz="4159057" rtl="0" eaLnBrk="1" latinLnBrk="0" hangingPunct="1">
              <a:spcBef>
                <a:spcPct val="0"/>
              </a:spcBef>
              <a:buNone/>
              <a:defRPr sz="20000" kern="1200">
                <a:solidFill>
                  <a:schemeClr val="tx1"/>
                </a:solidFill>
                <a:latin typeface="+mj-lt"/>
                <a:ea typeface="+mj-ea"/>
                <a:cs typeface="+mj-cs"/>
              </a:defRPr>
            </a:lvl1pPr>
          </a:lstStyle>
          <a:p>
            <a:r>
              <a:rPr lang="en-US" sz="7000" b="1" dirty="0" smtClean="0">
                <a:solidFill>
                  <a:schemeClr val="tx2"/>
                </a:solidFill>
                <a:latin typeface="Arial Black" pitchFamily="34" charset="0"/>
                <a:ea typeface="Verdana" pitchFamily="34" charset="0"/>
                <a:cs typeface="Verdana" pitchFamily="34" charset="0"/>
              </a:rPr>
              <a:t>Exploiting Data</a:t>
            </a:r>
          </a:p>
          <a:p>
            <a:r>
              <a:rPr lang="en-US" sz="7000" b="1" dirty="0" smtClean="0">
                <a:solidFill>
                  <a:schemeClr val="tx2"/>
                </a:solidFill>
                <a:latin typeface="Arial Black" pitchFamily="34" charset="0"/>
                <a:ea typeface="Verdana" pitchFamily="34" charset="0"/>
                <a:cs typeface="Verdana" pitchFamily="34" charset="0"/>
              </a:rPr>
              <a:t> From Govt. Data Portals</a:t>
            </a:r>
          </a:p>
        </p:txBody>
      </p:sp>
      <p:sp>
        <p:nvSpPr>
          <p:cNvPr id="13" name="Titel 1"/>
          <p:cNvSpPr txBox="1">
            <a:spLocks/>
          </p:cNvSpPr>
          <p:nvPr/>
        </p:nvSpPr>
        <p:spPr>
          <a:xfrm>
            <a:off x="4565184" y="2896246"/>
            <a:ext cx="16354146" cy="1512168"/>
          </a:xfrm>
          <a:prstGeom prst="rect">
            <a:avLst/>
          </a:prstGeom>
        </p:spPr>
        <p:txBody>
          <a:bodyPr lIns="64630" tIns="32315" rIns="64630" bIns="32315"/>
          <a:lstStyle>
            <a:lvl1pPr algn="ctr" defTabSz="4159057" rtl="0" eaLnBrk="1" latinLnBrk="0" hangingPunct="1">
              <a:spcBef>
                <a:spcPct val="0"/>
              </a:spcBef>
              <a:buNone/>
              <a:defRPr sz="20000" kern="1200">
                <a:solidFill>
                  <a:schemeClr val="tx1"/>
                </a:solidFill>
                <a:latin typeface="+mj-lt"/>
                <a:ea typeface="+mj-ea"/>
                <a:cs typeface="+mj-cs"/>
              </a:defRPr>
            </a:lvl1pPr>
          </a:lstStyle>
          <a:p>
            <a:r>
              <a:rPr lang="en-GB" sz="3800" b="1" i="1" dirty="0" smtClean="0">
                <a:solidFill>
                  <a:schemeClr val="tx1">
                    <a:lumMod val="50000"/>
                    <a:lumOff val="50000"/>
                  </a:schemeClr>
                </a:solidFill>
              </a:rPr>
              <a:t>Compare Portals, Download &amp; Export Data to EIS, Analysis and Visualise Data</a:t>
            </a:r>
          </a:p>
          <a:p>
            <a:r>
              <a:rPr lang="en-GB" sz="2400" b="1" i="1" dirty="0" smtClean="0">
                <a:solidFill>
                  <a:schemeClr val="tx1">
                    <a:lumMod val="50000"/>
                    <a:lumOff val="50000"/>
                  </a:schemeClr>
                </a:solidFill>
              </a:rPr>
              <a:t>Muhammad </a:t>
            </a:r>
            <a:r>
              <a:rPr lang="en-GB" sz="2400" b="1" i="1" dirty="0" err="1" smtClean="0">
                <a:solidFill>
                  <a:schemeClr val="tx1">
                    <a:lumMod val="50000"/>
                    <a:lumOff val="50000"/>
                  </a:schemeClr>
                </a:solidFill>
              </a:rPr>
              <a:t>Bajwa</a:t>
            </a:r>
            <a:r>
              <a:rPr lang="en-GB" sz="2400" b="1" i="1" dirty="0" smtClean="0">
                <a:solidFill>
                  <a:schemeClr val="tx1">
                    <a:lumMod val="50000"/>
                    <a:lumOff val="50000"/>
                  </a:schemeClr>
                </a:solidFill>
              </a:rPr>
              <a:t>, Matriculation:2383436, </a:t>
            </a:r>
            <a:r>
              <a:rPr lang="en-GB" sz="2400" b="1" i="1" dirty="0" smtClean="0">
                <a:solidFill>
                  <a:schemeClr val="tx1">
                    <a:lumMod val="50000"/>
                    <a:lumOff val="50000"/>
                  </a:schemeClr>
                </a:solidFill>
                <a:hlinkClick r:id="rId3"/>
              </a:rPr>
              <a:t>Bajwa@informatik.uni-bonn.de</a:t>
            </a:r>
            <a:r>
              <a:rPr lang="en-GB" sz="2400" b="1" i="1" dirty="0" smtClean="0">
                <a:solidFill>
                  <a:schemeClr val="tx1">
                    <a:lumMod val="50000"/>
                    <a:lumOff val="50000"/>
                  </a:schemeClr>
                </a:solidFill>
              </a:rPr>
              <a:t>, Group F</a:t>
            </a:r>
          </a:p>
          <a:p>
            <a:r>
              <a:rPr lang="en-GB" sz="2400" b="1" i="1" dirty="0" smtClean="0">
                <a:solidFill>
                  <a:schemeClr val="tx1">
                    <a:lumMod val="50000"/>
                    <a:lumOff val="50000"/>
                  </a:schemeClr>
                </a:solidFill>
              </a:rPr>
              <a:t>Judie Attard: </a:t>
            </a:r>
            <a:r>
              <a:rPr lang="en-US" sz="2400" b="1" i="1" dirty="0" smtClean="0">
                <a:solidFill>
                  <a:schemeClr val="tx1">
                    <a:lumMod val="50000"/>
                    <a:lumOff val="50000"/>
                  </a:schemeClr>
                </a:solidFill>
                <a:hlinkClick r:id="rId4"/>
              </a:rPr>
              <a:t>attard@iai.uni-bonn.de</a:t>
            </a:r>
            <a:r>
              <a:rPr lang="en-US" sz="2400" b="1" i="1" dirty="0" smtClean="0">
                <a:solidFill>
                  <a:schemeClr val="tx1">
                    <a:lumMod val="50000"/>
                    <a:lumOff val="50000"/>
                  </a:schemeClr>
                </a:solidFill>
              </a:rPr>
              <a:t>,  Prof. </a:t>
            </a:r>
            <a:r>
              <a:rPr lang="en-US" sz="2400" b="1" i="1" dirty="0" err="1" smtClean="0">
                <a:solidFill>
                  <a:schemeClr val="tx1">
                    <a:lumMod val="50000"/>
                    <a:lumOff val="50000"/>
                  </a:schemeClr>
                </a:solidFill>
              </a:rPr>
              <a:t>Dr.Sören</a:t>
            </a:r>
            <a:r>
              <a:rPr lang="en-US" sz="2400" b="1" i="1" dirty="0" smtClean="0">
                <a:solidFill>
                  <a:schemeClr val="tx1">
                    <a:lumMod val="50000"/>
                    <a:lumOff val="50000"/>
                  </a:schemeClr>
                </a:solidFill>
              </a:rPr>
              <a:t> Auer</a:t>
            </a:r>
            <a:endParaRPr lang="en-GB" sz="2400" b="1" i="1" dirty="0" smtClean="0">
              <a:solidFill>
                <a:schemeClr val="tx1">
                  <a:lumMod val="50000"/>
                  <a:lumOff val="50000"/>
                </a:schemeClr>
              </a:solidFill>
            </a:endParaRPr>
          </a:p>
          <a:p>
            <a:endParaRPr lang="en-US" sz="3200" b="1" i="1" dirty="0">
              <a:solidFill>
                <a:schemeClr val="tx1">
                  <a:lumMod val="50000"/>
                  <a:lumOff val="50000"/>
                </a:schemeClr>
              </a:solidFill>
            </a:endParaRPr>
          </a:p>
        </p:txBody>
      </p:sp>
      <p:cxnSp>
        <p:nvCxnSpPr>
          <p:cNvPr id="15" name="Gerade Verbindung 14"/>
          <p:cNvCxnSpPr/>
          <p:nvPr/>
        </p:nvCxnSpPr>
        <p:spPr>
          <a:xfrm rot="10800000" flipH="1">
            <a:off x="-12500" y="4366004"/>
            <a:ext cx="21388388" cy="0"/>
          </a:xfrm>
          <a:prstGeom prst="line">
            <a:avLst/>
          </a:prstGeom>
          <a:solidFill>
            <a:schemeClr val="bg1"/>
          </a:solidFill>
          <a:ln w="152400">
            <a:solidFill>
              <a:schemeClr val="accent1"/>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rot="10800000" flipH="1">
            <a:off x="-12500" y="571754"/>
            <a:ext cx="21388388" cy="0"/>
          </a:xfrm>
          <a:prstGeom prst="line">
            <a:avLst/>
          </a:prstGeom>
          <a:solidFill>
            <a:schemeClr val="bg1"/>
          </a:solidFill>
          <a:ln w="254000" cmpd="thickThin">
            <a:solidFill>
              <a:schemeClr val="accent1"/>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pic>
        <p:nvPicPr>
          <p:cNvPr id="24" name="Picture 2"/>
          <p:cNvPicPr preferRelativeResize="0">
            <a:picLocks noChangeAspect="1" noChangeArrowheads="1"/>
          </p:cNvPicPr>
          <p:nvPr/>
        </p:nvPicPr>
        <p:blipFill>
          <a:blip r:embed="rId5" cstate="print"/>
          <a:stretch>
            <a:fillRect/>
          </a:stretch>
        </p:blipFill>
        <p:spPr bwMode="auto">
          <a:xfrm>
            <a:off x="13829424" y="28241845"/>
            <a:ext cx="6045569" cy="1487080"/>
          </a:xfrm>
          <a:prstGeom prst="rect">
            <a:avLst/>
          </a:prstGeom>
          <a:noFill/>
          <a:ln w="31750">
            <a:solidFill>
              <a:srgbClr val="FFFFFF"/>
            </a:solidFill>
            <a:miter lim="800000"/>
            <a:headEnd/>
            <a:tailEnd/>
          </a:ln>
          <a:effectLst/>
        </p:spPr>
      </p:pic>
      <p:cxnSp>
        <p:nvCxnSpPr>
          <p:cNvPr id="30" name="Gerade Verbindung 29"/>
          <p:cNvCxnSpPr/>
          <p:nvPr/>
        </p:nvCxnSpPr>
        <p:spPr>
          <a:xfrm rot="10800000" flipH="1">
            <a:off x="0" y="27895461"/>
            <a:ext cx="21388388" cy="0"/>
          </a:xfrm>
          <a:prstGeom prst="line">
            <a:avLst/>
          </a:prstGeom>
          <a:solidFill>
            <a:schemeClr val="bg1"/>
          </a:solidFill>
          <a:ln w="152400">
            <a:solidFill>
              <a:schemeClr val="accent1"/>
            </a:solidFill>
          </a:ln>
          <a:effectLst>
            <a:glow>
              <a:schemeClr val="tx1">
                <a:alpha val="34000"/>
              </a:schemeClr>
            </a:glow>
            <a:softEdge rad="0"/>
          </a:effectLst>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97050" y="4552430"/>
            <a:ext cx="10117124" cy="2004253"/>
          </a:xfrm>
          <a:prstGeom prst="rect">
            <a:avLst/>
          </a:prstGeom>
        </p:spPr>
        <p:txBody>
          <a:bodyPr wrap="square" lIns="64630" tIns="32315" rIns="64630" bIns="32315">
            <a:spAutoFit/>
          </a:bodyPr>
          <a:lstStyle/>
          <a:p>
            <a:pPr algn="just"/>
            <a:r>
              <a:rPr lang="en-US" sz="3600" b="1" dirty="0" smtClean="0">
                <a:solidFill>
                  <a:schemeClr val="tx2"/>
                </a:solidFill>
              </a:rPr>
              <a:t>Introduction</a:t>
            </a:r>
            <a:r>
              <a:rPr lang="en-US" sz="4200" dirty="0" smtClean="0">
                <a:solidFill>
                  <a:schemeClr val="tx2">
                    <a:lumMod val="60000"/>
                    <a:lumOff val="40000"/>
                  </a:schemeClr>
                </a:solidFill>
              </a:rPr>
              <a:t> </a:t>
            </a:r>
            <a:r>
              <a:rPr lang="en-US" sz="2800" dirty="0" smtClean="0"/>
              <a:t>The aim of this lab was to identify and compare a number of EU Government data portals. This included exporting data from these portals and importing it into an Enterprise System. A comparative analysis was then  led on this data. </a:t>
            </a:r>
          </a:p>
        </p:txBody>
      </p:sp>
      <p:sp>
        <p:nvSpPr>
          <p:cNvPr id="87" name="Untertitel 1"/>
          <p:cNvSpPr txBox="1">
            <a:spLocks/>
          </p:cNvSpPr>
          <p:nvPr/>
        </p:nvSpPr>
        <p:spPr>
          <a:xfrm>
            <a:off x="11414274" y="23814571"/>
            <a:ext cx="9974114" cy="2484276"/>
          </a:xfrm>
          <a:prstGeom prst="rect">
            <a:avLst/>
          </a:prstGeom>
        </p:spPr>
        <p:txBody>
          <a:bodyPr vert="horz" lIns="64626" tIns="32313" rIns="64626" bIns="32313" rtlCol="0" anchor="t">
            <a:noAutofit/>
          </a:bodyPr>
          <a:lstStyle>
            <a:lvl1pPr marL="0" indent="0" algn="r" defTabSz="4159057" rtl="0" eaLnBrk="1" latinLnBrk="0" hangingPunct="1">
              <a:spcBef>
                <a:spcPct val="20000"/>
              </a:spcBef>
              <a:buFont typeface="Arial" pitchFamily="34" charset="0"/>
              <a:buNone/>
              <a:defRPr sz="3200" kern="1200" baseline="0">
                <a:solidFill>
                  <a:schemeClr val="tx2">
                    <a:lumMod val="60000"/>
                    <a:lumOff val="40000"/>
                  </a:schemeClr>
                </a:solidFill>
                <a:latin typeface="+mn-lt"/>
                <a:ea typeface="+mn-ea"/>
                <a:cs typeface="+mn-cs"/>
              </a:defRPr>
            </a:lvl1pPr>
            <a:lvl2pPr marL="457175" indent="0" algn="ctr" defTabSz="4159057" rtl="0" eaLnBrk="1" latinLnBrk="0" hangingPunct="1">
              <a:spcBef>
                <a:spcPct val="20000"/>
              </a:spcBef>
              <a:buFont typeface="Arial" pitchFamily="34" charset="0"/>
              <a:buNone/>
              <a:defRPr sz="12700" kern="1200">
                <a:solidFill>
                  <a:schemeClr val="tx1">
                    <a:tint val="75000"/>
                  </a:schemeClr>
                </a:solidFill>
                <a:latin typeface="+mn-lt"/>
                <a:ea typeface="+mn-ea"/>
                <a:cs typeface="+mn-cs"/>
              </a:defRPr>
            </a:lvl2pPr>
            <a:lvl3pPr marL="914351" indent="0" algn="ctr" defTabSz="4159057" rtl="0" eaLnBrk="1" latinLnBrk="0" hangingPunct="1">
              <a:spcBef>
                <a:spcPct val="20000"/>
              </a:spcBef>
              <a:buFont typeface="Arial" pitchFamily="34" charset="0"/>
              <a:buNone/>
              <a:defRPr sz="10900" kern="1200">
                <a:solidFill>
                  <a:schemeClr val="tx1">
                    <a:tint val="75000"/>
                  </a:schemeClr>
                </a:solidFill>
                <a:latin typeface="+mn-lt"/>
                <a:ea typeface="+mn-ea"/>
                <a:cs typeface="+mn-cs"/>
              </a:defRPr>
            </a:lvl3pPr>
            <a:lvl4pPr marL="1371526"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4pPr>
            <a:lvl5pPr marL="1828701"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5pPr>
            <a:lvl6pPr marL="2285877"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6pPr>
            <a:lvl7pPr marL="2743052"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7pPr>
            <a:lvl8pPr marL="3200227"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8pPr>
            <a:lvl9pPr marL="3657403" indent="0" algn="ctr" defTabSz="4159057"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9pPr>
          </a:lstStyle>
          <a:p>
            <a:pPr marL="1526688" algn="l">
              <a:spcBef>
                <a:spcPts val="0"/>
              </a:spcBef>
            </a:pPr>
            <a:r>
              <a:rPr lang="en-US" sz="3400" b="1" dirty="0" smtClean="0">
                <a:solidFill>
                  <a:schemeClr val="accent4"/>
                </a:solidFill>
              </a:rPr>
              <a:t>Hostname:</a:t>
            </a:r>
            <a:r>
              <a:rPr lang="en-US" sz="3400" dirty="0" smtClean="0">
                <a:solidFill>
                  <a:schemeClr val="accent4"/>
                </a:solidFill>
              </a:rPr>
              <a:t> </a:t>
            </a:r>
            <a:r>
              <a:rPr lang="en-US" sz="3400" b="1" dirty="0" smtClean="0">
                <a:solidFill>
                  <a:schemeClr val="tx2"/>
                </a:solidFill>
              </a:rPr>
              <a:t>Windows-</a:t>
            </a:r>
            <a:r>
              <a:rPr lang="en-US" sz="3400" b="1" dirty="0" err="1" smtClean="0">
                <a:solidFill>
                  <a:schemeClr val="tx2"/>
                </a:solidFill>
              </a:rPr>
              <a:t>ExpGovDataGroupF</a:t>
            </a:r>
            <a:endParaRPr lang="en-US" sz="3400" b="1" dirty="0">
              <a:solidFill>
                <a:schemeClr val="tx2"/>
              </a:solidFill>
            </a:endParaRPr>
          </a:p>
          <a:p>
            <a:pPr marL="1526688" algn="l">
              <a:spcBef>
                <a:spcPts val="0"/>
              </a:spcBef>
            </a:pPr>
            <a:r>
              <a:rPr lang="en-GB" sz="2500" b="1" dirty="0" smtClean="0">
                <a:solidFill>
                  <a:schemeClr val="tx1"/>
                </a:solidFill>
              </a:rPr>
              <a:t>Software </a:t>
            </a:r>
            <a:r>
              <a:rPr lang="en-US" sz="2500" b="1" dirty="0" smtClean="0">
                <a:solidFill>
                  <a:schemeClr val="tx1"/>
                </a:solidFill>
              </a:rPr>
              <a:t>Installed on EIS3</a:t>
            </a:r>
            <a:r>
              <a:rPr lang="en-US" sz="2500" dirty="0" smtClean="0">
                <a:solidFill>
                  <a:schemeClr val="tx1"/>
                </a:solidFill>
              </a:rPr>
              <a:t> </a:t>
            </a:r>
            <a:endParaRPr lang="en-US" sz="2500" dirty="0">
              <a:solidFill>
                <a:schemeClr val="tx1"/>
              </a:solidFill>
            </a:endParaRPr>
          </a:p>
          <a:p>
            <a:pPr marL="1526688" algn="l">
              <a:spcBef>
                <a:spcPts val="0"/>
              </a:spcBef>
            </a:pPr>
            <a:r>
              <a:rPr lang="en-US" sz="2500" dirty="0" smtClean="0">
                <a:solidFill>
                  <a:schemeClr val="tx1"/>
                </a:solidFill>
              </a:rPr>
              <a:t>Visual Studio.net 2010: MSSQL 2008,ASP.Net, </a:t>
            </a:r>
            <a:r>
              <a:rPr lang="en-US" sz="2500" dirty="0" err="1" smtClean="0">
                <a:solidFill>
                  <a:schemeClr val="tx1"/>
                </a:solidFill>
              </a:rPr>
              <a:t>.Net</a:t>
            </a:r>
            <a:r>
              <a:rPr lang="en-US" sz="2500" dirty="0" smtClean="0">
                <a:solidFill>
                  <a:schemeClr val="tx1"/>
                </a:solidFill>
              </a:rPr>
              <a:t> Framework 4.5, IIS, EXDataExcel2EIS, Data Analysis and Visualization 1.0 </a:t>
            </a:r>
            <a:r>
              <a:rPr lang="en-US" sz="2500" b="1" dirty="0" smtClean="0">
                <a:solidFill>
                  <a:schemeClr val="accent4"/>
                </a:solidFill>
              </a:rPr>
              <a:t>Code Access</a:t>
            </a:r>
            <a:r>
              <a:rPr lang="en-US" sz="2300" dirty="0" smtClean="0">
                <a:solidFill>
                  <a:schemeClr val="tx1"/>
                </a:solidFill>
              </a:rPr>
              <a:t>: </a:t>
            </a:r>
            <a:r>
              <a:rPr lang="en-US" sz="2300" dirty="0" smtClean="0">
                <a:solidFill>
                  <a:schemeClr val="tx1"/>
                </a:solidFill>
                <a:hlinkClick r:id="rId6"/>
              </a:rPr>
              <a:t>https://github.com/EIS-Bonn/MA-INF3232</a:t>
            </a:r>
            <a:r>
              <a:rPr lang="en-US" sz="2300" dirty="0" smtClean="0">
                <a:solidFill>
                  <a:schemeClr val="tx1"/>
                </a:solidFill>
              </a:rPr>
              <a:t> Lab/tree/master/SomSem2014/Group%20F%20(</a:t>
            </a:r>
            <a:r>
              <a:rPr lang="en-US" sz="2300" dirty="0" err="1" smtClean="0">
                <a:solidFill>
                  <a:schemeClr val="tx1"/>
                </a:solidFill>
              </a:rPr>
              <a:t>GovData_Attard</a:t>
            </a:r>
            <a:r>
              <a:rPr lang="en-US" sz="2300" dirty="0" smtClean="0">
                <a:solidFill>
                  <a:schemeClr val="tx1"/>
                </a:solidFill>
              </a:rPr>
              <a:t>)</a:t>
            </a:r>
          </a:p>
          <a:p>
            <a:pPr marL="1526688" algn="l">
              <a:spcBef>
                <a:spcPts val="0"/>
              </a:spcBef>
            </a:pPr>
            <a:endParaRPr lang="en-US" sz="2300" dirty="0" smtClean="0">
              <a:solidFill>
                <a:schemeClr val="tx1"/>
              </a:solidFill>
            </a:endParaRPr>
          </a:p>
          <a:p>
            <a:pPr marL="1526688" algn="l">
              <a:spcBef>
                <a:spcPts val="0"/>
              </a:spcBef>
            </a:pPr>
            <a:endParaRPr lang="en-US" sz="2500" dirty="0" smtClean="0">
              <a:solidFill>
                <a:schemeClr val="tx1"/>
              </a:solidFill>
            </a:endParaRPr>
          </a:p>
          <a:p>
            <a:pPr marL="1526688" algn="l">
              <a:spcBef>
                <a:spcPts val="0"/>
              </a:spcBef>
            </a:pPr>
            <a:endParaRPr lang="en-GB" sz="2500" dirty="0" smtClean="0">
              <a:solidFill>
                <a:schemeClr val="tx1"/>
              </a:solidFill>
            </a:endParaRPr>
          </a:p>
          <a:p>
            <a:pPr algn="l">
              <a:spcBef>
                <a:spcPts val="424"/>
              </a:spcBef>
            </a:pPr>
            <a:endParaRPr lang="en-GB" sz="3100" dirty="0" smtClean="0">
              <a:solidFill>
                <a:schemeClr val="tx1"/>
              </a:solidFill>
            </a:endParaRPr>
          </a:p>
        </p:txBody>
      </p:sp>
      <p:sp>
        <p:nvSpPr>
          <p:cNvPr id="108" name="Gefaltete Ecke 3"/>
          <p:cNvSpPr/>
          <p:nvPr/>
        </p:nvSpPr>
        <p:spPr>
          <a:xfrm flipH="1">
            <a:off x="16778870" y="26465909"/>
            <a:ext cx="3814313" cy="1273097"/>
          </a:xfrm>
          <a:prstGeom prst="foldedCorne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t"/>
          <a:lstStyle/>
          <a:p>
            <a:pPr algn="ctr">
              <a:spcBef>
                <a:spcPts val="424"/>
              </a:spcBef>
            </a:pPr>
            <a:endParaRPr lang="en-US" sz="3100" b="1" dirty="0" smtClean="0"/>
          </a:p>
        </p:txBody>
      </p:sp>
      <p:sp>
        <p:nvSpPr>
          <p:cNvPr id="109" name="TextBox 84"/>
          <p:cNvSpPr txBox="1"/>
          <p:nvPr/>
        </p:nvSpPr>
        <p:spPr>
          <a:xfrm>
            <a:off x="17030898" y="26465234"/>
            <a:ext cx="3676752" cy="1209164"/>
          </a:xfrm>
          <a:prstGeom prst="rect">
            <a:avLst/>
          </a:prstGeom>
          <a:noFill/>
        </p:spPr>
        <p:txBody>
          <a:bodyPr wrap="square" lIns="64630" tIns="32315" rIns="64630" bIns="32315" rtlCol="0">
            <a:spAutoFit/>
          </a:bodyPr>
          <a:lstStyle/>
          <a:p>
            <a:pPr algn="ctr">
              <a:spcAft>
                <a:spcPts val="424"/>
              </a:spcAft>
            </a:pPr>
            <a:r>
              <a:rPr lang="en-GB" sz="2500" b="1" dirty="0" smtClean="0">
                <a:solidFill>
                  <a:schemeClr val="bg1"/>
                </a:solidFill>
              </a:rPr>
              <a:t>Remote Access:</a:t>
            </a:r>
            <a:endParaRPr lang="en-US" sz="2500" b="1" dirty="0">
              <a:solidFill>
                <a:schemeClr val="bg1"/>
              </a:solidFill>
            </a:endParaRPr>
          </a:p>
          <a:p>
            <a:pPr algn="ctr">
              <a:spcAft>
                <a:spcPts val="848"/>
              </a:spcAft>
            </a:pPr>
            <a:r>
              <a:rPr lang="en-US" sz="2300" b="1" dirty="0" smtClean="0">
                <a:solidFill>
                  <a:schemeClr val="bg1"/>
                </a:solidFill>
              </a:rPr>
              <a:t>Partner ID: </a:t>
            </a:r>
            <a:r>
              <a:rPr lang="en-US" sz="2000" b="1" dirty="0" smtClean="0">
                <a:solidFill>
                  <a:schemeClr val="accent6"/>
                </a:solidFill>
              </a:rPr>
              <a:t>902677001</a:t>
            </a:r>
            <a:r>
              <a:rPr lang="en-US" sz="2000" dirty="0" smtClean="0">
                <a:solidFill>
                  <a:schemeClr val="bg1"/>
                </a:solidFill>
              </a:rPr>
              <a:t> </a:t>
            </a:r>
            <a:r>
              <a:rPr lang="en-US" sz="2300" b="1" dirty="0" smtClean="0">
                <a:solidFill>
                  <a:schemeClr val="bg1"/>
                </a:solidFill>
              </a:rPr>
              <a:t>Password: </a:t>
            </a:r>
            <a:r>
              <a:rPr lang="en-GB" sz="2000" b="1" dirty="0" smtClean="0">
                <a:solidFill>
                  <a:schemeClr val="accent6"/>
                </a:solidFill>
              </a:rPr>
              <a:t>i34g3b</a:t>
            </a:r>
            <a:endParaRPr lang="en-US" sz="2000" b="1" dirty="0">
              <a:solidFill>
                <a:schemeClr val="accent6"/>
              </a:solidFill>
            </a:endParaRPr>
          </a:p>
        </p:txBody>
      </p:sp>
      <p:sp>
        <p:nvSpPr>
          <p:cNvPr id="110" name="Gefaltete Ecke 3"/>
          <p:cNvSpPr/>
          <p:nvPr/>
        </p:nvSpPr>
        <p:spPr>
          <a:xfrm flipH="1">
            <a:off x="12727383" y="26465399"/>
            <a:ext cx="3763455" cy="1273097"/>
          </a:xfrm>
          <a:prstGeom prst="foldedCorne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64630" tIns="32315" rIns="64630" bIns="32315" rtlCol="0" anchor="t"/>
          <a:lstStyle/>
          <a:p>
            <a:pPr algn="ctr">
              <a:spcAft>
                <a:spcPts val="424"/>
              </a:spcAft>
            </a:pPr>
            <a:r>
              <a:rPr lang="en-US" sz="2500" b="1" dirty="0" smtClean="0">
                <a:solidFill>
                  <a:schemeClr val="bg1"/>
                </a:solidFill>
              </a:rPr>
              <a:t>Local Access:</a:t>
            </a:r>
          </a:p>
          <a:p>
            <a:pPr algn="ctr"/>
            <a:r>
              <a:rPr lang="en-US" sz="2300" b="1" dirty="0" smtClean="0">
                <a:solidFill>
                  <a:schemeClr val="bg1"/>
                </a:solidFill>
              </a:rPr>
              <a:t>OS User: </a:t>
            </a:r>
            <a:r>
              <a:rPr lang="en-US" sz="2000" b="1" dirty="0" smtClean="0">
                <a:solidFill>
                  <a:schemeClr val="accent6"/>
                </a:solidFill>
              </a:rPr>
              <a:t>EIS-User</a:t>
            </a:r>
            <a:endParaRPr lang="en-US" sz="2000" b="1" dirty="0">
              <a:solidFill>
                <a:schemeClr val="bg1"/>
              </a:solidFill>
            </a:endParaRPr>
          </a:p>
          <a:p>
            <a:pPr algn="ctr"/>
            <a:r>
              <a:rPr lang="en-US" sz="2300" b="1" dirty="0" smtClean="0">
                <a:solidFill>
                  <a:schemeClr val="bg1"/>
                </a:solidFill>
              </a:rPr>
              <a:t>Password: </a:t>
            </a:r>
            <a:r>
              <a:rPr lang="en-GB" sz="2000" b="1" dirty="0" smtClean="0">
                <a:solidFill>
                  <a:schemeClr val="accent6"/>
                </a:solidFill>
              </a:rPr>
              <a:t>GovData</a:t>
            </a:r>
          </a:p>
        </p:txBody>
      </p:sp>
      <p:pic>
        <p:nvPicPr>
          <p:cNvPr id="111" name="Picture 9"/>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7039374" y="26533827"/>
            <a:ext cx="489340" cy="483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3"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1543849" y="23274510"/>
            <a:ext cx="1382593" cy="126913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27" name="Rectangle 81"/>
          <p:cNvSpPr/>
          <p:nvPr/>
        </p:nvSpPr>
        <p:spPr>
          <a:xfrm>
            <a:off x="12728720" y="23130494"/>
            <a:ext cx="7965822" cy="711592"/>
          </a:xfrm>
          <a:prstGeom prst="rect">
            <a:avLst/>
          </a:prstGeom>
        </p:spPr>
        <p:txBody>
          <a:bodyPr wrap="square" lIns="64630" tIns="32315" rIns="64630" bIns="32315">
            <a:spAutoFit/>
          </a:bodyPr>
          <a:lstStyle/>
          <a:p>
            <a:pPr algn="ctr"/>
            <a:r>
              <a:rPr lang="en-GB" sz="4200" b="1" dirty="0" smtClean="0">
                <a:solidFill>
                  <a:schemeClr val="tx2"/>
                </a:solidFill>
              </a:rPr>
              <a:t>&lt;Virtual Machine Description&gt;</a:t>
            </a:r>
            <a:endParaRPr lang="en-US" sz="4200" b="1" dirty="0">
              <a:solidFill>
                <a:schemeClr val="tx2"/>
              </a:solidFill>
            </a:endParaRPr>
          </a:p>
        </p:txBody>
      </p:sp>
      <p:sp>
        <p:nvSpPr>
          <p:cNvPr id="134" name="Titel 1"/>
          <p:cNvSpPr txBox="1">
            <a:spLocks/>
          </p:cNvSpPr>
          <p:nvPr/>
        </p:nvSpPr>
        <p:spPr>
          <a:xfrm>
            <a:off x="3185118" y="28333820"/>
            <a:ext cx="7356486" cy="1216851"/>
          </a:xfrm>
          <a:prstGeom prst="rect">
            <a:avLst/>
          </a:prstGeom>
        </p:spPr>
        <p:txBody>
          <a:bodyPr lIns="64630" tIns="32315" rIns="64630" bIns="32315"/>
          <a:lstStyle>
            <a:lvl1pPr algn="ctr" defTabSz="4159057" rtl="0" eaLnBrk="1" latinLnBrk="0" hangingPunct="1">
              <a:spcBef>
                <a:spcPct val="0"/>
              </a:spcBef>
              <a:buNone/>
              <a:defRPr sz="20000" kern="1200">
                <a:solidFill>
                  <a:schemeClr val="tx1"/>
                </a:solidFill>
                <a:latin typeface="+mj-lt"/>
                <a:ea typeface="+mj-ea"/>
                <a:cs typeface="+mj-cs"/>
              </a:defRPr>
            </a:lvl1pPr>
          </a:lstStyle>
          <a:p>
            <a:pPr algn="l"/>
            <a:r>
              <a:rPr lang="en-GB" sz="4700" dirty="0" smtClean="0"/>
              <a:t>Enterprise</a:t>
            </a:r>
          </a:p>
          <a:p>
            <a:pPr algn="l"/>
            <a:r>
              <a:rPr lang="en-GB" sz="4700" dirty="0" smtClean="0"/>
              <a:t>Information Systems</a:t>
            </a:r>
            <a:endParaRPr lang="en-US" sz="4700" dirty="0" smtClean="0"/>
          </a:p>
        </p:txBody>
      </p:sp>
      <p:sp>
        <p:nvSpPr>
          <p:cNvPr id="135" name="Titel 1"/>
          <p:cNvSpPr txBox="1">
            <a:spLocks/>
          </p:cNvSpPr>
          <p:nvPr/>
        </p:nvSpPr>
        <p:spPr>
          <a:xfrm>
            <a:off x="775879" y="27946390"/>
            <a:ext cx="2630892" cy="1632078"/>
          </a:xfrm>
          <a:prstGeom prst="rect">
            <a:avLst/>
          </a:prstGeom>
        </p:spPr>
        <p:txBody>
          <a:bodyPr lIns="64630" tIns="32315" rIns="64630" bIns="32315"/>
          <a:lstStyle>
            <a:lvl1pPr algn="ctr" defTabSz="4159057" rtl="0" eaLnBrk="1" latinLnBrk="0" hangingPunct="1">
              <a:spcBef>
                <a:spcPct val="0"/>
              </a:spcBef>
              <a:buNone/>
              <a:defRPr sz="20000" kern="1200">
                <a:solidFill>
                  <a:schemeClr val="tx1"/>
                </a:solidFill>
                <a:latin typeface="+mj-lt"/>
                <a:ea typeface="+mj-ea"/>
                <a:cs typeface="+mj-cs"/>
              </a:defRPr>
            </a:lvl1pPr>
          </a:lstStyle>
          <a:p>
            <a:pPr algn="l"/>
            <a:r>
              <a:rPr lang="en-GB" sz="14100" b="1" dirty="0" smtClean="0">
                <a:solidFill>
                  <a:srgbClr val="00B050"/>
                </a:solidFill>
              </a:rPr>
              <a:t>E</a:t>
            </a:r>
            <a:r>
              <a:rPr lang="en-GB" sz="14100" b="1" dirty="0" smtClean="0"/>
              <a:t>I</a:t>
            </a:r>
            <a:r>
              <a:rPr lang="en-GB" sz="14100" b="1" dirty="0" smtClean="0">
                <a:solidFill>
                  <a:schemeClr val="accent1">
                    <a:lumMod val="75000"/>
                  </a:schemeClr>
                </a:solidFill>
              </a:rPr>
              <a:t>S</a:t>
            </a:r>
            <a:endParaRPr lang="en-US" sz="14100" b="1" dirty="0" smtClean="0">
              <a:solidFill>
                <a:schemeClr val="accent1">
                  <a:lumMod val="75000"/>
                </a:schemeClr>
              </a:solidFill>
            </a:endParaRPr>
          </a:p>
        </p:txBody>
      </p:sp>
      <p:pic>
        <p:nvPicPr>
          <p:cNvPr id="1034" name="Picture 10" descr="C:\Users\usman\Desktop\data_days_14_logo.jpg"/>
          <p:cNvPicPr>
            <a:picLocks noChangeAspect="1" noChangeArrowheads="1"/>
          </p:cNvPicPr>
          <p:nvPr/>
        </p:nvPicPr>
        <p:blipFill>
          <a:blip r:embed="rId9" cstate="print"/>
          <a:srcRect/>
          <a:stretch>
            <a:fillRect/>
          </a:stretch>
        </p:blipFill>
        <p:spPr bwMode="auto">
          <a:xfrm>
            <a:off x="721087" y="1060043"/>
            <a:ext cx="4213181" cy="2232247"/>
          </a:xfrm>
          <a:prstGeom prst="rect">
            <a:avLst/>
          </a:prstGeom>
          <a:noFill/>
        </p:spPr>
      </p:pic>
      <p:graphicFrame>
        <p:nvGraphicFramePr>
          <p:cNvPr id="55" name="Table 54"/>
          <p:cNvGraphicFramePr>
            <a:graphicFrameLocks noGrp="1"/>
          </p:cNvGraphicFramePr>
          <p:nvPr/>
        </p:nvGraphicFramePr>
        <p:xfrm>
          <a:off x="397051" y="16753607"/>
          <a:ext cx="10333147" cy="10697367"/>
        </p:xfrm>
        <a:graphic>
          <a:graphicData uri="http://schemas.openxmlformats.org/drawingml/2006/table">
            <a:tbl>
              <a:tblPr firstRow="1" bandRow="1">
                <a:tableStyleId>{5C22544A-7EE6-4342-B048-85BDC9FD1C3A}</a:tableStyleId>
              </a:tblPr>
              <a:tblGrid>
                <a:gridCol w="1838546"/>
                <a:gridCol w="3064939"/>
                <a:gridCol w="2657354"/>
                <a:gridCol w="2772308"/>
              </a:tblGrid>
              <a:tr h="684076">
                <a:tc>
                  <a:txBody>
                    <a:bodyPr/>
                    <a:lstStyle/>
                    <a:p>
                      <a:pPr algn="l"/>
                      <a:endParaRPr lang="en-US" sz="3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3600" dirty="0" smtClean="0"/>
                        <a:t>UK</a:t>
                      </a:r>
                      <a:endParaRPr lang="en-US" sz="3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3600" dirty="0" smtClean="0"/>
                        <a:t>Germany</a:t>
                      </a:r>
                      <a:endParaRPr lang="en-US" sz="3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3600" dirty="0" smtClean="0"/>
                        <a:t>France</a:t>
                      </a:r>
                      <a:endParaRPr lang="en-US" sz="36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903056">
                <a:tc>
                  <a:txBody>
                    <a:bodyPr/>
                    <a:lstStyle/>
                    <a:p>
                      <a:pPr algn="l"/>
                      <a:r>
                        <a:rPr lang="en-US" sz="2800" b="1" dirty="0" smtClean="0">
                          <a:solidFill>
                            <a:schemeClr val="bg1"/>
                          </a:solidFill>
                        </a:rPr>
                        <a:t>Website</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www.data.gov.uk</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www.govdata.de</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www.data.gouv.fr</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718720">
                <a:tc>
                  <a:txBody>
                    <a:bodyPr/>
                    <a:lstStyle/>
                    <a:p>
                      <a:pPr algn="l"/>
                      <a:r>
                        <a:rPr lang="en-US" sz="2800" b="1" dirty="0" smtClean="0">
                          <a:solidFill>
                            <a:schemeClr val="bg1"/>
                          </a:solidFill>
                        </a:rPr>
                        <a:t>Data Access </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Data Set ,</a:t>
                      </a:r>
                    </a:p>
                    <a:p>
                      <a:pPr algn="l"/>
                      <a:r>
                        <a:rPr lang="en-US" sz="2800" dirty="0" smtClean="0"/>
                        <a:t>Map Search,</a:t>
                      </a:r>
                    </a:p>
                    <a:p>
                      <a:pPr algn="l"/>
                      <a:r>
                        <a:rPr lang="en-US" sz="2800" dirty="0" smtClean="0"/>
                        <a:t>Data Request</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API, </a:t>
                      </a:r>
                    </a:p>
                    <a:p>
                      <a:pPr algn="l"/>
                      <a:r>
                        <a:rPr lang="en-US" sz="2800" dirty="0" smtClean="0"/>
                        <a:t>Combining Search Terms,</a:t>
                      </a:r>
                    </a:p>
                    <a:p>
                      <a:pPr algn="l"/>
                      <a:r>
                        <a:rPr lang="en-US" sz="2800" dirty="0" smtClean="0"/>
                        <a:t>Specific Fields Search,</a:t>
                      </a:r>
                    </a:p>
                    <a:p>
                      <a:pPr algn="l"/>
                      <a:r>
                        <a:rPr lang="en-US" sz="2800" dirty="0" smtClean="0"/>
                        <a:t>Fuzzy Search</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Manual Download</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495224">
                <a:tc>
                  <a:txBody>
                    <a:bodyPr/>
                    <a:lstStyle/>
                    <a:p>
                      <a:pPr algn="l"/>
                      <a:r>
                        <a:rPr lang="en-US" sz="2800" b="1" dirty="0" smtClean="0">
                          <a:solidFill>
                            <a:schemeClr val="bg1"/>
                          </a:solidFill>
                        </a:rPr>
                        <a:t>API</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CKAN</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SCKAN, Liferay</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err="1" smtClean="0"/>
                        <a:t>EtaLab</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718720">
                <a:tc>
                  <a:txBody>
                    <a:bodyPr/>
                    <a:lstStyle/>
                    <a:p>
                      <a:pPr algn="l"/>
                      <a:r>
                        <a:rPr lang="en-US" sz="2800" b="1" dirty="0" smtClean="0">
                          <a:solidFill>
                            <a:schemeClr val="bg1"/>
                          </a:solidFill>
                        </a:rPr>
                        <a:t>Data Provision</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CKAN</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solidFill>
                            <a:schemeClr val="accent4"/>
                          </a:solidFill>
                        </a:rPr>
                        <a:t>Manual</a:t>
                      </a:r>
                      <a:r>
                        <a:rPr lang="en-US" sz="2800" baseline="0" dirty="0" smtClean="0">
                          <a:solidFill>
                            <a:schemeClr val="accent4"/>
                          </a:solidFill>
                        </a:rPr>
                        <a:t>: </a:t>
                      </a:r>
                      <a:r>
                        <a:rPr lang="en-US" sz="2800" dirty="0" smtClean="0"/>
                        <a:t>Web Forms, </a:t>
                      </a:r>
                    </a:p>
                    <a:p>
                      <a:pPr algn="l"/>
                      <a:r>
                        <a:rPr lang="en-US" sz="2800" dirty="0" smtClean="0">
                          <a:solidFill>
                            <a:schemeClr val="accent4"/>
                          </a:solidFill>
                        </a:rPr>
                        <a:t>Automated</a:t>
                      </a:r>
                      <a:r>
                        <a:rPr lang="en-US" sz="2800" baseline="0" dirty="0" smtClean="0">
                          <a:solidFill>
                            <a:schemeClr val="accent4"/>
                          </a:solidFill>
                        </a:rPr>
                        <a:t>: </a:t>
                      </a:r>
                    </a:p>
                    <a:p>
                      <a:pPr algn="l"/>
                      <a:r>
                        <a:rPr lang="en-US" sz="2800" dirty="0" smtClean="0"/>
                        <a:t>SKAN API, JSON Dump, CSW</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err="1" smtClean="0"/>
                        <a:t>EtaLab</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686760">
                <a:tc>
                  <a:txBody>
                    <a:bodyPr/>
                    <a:lstStyle/>
                    <a:p>
                      <a:pPr algn="l"/>
                      <a:r>
                        <a:rPr lang="en-US" sz="2800" b="1" dirty="0" smtClean="0">
                          <a:solidFill>
                            <a:schemeClr val="bg1"/>
                          </a:solidFill>
                        </a:rPr>
                        <a:t>Licensing </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Open Gov. License</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2939621" rtl="0" eaLnBrk="1" fontAlgn="auto" latinLnBrk="0" hangingPunct="1">
                        <a:lnSpc>
                          <a:spcPct val="100000"/>
                        </a:lnSpc>
                        <a:spcBef>
                          <a:spcPts val="0"/>
                        </a:spcBef>
                        <a:spcAft>
                          <a:spcPts val="0"/>
                        </a:spcAft>
                        <a:buClrTx/>
                        <a:buSzTx/>
                        <a:buFontTx/>
                        <a:buNone/>
                        <a:tabLst/>
                        <a:defRPr/>
                      </a:pPr>
                      <a:r>
                        <a:rPr lang="en-US" sz="2800" dirty="0" smtClean="0"/>
                        <a:t>Open GL</a:t>
                      </a:r>
                    </a:p>
                    <a:p>
                      <a:pPr algn="l"/>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2939621" rtl="0" eaLnBrk="1" fontAlgn="auto" latinLnBrk="0" hangingPunct="1">
                        <a:lnSpc>
                          <a:spcPct val="100000"/>
                        </a:lnSpc>
                        <a:spcBef>
                          <a:spcPts val="0"/>
                        </a:spcBef>
                        <a:spcAft>
                          <a:spcPts val="0"/>
                        </a:spcAft>
                        <a:buClrTx/>
                        <a:buSzTx/>
                        <a:buFontTx/>
                        <a:buNone/>
                        <a:tabLst/>
                        <a:defRPr/>
                      </a:pPr>
                      <a:r>
                        <a:rPr lang="en-US" sz="2800" dirty="0" smtClean="0"/>
                        <a:t>Open GL</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80728">
                <a:tc>
                  <a:txBody>
                    <a:bodyPr/>
                    <a:lstStyle/>
                    <a:p>
                      <a:pPr algn="l"/>
                      <a:r>
                        <a:rPr lang="en-US" sz="2800" b="1" dirty="0" smtClean="0">
                          <a:solidFill>
                            <a:schemeClr val="bg1"/>
                          </a:solidFill>
                        </a:rPr>
                        <a:t>Data Usage</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Free and</a:t>
                      </a:r>
                      <a:r>
                        <a:rPr lang="en-US" sz="2800" baseline="0" dirty="0" smtClean="0"/>
                        <a:t> Commercial</a:t>
                      </a:r>
                    </a:p>
                    <a:p>
                      <a:pPr algn="l"/>
                      <a:r>
                        <a:rPr lang="en-US" sz="2800" baseline="0" dirty="0" smtClean="0"/>
                        <a:t> under  Open GL </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2939621" rtl="0" eaLnBrk="1" fontAlgn="auto" latinLnBrk="0" hangingPunct="1">
                        <a:lnSpc>
                          <a:spcPct val="100000"/>
                        </a:lnSpc>
                        <a:spcBef>
                          <a:spcPts val="0"/>
                        </a:spcBef>
                        <a:spcAft>
                          <a:spcPts val="0"/>
                        </a:spcAft>
                        <a:buClrTx/>
                        <a:buSzTx/>
                        <a:buFontTx/>
                        <a:buNone/>
                        <a:tabLst/>
                        <a:defRPr/>
                      </a:pPr>
                      <a:r>
                        <a:rPr lang="en-US" sz="2800" dirty="0" smtClean="0"/>
                        <a:t>Free and Non</a:t>
                      </a:r>
                      <a:r>
                        <a:rPr lang="en-US" sz="2800" baseline="0" dirty="0" smtClean="0"/>
                        <a:t> Commercial </a:t>
                      </a:r>
                      <a:endParaRPr lang="en-US" sz="2800" dirty="0" smtClean="0"/>
                    </a:p>
                    <a:p>
                      <a:pPr algn="l"/>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2939621" rtl="0" eaLnBrk="1" fontAlgn="auto" latinLnBrk="0" hangingPunct="1">
                        <a:lnSpc>
                          <a:spcPct val="100000"/>
                        </a:lnSpc>
                        <a:spcBef>
                          <a:spcPts val="0"/>
                        </a:spcBef>
                        <a:spcAft>
                          <a:spcPts val="0"/>
                        </a:spcAft>
                        <a:buClrTx/>
                        <a:buSzTx/>
                        <a:buFontTx/>
                        <a:buNone/>
                        <a:tabLst/>
                        <a:defRPr/>
                      </a:pPr>
                      <a:r>
                        <a:rPr lang="en-US" sz="2800" dirty="0" smtClean="0"/>
                        <a:t>Free and</a:t>
                      </a:r>
                      <a:r>
                        <a:rPr lang="en-US" sz="2800" baseline="0" dirty="0" smtClean="0"/>
                        <a:t> Non Commercial</a:t>
                      </a:r>
                      <a:endParaRPr lang="en-US" sz="2800" dirty="0" smtClean="0"/>
                    </a:p>
                    <a:p>
                      <a:pPr algn="l"/>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89667">
                <a:tc>
                  <a:txBody>
                    <a:bodyPr/>
                    <a:lstStyle/>
                    <a:p>
                      <a:pPr algn="l"/>
                      <a:r>
                        <a:rPr lang="en-US" sz="2800" b="1" dirty="0" smtClean="0">
                          <a:solidFill>
                            <a:schemeClr val="bg1"/>
                          </a:solidFill>
                        </a:rPr>
                        <a:t>Data Formats</a:t>
                      </a:r>
                      <a:endParaRPr lang="en-US" sz="2800" b="1"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2800" dirty="0" smtClean="0"/>
                        <a:t>XLS, CSV, HTML,PDF</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XLS, CSV, HTML,PDF</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800" dirty="0" smtClean="0"/>
                        <a:t>XLS, CSV</a:t>
                      </a:r>
                      <a:r>
                        <a:rPr lang="en-US" sz="2800" smtClean="0"/>
                        <a:t>, HTML,PDF</a:t>
                      </a:r>
                      <a:endParaRPr lang="en-US" sz="28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1" name="Table 30"/>
          <p:cNvGraphicFramePr>
            <a:graphicFrameLocks noGrp="1"/>
          </p:cNvGraphicFramePr>
          <p:nvPr/>
        </p:nvGraphicFramePr>
        <p:xfrm>
          <a:off x="397050" y="6712670"/>
          <a:ext cx="10189132" cy="6004358"/>
        </p:xfrm>
        <a:graphic>
          <a:graphicData uri="http://schemas.openxmlformats.org/drawingml/2006/table">
            <a:tbl>
              <a:tblPr firstRow="1" bandRow="1">
                <a:tableStyleId>{5C22544A-7EE6-4342-B048-85BDC9FD1C3A}</a:tableStyleId>
              </a:tblPr>
              <a:tblGrid>
                <a:gridCol w="10189132"/>
              </a:tblGrid>
              <a:tr h="787367">
                <a:tc>
                  <a:txBody>
                    <a:bodyPr/>
                    <a:lstStyle/>
                    <a:p>
                      <a:pPr algn="ctr"/>
                      <a:r>
                        <a:rPr lang="en-US" sz="4400" dirty="0" smtClean="0"/>
                        <a:t>System Architecture</a:t>
                      </a:r>
                      <a:endParaRPr lang="en-US" sz="4400" dirty="0"/>
                    </a:p>
                  </a:txBody>
                  <a:tcPr>
                    <a:solidFill>
                      <a:schemeClr val="accent1"/>
                    </a:solidFill>
                  </a:tcPr>
                </a:tc>
              </a:tr>
              <a:tr h="5216991">
                <a:tc>
                  <a:txBody>
                    <a:bodyPr/>
                    <a:lstStyle/>
                    <a:p>
                      <a:pPr algn="ctr"/>
                      <a:endParaRPr lang="en-US" dirty="0"/>
                    </a:p>
                  </a:txBody>
                  <a:tcPr>
                    <a:solidFill>
                      <a:schemeClr val="tx2"/>
                    </a:solidFill>
                  </a:tcPr>
                </a:tc>
              </a:tr>
            </a:tbl>
          </a:graphicData>
        </a:graphic>
      </p:graphicFrame>
      <p:pic>
        <p:nvPicPr>
          <p:cNvPr id="32" name="Picture 31"/>
          <p:cNvPicPr>
            <a:picLocks noChangeAspect="1" noChangeArrowheads="1"/>
          </p:cNvPicPr>
          <p:nvPr/>
        </p:nvPicPr>
        <p:blipFill>
          <a:blip r:embed="rId10" cstate="print"/>
          <a:srcRect/>
          <a:stretch>
            <a:fillRect/>
          </a:stretch>
        </p:blipFill>
        <p:spPr bwMode="auto">
          <a:xfrm>
            <a:off x="505062" y="7576766"/>
            <a:ext cx="10009112" cy="5009201"/>
          </a:xfrm>
          <a:prstGeom prst="rect">
            <a:avLst/>
          </a:prstGeom>
          <a:noFill/>
          <a:ln w="9525">
            <a:noFill/>
            <a:miter lim="800000"/>
            <a:headEnd/>
            <a:tailEnd/>
          </a:ln>
        </p:spPr>
      </p:pic>
      <p:sp>
        <p:nvSpPr>
          <p:cNvPr id="33" name="TextBox 32"/>
          <p:cNvSpPr txBox="1"/>
          <p:nvPr/>
        </p:nvSpPr>
        <p:spPr>
          <a:xfrm>
            <a:off x="469058" y="12905358"/>
            <a:ext cx="10117124" cy="4093428"/>
          </a:xfrm>
          <a:prstGeom prst="rect">
            <a:avLst/>
          </a:prstGeom>
          <a:noFill/>
        </p:spPr>
        <p:txBody>
          <a:bodyPr wrap="square" rtlCol="0">
            <a:spAutoFit/>
          </a:bodyPr>
          <a:lstStyle/>
          <a:p>
            <a:pPr algn="just"/>
            <a:r>
              <a:rPr lang="en-US" sz="3600" b="1" dirty="0" smtClean="0">
                <a:solidFill>
                  <a:schemeClr val="tx2"/>
                </a:solidFill>
              </a:rPr>
              <a:t>Govt. Data Portals </a:t>
            </a:r>
            <a:r>
              <a:rPr lang="en-US" sz="2800" dirty="0" smtClean="0"/>
              <a:t>The Government is releasing public data to make its processes more transparent and to help people to understand how government works and how policies are made and to make easier for people to make decisions and suggestions about government policies based on detailed information and hear more about the Government's Transparency agenda from the Government. </a:t>
            </a:r>
            <a:r>
              <a:rPr lang="en-US" sz="2800" b="1" dirty="0" smtClean="0">
                <a:solidFill>
                  <a:schemeClr val="accent6">
                    <a:lumMod val="75000"/>
                  </a:schemeClr>
                </a:solidFill>
              </a:rPr>
              <a:t>UK, Germany </a:t>
            </a:r>
            <a:r>
              <a:rPr lang="en-US" sz="2800" dirty="0" smtClean="0"/>
              <a:t>and </a:t>
            </a:r>
            <a:r>
              <a:rPr lang="en-US" sz="2800" b="1" dirty="0" smtClean="0">
                <a:solidFill>
                  <a:schemeClr val="accent6">
                    <a:lumMod val="75000"/>
                  </a:schemeClr>
                </a:solidFill>
              </a:rPr>
              <a:t>France </a:t>
            </a:r>
            <a:r>
              <a:rPr lang="en-US" sz="2800" dirty="0" smtClean="0"/>
              <a:t>data portals was our pilot data portals from EU and </a:t>
            </a:r>
            <a:r>
              <a:rPr lang="en-US" sz="2800" b="1" dirty="0" smtClean="0">
                <a:solidFill>
                  <a:schemeClr val="accent6">
                    <a:lumMod val="75000"/>
                  </a:schemeClr>
                </a:solidFill>
              </a:rPr>
              <a:t>Population </a:t>
            </a:r>
            <a:r>
              <a:rPr lang="en-US" sz="2800" dirty="0" smtClean="0"/>
              <a:t>as pilot data set domain.</a:t>
            </a:r>
          </a:p>
          <a:p>
            <a:pPr algn="just"/>
            <a:endParaRPr lang="en-US" sz="2800" dirty="0"/>
          </a:p>
        </p:txBody>
      </p:sp>
      <p:graphicFrame>
        <p:nvGraphicFramePr>
          <p:cNvPr id="34" name="Table 33"/>
          <p:cNvGraphicFramePr>
            <a:graphicFrameLocks noGrp="1"/>
          </p:cNvGraphicFramePr>
          <p:nvPr/>
        </p:nvGraphicFramePr>
        <p:xfrm>
          <a:off x="11162246" y="4588434"/>
          <a:ext cx="9829092" cy="2781811"/>
        </p:xfrm>
        <a:graphic>
          <a:graphicData uri="http://schemas.openxmlformats.org/drawingml/2006/table">
            <a:tbl>
              <a:tblPr firstRow="1" bandRow="1">
                <a:tableStyleId>{5C22544A-7EE6-4342-B048-85BDC9FD1C3A}</a:tableStyleId>
              </a:tblPr>
              <a:tblGrid>
                <a:gridCol w="9829092"/>
              </a:tblGrid>
              <a:tr h="608481">
                <a:tc>
                  <a:txBody>
                    <a:bodyPr/>
                    <a:lstStyle/>
                    <a:p>
                      <a:pPr algn="ctr"/>
                      <a:r>
                        <a:rPr lang="en-US" sz="4400" dirty="0" smtClean="0"/>
                        <a:t>Issues in Data Portals to Access Data</a:t>
                      </a:r>
                      <a:endParaRPr lang="en-US" sz="4400" dirty="0"/>
                    </a:p>
                  </a:txBody>
                  <a:tcPr/>
                </a:tc>
              </a:tr>
              <a:tr h="2019811">
                <a:tc>
                  <a:txBody>
                    <a:bodyPr/>
                    <a:lstStyle/>
                    <a:p>
                      <a:pPr>
                        <a:lnSpc>
                          <a:spcPct val="100000"/>
                        </a:lnSpc>
                        <a:buFont typeface="Wingdings" pitchFamily="2" charset="2"/>
                        <a:buChar char="v"/>
                      </a:pPr>
                      <a:r>
                        <a:rPr lang="en-US" sz="2800" b="0" dirty="0" smtClean="0">
                          <a:solidFill>
                            <a:schemeClr val="tx1"/>
                          </a:solidFill>
                        </a:rPr>
                        <a:t>   </a:t>
                      </a:r>
                      <a:r>
                        <a:rPr lang="en-US" sz="2800" b="1" dirty="0" smtClean="0">
                          <a:solidFill>
                            <a:schemeClr val="tx1"/>
                          </a:solidFill>
                        </a:rPr>
                        <a:t>No. Multi Lingual Data Portals</a:t>
                      </a:r>
                    </a:p>
                    <a:p>
                      <a:pPr>
                        <a:lnSpc>
                          <a:spcPct val="100000"/>
                        </a:lnSpc>
                        <a:buFont typeface="Wingdings" pitchFamily="2" charset="2"/>
                        <a:buChar char="v"/>
                      </a:pPr>
                      <a:r>
                        <a:rPr lang="en-US" sz="2800" b="1" dirty="0" smtClean="0">
                          <a:solidFill>
                            <a:schemeClr val="tx1"/>
                          </a:solidFill>
                        </a:rPr>
                        <a:t>   No Single and Easy Data Access Point</a:t>
                      </a:r>
                      <a:endParaRPr lang="en-US" sz="2800" b="0" dirty="0" smtClean="0">
                        <a:solidFill>
                          <a:schemeClr val="tx1"/>
                        </a:solidFill>
                      </a:endParaRPr>
                    </a:p>
                    <a:p>
                      <a:pPr>
                        <a:lnSpc>
                          <a:spcPct val="100000"/>
                        </a:lnSpc>
                        <a:buFont typeface="Wingdings" pitchFamily="2" charset="2"/>
                        <a:buChar char="v"/>
                      </a:pPr>
                      <a:r>
                        <a:rPr lang="en-US" sz="2800" b="1" dirty="0" smtClean="0">
                          <a:solidFill>
                            <a:schemeClr val="tx1"/>
                          </a:solidFill>
                        </a:rPr>
                        <a:t>   Non Availability of Open Machine Readable Data Set Formats</a:t>
                      </a:r>
                    </a:p>
                    <a:p>
                      <a:pPr>
                        <a:lnSpc>
                          <a:spcPct val="100000"/>
                        </a:lnSpc>
                        <a:buFont typeface="Wingdings" pitchFamily="2" charset="2"/>
                        <a:buChar char="v"/>
                      </a:pPr>
                      <a:r>
                        <a:rPr lang="en-US" sz="2800" b="1" dirty="0" smtClean="0">
                          <a:solidFill>
                            <a:schemeClr val="tx1"/>
                          </a:solidFill>
                        </a:rPr>
                        <a:t>   Heterogeneity of Available API for Each Portal</a:t>
                      </a:r>
                    </a:p>
                  </a:txBody>
                  <a:tcPr/>
                </a:tc>
              </a:tr>
            </a:tbl>
          </a:graphicData>
        </a:graphic>
      </p:graphicFrame>
      <p:graphicFrame>
        <p:nvGraphicFramePr>
          <p:cNvPr id="36" name="Table 35"/>
          <p:cNvGraphicFramePr>
            <a:graphicFrameLocks noGrp="1"/>
          </p:cNvGraphicFramePr>
          <p:nvPr/>
        </p:nvGraphicFramePr>
        <p:xfrm>
          <a:off x="11198250" y="7612770"/>
          <a:ext cx="9793088" cy="11582400"/>
        </p:xfrm>
        <a:graphic>
          <a:graphicData uri="http://schemas.openxmlformats.org/drawingml/2006/table">
            <a:tbl>
              <a:tblPr firstRow="1" bandRow="1">
                <a:tableStyleId>{5C22544A-7EE6-4342-B048-85BDC9FD1C3A}</a:tableStyleId>
              </a:tblPr>
              <a:tblGrid>
                <a:gridCol w="9793088"/>
              </a:tblGrid>
              <a:tr h="745419">
                <a:tc>
                  <a:txBody>
                    <a:bodyPr/>
                    <a:lstStyle/>
                    <a:p>
                      <a:pPr algn="ctr"/>
                      <a:r>
                        <a:rPr lang="en-US" sz="4400" dirty="0" smtClean="0"/>
                        <a:t>Data Analysis and Visualization</a:t>
                      </a:r>
                      <a:endParaRPr lang="en-US" sz="4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r>
              <a:tr h="3578012">
                <a:tc>
                  <a:txBody>
                    <a:bodyPr/>
                    <a:lstStyle/>
                    <a:p>
                      <a:pPr algn="just">
                        <a:lnSpc>
                          <a:spcPct val="100000"/>
                        </a:lnSpc>
                      </a:pPr>
                      <a:r>
                        <a:rPr lang="en-US" sz="2800" b="0" dirty="0" smtClean="0">
                          <a:solidFill>
                            <a:schemeClr val="tx1"/>
                          </a:solidFill>
                        </a:rPr>
                        <a:t>This tool helps</a:t>
                      </a:r>
                      <a:r>
                        <a:rPr lang="en-US" sz="2800" b="0" baseline="0" dirty="0" smtClean="0">
                          <a:solidFill>
                            <a:schemeClr val="tx1"/>
                          </a:solidFill>
                        </a:rPr>
                        <a:t> the user not only </a:t>
                      </a:r>
                      <a:r>
                        <a:rPr lang="en-US" sz="2800" b="0" dirty="0" smtClean="0">
                          <a:solidFill>
                            <a:schemeClr val="tx1"/>
                          </a:solidFill>
                        </a:rPr>
                        <a:t>to </a:t>
                      </a:r>
                      <a:r>
                        <a:rPr lang="en-US" sz="2800" b="0" baseline="0" dirty="0" smtClean="0">
                          <a:solidFill>
                            <a:schemeClr val="tx1"/>
                          </a:solidFill>
                        </a:rPr>
                        <a:t> </a:t>
                      </a:r>
                      <a:r>
                        <a:rPr lang="en-US" sz="2800" b="0" dirty="0" smtClean="0">
                          <a:solidFill>
                            <a:schemeClr val="tx1"/>
                          </a:solidFill>
                        </a:rPr>
                        <a:t>analyze and visualize  data  per Portal but also  compare data between the portals  both in Graphical as well as in tabular forms.</a:t>
                      </a:r>
                    </a:p>
                    <a:p>
                      <a:pPr algn="just"/>
                      <a:r>
                        <a:rPr lang="en-US" sz="3000" b="1" dirty="0" smtClean="0">
                          <a:solidFill>
                            <a:schemeClr val="accent4"/>
                          </a:solidFill>
                        </a:rPr>
                        <a:t>Population</a:t>
                      </a:r>
                      <a:r>
                        <a:rPr lang="en-US" sz="3000" b="0" dirty="0" smtClean="0">
                          <a:solidFill>
                            <a:schemeClr val="accent4"/>
                          </a:solidFill>
                        </a:rPr>
                        <a:t>: </a:t>
                      </a:r>
                      <a:r>
                        <a:rPr lang="en-US" sz="2800" b="0" dirty="0" smtClean="0"/>
                        <a:t>The total number of persons inhabiting a country</a:t>
                      </a:r>
                      <a:endParaRPr lang="en-US" sz="2800" b="0" dirty="0" smtClean="0">
                        <a:solidFill>
                          <a:schemeClr val="tx2">
                            <a:lumMod val="60000"/>
                            <a:lumOff val="40000"/>
                          </a:schemeClr>
                        </a:solidFill>
                      </a:endParaRPr>
                    </a:p>
                    <a:p>
                      <a:pPr algn="just"/>
                      <a:r>
                        <a:rPr lang="en-US" sz="3000" b="1" dirty="0" smtClean="0">
                          <a:solidFill>
                            <a:schemeClr val="accent4"/>
                          </a:solidFill>
                        </a:rPr>
                        <a:t>Population Density</a:t>
                      </a:r>
                      <a:r>
                        <a:rPr lang="en-US" sz="3000" b="0" dirty="0" smtClean="0">
                          <a:solidFill>
                            <a:schemeClr val="tx2">
                              <a:lumMod val="60000"/>
                              <a:lumOff val="40000"/>
                            </a:schemeClr>
                          </a:solidFill>
                        </a:rPr>
                        <a:t>:</a:t>
                      </a:r>
                      <a:r>
                        <a:rPr lang="en-US" sz="3000" b="0" dirty="0" smtClean="0"/>
                        <a:t> </a:t>
                      </a:r>
                      <a:r>
                        <a:rPr lang="en-US" sz="2800" b="0" dirty="0" smtClean="0"/>
                        <a:t># of people /kilometer </a:t>
                      </a:r>
                      <a:r>
                        <a:rPr lang="en-US" sz="2800" b="0" dirty="0" err="1" smtClean="0"/>
                        <a:t>Sqr</a:t>
                      </a:r>
                      <a:r>
                        <a:rPr lang="en-US" sz="2800" b="0" dirty="0" smtClean="0"/>
                        <a:t>. (Unit Area)</a:t>
                      </a:r>
                    </a:p>
                    <a:p>
                      <a:pPr algn="l"/>
                      <a:r>
                        <a:rPr lang="en-US" sz="3000" b="1" dirty="0" smtClean="0">
                          <a:solidFill>
                            <a:schemeClr val="accent4"/>
                          </a:solidFill>
                        </a:rPr>
                        <a:t>Growth Rate: </a:t>
                      </a:r>
                      <a:r>
                        <a:rPr lang="en-US" sz="2800" b="0" dirty="0" smtClean="0"/>
                        <a:t>The average annual % change in Population</a:t>
                      </a:r>
                    </a:p>
                    <a:p>
                      <a:pPr algn="just"/>
                      <a:r>
                        <a:rPr lang="en-US" sz="3000" b="1" dirty="0" smtClean="0">
                          <a:solidFill>
                            <a:schemeClr val="accent4"/>
                          </a:solidFill>
                        </a:rPr>
                        <a:t>Birth Rate</a:t>
                      </a:r>
                      <a:r>
                        <a:rPr lang="en-US" sz="2800" b="1" dirty="0" smtClean="0">
                          <a:solidFill>
                            <a:schemeClr val="accent4"/>
                          </a:solidFill>
                        </a:rPr>
                        <a:t>: </a:t>
                      </a:r>
                      <a:r>
                        <a:rPr lang="en-US" sz="2800" b="0" dirty="0" smtClean="0"/>
                        <a:t>Birth/1000 Population</a:t>
                      </a:r>
                    </a:p>
                    <a:p>
                      <a:pPr algn="just"/>
                      <a:r>
                        <a:rPr lang="en-US" sz="3000" b="1" dirty="0" smtClean="0">
                          <a:solidFill>
                            <a:schemeClr val="accent4"/>
                          </a:solidFill>
                        </a:rPr>
                        <a:t>Death Rate</a:t>
                      </a:r>
                      <a:r>
                        <a:rPr lang="en-US" sz="3000" b="0" dirty="0" smtClean="0">
                          <a:solidFill>
                            <a:schemeClr val="accent4"/>
                          </a:solidFill>
                        </a:rPr>
                        <a:t>: </a:t>
                      </a:r>
                      <a:r>
                        <a:rPr lang="en-US" sz="2800" b="0" dirty="0" smtClean="0"/>
                        <a:t>Death/1000 Population</a:t>
                      </a:r>
                      <a:endParaRPr lang="en-US" sz="2800" b="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06941">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8" name="TextBox 37"/>
          <p:cNvSpPr txBox="1"/>
          <p:nvPr/>
        </p:nvSpPr>
        <p:spPr>
          <a:xfrm>
            <a:off x="13790538" y="12005258"/>
            <a:ext cx="4680520" cy="584775"/>
          </a:xfrm>
          <a:prstGeom prst="rect">
            <a:avLst/>
          </a:prstGeom>
          <a:noFill/>
        </p:spPr>
        <p:txBody>
          <a:bodyPr wrap="square" rtlCol="0">
            <a:spAutoFit/>
          </a:bodyPr>
          <a:lstStyle/>
          <a:p>
            <a:r>
              <a:rPr lang="en-US" sz="3200" b="1" dirty="0" smtClean="0">
                <a:solidFill>
                  <a:schemeClr val="tx2"/>
                </a:solidFill>
              </a:rPr>
              <a:t>Growth Rate Comparison</a:t>
            </a:r>
            <a:endParaRPr lang="en-US" sz="3200" b="1" dirty="0">
              <a:solidFill>
                <a:schemeClr val="tx2"/>
              </a:solidFill>
            </a:endParaRPr>
          </a:p>
        </p:txBody>
      </p:sp>
      <p:pic>
        <p:nvPicPr>
          <p:cNvPr id="2" name="Picture 2"/>
          <p:cNvPicPr>
            <a:picLocks noChangeAspect="1" noChangeArrowheads="1"/>
          </p:cNvPicPr>
          <p:nvPr/>
        </p:nvPicPr>
        <p:blipFill>
          <a:blip r:embed="rId11" cstate="print"/>
          <a:srcRect/>
          <a:stretch>
            <a:fillRect/>
          </a:stretch>
        </p:blipFill>
        <p:spPr bwMode="auto">
          <a:xfrm>
            <a:off x="11234255" y="12473310"/>
            <a:ext cx="9613068" cy="6645342"/>
          </a:xfrm>
          <a:prstGeom prst="rect">
            <a:avLst/>
          </a:prstGeom>
          <a:noFill/>
          <a:ln w="9525">
            <a:noFill/>
            <a:miter lim="800000"/>
            <a:headEnd/>
            <a:tailEnd/>
          </a:ln>
        </p:spPr>
      </p:pic>
      <p:graphicFrame>
        <p:nvGraphicFramePr>
          <p:cNvPr id="39" name="Table 38"/>
          <p:cNvGraphicFramePr>
            <a:graphicFrameLocks noGrp="1"/>
          </p:cNvGraphicFramePr>
          <p:nvPr/>
        </p:nvGraphicFramePr>
        <p:xfrm>
          <a:off x="11522286" y="19242062"/>
          <a:ext cx="9650078" cy="3840480"/>
        </p:xfrm>
        <a:graphic>
          <a:graphicData uri="http://schemas.openxmlformats.org/drawingml/2006/table">
            <a:tbl>
              <a:tblPr firstRow="1" bandRow="1">
                <a:tableStyleId>{5C22544A-7EE6-4342-B048-85BDC9FD1C3A}</a:tableStyleId>
              </a:tblPr>
              <a:tblGrid>
                <a:gridCol w="9650078"/>
              </a:tblGrid>
              <a:tr h="370840">
                <a:tc>
                  <a:txBody>
                    <a:bodyPr/>
                    <a:lstStyle/>
                    <a:p>
                      <a:pPr algn="ctr"/>
                      <a:r>
                        <a:rPr lang="en-US" sz="4400" dirty="0" smtClean="0"/>
                        <a:t>Future Work and Recommendations</a:t>
                      </a:r>
                      <a:endParaRPr lang="en-US" sz="4400" dirty="0"/>
                    </a:p>
                  </a:txBody>
                  <a:tcPr/>
                </a:tc>
              </a:tr>
              <a:tr h="370840">
                <a:tc>
                  <a:txBody>
                    <a:bodyPr/>
                    <a:lstStyle/>
                    <a:p>
                      <a:pPr algn="just">
                        <a:buFont typeface="Wingdings" pitchFamily="2" charset="2"/>
                        <a:buChar char="v"/>
                      </a:pPr>
                      <a:r>
                        <a:rPr lang="en-US" sz="2800" b="1" dirty="0" smtClean="0">
                          <a:solidFill>
                            <a:schemeClr val="tx1"/>
                          </a:solidFill>
                        </a:rPr>
                        <a:t>  Multilingual Data download </a:t>
                      </a:r>
                      <a:r>
                        <a:rPr lang="en-US" sz="2800" b="1" baseline="0" dirty="0" smtClean="0">
                          <a:solidFill>
                            <a:schemeClr val="tx1"/>
                          </a:solidFill>
                        </a:rPr>
                        <a:t> and Comparison Support</a:t>
                      </a:r>
                      <a:endParaRPr lang="en-US" sz="2800" b="1" dirty="0" smtClean="0">
                        <a:solidFill>
                          <a:schemeClr val="tx1"/>
                        </a:solidFill>
                      </a:endParaRPr>
                    </a:p>
                    <a:p>
                      <a:pPr algn="just">
                        <a:buFont typeface="Wingdings" pitchFamily="2" charset="2"/>
                        <a:buChar char="v"/>
                      </a:pPr>
                      <a:r>
                        <a:rPr lang="en-US" sz="2800" b="1" dirty="0" smtClean="0">
                          <a:solidFill>
                            <a:schemeClr val="tx1"/>
                          </a:solidFill>
                        </a:rPr>
                        <a:t>  Single and Easy Data Access Point</a:t>
                      </a:r>
                    </a:p>
                    <a:p>
                      <a:pPr algn="just">
                        <a:buFont typeface="Wingdings" pitchFamily="2" charset="2"/>
                        <a:buChar char="v"/>
                      </a:pPr>
                      <a:r>
                        <a:rPr lang="en-US" sz="2800" b="1" dirty="0" smtClean="0">
                          <a:solidFill>
                            <a:schemeClr val="tx1"/>
                          </a:solidFill>
                        </a:rPr>
                        <a:t>  Availability of Open Machine Readable Data set formats like RDF ,</a:t>
                      </a:r>
                      <a:r>
                        <a:rPr lang="en-US" sz="2800" b="1" baseline="0" dirty="0" smtClean="0">
                          <a:solidFill>
                            <a:schemeClr val="tx1"/>
                          </a:solidFill>
                        </a:rPr>
                        <a:t> JSON Etc.</a:t>
                      </a:r>
                      <a:endParaRPr lang="en-US" sz="2800" b="1" dirty="0" smtClean="0">
                        <a:solidFill>
                          <a:schemeClr val="tx1"/>
                        </a:solidFill>
                      </a:endParaRPr>
                    </a:p>
                    <a:p>
                      <a:pPr algn="just">
                        <a:buFont typeface="Wingdings" pitchFamily="2" charset="2"/>
                        <a:buChar char="v"/>
                      </a:pPr>
                      <a:r>
                        <a:rPr lang="en-US" sz="2800" b="1" dirty="0" smtClean="0">
                          <a:solidFill>
                            <a:schemeClr val="tx1"/>
                          </a:solidFill>
                        </a:rPr>
                        <a:t>  Homogeneous API  for Data Access</a:t>
                      </a:r>
                    </a:p>
                    <a:p>
                      <a:pPr algn="just">
                        <a:buFont typeface="Wingdings" pitchFamily="2" charset="2"/>
                        <a:buChar char="v"/>
                      </a:pPr>
                      <a:r>
                        <a:rPr lang="en-US" sz="2800" b="1" dirty="0" smtClean="0">
                          <a:solidFill>
                            <a:schemeClr val="tx1"/>
                          </a:solidFill>
                        </a:rPr>
                        <a:t>  Multi Format ,Multi Lingual  and Platform Independent Data Export to EIS  and Data Visualization Tool  </a:t>
                      </a:r>
                      <a:endParaRPr lang="en-US" sz="2800" b="1" dirty="0"/>
                    </a:p>
                  </a:txBody>
                  <a:tcPr/>
                </a:tc>
              </a:tr>
            </a:tbl>
          </a:graphicData>
        </a:graphic>
      </p:graphicFrame>
    </p:spTree>
    <p:extLst>
      <p:ext uri="{BB962C8B-B14F-4D97-AF65-F5344CB8AC3E}">
        <p14:creationId xmlns:p14="http://schemas.microsoft.com/office/powerpoint/2010/main" xmlns="" val="4562155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Agile Lab 2011 Standard">
  <a:themeElements>
    <a:clrScheme name="Agile Lab 2011">
      <a:dk1>
        <a:sysClr val="windowText" lastClr="000000"/>
      </a:dk1>
      <a:lt1>
        <a:srgbClr val="FFFFFF"/>
      </a:lt1>
      <a:dk2>
        <a:srgbClr val="1F497D"/>
      </a:dk2>
      <a:lt2>
        <a:srgbClr val="FFFFFF"/>
      </a:lt2>
      <a:accent1>
        <a:srgbClr val="4555A5"/>
      </a:accent1>
      <a:accent2>
        <a:srgbClr val="EE1F41"/>
      </a:accent2>
      <a:accent3>
        <a:srgbClr val="CAA239"/>
      </a:accent3>
      <a:accent4>
        <a:srgbClr val="6051A2"/>
      </a:accent4>
      <a:accent5>
        <a:srgbClr val="62C193"/>
      </a:accent5>
      <a:accent6>
        <a:srgbClr val="A4C939"/>
      </a:accent6>
      <a:hlink>
        <a:srgbClr val="FFFFFF"/>
      </a:hlink>
      <a:folHlink>
        <a:srgbClr val="FFFF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ile Lab 2011 Official">
  <a:themeElements>
    <a:clrScheme name="Agile Lab 2011">
      <a:dk1>
        <a:sysClr val="windowText" lastClr="000000"/>
      </a:dk1>
      <a:lt1>
        <a:srgbClr val="FFFFFF"/>
      </a:lt1>
      <a:dk2>
        <a:srgbClr val="1F497D"/>
      </a:dk2>
      <a:lt2>
        <a:srgbClr val="FFFFFF"/>
      </a:lt2>
      <a:accent1>
        <a:srgbClr val="4555A5"/>
      </a:accent1>
      <a:accent2>
        <a:srgbClr val="EE1F41"/>
      </a:accent2>
      <a:accent3>
        <a:srgbClr val="CAA239"/>
      </a:accent3>
      <a:accent4>
        <a:srgbClr val="6051A2"/>
      </a:accent4>
      <a:accent5>
        <a:srgbClr val="62C193"/>
      </a:accent5>
      <a:accent6>
        <a:srgbClr val="A4C939"/>
      </a:accent6>
      <a:hlink>
        <a:srgbClr val="FFFFFF"/>
      </a:hlink>
      <a:folHlink>
        <a:srgbClr val="FFFF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816</TotalTime>
  <Words>509</Words>
  <Application>Microsoft Office PowerPoint</Application>
  <PresentationFormat>Custom</PresentationFormat>
  <Paragraphs>86</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Agile Lab 2011 Standard</vt:lpstr>
      <vt:lpstr>Agile Lab 2011 Official</vt: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 Nonnen;Paul Imhoff</dc:creator>
  <cp:lastModifiedBy>usman</cp:lastModifiedBy>
  <cp:revision>305</cp:revision>
  <dcterms:created xsi:type="dcterms:W3CDTF">2011-06-09T07:53:15Z</dcterms:created>
  <dcterms:modified xsi:type="dcterms:W3CDTF">2014-10-13T11:03:28Z</dcterms:modified>
</cp:coreProperties>
</file>