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Exploiting Data from Govt. Data portals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1600200" cy="129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Jun</a:t>
            </a:r>
          </a:p>
          <a:p>
            <a:r>
              <a:rPr lang="en-US" sz="2000" dirty="0" err="1" smtClean="0"/>
              <a:t>Hantung</a:t>
            </a:r>
            <a:endParaRPr lang="en-US" sz="2000" dirty="0" smtClean="0"/>
          </a:p>
          <a:p>
            <a:r>
              <a:rPr lang="en-US" sz="2000" dirty="0" err="1" smtClean="0"/>
              <a:t>Usman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Testing</a:t>
            </a:r>
          </a:p>
          <a:p>
            <a:pPr lvl="1"/>
            <a:r>
              <a:rPr lang="en-US" dirty="0" smtClean="0"/>
              <a:t>Module Testing</a:t>
            </a:r>
            <a:endParaRPr lang="en-US" dirty="0"/>
          </a:p>
          <a:p>
            <a:r>
              <a:rPr lang="en-US" dirty="0" smtClean="0"/>
              <a:t>Unit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Integration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Testing Usability </a:t>
            </a:r>
            <a:endParaRPr lang="en-US" dirty="0" smtClean="0"/>
          </a:p>
          <a:p>
            <a:pPr lvl="1"/>
            <a:r>
              <a:rPr lang="en-US" dirty="0" smtClean="0"/>
              <a:t>Hallway Testing</a:t>
            </a:r>
          </a:p>
          <a:p>
            <a:pPr lvl="1"/>
            <a:r>
              <a:rPr lang="en-US" smtClean="0"/>
              <a:t> </a:t>
            </a:r>
            <a:r>
              <a:rPr lang="en-US" smtClean="0"/>
              <a:t>load </a:t>
            </a:r>
            <a:r>
              <a:rPr lang="en-US" smtClean="0"/>
              <a:t>Testing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Govt. Data Portals Analyzed</a:t>
            </a:r>
          </a:p>
          <a:p>
            <a:r>
              <a:rPr lang="en-US" dirty="0" smtClean="0"/>
              <a:t>Problem Identified</a:t>
            </a:r>
          </a:p>
          <a:p>
            <a:r>
              <a:rPr lang="en-US" dirty="0" smtClean="0"/>
              <a:t>Data downloaded</a:t>
            </a:r>
          </a:p>
          <a:p>
            <a:r>
              <a:rPr lang="en-US" dirty="0" smtClean="0"/>
              <a:t>Translated</a:t>
            </a:r>
          </a:p>
          <a:p>
            <a:r>
              <a:rPr lang="en-US" dirty="0" smtClean="0"/>
              <a:t>Exported to Database, Analysis , Documentation</a:t>
            </a:r>
          </a:p>
          <a:p>
            <a:r>
              <a:rPr lang="en-US" dirty="0" smtClean="0"/>
              <a:t>August 25 (Analysis, Documentation and Testing)</a:t>
            </a:r>
          </a:p>
          <a:p>
            <a:r>
              <a:rPr lang="en-US" dirty="0" smtClean="0"/>
              <a:t>August End(Poster Finalization)</a:t>
            </a:r>
          </a:p>
          <a:p>
            <a:r>
              <a:rPr lang="en-US" dirty="0" smtClean="0"/>
              <a:t>Final Submission: End of August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</TotalTime>
  <Words>66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Exploiting Data from Govt. Data portals</vt:lpstr>
      <vt:lpstr>Testing</vt:lpstr>
      <vt:lpstr>Time Line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Data from Govt. Data portals</dc:title>
  <dc:creator>usman</dc:creator>
  <cp:lastModifiedBy>usman</cp:lastModifiedBy>
  <cp:revision>20</cp:revision>
  <dcterms:created xsi:type="dcterms:W3CDTF">2014-07-09T08:31:06Z</dcterms:created>
  <dcterms:modified xsi:type="dcterms:W3CDTF">2014-10-08T09:52:30Z</dcterms:modified>
</cp:coreProperties>
</file>