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57" r:id="rId4"/>
    <p:sldId id="322" r:id="rId5"/>
    <p:sldId id="321" r:id="rId6"/>
    <p:sldId id="319" r:id="rId7"/>
    <p:sldId id="32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CC"/>
    <a:srgbClr val="99CCFF"/>
    <a:srgbClr val="996600"/>
    <a:srgbClr val="140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6510" autoAdjust="0"/>
  </p:normalViewPr>
  <p:slideViewPr>
    <p:cSldViewPr>
      <p:cViewPr varScale="1">
        <p:scale>
          <a:sx n="75" d="100"/>
          <a:sy n="75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4FBD094-14F8-4330-BF46-9BADB6F1A310}" type="datetimeFigureOut">
              <a:rPr lang="en-IN"/>
              <a:pPr>
                <a:defRPr/>
              </a:pPr>
              <a:t>02-07-2014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98AA84A-C3FC-42D5-81A8-A251ECDD5F7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7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7192477-20B5-4FA1-97B5-ECA6BB71ECC4}" type="datetimeFigureOut">
              <a:rPr lang="en-IN"/>
              <a:pPr>
                <a:defRPr/>
              </a:pPr>
              <a:t>02-07-2014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9F7A45-0C60-47A9-853F-65BB07A7537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0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876D8F-6726-49ED-AAA0-B0D7414FDAA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0F17A-9AC5-4DF6-8E86-E6D2CF9CCF3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02226-6123-4A32-884A-31A20C04C224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5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30C01-D862-495A-832B-7521F493AD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45CD1-CB75-4280-A15E-A779D91A2250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2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1A994-2A62-4848-AA33-3EDBF1648A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150E-10E7-49B3-93BA-9E1CBE0FD735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8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D6747-F322-4665-977B-67753A7A124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A590C-330D-4068-A4DA-ED953EE3CEE1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8AC8B-0222-465B-9DFD-098FE20E0F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3E0A7-E2D6-4CAF-A9E3-F043C091F456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0BCE-BFCD-4438-998F-845A109D58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7E24A-DE99-4754-8D68-15C1AC43841C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4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0035-0D29-4869-8F10-C8C609A74FF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3F618-806E-4283-9E59-DAAA10611CB5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9328-9D04-4B83-999C-41284F0C3A8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E5A9F-3C62-47D7-AA4E-DC7E2F5F83F5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6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10033-34FB-4642-9798-3F0D2995E2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F537F-9C56-44DC-806A-E554D988B8BA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F1C5-5010-43A9-A9AD-29C1359849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26AC8-D452-4283-A16D-B75992AAD16E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1CBF2-20EB-4339-AA07-7942E7388D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84C90-F211-42A0-A853-A269CF8D9EEF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82A01A-BF5B-42B0-90E6-3C572519359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IN"/>
              <a:t>         IIS SEMINAR 2013                                          Nishananth Baskaran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07595E9-21AA-44DC-9F5A-539EC3F3FA95}" type="datetime1">
              <a:rPr lang="en-IN"/>
              <a:pPr>
                <a:defRPr/>
              </a:pPr>
              <a:t>02-07-2014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350" y="836712"/>
            <a:ext cx="7620000" cy="22225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 BADGES FOR SLIDEWIKI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664296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5900" b="1" dirty="0" smtClean="0">
                <a:latin typeface="Times New Roman" pitchFamily="18" charset="0"/>
                <a:cs typeface="Times New Roman" pitchFamily="18" charset="0"/>
              </a:rPr>
              <a:t>EIS LAB 2014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endParaRPr lang="en-IN" sz="3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sz="3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AMIR ANSARI, NISHANANTH BASKARAN,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RAGHU PALAKODETY, SALMAN SIDDIQUI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sz="5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755650" y="6308725"/>
            <a:ext cx="763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IN" sz="1400" dirty="0" smtClean="0"/>
              <a:t>1			EIS LAB 2014 		GROUP G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/>
          <a:lstStyle/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SlideWiki Configuration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Issuer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API Configuration 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Mozilla Backpack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Configuration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Issuing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Badges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Displayer API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Configuration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Displaying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Badges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Issue Badges after successful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Issue Badges after successful translation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755650" y="6308725"/>
            <a:ext cx="763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IN" sz="1400" dirty="0" smtClean="0"/>
              <a:t>2			EIS LAB 2014 		GROUP G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560344" y="570725"/>
            <a:ext cx="7035991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3175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Implementations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/>
          <a:lstStyle/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General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Revision History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Terminology (if any)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Existing Behaviour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Open Badges Feature Description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Definitions and Concepts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Technological Specifications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Software Aspects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Hardware Aspects (if any)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Operational Specifications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Configuration Procedures 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650" y="6308725"/>
            <a:ext cx="763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IN" sz="1400" dirty="0" smtClean="0"/>
              <a:t>3			EIS LAB 2014		GROUP G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560344" y="570725"/>
            <a:ext cx="7035991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3175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Technical System Documentation Plan (1)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/>
          <a:lstStyle/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Unit Testing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Test Cases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Test Results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Problem Reports (if any)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indent="-3429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650" y="6308725"/>
            <a:ext cx="763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IN" sz="1400" dirty="0">
                <a:solidFill>
                  <a:srgbClr val="2F2B20"/>
                </a:solidFill>
              </a:rPr>
              <a:t>4</a:t>
            </a:r>
            <a:r>
              <a:rPr lang="en-IN" sz="1400" dirty="0" smtClean="0">
                <a:solidFill>
                  <a:srgbClr val="2F2B20"/>
                </a:solidFill>
              </a:rPr>
              <a:t>			EIS LAB 2014		GROUP G</a:t>
            </a:r>
            <a:endParaRPr lang="en-IN" sz="1400" dirty="0">
              <a:solidFill>
                <a:srgbClr val="2F2B2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344" y="570725"/>
            <a:ext cx="7035991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3175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Technical System Documentation Plan (2)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/>
          <a:lstStyle/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Basic Description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Configuration Procedure</a:t>
            </a:r>
          </a:p>
          <a:p>
            <a:pPr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650" y="6308725"/>
            <a:ext cx="763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IN" sz="1400" dirty="0" smtClean="0">
                <a:solidFill>
                  <a:srgbClr val="2F2B20"/>
                </a:solidFill>
              </a:rPr>
              <a:t>5			EIS LAB 2014		GROUP G</a:t>
            </a:r>
            <a:endParaRPr lang="en-IN" sz="1400" dirty="0">
              <a:solidFill>
                <a:srgbClr val="2F2B2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344" y="570725"/>
            <a:ext cx="7035991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3175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End-User System Documentation Plan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i="1" dirty="0" smtClean="0"/>
              <a:t>k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523883" y="556735"/>
            <a:ext cx="7035991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3175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0739" y="26064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Questions and Answers</a:t>
            </a:r>
            <a:endParaRPr lang="en-IN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5650" y="6308725"/>
            <a:ext cx="763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IN" sz="1400" dirty="0"/>
              <a:t>6</a:t>
            </a:r>
            <a:r>
              <a:rPr lang="en-IN" sz="1400" dirty="0" smtClean="0"/>
              <a:t>			EIS LAB 2014		GROUP G</a:t>
            </a:r>
            <a:endParaRPr lang="en-IN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" y="1600200"/>
            <a:ext cx="7218947" cy="4493096"/>
          </a:xfrm>
        </p:spPr>
      </p:pic>
    </p:spTree>
    <p:extLst>
      <p:ext uri="{BB962C8B-B14F-4D97-AF65-F5344CB8AC3E}">
        <p14:creationId xmlns:p14="http://schemas.microsoft.com/office/powerpoint/2010/main" val="34289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5650" y="6308725"/>
            <a:ext cx="763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IN" sz="1400" dirty="0" smtClean="0"/>
              <a:t>7			EIS LAB 2014		GROUP G</a:t>
            </a:r>
            <a:endParaRPr lang="en-IN" sz="1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032448" cy="4800600"/>
          </a:xfrm>
        </p:spPr>
      </p:pic>
    </p:spTree>
    <p:extLst>
      <p:ext uri="{BB962C8B-B14F-4D97-AF65-F5344CB8AC3E}">
        <p14:creationId xmlns:p14="http://schemas.microsoft.com/office/powerpoint/2010/main" val="25876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4608</TotalTime>
  <Words>80</Words>
  <Application>Microsoft Office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OPEN BADGES FOR SLIDEWIKI</vt:lpstr>
      <vt:lpstr>    Implementations</vt:lpstr>
      <vt:lpstr>    Technical System Documentation Plan (1)</vt:lpstr>
      <vt:lpstr>    Technical System Documentation Plan (2)</vt:lpstr>
      <vt:lpstr>    End-User System Documentation Plan</vt:lpstr>
      <vt:lpstr>k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Nishananth</dc:creator>
  <cp:lastModifiedBy>Nishananth</cp:lastModifiedBy>
  <cp:revision>264</cp:revision>
  <dcterms:created xsi:type="dcterms:W3CDTF">2013-06-23T17:09:07Z</dcterms:created>
  <dcterms:modified xsi:type="dcterms:W3CDTF">2014-07-02T09:04:31Z</dcterms:modified>
</cp:coreProperties>
</file>