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4.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3" r:id="rId2"/>
    <p:sldMasterId id="2147483811" r:id="rId3"/>
  </p:sldMasterIdLst>
  <p:notesMasterIdLst>
    <p:notesMasterId r:id="rId5"/>
  </p:notesMasterIdLst>
  <p:sldIdLst>
    <p:sldId id="256" r:id="rId4"/>
  </p:sldIdLst>
  <p:sldSz cx="30279975" cy="42805350"/>
  <p:notesSz cx="6858000" cy="9144000"/>
  <p:defaultTextStyle>
    <a:defPPr>
      <a:defRPr lang="de-DE"/>
    </a:defPPr>
    <a:lvl1pPr marL="0" algn="l" defTabSz="914351" rtl="0" eaLnBrk="1" latinLnBrk="0" hangingPunct="1">
      <a:defRPr sz="1800" kern="1200">
        <a:solidFill>
          <a:schemeClr val="tx1"/>
        </a:solidFill>
        <a:latin typeface="+mn-lt"/>
        <a:ea typeface="+mn-ea"/>
        <a:cs typeface="+mn-cs"/>
      </a:defRPr>
    </a:lvl1pPr>
    <a:lvl2pPr marL="457175" algn="l" defTabSz="914351" rtl="0" eaLnBrk="1" latinLnBrk="0" hangingPunct="1">
      <a:defRPr sz="1800" kern="1200">
        <a:solidFill>
          <a:schemeClr val="tx1"/>
        </a:solidFill>
        <a:latin typeface="+mn-lt"/>
        <a:ea typeface="+mn-ea"/>
        <a:cs typeface="+mn-cs"/>
      </a:defRPr>
    </a:lvl2pPr>
    <a:lvl3pPr marL="914351" algn="l" defTabSz="914351" rtl="0" eaLnBrk="1" latinLnBrk="0" hangingPunct="1">
      <a:defRPr sz="1800" kern="1200">
        <a:solidFill>
          <a:schemeClr val="tx1"/>
        </a:solidFill>
        <a:latin typeface="+mn-lt"/>
        <a:ea typeface="+mn-ea"/>
        <a:cs typeface="+mn-cs"/>
      </a:defRPr>
    </a:lvl3pPr>
    <a:lvl4pPr marL="1371526" algn="l" defTabSz="914351" rtl="0" eaLnBrk="1" latinLnBrk="0" hangingPunct="1">
      <a:defRPr sz="1800" kern="1200">
        <a:solidFill>
          <a:schemeClr val="tx1"/>
        </a:solidFill>
        <a:latin typeface="+mn-lt"/>
        <a:ea typeface="+mn-ea"/>
        <a:cs typeface="+mn-cs"/>
      </a:defRPr>
    </a:lvl4pPr>
    <a:lvl5pPr marL="1828701" algn="l" defTabSz="914351" rtl="0" eaLnBrk="1" latinLnBrk="0" hangingPunct="1">
      <a:defRPr sz="1800" kern="1200">
        <a:solidFill>
          <a:schemeClr val="tx1"/>
        </a:solidFill>
        <a:latin typeface="+mn-lt"/>
        <a:ea typeface="+mn-ea"/>
        <a:cs typeface="+mn-cs"/>
      </a:defRPr>
    </a:lvl5pPr>
    <a:lvl6pPr marL="2285877" algn="l" defTabSz="914351" rtl="0" eaLnBrk="1" latinLnBrk="0" hangingPunct="1">
      <a:defRPr sz="1800" kern="1200">
        <a:solidFill>
          <a:schemeClr val="tx1"/>
        </a:solidFill>
        <a:latin typeface="+mn-lt"/>
        <a:ea typeface="+mn-ea"/>
        <a:cs typeface="+mn-cs"/>
      </a:defRPr>
    </a:lvl6pPr>
    <a:lvl7pPr marL="2743052" algn="l" defTabSz="914351" rtl="0" eaLnBrk="1" latinLnBrk="0" hangingPunct="1">
      <a:defRPr sz="1800" kern="1200">
        <a:solidFill>
          <a:schemeClr val="tx1"/>
        </a:solidFill>
        <a:latin typeface="+mn-lt"/>
        <a:ea typeface="+mn-ea"/>
        <a:cs typeface="+mn-cs"/>
      </a:defRPr>
    </a:lvl7pPr>
    <a:lvl8pPr marL="3200227" algn="l" defTabSz="914351" rtl="0" eaLnBrk="1" latinLnBrk="0" hangingPunct="1">
      <a:defRPr sz="1800" kern="1200">
        <a:solidFill>
          <a:schemeClr val="tx1"/>
        </a:solidFill>
        <a:latin typeface="+mn-lt"/>
        <a:ea typeface="+mn-ea"/>
        <a:cs typeface="+mn-cs"/>
      </a:defRPr>
    </a:lvl8pPr>
    <a:lvl9pPr marL="3657403" algn="l" defTabSz="914351"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Abschnitt ohne Titel" id="{B0BC22A9-76BD-4F4B-B6F6-3D5E6288C89C}">
          <p14:sldIdLst>
            <p14:sldId id="256"/>
          </p14:sldIdLst>
        </p14:section>
      </p14:sectionLst>
    </p:ext>
    <p:ext uri="{EFAFB233-063F-42B5-8137-9DF3F51BA10A}">
      <p15:sldGuideLst xmlns="" xmlns:p15="http://schemas.microsoft.com/office/powerpoint/2012/main">
        <p15:guide id="1" orient="horz" pos="5980">
          <p15:clr>
            <a:srgbClr val="A4A3A4"/>
          </p15:clr>
        </p15:guide>
        <p15:guide id="2" orient="horz" pos="16029">
          <p15:clr>
            <a:srgbClr val="A4A3A4"/>
          </p15:clr>
        </p15:guide>
        <p15:guide id="3" orient="horz" pos="21128">
          <p15:clr>
            <a:srgbClr val="A4A3A4"/>
          </p15:clr>
        </p15:guide>
        <p15:guide id="4" orient="horz" pos="26221">
          <p15:clr>
            <a:srgbClr val="A4A3A4"/>
          </p15:clr>
        </p15:guide>
        <p15:guide id="5" orient="horz" pos="10935">
          <p15:clr>
            <a:srgbClr val="A4A3A4"/>
          </p15:clr>
        </p15:guide>
        <p15:guide id="6" orient="horz" pos="743">
          <p15:clr>
            <a:srgbClr val="A4A3A4"/>
          </p15:clr>
        </p15:guide>
        <p15:guide id="7" pos="7808">
          <p15:clr>
            <a:srgbClr val="A4A3A4"/>
          </p15:clr>
        </p15:guide>
        <p15:guide id="8" pos="11266">
          <p15:clr>
            <a:srgbClr val="A4A3A4"/>
          </p15:clr>
        </p15:guide>
        <p15:guide id="9" pos="4355">
          <p15:clr>
            <a:srgbClr val="A4A3A4"/>
          </p15:clr>
        </p15:guide>
        <p15:guide id="10" pos="14719">
          <p15:clr>
            <a:srgbClr val="A4A3A4"/>
          </p15:clr>
        </p15:guide>
        <p15:guide id="11" pos="901">
          <p15:clr>
            <a:srgbClr val="A4A3A4"/>
          </p15:clr>
        </p15:guide>
        <p15:guide id="12" pos="18173">
          <p15:clr>
            <a:srgbClr val="A4A3A4"/>
          </p15:clr>
        </p15:guide>
        <p15:guide id="13" pos="9537">
          <p15:clr>
            <a:srgbClr val="A4A3A4"/>
          </p15:clr>
        </p15:guide>
        <p15:guide id="14" pos="9762">
          <p15:clr>
            <a:srgbClr val="A4A3A4"/>
          </p15:clr>
        </p15:guide>
        <p15:guide id="15" pos="9312">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6630D"/>
    <a:srgbClr val="FFFFFF"/>
    <a:srgbClr val="3B9C14"/>
    <a:srgbClr val="46B818"/>
    <a:srgbClr val="358C12"/>
    <a:srgbClr val="50D31B"/>
    <a:srgbClr val="85FB93"/>
    <a:srgbClr val="FFFF99"/>
    <a:srgbClr val="D9670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882" autoAdjust="0"/>
    <p:restoredTop sz="99283" autoAdjust="0"/>
  </p:normalViewPr>
  <p:slideViewPr>
    <p:cSldViewPr>
      <p:cViewPr>
        <p:scale>
          <a:sx n="30" d="100"/>
          <a:sy n="30" d="100"/>
        </p:scale>
        <p:origin x="-840" y="-78"/>
      </p:cViewPr>
      <p:guideLst>
        <p:guide orient="horz" pos="5980"/>
        <p:guide orient="horz" pos="16029"/>
        <p:guide orient="horz" pos="21128"/>
        <p:guide orient="horz" pos="26221"/>
        <p:guide orient="horz" pos="10935"/>
        <p:guide orient="horz" pos="743"/>
        <p:guide pos="7808"/>
        <p:guide pos="11266"/>
        <p:guide pos="4355"/>
        <p:guide pos="14719"/>
        <p:guide pos="901"/>
        <p:guide pos="18173"/>
        <p:guide pos="9537"/>
        <p:guide pos="9762"/>
        <p:guide pos="9312"/>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4" d="100"/>
          <a:sy n="84" d="100"/>
        </p:scale>
        <p:origin x="-1884" y="-78"/>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11084A-9343-4191-9677-8C37E61AEDC2}" type="datetimeFigureOut">
              <a:rPr lang="de-DE" smtClean="0"/>
              <a:pPr/>
              <a:t>14.10.2014</a:t>
            </a:fld>
            <a:endParaRPr lang="de-DE"/>
          </a:p>
        </p:txBody>
      </p:sp>
      <p:sp>
        <p:nvSpPr>
          <p:cNvPr id="4" name="Folienbildplatzhalt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CE4BCB-CE75-4502-9D29-636BD62EA7CA}" type="slidenum">
              <a:rPr lang="de-DE" smtClean="0"/>
              <a:pPr/>
              <a:t>‹#›</a:t>
            </a:fld>
            <a:endParaRPr lang="de-DE"/>
          </a:p>
        </p:txBody>
      </p:sp>
    </p:spTree>
    <p:extLst>
      <p:ext uri="{BB962C8B-B14F-4D97-AF65-F5344CB8AC3E}">
        <p14:creationId xmlns="" xmlns:p14="http://schemas.microsoft.com/office/powerpoint/2010/main" val="497447788"/>
      </p:ext>
    </p:extLst>
  </p:cSld>
  <p:clrMap bg1="lt1" tx1="dk1" bg2="lt2" tx2="dk2" accent1="accent1" accent2="accent2" accent3="accent3" accent4="accent4" accent5="accent5" accent6="accent6" hlink="hlink" folHlink="folHlink"/>
  <p:notesStyle>
    <a:lvl1pPr marL="0" algn="l" defTabSz="914351" rtl="0" eaLnBrk="1" latinLnBrk="0" hangingPunct="1">
      <a:defRPr sz="1200" kern="1200">
        <a:solidFill>
          <a:schemeClr val="tx1"/>
        </a:solidFill>
        <a:latin typeface="+mn-lt"/>
        <a:ea typeface="+mn-ea"/>
        <a:cs typeface="+mn-cs"/>
      </a:defRPr>
    </a:lvl1pPr>
    <a:lvl2pPr marL="457175" algn="l" defTabSz="914351" rtl="0" eaLnBrk="1" latinLnBrk="0" hangingPunct="1">
      <a:defRPr sz="1200" kern="1200">
        <a:solidFill>
          <a:schemeClr val="tx1"/>
        </a:solidFill>
        <a:latin typeface="+mn-lt"/>
        <a:ea typeface="+mn-ea"/>
        <a:cs typeface="+mn-cs"/>
      </a:defRPr>
    </a:lvl2pPr>
    <a:lvl3pPr marL="914351" algn="l" defTabSz="914351" rtl="0" eaLnBrk="1" latinLnBrk="0" hangingPunct="1">
      <a:defRPr sz="1200" kern="1200">
        <a:solidFill>
          <a:schemeClr val="tx1"/>
        </a:solidFill>
        <a:latin typeface="+mn-lt"/>
        <a:ea typeface="+mn-ea"/>
        <a:cs typeface="+mn-cs"/>
      </a:defRPr>
    </a:lvl3pPr>
    <a:lvl4pPr marL="1371526" algn="l" defTabSz="914351" rtl="0" eaLnBrk="1" latinLnBrk="0" hangingPunct="1">
      <a:defRPr sz="1200" kern="1200">
        <a:solidFill>
          <a:schemeClr val="tx1"/>
        </a:solidFill>
        <a:latin typeface="+mn-lt"/>
        <a:ea typeface="+mn-ea"/>
        <a:cs typeface="+mn-cs"/>
      </a:defRPr>
    </a:lvl4pPr>
    <a:lvl5pPr marL="1828701" algn="l" defTabSz="914351" rtl="0" eaLnBrk="1" latinLnBrk="0" hangingPunct="1">
      <a:defRPr sz="1200" kern="1200">
        <a:solidFill>
          <a:schemeClr val="tx1"/>
        </a:solidFill>
        <a:latin typeface="+mn-lt"/>
        <a:ea typeface="+mn-ea"/>
        <a:cs typeface="+mn-cs"/>
      </a:defRPr>
    </a:lvl5pPr>
    <a:lvl6pPr marL="2285877" algn="l" defTabSz="914351" rtl="0" eaLnBrk="1" latinLnBrk="0" hangingPunct="1">
      <a:defRPr sz="1200" kern="1200">
        <a:solidFill>
          <a:schemeClr val="tx1"/>
        </a:solidFill>
        <a:latin typeface="+mn-lt"/>
        <a:ea typeface="+mn-ea"/>
        <a:cs typeface="+mn-cs"/>
      </a:defRPr>
    </a:lvl6pPr>
    <a:lvl7pPr marL="2743052" algn="l" defTabSz="914351" rtl="0" eaLnBrk="1" latinLnBrk="0" hangingPunct="1">
      <a:defRPr sz="1200" kern="1200">
        <a:solidFill>
          <a:schemeClr val="tx1"/>
        </a:solidFill>
        <a:latin typeface="+mn-lt"/>
        <a:ea typeface="+mn-ea"/>
        <a:cs typeface="+mn-cs"/>
      </a:defRPr>
    </a:lvl7pPr>
    <a:lvl8pPr marL="3200227" algn="l" defTabSz="914351" rtl="0" eaLnBrk="1" latinLnBrk="0" hangingPunct="1">
      <a:defRPr sz="1200" kern="1200">
        <a:solidFill>
          <a:schemeClr val="tx1"/>
        </a:solidFill>
        <a:latin typeface="+mn-lt"/>
        <a:ea typeface="+mn-ea"/>
        <a:cs typeface="+mn-cs"/>
      </a:defRPr>
    </a:lvl8pPr>
    <a:lvl9pPr marL="3657403" algn="l" defTabSz="914351"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Welcome">
    <p:spTree>
      <p:nvGrpSpPr>
        <p:cNvPr id="1" name=""/>
        <p:cNvGrpSpPr/>
        <p:nvPr/>
      </p:nvGrpSpPr>
      <p:grpSpPr>
        <a:xfrm>
          <a:off x="0" y="0"/>
          <a:ext cx="0" cy="0"/>
          <a:chOff x="0" y="0"/>
          <a:chExt cx="0" cy="0"/>
        </a:xfrm>
      </p:grpSpPr>
      <p:sp>
        <p:nvSpPr>
          <p:cNvPr id="23" name="Rechteck 22"/>
          <p:cNvSpPr/>
          <p:nvPr userDrawn="1"/>
        </p:nvSpPr>
        <p:spPr>
          <a:xfrm>
            <a:off x="-14981" y="9264596"/>
            <a:ext cx="30294956" cy="24276182"/>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solidFill>
                <a:schemeClr val="bg2">
                  <a:lumMod val="75000"/>
                </a:schemeClr>
              </a:solidFill>
            </a:endParaRPr>
          </a:p>
        </p:txBody>
      </p:sp>
      <p:sp>
        <p:nvSpPr>
          <p:cNvPr id="5" name="Textfeld 4"/>
          <p:cNvSpPr txBox="1"/>
          <p:nvPr userDrawn="1"/>
        </p:nvSpPr>
        <p:spPr>
          <a:xfrm>
            <a:off x="1429887" y="9264590"/>
            <a:ext cx="10835333" cy="8093039"/>
          </a:xfrm>
          <a:prstGeom prst="rect">
            <a:avLst/>
          </a:prstGeom>
          <a:noFill/>
        </p:spPr>
        <p:txBody>
          <a:bodyPr wrap="square" rtlCol="0" anchor="ctr" anchorCtr="0">
            <a:noAutofit/>
          </a:bodyPr>
          <a:lstStyle/>
          <a:p>
            <a:r>
              <a:rPr lang="en-US" sz="6000" noProof="0" dirty="0" smtClean="0">
                <a:solidFill>
                  <a:schemeClr val="bg2">
                    <a:lumMod val="40000"/>
                    <a:lumOff val="60000"/>
                  </a:schemeClr>
                </a:solidFill>
                <a:latin typeface="+mj-lt"/>
                <a:cs typeface="Aharoni" pitchFamily="2" charset="-79"/>
              </a:rPr>
              <a:t>Welcome</a:t>
            </a:r>
            <a:endParaRPr lang="en-US" sz="6600" noProof="0" dirty="0">
              <a:solidFill>
                <a:schemeClr val="bg2">
                  <a:lumMod val="40000"/>
                  <a:lumOff val="60000"/>
                </a:schemeClr>
              </a:solidFill>
              <a:latin typeface="+mj-lt"/>
              <a:cs typeface="Aharoni" pitchFamily="2" charset="-79"/>
            </a:endParaRPr>
          </a:p>
        </p:txBody>
      </p:sp>
      <p:sp>
        <p:nvSpPr>
          <p:cNvPr id="15" name="Textfeld 14"/>
          <p:cNvSpPr txBox="1"/>
          <p:nvPr userDrawn="1"/>
        </p:nvSpPr>
        <p:spPr>
          <a:xfrm>
            <a:off x="12265223" y="25445406"/>
            <a:ext cx="16584866" cy="8095373"/>
          </a:xfrm>
          <a:prstGeom prst="rect">
            <a:avLst/>
          </a:prstGeom>
          <a:noFill/>
        </p:spPr>
        <p:txBody>
          <a:bodyPr wrap="square" rtlCol="0" anchor="ctr" anchorCtr="0">
            <a:noAutofit/>
          </a:bodyPr>
          <a:lstStyle/>
          <a:p>
            <a:r>
              <a:rPr lang="de-DE" sz="6000" dirty="0" err="1" smtClean="0">
                <a:solidFill>
                  <a:schemeClr val="bg2">
                    <a:lumMod val="40000"/>
                    <a:lumOff val="60000"/>
                  </a:schemeClr>
                </a:solidFill>
                <a:latin typeface="+mj-lt"/>
                <a:cs typeface="Aharoni" pitchFamily="2" charset="-79"/>
              </a:rPr>
              <a:t>WelcomeText</a:t>
            </a:r>
            <a:endParaRPr lang="de-DE" sz="6000" dirty="0">
              <a:solidFill>
                <a:schemeClr val="bg2">
                  <a:lumMod val="40000"/>
                  <a:lumOff val="60000"/>
                </a:schemeClr>
              </a:solidFill>
              <a:latin typeface="+mj-lt"/>
              <a:cs typeface="Aharoni" pitchFamily="2" charset="-79"/>
            </a:endParaRPr>
          </a:p>
        </p:txBody>
      </p:sp>
    </p:spTree>
    <p:extLst>
      <p:ext uri="{BB962C8B-B14F-4D97-AF65-F5344CB8AC3E}">
        <p14:creationId xmlns="" xmlns:p14="http://schemas.microsoft.com/office/powerpoint/2010/main" val="38689236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ource Code (Short)">
    <p:spTree>
      <p:nvGrpSpPr>
        <p:cNvPr id="1" name=""/>
        <p:cNvGrpSpPr/>
        <p:nvPr/>
      </p:nvGrpSpPr>
      <p:grpSpPr>
        <a:xfrm>
          <a:off x="0" y="0"/>
          <a:ext cx="0" cy="0"/>
          <a:chOff x="0" y="0"/>
          <a:chExt cx="0" cy="0"/>
        </a:xfrm>
      </p:grpSpPr>
      <p:sp>
        <p:nvSpPr>
          <p:cNvPr id="12" name="Inhaltsplatzhalter 2"/>
          <p:cNvSpPr>
            <a:spLocks noGrp="1"/>
          </p:cNvSpPr>
          <p:nvPr>
            <p:ph sz="half" idx="1" hasCustomPrompt="1"/>
          </p:nvPr>
        </p:nvSpPr>
        <p:spPr>
          <a:xfrm>
            <a:off x="1429887" y="9264587"/>
            <a:ext cx="27420203" cy="24048280"/>
          </a:xfrm>
          <a:prstGeom prst="rect">
            <a:avLst/>
          </a:prstGeom>
        </p:spPr>
        <p:txBody>
          <a:bodyPr lIns="91435" tIns="45717" rIns="91435" bIns="45717"/>
          <a:lstStyle>
            <a:lvl1pPr marL="0" marR="0" indent="0" algn="l" defTabSz="914351" rtl="0" eaLnBrk="1" fontAlgn="auto" latinLnBrk="0" hangingPunct="1">
              <a:lnSpc>
                <a:spcPct val="100000"/>
              </a:lnSpc>
              <a:spcBef>
                <a:spcPct val="20000"/>
              </a:spcBef>
              <a:spcAft>
                <a:spcPts val="0"/>
              </a:spcAft>
              <a:buClrTx/>
              <a:buSzTx/>
              <a:buFont typeface="Arial" pitchFamily="34" charset="0"/>
              <a:buNone/>
              <a:tabLst/>
              <a:defRPr sz="2400" b="1" baseline="0">
                <a:latin typeface="Courier New" pitchFamily="49" charset="0"/>
                <a:cs typeface="Courier New" pitchFamily="49" charset="0"/>
              </a:defRPr>
            </a:lvl1pPr>
            <a:lvl2pPr>
              <a:defRPr sz="2400">
                <a:latin typeface="+mn-lt"/>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err="1" smtClean="0"/>
              <a:t>Use</a:t>
            </a:r>
            <a:r>
              <a:rPr lang="de-DE" dirty="0" smtClean="0"/>
              <a:t> </a:t>
            </a:r>
            <a:r>
              <a:rPr lang="de-DE" dirty="0" err="1" smtClean="0"/>
              <a:t>this</a:t>
            </a:r>
            <a:r>
              <a:rPr lang="de-DE" dirty="0" smtClean="0"/>
              <a:t> </a:t>
            </a:r>
            <a:r>
              <a:rPr lang="de-DE" dirty="0" err="1" smtClean="0"/>
              <a:t>text</a:t>
            </a:r>
            <a:r>
              <a:rPr lang="de-DE" dirty="0" smtClean="0"/>
              <a:t> </a:t>
            </a:r>
            <a:r>
              <a:rPr lang="de-DE" dirty="0" err="1" smtClean="0"/>
              <a:t>area</a:t>
            </a:r>
            <a:r>
              <a:rPr lang="de-DE" dirty="0" smtClean="0"/>
              <a:t> </a:t>
            </a:r>
            <a:r>
              <a:rPr lang="de-DE" dirty="0" err="1" smtClean="0"/>
              <a:t>for</a:t>
            </a:r>
            <a:r>
              <a:rPr lang="de-DE" dirty="0" smtClean="0"/>
              <a:t> </a:t>
            </a:r>
            <a:r>
              <a:rPr lang="de-DE" dirty="0" err="1" smtClean="0"/>
              <a:t>presentation</a:t>
            </a:r>
            <a:r>
              <a:rPr lang="de-DE" dirty="0" smtClean="0"/>
              <a:t> </a:t>
            </a:r>
            <a:r>
              <a:rPr lang="de-DE" dirty="0" err="1" smtClean="0"/>
              <a:t>of</a:t>
            </a:r>
            <a:r>
              <a:rPr lang="de-DE" dirty="0" smtClean="0"/>
              <a:t> </a:t>
            </a:r>
            <a:r>
              <a:rPr lang="de-DE" dirty="0" err="1" smtClean="0"/>
              <a:t>short</a:t>
            </a:r>
            <a:r>
              <a:rPr lang="de-DE" dirty="0" smtClean="0"/>
              <a:t> </a:t>
            </a:r>
            <a:r>
              <a:rPr lang="de-DE" dirty="0" err="1" smtClean="0"/>
              <a:t>source</a:t>
            </a:r>
            <a:r>
              <a:rPr lang="de-DE" dirty="0" smtClean="0"/>
              <a:t> </a:t>
            </a:r>
            <a:r>
              <a:rPr lang="de-DE" dirty="0" err="1" smtClean="0"/>
              <a:t>code</a:t>
            </a:r>
            <a:r>
              <a:rPr lang="de-DE" dirty="0" smtClean="0"/>
              <a:t> </a:t>
            </a:r>
            <a:r>
              <a:rPr lang="de-DE" dirty="0" err="1" smtClean="0"/>
              <a:t>snippets</a:t>
            </a:r>
            <a:r>
              <a:rPr lang="de-DE" dirty="0" smtClean="0"/>
              <a:t>.</a:t>
            </a:r>
            <a:br>
              <a:rPr lang="de-DE" dirty="0" smtClean="0"/>
            </a:br>
            <a:r>
              <a:rPr lang="de-DE" dirty="0" smtClean="0"/>
              <a:t/>
            </a:r>
            <a:br>
              <a:rPr lang="de-DE" dirty="0" smtClean="0"/>
            </a:br>
            <a:r>
              <a:rPr lang="de-DE" dirty="0" err="1" smtClean="0"/>
              <a:t>For</a:t>
            </a:r>
            <a:r>
              <a:rPr lang="de-DE" dirty="0" smtClean="0"/>
              <a:t> </a:t>
            </a:r>
            <a:r>
              <a:rPr lang="de-DE" dirty="0" err="1" smtClean="0"/>
              <a:t>highlighting</a:t>
            </a:r>
            <a:r>
              <a:rPr lang="de-DE" dirty="0" smtClean="0"/>
              <a:t> </a:t>
            </a:r>
            <a:r>
              <a:rPr lang="de-DE" dirty="0" err="1" smtClean="0"/>
              <a:t>you</a:t>
            </a:r>
            <a:r>
              <a:rPr lang="de-DE" dirty="0" smtClean="0"/>
              <a:t> </a:t>
            </a:r>
            <a:r>
              <a:rPr lang="de-DE" dirty="0" err="1" smtClean="0"/>
              <a:t>may</a:t>
            </a:r>
            <a:r>
              <a:rPr lang="de-DE" dirty="0" smtClean="0"/>
              <a:t> </a:t>
            </a:r>
            <a:r>
              <a:rPr lang="de-DE" dirty="0" err="1" smtClean="0"/>
              <a:t>use</a:t>
            </a:r>
            <a:r>
              <a:rPr lang="de-DE" dirty="0" smtClean="0"/>
              <a:t> </a:t>
            </a:r>
            <a:r>
              <a:rPr lang="de-DE" dirty="0" err="1" smtClean="0"/>
              <a:t>the</a:t>
            </a:r>
            <a:r>
              <a:rPr lang="de-DE" dirty="0" smtClean="0"/>
              <a:t> </a:t>
            </a:r>
            <a:r>
              <a:rPr lang="de-DE" dirty="0" err="1" smtClean="0"/>
              <a:t>colors</a:t>
            </a:r>
            <a:r>
              <a:rPr lang="de-DE" dirty="0" smtClean="0"/>
              <a:t> </a:t>
            </a:r>
            <a:r>
              <a:rPr lang="de-DE" dirty="0" err="1" smtClean="0"/>
              <a:t>given</a:t>
            </a:r>
            <a:r>
              <a:rPr lang="de-DE" dirty="0" smtClean="0"/>
              <a:t> </a:t>
            </a:r>
            <a:r>
              <a:rPr lang="de-DE" dirty="0" err="1" smtClean="0"/>
              <a:t>by</a:t>
            </a:r>
            <a:r>
              <a:rPr lang="de-DE" dirty="0" smtClean="0"/>
              <a:t> </a:t>
            </a:r>
            <a:r>
              <a:rPr lang="de-DE" dirty="0" err="1" smtClean="0"/>
              <a:t>Eclipse</a:t>
            </a:r>
            <a:r>
              <a:rPr lang="de-DE" dirty="0" smtClean="0"/>
              <a:t>.</a:t>
            </a:r>
            <a:br>
              <a:rPr lang="de-DE" dirty="0" smtClean="0"/>
            </a:br>
            <a:r>
              <a:rPr lang="de-DE" dirty="0" smtClean="0"/>
              <a:t/>
            </a:r>
            <a:br>
              <a:rPr lang="de-DE" dirty="0" smtClean="0"/>
            </a:br>
            <a:r>
              <a:rPr lang="en-US" noProof="0" dirty="0" smtClean="0"/>
              <a:t>Minimum font size for this slide style is 24pt</a:t>
            </a:r>
          </a:p>
        </p:txBody>
      </p:sp>
      <p:sp>
        <p:nvSpPr>
          <p:cNvPr id="7" name="Titel 1"/>
          <p:cNvSpPr>
            <a:spLocks noGrp="1"/>
          </p:cNvSpPr>
          <p:nvPr>
            <p:ph type="title" hasCustomPrompt="1"/>
          </p:nvPr>
        </p:nvSpPr>
        <p:spPr>
          <a:xfrm>
            <a:off x="6912881" y="1221993"/>
            <a:ext cx="21937209" cy="8036583"/>
          </a:xfrm>
          <a:prstGeom prst="rect">
            <a:avLst/>
          </a:prstGeom>
        </p:spPr>
        <p:txBody>
          <a:bodyPr lIns="48381" tIns="24190" rIns="48381" bIns="24190" anchor="b"/>
          <a:lstStyle>
            <a:lvl1pPr>
              <a:defRPr>
                <a:solidFill>
                  <a:schemeClr val="tx2"/>
                </a:solidFill>
                <a:latin typeface="+mj-lt"/>
              </a:defRPr>
            </a:lvl1pPr>
          </a:lstStyle>
          <a:p>
            <a:r>
              <a:rPr lang="de-DE" dirty="0" smtClean="0"/>
              <a:t>Slide Title</a:t>
            </a:r>
            <a:endParaRPr lang="de-DE" dirty="0"/>
          </a:p>
        </p:txBody>
      </p:sp>
      <p:sp>
        <p:nvSpPr>
          <p:cNvPr id="9" name="Textfeld 8"/>
          <p:cNvSpPr txBox="1"/>
          <p:nvPr userDrawn="1"/>
        </p:nvSpPr>
        <p:spPr>
          <a:xfrm>
            <a:off x="5947338" y="7677545"/>
            <a:ext cx="821318" cy="248907"/>
          </a:xfrm>
          <a:prstGeom prst="rect">
            <a:avLst/>
          </a:prstGeom>
          <a:noFill/>
        </p:spPr>
        <p:txBody>
          <a:bodyPr wrap="square" lIns="48381" tIns="24190" rIns="48381" bIns="24190" rtlCol="0" anchor="b">
            <a:spAutoFit/>
          </a:bodyPr>
          <a:lstStyle/>
          <a:p>
            <a:r>
              <a:rPr lang="de-DE" sz="1300" b="0" i="0" dirty="0" smtClean="0">
                <a:solidFill>
                  <a:schemeClr val="tx2"/>
                </a:solidFill>
                <a:effectLst/>
                <a:latin typeface="Arial"/>
                <a:cs typeface="Arial"/>
              </a:rPr>
              <a:t>►</a:t>
            </a:r>
            <a:endParaRPr lang="de-DE" sz="1300" b="0" i="0" dirty="0">
              <a:solidFill>
                <a:schemeClr val="tx2"/>
              </a:solidFill>
              <a:effectLst/>
            </a:endParaRPr>
          </a:p>
        </p:txBody>
      </p:sp>
      <p:sp>
        <p:nvSpPr>
          <p:cNvPr id="14" name="Textplatzhalter 6"/>
          <p:cNvSpPr>
            <a:spLocks noGrp="1"/>
          </p:cNvSpPr>
          <p:nvPr>
            <p:ph type="body" sz="quarter" idx="15" hasCustomPrompt="1"/>
          </p:nvPr>
        </p:nvSpPr>
        <p:spPr>
          <a:xfrm>
            <a:off x="1429889" y="5926244"/>
            <a:ext cx="4644834" cy="2144200"/>
          </a:xfrm>
          <a:prstGeom prst="rect">
            <a:avLst/>
          </a:prstGeom>
        </p:spPr>
        <p:txBody>
          <a:bodyPr lIns="48381" tIns="24190" rIns="48381" bIns="24190" anchor="b"/>
          <a:lstStyle>
            <a:lvl1pPr algn="r">
              <a:defRPr sz="1700" i="0">
                <a:solidFill>
                  <a:schemeClr val="tx2"/>
                </a:solidFill>
                <a:effectLst/>
              </a:defRPr>
            </a:lvl1pPr>
          </a:lstStyle>
          <a:p>
            <a:pPr lvl="0"/>
            <a:r>
              <a:rPr lang="de-DE" dirty="0" err="1" smtClean="0"/>
              <a:t>Section</a:t>
            </a:r>
            <a:r>
              <a:rPr lang="de-DE" dirty="0" smtClean="0"/>
              <a:t> Title</a:t>
            </a:r>
            <a:endParaRPr lang="de-DE" dirty="0"/>
          </a:p>
        </p:txBody>
      </p:sp>
      <p:sp>
        <p:nvSpPr>
          <p:cNvPr id="15" name="Foliennummernplatzhalter 5"/>
          <p:cNvSpPr>
            <a:spLocks noGrp="1"/>
          </p:cNvSpPr>
          <p:nvPr>
            <p:ph type="sldNum" sz="quarter" idx="4"/>
          </p:nvPr>
        </p:nvSpPr>
        <p:spPr>
          <a:xfrm>
            <a:off x="23367105" y="41626240"/>
            <a:ext cx="6912875" cy="1179119"/>
          </a:xfrm>
          <a:prstGeom prst="rect">
            <a:avLst/>
          </a:prstGeom>
        </p:spPr>
        <p:txBody>
          <a:bodyPr vert="horz" lIns="91435" tIns="45717" rIns="91435" bIns="45717" rtlCol="0" anchor="ctr"/>
          <a:lstStyle>
            <a:lvl1pPr algn="r">
              <a:defRPr sz="1200">
                <a:solidFill>
                  <a:schemeClr val="tx1">
                    <a:tint val="75000"/>
                  </a:schemeClr>
                </a:solidFill>
              </a:defRPr>
            </a:lvl1pPr>
          </a:lstStyle>
          <a:p>
            <a:fld id="{2FB907D6-2AC1-475E-B6BA-A509E46E1BB7}" type="slidenum">
              <a:rPr lang="de-DE" smtClean="0"/>
              <a:pPr/>
              <a:t>‹#›</a:t>
            </a:fld>
            <a:endParaRPr lang="de-DE" dirty="0"/>
          </a:p>
        </p:txBody>
      </p:sp>
    </p:spTree>
    <p:extLst>
      <p:ext uri="{BB962C8B-B14F-4D97-AF65-F5344CB8AC3E}">
        <p14:creationId xmlns="" xmlns:p14="http://schemas.microsoft.com/office/powerpoint/2010/main" val="109161688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ource Code (long)">
    <p:spTree>
      <p:nvGrpSpPr>
        <p:cNvPr id="1" name=""/>
        <p:cNvGrpSpPr/>
        <p:nvPr/>
      </p:nvGrpSpPr>
      <p:grpSpPr>
        <a:xfrm>
          <a:off x="0" y="0"/>
          <a:ext cx="0" cy="0"/>
          <a:chOff x="0" y="0"/>
          <a:chExt cx="0" cy="0"/>
        </a:xfrm>
      </p:grpSpPr>
      <p:sp>
        <p:nvSpPr>
          <p:cNvPr id="16" name="Rechteck 15"/>
          <p:cNvSpPr/>
          <p:nvPr/>
        </p:nvSpPr>
        <p:spPr>
          <a:xfrm>
            <a:off x="-1682" y="41580064"/>
            <a:ext cx="30279975" cy="12252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userDrawn="1">
            <p:ph type="title" hasCustomPrompt="1"/>
          </p:nvPr>
        </p:nvSpPr>
        <p:spPr>
          <a:xfrm>
            <a:off x="1429888" y="41627922"/>
            <a:ext cx="10850324" cy="1179138"/>
          </a:xfrm>
          <a:prstGeom prst="rect">
            <a:avLst/>
          </a:prstGeom>
        </p:spPr>
        <p:txBody>
          <a:bodyPr lIns="48381" tIns="24190" rIns="48381" bIns="24190" anchor="b"/>
          <a:lstStyle>
            <a:lvl1pPr>
              <a:defRPr sz="1200">
                <a:solidFill>
                  <a:schemeClr val="tx2"/>
                </a:solidFill>
                <a:latin typeface="+mj-lt"/>
              </a:defRPr>
            </a:lvl1pPr>
          </a:lstStyle>
          <a:p>
            <a:r>
              <a:rPr lang="de-DE" dirty="0" smtClean="0"/>
              <a:t>Content Head</a:t>
            </a:r>
            <a:endParaRPr lang="de-DE" dirty="0"/>
          </a:p>
        </p:txBody>
      </p:sp>
      <p:sp>
        <p:nvSpPr>
          <p:cNvPr id="12" name="Inhaltsplatzhalter 2"/>
          <p:cNvSpPr>
            <a:spLocks noGrp="1"/>
          </p:cNvSpPr>
          <p:nvPr userDrawn="1">
            <p:ph sz="half" idx="1" hasCustomPrompt="1"/>
          </p:nvPr>
        </p:nvSpPr>
        <p:spPr>
          <a:xfrm>
            <a:off x="1429887" y="1179132"/>
            <a:ext cx="27420203" cy="40447086"/>
          </a:xfrm>
          <a:prstGeom prst="rect">
            <a:avLst/>
          </a:prstGeom>
        </p:spPr>
        <p:txBody>
          <a:bodyPr lIns="91435" tIns="45717" rIns="91435" bIns="45717"/>
          <a:lstStyle>
            <a:lvl1pPr marL="0" marR="0" indent="0" algn="l" defTabSz="914351" rtl="0" eaLnBrk="1" fontAlgn="auto" latinLnBrk="0" hangingPunct="1">
              <a:lnSpc>
                <a:spcPct val="100000"/>
              </a:lnSpc>
              <a:spcBef>
                <a:spcPct val="20000"/>
              </a:spcBef>
              <a:spcAft>
                <a:spcPts val="0"/>
              </a:spcAft>
              <a:buClrTx/>
              <a:buSzTx/>
              <a:buFont typeface="Arial" pitchFamily="34" charset="0"/>
              <a:buNone/>
              <a:tabLst/>
              <a:defRPr sz="2000" b="1" baseline="0">
                <a:latin typeface="Courier New" pitchFamily="49" charset="0"/>
                <a:cs typeface="Courier New" pitchFamily="49" charset="0"/>
              </a:defRPr>
            </a:lvl1pPr>
            <a:lvl2pPr>
              <a:defRPr sz="2400">
                <a:latin typeface="+mn-lt"/>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err="1" smtClean="0"/>
              <a:t>Use</a:t>
            </a:r>
            <a:r>
              <a:rPr lang="de-DE" dirty="0" smtClean="0"/>
              <a:t> </a:t>
            </a:r>
            <a:r>
              <a:rPr lang="de-DE" dirty="0" err="1" smtClean="0"/>
              <a:t>this</a:t>
            </a:r>
            <a:r>
              <a:rPr lang="de-DE" dirty="0" smtClean="0"/>
              <a:t> </a:t>
            </a:r>
            <a:r>
              <a:rPr lang="de-DE" dirty="0" err="1" smtClean="0"/>
              <a:t>text</a:t>
            </a:r>
            <a:r>
              <a:rPr lang="de-DE" dirty="0" smtClean="0"/>
              <a:t> </a:t>
            </a:r>
            <a:r>
              <a:rPr lang="de-DE" dirty="0" err="1" smtClean="0"/>
              <a:t>area</a:t>
            </a:r>
            <a:r>
              <a:rPr lang="de-DE" dirty="0" smtClean="0"/>
              <a:t> </a:t>
            </a:r>
            <a:r>
              <a:rPr lang="de-DE" dirty="0" err="1" smtClean="0"/>
              <a:t>for</a:t>
            </a:r>
            <a:r>
              <a:rPr lang="de-DE" dirty="0" smtClean="0"/>
              <a:t> </a:t>
            </a:r>
            <a:r>
              <a:rPr lang="de-DE" dirty="0" err="1" smtClean="0"/>
              <a:t>presentation</a:t>
            </a:r>
            <a:r>
              <a:rPr lang="de-DE" dirty="0" smtClean="0"/>
              <a:t> </a:t>
            </a:r>
            <a:r>
              <a:rPr lang="de-DE" dirty="0" err="1" smtClean="0"/>
              <a:t>of</a:t>
            </a:r>
            <a:r>
              <a:rPr lang="de-DE" dirty="0" smtClean="0"/>
              <a:t> </a:t>
            </a:r>
            <a:r>
              <a:rPr lang="de-DE" dirty="0" err="1" smtClean="0"/>
              <a:t>long</a:t>
            </a:r>
            <a:r>
              <a:rPr lang="de-DE" dirty="0" smtClean="0"/>
              <a:t> </a:t>
            </a:r>
            <a:r>
              <a:rPr lang="de-DE" dirty="0" err="1" smtClean="0"/>
              <a:t>source</a:t>
            </a:r>
            <a:r>
              <a:rPr lang="de-DE" dirty="0" smtClean="0"/>
              <a:t> </a:t>
            </a:r>
            <a:r>
              <a:rPr lang="de-DE" dirty="0" err="1" smtClean="0"/>
              <a:t>code</a:t>
            </a:r>
            <a:r>
              <a:rPr lang="de-DE" dirty="0" smtClean="0"/>
              <a:t> </a:t>
            </a:r>
            <a:r>
              <a:rPr lang="de-DE" dirty="0" err="1" smtClean="0"/>
              <a:t>listings</a:t>
            </a:r>
            <a:r>
              <a:rPr lang="de-DE" dirty="0" smtClean="0"/>
              <a:t>.</a:t>
            </a:r>
            <a:br>
              <a:rPr lang="de-DE" dirty="0" smtClean="0"/>
            </a:br>
            <a:r>
              <a:rPr lang="de-DE" dirty="0" smtClean="0"/>
              <a:t/>
            </a:r>
            <a:br>
              <a:rPr lang="de-DE" dirty="0" smtClean="0"/>
            </a:br>
            <a:r>
              <a:rPr lang="de-DE" dirty="0" err="1" smtClean="0"/>
              <a:t>For</a:t>
            </a:r>
            <a:r>
              <a:rPr lang="de-DE" dirty="0" smtClean="0"/>
              <a:t> </a:t>
            </a:r>
            <a:r>
              <a:rPr lang="de-DE" dirty="0" err="1" smtClean="0"/>
              <a:t>highlighting</a:t>
            </a:r>
            <a:r>
              <a:rPr lang="de-DE" dirty="0" smtClean="0"/>
              <a:t> </a:t>
            </a:r>
            <a:r>
              <a:rPr lang="de-DE" dirty="0" err="1" smtClean="0"/>
              <a:t>you</a:t>
            </a:r>
            <a:r>
              <a:rPr lang="de-DE" dirty="0" smtClean="0"/>
              <a:t> </a:t>
            </a:r>
            <a:r>
              <a:rPr lang="de-DE" dirty="0" err="1" smtClean="0"/>
              <a:t>may</a:t>
            </a:r>
            <a:r>
              <a:rPr lang="de-DE" dirty="0" smtClean="0"/>
              <a:t> </a:t>
            </a:r>
            <a:r>
              <a:rPr lang="de-DE" dirty="0" err="1" smtClean="0"/>
              <a:t>use</a:t>
            </a:r>
            <a:r>
              <a:rPr lang="de-DE" dirty="0" smtClean="0"/>
              <a:t> </a:t>
            </a:r>
            <a:r>
              <a:rPr lang="de-DE" dirty="0" err="1" smtClean="0"/>
              <a:t>the</a:t>
            </a:r>
            <a:r>
              <a:rPr lang="de-DE" dirty="0" smtClean="0"/>
              <a:t> </a:t>
            </a:r>
            <a:r>
              <a:rPr lang="de-DE" dirty="0" err="1" smtClean="0"/>
              <a:t>colors</a:t>
            </a:r>
            <a:r>
              <a:rPr lang="de-DE" dirty="0" smtClean="0"/>
              <a:t> </a:t>
            </a:r>
            <a:r>
              <a:rPr lang="de-DE" dirty="0" err="1" smtClean="0"/>
              <a:t>given</a:t>
            </a:r>
            <a:r>
              <a:rPr lang="de-DE" dirty="0" smtClean="0"/>
              <a:t> </a:t>
            </a:r>
            <a:r>
              <a:rPr lang="de-DE" dirty="0" err="1" smtClean="0"/>
              <a:t>by</a:t>
            </a:r>
            <a:r>
              <a:rPr lang="de-DE" dirty="0" smtClean="0"/>
              <a:t> </a:t>
            </a:r>
            <a:r>
              <a:rPr lang="de-DE" dirty="0" err="1" smtClean="0"/>
              <a:t>Eclipse</a:t>
            </a:r>
            <a:r>
              <a:rPr lang="de-DE" dirty="0" smtClean="0"/>
              <a:t>.</a:t>
            </a:r>
            <a:br>
              <a:rPr lang="de-DE" dirty="0" smtClean="0"/>
            </a:br>
            <a:r>
              <a:rPr lang="de-DE" dirty="0" smtClean="0"/>
              <a:t/>
            </a:r>
            <a:br>
              <a:rPr lang="de-DE" dirty="0" smtClean="0"/>
            </a:br>
            <a:r>
              <a:rPr lang="en-US" noProof="0" dirty="0" smtClean="0"/>
              <a:t>Minimum font size for this slide style is 20pt</a:t>
            </a:r>
          </a:p>
        </p:txBody>
      </p:sp>
      <p:sp>
        <p:nvSpPr>
          <p:cNvPr id="7" name="Foliennummernplatzhalter 5"/>
          <p:cNvSpPr>
            <a:spLocks noGrp="1"/>
          </p:cNvSpPr>
          <p:nvPr>
            <p:ph type="sldNum" sz="quarter" idx="4"/>
          </p:nvPr>
        </p:nvSpPr>
        <p:spPr>
          <a:xfrm>
            <a:off x="23367105" y="41626240"/>
            <a:ext cx="6912875" cy="1179119"/>
          </a:xfrm>
          <a:prstGeom prst="rect">
            <a:avLst/>
          </a:prstGeom>
        </p:spPr>
        <p:txBody>
          <a:bodyPr vert="horz" lIns="91435" tIns="45717" rIns="91435" bIns="45717" rtlCol="0" anchor="ctr"/>
          <a:lstStyle>
            <a:lvl1pPr algn="r">
              <a:defRPr sz="1200">
                <a:solidFill>
                  <a:schemeClr val="tx1">
                    <a:tint val="75000"/>
                  </a:schemeClr>
                </a:solidFill>
              </a:defRPr>
            </a:lvl1pPr>
          </a:lstStyle>
          <a:p>
            <a:fld id="{2FB907D6-2AC1-475E-B6BA-A509E46E1BB7}" type="slidenum">
              <a:rPr lang="de-DE" smtClean="0"/>
              <a:pPr/>
              <a:t>‹#›</a:t>
            </a:fld>
            <a:endParaRPr lang="de-DE" dirty="0"/>
          </a:p>
        </p:txBody>
      </p:sp>
      <p:cxnSp>
        <p:nvCxnSpPr>
          <p:cNvPr id="8" name="Gerade Verbindung 7"/>
          <p:cNvCxnSpPr/>
          <p:nvPr userDrawn="1"/>
        </p:nvCxnSpPr>
        <p:spPr>
          <a:xfrm flipH="1">
            <a:off x="1" y="41627922"/>
            <a:ext cx="30279975"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6107938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lorpalette">
    <p:spTree>
      <p:nvGrpSpPr>
        <p:cNvPr id="1" name=""/>
        <p:cNvGrpSpPr/>
        <p:nvPr/>
      </p:nvGrpSpPr>
      <p:grpSpPr>
        <a:xfrm>
          <a:off x="0" y="0"/>
          <a:ext cx="0" cy="0"/>
          <a:chOff x="0" y="0"/>
          <a:chExt cx="0" cy="0"/>
        </a:xfrm>
      </p:grpSpPr>
      <p:sp>
        <p:nvSpPr>
          <p:cNvPr id="21" name="Rechteck 20"/>
          <p:cNvSpPr/>
          <p:nvPr userDrawn="1"/>
        </p:nvSpPr>
        <p:spPr>
          <a:xfrm>
            <a:off x="10537863" y="10098131"/>
            <a:ext cx="4327066" cy="681004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r>
              <a:rPr lang="en-US" noProof="0" dirty="0" err="1" smtClean="0"/>
              <a:t>Lorem</a:t>
            </a:r>
            <a:r>
              <a:rPr lang="de-DE" dirty="0" smtClean="0"/>
              <a:t> </a:t>
            </a:r>
            <a:r>
              <a:rPr lang="de-DE" dirty="0" err="1" smtClean="0"/>
              <a:t>Ipsum</a:t>
            </a:r>
            <a:endParaRPr lang="de-DE" dirty="0"/>
          </a:p>
        </p:txBody>
      </p:sp>
      <p:sp>
        <p:nvSpPr>
          <p:cNvPr id="23" name="Rechteck 22"/>
          <p:cNvSpPr/>
          <p:nvPr userDrawn="1"/>
        </p:nvSpPr>
        <p:spPr>
          <a:xfrm>
            <a:off x="831688" y="10098131"/>
            <a:ext cx="4327066" cy="681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r>
              <a:rPr lang="de-DE" dirty="0" err="1" smtClean="0"/>
              <a:t>Lorem</a:t>
            </a:r>
            <a:r>
              <a:rPr lang="de-DE" dirty="0" smtClean="0"/>
              <a:t> </a:t>
            </a:r>
            <a:r>
              <a:rPr lang="de-DE" dirty="0" err="1" smtClean="0"/>
              <a:t>Ipsum</a:t>
            </a:r>
            <a:endParaRPr lang="de-DE" dirty="0"/>
          </a:p>
        </p:txBody>
      </p:sp>
      <p:sp>
        <p:nvSpPr>
          <p:cNvPr id="25" name="Rechteck 24"/>
          <p:cNvSpPr/>
          <p:nvPr userDrawn="1"/>
        </p:nvSpPr>
        <p:spPr>
          <a:xfrm>
            <a:off x="25097121" y="10098131"/>
            <a:ext cx="4327066" cy="68100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r>
              <a:rPr lang="de-DE" dirty="0" err="1" smtClean="0"/>
              <a:t>Lorem</a:t>
            </a:r>
            <a:r>
              <a:rPr lang="de-DE" dirty="0" smtClean="0"/>
              <a:t> </a:t>
            </a:r>
            <a:r>
              <a:rPr lang="de-DE" dirty="0" err="1" smtClean="0"/>
              <a:t>Ipsum</a:t>
            </a:r>
            <a:endParaRPr lang="de-DE" dirty="0"/>
          </a:p>
        </p:txBody>
      </p:sp>
      <p:sp>
        <p:nvSpPr>
          <p:cNvPr id="26" name="Rechteck 25"/>
          <p:cNvSpPr/>
          <p:nvPr userDrawn="1"/>
        </p:nvSpPr>
        <p:spPr>
          <a:xfrm>
            <a:off x="20244036" y="10098131"/>
            <a:ext cx="4327066" cy="681004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r>
              <a:rPr lang="de-DE" dirty="0" err="1" smtClean="0"/>
              <a:t>Lorem</a:t>
            </a:r>
            <a:r>
              <a:rPr lang="de-DE" dirty="0" smtClean="0"/>
              <a:t> </a:t>
            </a:r>
            <a:r>
              <a:rPr lang="de-DE" dirty="0" err="1" smtClean="0"/>
              <a:t>Ipsum</a:t>
            </a:r>
            <a:endParaRPr lang="de-DE" dirty="0"/>
          </a:p>
        </p:txBody>
      </p:sp>
      <p:sp>
        <p:nvSpPr>
          <p:cNvPr id="27" name="Rechteck 26"/>
          <p:cNvSpPr/>
          <p:nvPr userDrawn="1"/>
        </p:nvSpPr>
        <p:spPr>
          <a:xfrm>
            <a:off x="15390948" y="10098131"/>
            <a:ext cx="4327066" cy="681004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r>
              <a:rPr lang="de-DE" dirty="0" err="1" smtClean="0"/>
              <a:t>Lorem</a:t>
            </a:r>
            <a:r>
              <a:rPr lang="de-DE" dirty="0" smtClean="0"/>
              <a:t> </a:t>
            </a:r>
            <a:r>
              <a:rPr lang="de-DE" dirty="0" err="1" smtClean="0"/>
              <a:t>Ipsum</a:t>
            </a:r>
            <a:endParaRPr lang="de-DE" dirty="0"/>
          </a:p>
        </p:txBody>
      </p:sp>
      <p:sp>
        <p:nvSpPr>
          <p:cNvPr id="28" name="Rechteck 27"/>
          <p:cNvSpPr/>
          <p:nvPr userDrawn="1"/>
        </p:nvSpPr>
        <p:spPr>
          <a:xfrm>
            <a:off x="5684776" y="10098131"/>
            <a:ext cx="4327066" cy="68100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r>
              <a:rPr lang="de-DE" dirty="0" err="1" smtClean="0"/>
              <a:t>Lorem</a:t>
            </a:r>
            <a:r>
              <a:rPr lang="de-DE" dirty="0" smtClean="0"/>
              <a:t> </a:t>
            </a:r>
            <a:r>
              <a:rPr lang="de-DE" dirty="0" err="1" smtClean="0"/>
              <a:t>Ipsum</a:t>
            </a:r>
            <a:endParaRPr lang="de-DE" dirty="0"/>
          </a:p>
        </p:txBody>
      </p:sp>
      <p:sp>
        <p:nvSpPr>
          <p:cNvPr id="29" name="Rechteck 28"/>
          <p:cNvSpPr/>
          <p:nvPr userDrawn="1"/>
        </p:nvSpPr>
        <p:spPr>
          <a:xfrm>
            <a:off x="20247328" y="17738779"/>
            <a:ext cx="4327066" cy="681004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r>
              <a:rPr lang="de-DE" dirty="0" err="1" smtClean="0">
                <a:solidFill>
                  <a:schemeClr val="tx1"/>
                </a:solidFill>
              </a:rPr>
              <a:t>Lorem</a:t>
            </a:r>
            <a:r>
              <a:rPr lang="de-DE" dirty="0" smtClean="0">
                <a:solidFill>
                  <a:schemeClr val="tx1"/>
                </a:solidFill>
              </a:rPr>
              <a:t> </a:t>
            </a:r>
            <a:r>
              <a:rPr lang="de-DE" dirty="0" err="1" smtClean="0">
                <a:solidFill>
                  <a:schemeClr val="tx1"/>
                </a:solidFill>
              </a:rPr>
              <a:t>Ipsum</a:t>
            </a:r>
            <a:endParaRPr lang="de-DE" dirty="0">
              <a:solidFill>
                <a:schemeClr val="tx1"/>
              </a:solidFill>
            </a:endParaRPr>
          </a:p>
        </p:txBody>
      </p:sp>
      <p:sp>
        <p:nvSpPr>
          <p:cNvPr id="30" name="Rechteck 29"/>
          <p:cNvSpPr/>
          <p:nvPr userDrawn="1"/>
        </p:nvSpPr>
        <p:spPr>
          <a:xfrm>
            <a:off x="10541152" y="17738779"/>
            <a:ext cx="4327066" cy="681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r>
              <a:rPr lang="de-DE" dirty="0" err="1" smtClean="0">
                <a:solidFill>
                  <a:schemeClr val="tx1"/>
                </a:solidFill>
              </a:rPr>
              <a:t>Lorem</a:t>
            </a:r>
            <a:r>
              <a:rPr lang="de-DE" dirty="0" smtClean="0">
                <a:solidFill>
                  <a:schemeClr val="tx1"/>
                </a:solidFill>
              </a:rPr>
              <a:t> </a:t>
            </a:r>
            <a:r>
              <a:rPr lang="de-DE" dirty="0" err="1" smtClean="0">
                <a:solidFill>
                  <a:schemeClr val="tx1"/>
                </a:solidFill>
              </a:rPr>
              <a:t>Ipsum</a:t>
            </a:r>
            <a:endParaRPr lang="de-DE" dirty="0">
              <a:solidFill>
                <a:schemeClr val="tx1"/>
              </a:solidFill>
            </a:endParaRPr>
          </a:p>
        </p:txBody>
      </p:sp>
      <p:sp>
        <p:nvSpPr>
          <p:cNvPr id="31" name="Rechteck 30"/>
          <p:cNvSpPr/>
          <p:nvPr userDrawn="1"/>
        </p:nvSpPr>
        <p:spPr>
          <a:xfrm>
            <a:off x="5684772" y="17738779"/>
            <a:ext cx="4327066" cy="68100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r>
              <a:rPr lang="de-DE" dirty="0" err="1" smtClean="0">
                <a:solidFill>
                  <a:schemeClr val="tx1"/>
                </a:solidFill>
              </a:rPr>
              <a:t>Lorem</a:t>
            </a:r>
            <a:r>
              <a:rPr lang="de-DE" dirty="0" smtClean="0">
                <a:solidFill>
                  <a:schemeClr val="tx1"/>
                </a:solidFill>
              </a:rPr>
              <a:t> </a:t>
            </a:r>
            <a:r>
              <a:rPr lang="de-DE" dirty="0" err="1" smtClean="0">
                <a:solidFill>
                  <a:schemeClr val="tx1"/>
                </a:solidFill>
              </a:rPr>
              <a:t>Ipsum</a:t>
            </a:r>
            <a:endParaRPr lang="de-DE" dirty="0">
              <a:solidFill>
                <a:schemeClr val="tx1"/>
              </a:solidFill>
            </a:endParaRPr>
          </a:p>
        </p:txBody>
      </p:sp>
      <p:sp>
        <p:nvSpPr>
          <p:cNvPr id="32" name="Rechteck 31"/>
          <p:cNvSpPr/>
          <p:nvPr userDrawn="1"/>
        </p:nvSpPr>
        <p:spPr>
          <a:xfrm>
            <a:off x="831688" y="17738779"/>
            <a:ext cx="4327066" cy="681004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r>
              <a:rPr lang="de-DE" dirty="0" err="1" smtClean="0">
                <a:solidFill>
                  <a:schemeClr val="tx1"/>
                </a:solidFill>
              </a:rPr>
              <a:t>Lorem</a:t>
            </a:r>
            <a:r>
              <a:rPr lang="de-DE" dirty="0" smtClean="0">
                <a:solidFill>
                  <a:schemeClr val="tx1"/>
                </a:solidFill>
              </a:rPr>
              <a:t> </a:t>
            </a:r>
            <a:r>
              <a:rPr lang="de-DE" dirty="0" err="1" smtClean="0">
                <a:solidFill>
                  <a:schemeClr val="tx1"/>
                </a:solidFill>
              </a:rPr>
              <a:t>Ipsum</a:t>
            </a:r>
            <a:endParaRPr lang="de-DE" dirty="0">
              <a:solidFill>
                <a:schemeClr val="tx1"/>
              </a:solidFill>
            </a:endParaRPr>
          </a:p>
        </p:txBody>
      </p:sp>
      <p:sp>
        <p:nvSpPr>
          <p:cNvPr id="33" name="Rechteck 32"/>
          <p:cNvSpPr/>
          <p:nvPr userDrawn="1"/>
        </p:nvSpPr>
        <p:spPr>
          <a:xfrm>
            <a:off x="25100415" y="17738779"/>
            <a:ext cx="4327066" cy="681004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r>
              <a:rPr lang="de-DE" dirty="0" err="1" smtClean="0">
                <a:solidFill>
                  <a:schemeClr val="tx1"/>
                </a:solidFill>
              </a:rPr>
              <a:t>Lorem</a:t>
            </a:r>
            <a:r>
              <a:rPr lang="de-DE" dirty="0" smtClean="0">
                <a:solidFill>
                  <a:schemeClr val="tx1"/>
                </a:solidFill>
              </a:rPr>
              <a:t> </a:t>
            </a:r>
            <a:r>
              <a:rPr lang="de-DE" dirty="0" err="1" smtClean="0">
                <a:solidFill>
                  <a:schemeClr val="tx1"/>
                </a:solidFill>
              </a:rPr>
              <a:t>Ipsum</a:t>
            </a:r>
            <a:endParaRPr lang="de-DE" dirty="0">
              <a:solidFill>
                <a:schemeClr val="tx1"/>
              </a:solidFill>
            </a:endParaRPr>
          </a:p>
        </p:txBody>
      </p:sp>
      <p:sp>
        <p:nvSpPr>
          <p:cNvPr id="34" name="Rechteck 33"/>
          <p:cNvSpPr/>
          <p:nvPr userDrawn="1"/>
        </p:nvSpPr>
        <p:spPr>
          <a:xfrm>
            <a:off x="15394240" y="17738779"/>
            <a:ext cx="4327066" cy="68100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r>
              <a:rPr lang="de-DE" dirty="0" err="1" smtClean="0">
                <a:solidFill>
                  <a:schemeClr val="tx1"/>
                </a:solidFill>
              </a:rPr>
              <a:t>Lorem</a:t>
            </a:r>
            <a:r>
              <a:rPr lang="de-DE" dirty="0" smtClean="0">
                <a:solidFill>
                  <a:schemeClr val="tx1"/>
                </a:solidFill>
              </a:rPr>
              <a:t> </a:t>
            </a:r>
            <a:r>
              <a:rPr lang="de-DE" dirty="0" err="1" smtClean="0">
                <a:solidFill>
                  <a:schemeClr val="tx1"/>
                </a:solidFill>
              </a:rPr>
              <a:t>Ipsum</a:t>
            </a:r>
            <a:endParaRPr lang="de-DE" dirty="0">
              <a:solidFill>
                <a:schemeClr val="tx1"/>
              </a:solidFill>
            </a:endParaRPr>
          </a:p>
        </p:txBody>
      </p:sp>
      <p:sp>
        <p:nvSpPr>
          <p:cNvPr id="2" name="Textfeld 1"/>
          <p:cNvSpPr txBox="1"/>
          <p:nvPr userDrawn="1"/>
        </p:nvSpPr>
        <p:spPr>
          <a:xfrm>
            <a:off x="830597" y="25447734"/>
            <a:ext cx="28618782" cy="1200329"/>
          </a:xfrm>
          <a:prstGeom prst="rect">
            <a:avLst/>
          </a:prstGeom>
          <a:noFill/>
        </p:spPr>
        <p:txBody>
          <a:bodyPr wrap="square" rtlCol="0">
            <a:spAutoFit/>
          </a:bodyPr>
          <a:lstStyle/>
          <a:p>
            <a:r>
              <a:rPr lang="en-US" noProof="0" dirty="0" smtClean="0"/>
              <a:t>Normal</a:t>
            </a:r>
            <a:r>
              <a:rPr lang="en-US" baseline="0" noProof="0" dirty="0" smtClean="0"/>
              <a:t> </a:t>
            </a:r>
            <a:r>
              <a:rPr lang="en-US" noProof="0" dirty="0" smtClean="0"/>
              <a:t>text</a:t>
            </a:r>
            <a:r>
              <a:rPr lang="en-US" baseline="0" noProof="0" dirty="0" smtClean="0"/>
              <a:t>  h</a:t>
            </a:r>
            <a:r>
              <a:rPr lang="en-US" noProof="0" dirty="0" smtClean="0"/>
              <a:t>ighlighting color:</a:t>
            </a:r>
          </a:p>
          <a:p>
            <a:endParaRPr lang="en-US" noProof="0" dirty="0" smtClean="0"/>
          </a:p>
          <a:p>
            <a:endParaRPr lang="en-US" noProof="0" dirty="0" smtClean="0"/>
          </a:p>
          <a:p>
            <a:r>
              <a:rPr lang="en-US" noProof="0" dirty="0" smtClean="0"/>
              <a:t>Text</a:t>
            </a:r>
            <a:r>
              <a:rPr lang="en-US" baseline="0" noProof="0" dirty="0" smtClean="0"/>
              <a:t> color in colored blocks:</a:t>
            </a:r>
          </a:p>
        </p:txBody>
      </p:sp>
      <p:sp>
        <p:nvSpPr>
          <p:cNvPr id="3" name="Rechteck 2"/>
          <p:cNvSpPr/>
          <p:nvPr userDrawn="1"/>
        </p:nvSpPr>
        <p:spPr>
          <a:xfrm>
            <a:off x="12335327" y="25531481"/>
            <a:ext cx="17088857" cy="396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p:cNvSpPr/>
          <p:nvPr userDrawn="1"/>
        </p:nvSpPr>
        <p:spPr>
          <a:xfrm>
            <a:off x="12280214" y="29492774"/>
            <a:ext cx="17169166" cy="35955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baseline="0" dirty="0" smtClean="0"/>
          </a:p>
        </p:txBody>
      </p:sp>
      <p:sp>
        <p:nvSpPr>
          <p:cNvPr id="18" name="Fußzeilenplatzhalter 4"/>
          <p:cNvSpPr>
            <a:spLocks noGrp="1"/>
          </p:cNvSpPr>
          <p:nvPr>
            <p:ph type="ftr" sz="quarter" idx="3"/>
          </p:nvPr>
        </p:nvSpPr>
        <p:spPr>
          <a:xfrm>
            <a:off x="12280216" y="41626224"/>
            <a:ext cx="5719551" cy="1179126"/>
          </a:xfrm>
          <a:prstGeom prst="rect">
            <a:avLst/>
          </a:prstGeom>
        </p:spPr>
        <p:txBody>
          <a:bodyPr vert="horz" lIns="91435" tIns="45717" rIns="91435" bIns="45717" rtlCol="0" anchor="ctr"/>
          <a:lstStyle>
            <a:lvl1pPr algn="ctr">
              <a:defRPr sz="1200">
                <a:solidFill>
                  <a:schemeClr val="tx1">
                    <a:tint val="75000"/>
                  </a:schemeClr>
                </a:solidFill>
              </a:defRPr>
            </a:lvl1pPr>
          </a:lstStyle>
          <a:p>
            <a:r>
              <a:rPr lang="en-US" noProof="0" dirty="0" smtClean="0"/>
              <a:t>Presenter</a:t>
            </a:r>
            <a:endParaRPr lang="en-US" noProof="0" dirty="0"/>
          </a:p>
        </p:txBody>
      </p:sp>
      <p:sp>
        <p:nvSpPr>
          <p:cNvPr id="39" name="Textfeld 38"/>
          <p:cNvSpPr txBox="1"/>
          <p:nvPr userDrawn="1"/>
        </p:nvSpPr>
        <p:spPr>
          <a:xfrm>
            <a:off x="6002569" y="7875524"/>
            <a:ext cx="791617" cy="248907"/>
          </a:xfrm>
          <a:prstGeom prst="rect">
            <a:avLst/>
          </a:prstGeom>
          <a:noFill/>
        </p:spPr>
        <p:txBody>
          <a:bodyPr wrap="square" lIns="48381" tIns="24190" rIns="48381" bIns="24190" rtlCol="0" anchor="b">
            <a:spAutoFit/>
          </a:bodyPr>
          <a:lstStyle/>
          <a:p>
            <a:r>
              <a:rPr lang="de-DE" sz="1300" b="0" i="0" dirty="0" smtClean="0">
                <a:solidFill>
                  <a:schemeClr val="tx2"/>
                </a:solidFill>
                <a:effectLst/>
                <a:latin typeface="Arial"/>
                <a:cs typeface="Arial"/>
              </a:rPr>
              <a:t>►</a:t>
            </a:r>
            <a:endParaRPr lang="de-DE" sz="1300" b="0" i="0" dirty="0">
              <a:solidFill>
                <a:schemeClr val="tx2"/>
              </a:solidFill>
              <a:effectLst/>
            </a:endParaRPr>
          </a:p>
        </p:txBody>
      </p:sp>
      <p:sp>
        <p:nvSpPr>
          <p:cNvPr id="5" name="Textfeld 4"/>
          <p:cNvSpPr txBox="1"/>
          <p:nvPr userDrawn="1"/>
        </p:nvSpPr>
        <p:spPr>
          <a:xfrm>
            <a:off x="1429890" y="6159442"/>
            <a:ext cx="4670365" cy="353943"/>
          </a:xfrm>
          <a:prstGeom prst="rect">
            <a:avLst/>
          </a:prstGeom>
          <a:noFill/>
        </p:spPr>
        <p:txBody>
          <a:bodyPr wrap="square" rtlCol="0">
            <a:spAutoFit/>
          </a:bodyPr>
          <a:lstStyle/>
          <a:p>
            <a:pPr algn="r"/>
            <a:r>
              <a:rPr lang="de-DE" sz="1700" dirty="0" smtClean="0">
                <a:solidFill>
                  <a:schemeClr val="tx2"/>
                </a:solidFill>
              </a:rPr>
              <a:t>Chapter</a:t>
            </a:r>
            <a:endParaRPr lang="de-DE" sz="1700" dirty="0">
              <a:solidFill>
                <a:schemeClr val="tx2"/>
              </a:solidFill>
            </a:endParaRPr>
          </a:p>
        </p:txBody>
      </p:sp>
      <p:sp>
        <p:nvSpPr>
          <p:cNvPr id="7" name="Textfeld 6"/>
          <p:cNvSpPr txBox="1"/>
          <p:nvPr userDrawn="1"/>
        </p:nvSpPr>
        <p:spPr>
          <a:xfrm>
            <a:off x="6912878" y="8489144"/>
            <a:ext cx="21977202" cy="769441"/>
          </a:xfrm>
          <a:prstGeom prst="rect">
            <a:avLst/>
          </a:prstGeom>
          <a:noFill/>
        </p:spPr>
        <p:txBody>
          <a:bodyPr wrap="square" rtlCol="0" anchor="b">
            <a:spAutoFit/>
          </a:bodyPr>
          <a:lstStyle/>
          <a:p>
            <a:r>
              <a:rPr lang="de-DE" sz="4400" dirty="0" smtClean="0">
                <a:solidFill>
                  <a:schemeClr val="tx2"/>
                </a:solidFill>
              </a:rPr>
              <a:t>Slide Title</a:t>
            </a:r>
            <a:endParaRPr lang="de-DE" sz="4400" dirty="0">
              <a:solidFill>
                <a:schemeClr val="tx2"/>
              </a:solidFill>
            </a:endParaRPr>
          </a:p>
        </p:txBody>
      </p:sp>
      <p:sp>
        <p:nvSpPr>
          <p:cNvPr id="41" name="Foliennummernplatzhalter 5"/>
          <p:cNvSpPr>
            <a:spLocks noGrp="1"/>
          </p:cNvSpPr>
          <p:nvPr>
            <p:ph type="sldNum" sz="quarter" idx="4"/>
          </p:nvPr>
        </p:nvSpPr>
        <p:spPr>
          <a:xfrm>
            <a:off x="23367105" y="41626240"/>
            <a:ext cx="6912875" cy="1179119"/>
          </a:xfrm>
          <a:prstGeom prst="rect">
            <a:avLst/>
          </a:prstGeom>
        </p:spPr>
        <p:txBody>
          <a:bodyPr vert="horz" lIns="91435" tIns="45717" rIns="91435" bIns="45717" rtlCol="0" anchor="ctr"/>
          <a:lstStyle>
            <a:lvl1pPr algn="r">
              <a:defRPr sz="1200">
                <a:solidFill>
                  <a:schemeClr val="tx1">
                    <a:tint val="75000"/>
                  </a:schemeClr>
                </a:solidFill>
              </a:defRPr>
            </a:lvl1pPr>
          </a:lstStyle>
          <a:p>
            <a:fld id="{2FB907D6-2AC1-475E-B6BA-A509E46E1BB7}" type="slidenum">
              <a:rPr lang="de-DE" smtClean="0"/>
              <a:pPr/>
              <a:t>‹#›</a:t>
            </a:fld>
            <a:endParaRPr lang="de-DE" dirty="0"/>
          </a:p>
        </p:txBody>
      </p:sp>
      <p:cxnSp>
        <p:nvCxnSpPr>
          <p:cNvPr id="38" name="Gerade Verbindung 37"/>
          <p:cNvCxnSpPr/>
          <p:nvPr userDrawn="1"/>
        </p:nvCxnSpPr>
        <p:spPr>
          <a:xfrm flipH="1">
            <a:off x="1" y="33540769"/>
            <a:ext cx="30279975"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userDrawn="1"/>
        </p:nvCxnSpPr>
        <p:spPr>
          <a:xfrm rot="10800000" flipH="1">
            <a:off x="-3364" y="9264587"/>
            <a:ext cx="30279975"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7507494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Welcome">
    <p:spTree>
      <p:nvGrpSpPr>
        <p:cNvPr id="1" name=""/>
        <p:cNvGrpSpPr/>
        <p:nvPr/>
      </p:nvGrpSpPr>
      <p:grpSpPr>
        <a:xfrm>
          <a:off x="0" y="0"/>
          <a:ext cx="0" cy="0"/>
          <a:chOff x="0" y="0"/>
          <a:chExt cx="0" cy="0"/>
        </a:xfrm>
      </p:grpSpPr>
      <p:sp>
        <p:nvSpPr>
          <p:cNvPr id="22" name="Rechteck 21"/>
          <p:cNvSpPr/>
          <p:nvPr userDrawn="1"/>
        </p:nvSpPr>
        <p:spPr>
          <a:xfrm>
            <a:off x="1" y="33540769"/>
            <a:ext cx="30279975" cy="926458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7" name="Rechteck 16"/>
          <p:cNvSpPr/>
          <p:nvPr userDrawn="1"/>
        </p:nvSpPr>
        <p:spPr>
          <a:xfrm>
            <a:off x="1" y="-3"/>
            <a:ext cx="30279975" cy="926458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5" name="Textfeld 4"/>
          <p:cNvSpPr txBox="1"/>
          <p:nvPr userDrawn="1"/>
        </p:nvSpPr>
        <p:spPr>
          <a:xfrm>
            <a:off x="1429888" y="9264581"/>
            <a:ext cx="10965980" cy="8095367"/>
          </a:xfrm>
          <a:prstGeom prst="rect">
            <a:avLst/>
          </a:prstGeom>
          <a:noFill/>
        </p:spPr>
        <p:txBody>
          <a:bodyPr wrap="square" rtlCol="0" anchor="ctr" anchorCtr="0">
            <a:noAutofit/>
          </a:bodyPr>
          <a:lstStyle/>
          <a:p>
            <a:r>
              <a:rPr lang="en-US" sz="6000" noProof="0" dirty="0" smtClean="0">
                <a:solidFill>
                  <a:schemeClr val="bg2">
                    <a:lumMod val="40000"/>
                    <a:lumOff val="60000"/>
                  </a:schemeClr>
                </a:solidFill>
                <a:latin typeface="+mj-lt"/>
                <a:cs typeface="Aharoni" pitchFamily="2" charset="-79"/>
              </a:rPr>
              <a:t>Welcome</a:t>
            </a:r>
            <a:endParaRPr lang="en-US" sz="6600" noProof="0" dirty="0">
              <a:solidFill>
                <a:schemeClr val="bg2">
                  <a:lumMod val="40000"/>
                  <a:lumOff val="60000"/>
                </a:schemeClr>
              </a:solidFill>
              <a:latin typeface="+mj-lt"/>
              <a:cs typeface="Aharoni" pitchFamily="2" charset="-79"/>
            </a:endParaRPr>
          </a:p>
        </p:txBody>
      </p:sp>
      <p:grpSp>
        <p:nvGrpSpPr>
          <p:cNvPr id="2" name="Gruppieren 1"/>
          <p:cNvGrpSpPr/>
          <p:nvPr userDrawn="1"/>
        </p:nvGrpSpPr>
        <p:grpSpPr>
          <a:xfrm>
            <a:off x="20371486" y="36109227"/>
            <a:ext cx="9573453" cy="3046720"/>
            <a:chOff x="6151817" y="5785190"/>
            <a:chExt cx="2891008" cy="488126"/>
          </a:xfrm>
        </p:grpSpPr>
        <p:pic>
          <p:nvPicPr>
            <p:cNvPr id="7" name="Grafik 6" descr="bit.gif"/>
            <p:cNvPicPr>
              <a:picLocks noChangeAspect="1"/>
            </p:cNvPicPr>
            <p:nvPr userDrawn="1"/>
          </p:nvPicPr>
          <p:blipFill>
            <a:blip r:embed="rId2" cstate="print"/>
            <a:stretch>
              <a:fillRect/>
            </a:stretch>
          </p:blipFill>
          <p:spPr>
            <a:xfrm>
              <a:off x="8172400" y="5785190"/>
              <a:ext cx="870425" cy="488126"/>
            </a:xfrm>
            <a:prstGeom prst="rect">
              <a:avLst/>
            </a:prstGeom>
            <a:ln w="31750">
              <a:solidFill>
                <a:schemeClr val="tx1"/>
              </a:solidFill>
            </a:ln>
            <a:effectLst>
              <a:reflection blurRad="50800" stA="61000" endPos="52000" dir="5400000" sy="-100000" algn="bl" rotWithShape="0"/>
            </a:effectLst>
          </p:spPr>
        </p:pic>
        <p:pic>
          <p:nvPicPr>
            <p:cNvPr id="8" name="Picture 2"/>
            <p:cNvPicPr>
              <a:picLocks noChangeAspect="1" noChangeArrowheads="1"/>
            </p:cNvPicPr>
            <p:nvPr userDrawn="1"/>
          </p:nvPicPr>
          <p:blipFill>
            <a:blip r:embed="rId3" cstate="print"/>
            <a:srcRect/>
            <a:stretch>
              <a:fillRect/>
            </a:stretch>
          </p:blipFill>
          <p:spPr bwMode="auto">
            <a:xfrm>
              <a:off x="6151817" y="5785190"/>
              <a:ext cx="1978250" cy="488126"/>
            </a:xfrm>
            <a:prstGeom prst="rect">
              <a:avLst/>
            </a:prstGeom>
            <a:noFill/>
            <a:ln w="31750">
              <a:solidFill>
                <a:schemeClr val="tx1"/>
              </a:solidFill>
              <a:miter lim="800000"/>
              <a:headEnd/>
              <a:tailEnd/>
            </a:ln>
            <a:effectLst>
              <a:reflection blurRad="50800" stA="61000" endPos="52000" dir="5400000" sy="-100000" algn="bl" rotWithShape="0"/>
            </a:effectLst>
          </p:spPr>
        </p:pic>
      </p:grpSp>
      <p:sp>
        <p:nvSpPr>
          <p:cNvPr id="15" name="Textfeld 14"/>
          <p:cNvSpPr txBox="1"/>
          <p:nvPr userDrawn="1"/>
        </p:nvSpPr>
        <p:spPr>
          <a:xfrm>
            <a:off x="12395867" y="25445406"/>
            <a:ext cx="16454223" cy="7817918"/>
          </a:xfrm>
          <a:prstGeom prst="rect">
            <a:avLst/>
          </a:prstGeom>
          <a:noFill/>
        </p:spPr>
        <p:txBody>
          <a:bodyPr wrap="square" rtlCol="0" anchor="ctr" anchorCtr="0">
            <a:noAutofit/>
          </a:bodyPr>
          <a:lstStyle/>
          <a:p>
            <a:r>
              <a:rPr lang="de-DE" sz="6000" noProof="0" dirty="0" smtClean="0">
                <a:solidFill>
                  <a:schemeClr val="bg2">
                    <a:lumMod val="40000"/>
                    <a:lumOff val="60000"/>
                  </a:schemeClr>
                </a:solidFill>
                <a:latin typeface="+mj-lt"/>
                <a:cs typeface="Aharoni" pitchFamily="2" charset="-79"/>
              </a:rPr>
              <a:t>Welcome Text</a:t>
            </a:r>
            <a:endParaRPr lang="de-DE" sz="6000" dirty="0">
              <a:solidFill>
                <a:schemeClr val="bg2">
                  <a:lumMod val="40000"/>
                  <a:lumOff val="60000"/>
                </a:schemeClr>
              </a:solidFill>
              <a:latin typeface="+mj-lt"/>
              <a:cs typeface="Aharoni" pitchFamily="2" charset="-79"/>
            </a:endParaRPr>
          </a:p>
        </p:txBody>
      </p:sp>
    </p:spTree>
    <p:extLst>
      <p:ext uri="{BB962C8B-B14F-4D97-AF65-F5344CB8AC3E}">
        <p14:creationId xmlns="" xmlns:p14="http://schemas.microsoft.com/office/powerpoint/2010/main" val="310324327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6912881" y="25445406"/>
            <a:ext cx="21937209" cy="8095373"/>
          </a:xfrm>
          <a:prstGeom prst="rect">
            <a:avLst/>
          </a:prstGeom>
        </p:spPr>
        <p:txBody>
          <a:bodyPr lIns="91435" tIns="45717" rIns="91435" bIns="45717" anchor="ctr"/>
          <a:lstStyle>
            <a:lvl1pPr marL="0" indent="0" algn="r">
              <a:buNone/>
              <a:defRPr baseline="0">
                <a:solidFill>
                  <a:schemeClr val="bg2">
                    <a:lumMod val="40000"/>
                    <a:lumOff val="60000"/>
                  </a:schemeClr>
                </a:solidFill>
                <a:latin typeface="+mn-lt"/>
              </a:defRPr>
            </a:lvl1pPr>
            <a:lvl2pPr marL="457175" indent="0" algn="ctr">
              <a:buNone/>
              <a:defRPr>
                <a:solidFill>
                  <a:schemeClr val="tx1">
                    <a:tint val="75000"/>
                  </a:schemeClr>
                </a:solidFill>
              </a:defRPr>
            </a:lvl2pPr>
            <a:lvl3pPr marL="914351" indent="0" algn="ctr">
              <a:buNone/>
              <a:defRPr>
                <a:solidFill>
                  <a:schemeClr val="tx1">
                    <a:tint val="75000"/>
                  </a:schemeClr>
                </a:solidFill>
              </a:defRPr>
            </a:lvl3pPr>
            <a:lvl4pPr marL="1371526" indent="0" algn="ctr">
              <a:buNone/>
              <a:defRPr>
                <a:solidFill>
                  <a:schemeClr val="tx1">
                    <a:tint val="75000"/>
                  </a:schemeClr>
                </a:solidFill>
              </a:defRPr>
            </a:lvl4pPr>
            <a:lvl5pPr marL="1828701" indent="0" algn="ctr">
              <a:buNone/>
              <a:defRPr>
                <a:solidFill>
                  <a:schemeClr val="tx1">
                    <a:tint val="75000"/>
                  </a:schemeClr>
                </a:solidFill>
              </a:defRPr>
            </a:lvl5pPr>
            <a:lvl6pPr marL="2285877" indent="0" algn="ctr">
              <a:buNone/>
              <a:defRPr>
                <a:solidFill>
                  <a:schemeClr val="tx1">
                    <a:tint val="75000"/>
                  </a:schemeClr>
                </a:solidFill>
              </a:defRPr>
            </a:lvl6pPr>
            <a:lvl7pPr marL="2743052" indent="0" algn="ctr">
              <a:buNone/>
              <a:defRPr>
                <a:solidFill>
                  <a:schemeClr val="tx1">
                    <a:tint val="75000"/>
                  </a:schemeClr>
                </a:solidFill>
              </a:defRPr>
            </a:lvl7pPr>
            <a:lvl8pPr marL="3200227" indent="0" algn="ctr">
              <a:buNone/>
              <a:defRPr>
                <a:solidFill>
                  <a:schemeClr val="tx1">
                    <a:tint val="75000"/>
                  </a:schemeClr>
                </a:solidFill>
              </a:defRPr>
            </a:lvl8pPr>
            <a:lvl9pPr marL="3657403" indent="0" algn="ctr">
              <a:buNone/>
              <a:defRPr>
                <a:solidFill>
                  <a:schemeClr val="tx1">
                    <a:tint val="75000"/>
                  </a:schemeClr>
                </a:solidFill>
              </a:defRPr>
            </a:lvl9pPr>
          </a:lstStyle>
          <a:p>
            <a:r>
              <a:rPr lang="de-DE" dirty="0" err="1" smtClean="0"/>
              <a:t>Presentation</a:t>
            </a:r>
            <a:r>
              <a:rPr lang="de-DE" dirty="0" smtClean="0"/>
              <a:t> Title</a:t>
            </a:r>
          </a:p>
        </p:txBody>
      </p:sp>
      <p:sp>
        <p:nvSpPr>
          <p:cNvPr id="4" name="Textplatzhalter 3"/>
          <p:cNvSpPr>
            <a:spLocks noGrp="1"/>
          </p:cNvSpPr>
          <p:nvPr>
            <p:ph type="body" sz="quarter" idx="10" hasCustomPrompt="1"/>
          </p:nvPr>
        </p:nvSpPr>
        <p:spPr>
          <a:xfrm>
            <a:off x="17884113" y="23414127"/>
            <a:ext cx="10965977" cy="2031276"/>
          </a:xfrm>
          <a:prstGeom prst="rect">
            <a:avLst/>
          </a:prstGeom>
        </p:spPr>
        <p:txBody>
          <a:bodyPr/>
          <a:lstStyle>
            <a:lvl1pPr algn="r">
              <a:defRPr lang="de-DE" sz="1800" i="1" kern="1200" baseline="0" smtClean="0">
                <a:solidFill>
                  <a:schemeClr val="bg2">
                    <a:lumMod val="40000"/>
                    <a:lumOff val="60000"/>
                  </a:schemeClr>
                </a:solidFill>
                <a:latin typeface="+mn-lt"/>
                <a:ea typeface="+mn-ea"/>
                <a:cs typeface="+mn-cs"/>
              </a:defRPr>
            </a:lvl1pPr>
          </a:lstStyle>
          <a:p>
            <a:pPr lvl="0"/>
            <a:r>
              <a:rPr lang="de-DE" dirty="0" err="1" smtClean="0"/>
              <a:t>Presenters</a:t>
            </a:r>
            <a:r>
              <a:rPr lang="de-DE" dirty="0" smtClean="0"/>
              <a:t> Name</a:t>
            </a:r>
            <a:endParaRPr lang="de-DE" dirty="0"/>
          </a:p>
        </p:txBody>
      </p:sp>
      <p:grpSp>
        <p:nvGrpSpPr>
          <p:cNvPr id="8" name="Gruppieren 7"/>
          <p:cNvGrpSpPr/>
          <p:nvPr userDrawn="1"/>
        </p:nvGrpSpPr>
        <p:grpSpPr>
          <a:xfrm>
            <a:off x="20371486" y="36109227"/>
            <a:ext cx="9573453" cy="3046720"/>
            <a:chOff x="6151817" y="5785190"/>
            <a:chExt cx="2891008" cy="488126"/>
          </a:xfrm>
        </p:grpSpPr>
        <p:pic>
          <p:nvPicPr>
            <p:cNvPr id="10" name="Grafik 9" descr="bit.gif"/>
            <p:cNvPicPr>
              <a:picLocks noChangeAspect="1"/>
            </p:cNvPicPr>
            <p:nvPr userDrawn="1"/>
          </p:nvPicPr>
          <p:blipFill>
            <a:blip r:embed="rId2" cstate="print"/>
            <a:stretch>
              <a:fillRect/>
            </a:stretch>
          </p:blipFill>
          <p:spPr>
            <a:xfrm>
              <a:off x="8172400" y="5785190"/>
              <a:ext cx="870425" cy="488126"/>
            </a:xfrm>
            <a:prstGeom prst="rect">
              <a:avLst/>
            </a:prstGeom>
            <a:ln w="31750">
              <a:solidFill>
                <a:schemeClr val="tx1"/>
              </a:solidFill>
            </a:ln>
            <a:effectLst>
              <a:reflection blurRad="50800" stA="61000" endPos="52000" dir="5400000" sy="-100000" algn="bl" rotWithShape="0"/>
            </a:effectLst>
          </p:spPr>
        </p:pic>
        <p:pic>
          <p:nvPicPr>
            <p:cNvPr id="12" name="Picture 2"/>
            <p:cNvPicPr>
              <a:picLocks noChangeAspect="1" noChangeArrowheads="1"/>
            </p:cNvPicPr>
            <p:nvPr userDrawn="1"/>
          </p:nvPicPr>
          <p:blipFill>
            <a:blip r:embed="rId3" cstate="print"/>
            <a:srcRect/>
            <a:stretch>
              <a:fillRect/>
            </a:stretch>
          </p:blipFill>
          <p:spPr bwMode="auto">
            <a:xfrm>
              <a:off x="6151817" y="5785190"/>
              <a:ext cx="1978250" cy="488126"/>
            </a:xfrm>
            <a:prstGeom prst="rect">
              <a:avLst/>
            </a:prstGeom>
            <a:noFill/>
            <a:ln w="31750">
              <a:solidFill>
                <a:schemeClr val="tx1"/>
              </a:solidFill>
              <a:miter lim="800000"/>
              <a:headEnd/>
              <a:tailEnd/>
            </a:ln>
            <a:effectLst>
              <a:reflection blurRad="50800" stA="61000" endPos="52000" dir="5400000" sy="-100000" algn="bl" rotWithShape="0"/>
            </a:effectLst>
          </p:spPr>
        </p:pic>
      </p:grpSp>
      <p:sp>
        <p:nvSpPr>
          <p:cNvPr id="14" name="Textfeld 13"/>
          <p:cNvSpPr txBox="1"/>
          <p:nvPr userDrawn="1"/>
        </p:nvSpPr>
        <p:spPr>
          <a:xfrm>
            <a:off x="1429890" y="9264590"/>
            <a:ext cx="16454223" cy="8055726"/>
          </a:xfrm>
          <a:prstGeom prst="rect">
            <a:avLst/>
          </a:prstGeom>
          <a:noFill/>
        </p:spPr>
        <p:txBody>
          <a:bodyPr wrap="square" rtlCol="0" anchor="ctr" anchorCtr="0">
            <a:noAutofit/>
          </a:bodyPr>
          <a:lstStyle/>
          <a:p>
            <a:r>
              <a:rPr lang="de-DE" sz="4400" dirty="0" smtClean="0">
                <a:solidFill>
                  <a:schemeClr val="bg2">
                    <a:lumMod val="20000"/>
                    <a:lumOff val="80000"/>
                  </a:schemeClr>
                </a:solidFill>
              </a:rPr>
              <a:t>&lt;</a:t>
            </a:r>
            <a:r>
              <a:rPr lang="de-DE" sz="4400" dirty="0" err="1" smtClean="0">
                <a:solidFill>
                  <a:schemeClr val="bg2">
                    <a:lumMod val="20000"/>
                    <a:lumOff val="80000"/>
                  </a:schemeClr>
                </a:solidFill>
              </a:rPr>
              <a:t>Lecture</a:t>
            </a:r>
            <a:r>
              <a:rPr lang="de-DE" sz="4400" baseline="0" dirty="0" smtClean="0">
                <a:solidFill>
                  <a:schemeClr val="bg2">
                    <a:lumMod val="20000"/>
                    <a:lumOff val="80000"/>
                  </a:schemeClr>
                </a:solidFill>
              </a:rPr>
              <a:t> &gt;</a:t>
            </a:r>
            <a:endParaRPr lang="en-US" sz="4400" noProof="0" dirty="0">
              <a:solidFill>
                <a:schemeClr val="bg2">
                  <a:lumMod val="20000"/>
                  <a:lumOff val="80000"/>
                </a:schemeClr>
              </a:solidFill>
              <a:latin typeface="+mj-lt"/>
              <a:cs typeface="Aharoni" pitchFamily="2" charset="-79"/>
            </a:endParaRPr>
          </a:p>
        </p:txBody>
      </p:sp>
    </p:spTree>
    <p:extLst>
      <p:ext uri="{BB962C8B-B14F-4D97-AF65-F5344CB8AC3E}">
        <p14:creationId xmlns="" xmlns:p14="http://schemas.microsoft.com/office/powerpoint/2010/main" val="312649395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rmal Text">
    <p:spTree>
      <p:nvGrpSpPr>
        <p:cNvPr id="1" name=""/>
        <p:cNvGrpSpPr/>
        <p:nvPr/>
      </p:nvGrpSpPr>
      <p:grpSpPr>
        <a:xfrm>
          <a:off x="0" y="0"/>
          <a:ext cx="0" cy="0"/>
          <a:chOff x="0" y="0"/>
          <a:chExt cx="0" cy="0"/>
        </a:xfrm>
      </p:grpSpPr>
      <p:sp>
        <p:nvSpPr>
          <p:cNvPr id="12" name="Inhaltsplatzhalter 2"/>
          <p:cNvSpPr>
            <a:spLocks noGrp="1"/>
          </p:cNvSpPr>
          <p:nvPr>
            <p:ph sz="half" idx="1" hasCustomPrompt="1"/>
          </p:nvPr>
        </p:nvSpPr>
        <p:spPr>
          <a:xfrm>
            <a:off x="1429887" y="9264590"/>
            <a:ext cx="27420203" cy="24276182"/>
          </a:xfrm>
          <a:prstGeom prst="rect">
            <a:avLst/>
          </a:prstGeom>
        </p:spPr>
        <p:txBody>
          <a:bodyPr lIns="91435" tIns="45717" rIns="91435" bIns="45717" anchor="t"/>
          <a:lstStyle>
            <a:lvl1pPr>
              <a:defRPr sz="3200" baseline="0">
                <a:solidFill>
                  <a:schemeClr val="bg2">
                    <a:lumMod val="20000"/>
                    <a:lumOff val="80000"/>
                  </a:schemeClr>
                </a:solidFill>
                <a:latin typeface="+mn-lt"/>
              </a:defRPr>
            </a:lvl1pPr>
            <a:lvl2pPr>
              <a:defRPr sz="3000">
                <a:solidFill>
                  <a:schemeClr val="bg2">
                    <a:lumMod val="20000"/>
                    <a:lumOff val="80000"/>
                  </a:schemeClr>
                </a:solidFill>
                <a:latin typeface="+mn-lt"/>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err="1" smtClean="0"/>
              <a:t>Use</a:t>
            </a:r>
            <a:r>
              <a:rPr lang="de-DE" dirty="0" smtClean="0"/>
              <a:t> </a:t>
            </a:r>
            <a:r>
              <a:rPr lang="de-DE" dirty="0" err="1" smtClean="0"/>
              <a:t>only</a:t>
            </a:r>
            <a:r>
              <a:rPr lang="de-DE" dirty="0" smtClean="0"/>
              <a:t> </a:t>
            </a:r>
            <a:r>
              <a:rPr lang="de-DE" dirty="0" err="1" smtClean="0"/>
              <a:t>font</a:t>
            </a:r>
            <a:r>
              <a:rPr lang="de-DE" dirty="0" smtClean="0"/>
              <a:t> </a:t>
            </a:r>
            <a:r>
              <a:rPr lang="de-DE" dirty="0" err="1" smtClean="0"/>
              <a:t>sizes</a:t>
            </a:r>
            <a:r>
              <a:rPr lang="de-DE" dirty="0" smtClean="0"/>
              <a:t> </a:t>
            </a:r>
            <a:r>
              <a:rPr lang="de-DE" dirty="0" err="1" smtClean="0"/>
              <a:t>bigger</a:t>
            </a:r>
            <a:r>
              <a:rPr lang="de-DE" dirty="0" smtClean="0"/>
              <a:t> </a:t>
            </a:r>
            <a:r>
              <a:rPr lang="de-DE" dirty="0" err="1" smtClean="0"/>
              <a:t>than</a:t>
            </a:r>
            <a:r>
              <a:rPr lang="de-DE" dirty="0" smtClean="0"/>
              <a:t> 30. </a:t>
            </a:r>
            <a:br>
              <a:rPr lang="de-DE" dirty="0" smtClean="0"/>
            </a:br>
            <a:r>
              <a:rPr lang="de-DE" dirty="0" smtClean="0"/>
              <a:t/>
            </a:r>
            <a:br>
              <a:rPr lang="de-DE" dirty="0" smtClean="0"/>
            </a:br>
            <a:r>
              <a:rPr lang="de-DE" dirty="0" err="1" smtClean="0"/>
              <a:t>Don‘t</a:t>
            </a:r>
            <a:r>
              <a:rPr lang="de-DE" dirty="0" smtClean="0"/>
              <a:t> </a:t>
            </a:r>
            <a:r>
              <a:rPr lang="de-DE" dirty="0" err="1" smtClean="0"/>
              <a:t>use</a:t>
            </a:r>
            <a:r>
              <a:rPr lang="de-DE" dirty="0" smtClean="0"/>
              <a:t> </a:t>
            </a:r>
            <a:r>
              <a:rPr lang="de-DE" dirty="0" err="1" smtClean="0"/>
              <a:t>bulletpoints</a:t>
            </a:r>
            <a:r>
              <a:rPr lang="de-DE" dirty="0" smtClean="0"/>
              <a:t>. </a:t>
            </a:r>
            <a:br>
              <a:rPr lang="de-DE" dirty="0" smtClean="0"/>
            </a:br>
            <a:r>
              <a:rPr lang="de-DE" dirty="0" smtClean="0"/>
              <a:t/>
            </a:r>
            <a:br>
              <a:rPr lang="de-DE" dirty="0" smtClean="0"/>
            </a:br>
            <a:r>
              <a:rPr lang="de-DE" dirty="0" smtClean="0"/>
              <a:t>Write </a:t>
            </a:r>
            <a:r>
              <a:rPr lang="de-DE" dirty="0" err="1" smtClean="0"/>
              <a:t>only</a:t>
            </a:r>
            <a:r>
              <a:rPr lang="de-DE" dirty="0" smtClean="0"/>
              <a:t> </a:t>
            </a:r>
            <a:r>
              <a:rPr lang="de-DE" dirty="0" err="1" smtClean="0"/>
              <a:t>keywords</a:t>
            </a:r>
            <a:r>
              <a:rPr lang="de-DE" dirty="0" smtClean="0"/>
              <a:t>. </a:t>
            </a:r>
          </a:p>
          <a:p>
            <a:pPr lvl="1"/>
            <a:r>
              <a:rPr lang="de-DE" dirty="0" err="1" smtClean="0"/>
              <a:t>Use</a:t>
            </a:r>
            <a:r>
              <a:rPr lang="de-DE" dirty="0" smtClean="0"/>
              <a:t> </a:t>
            </a:r>
            <a:r>
              <a:rPr lang="de-DE" dirty="0" err="1" smtClean="0"/>
              <a:t>the</a:t>
            </a:r>
            <a:r>
              <a:rPr lang="de-DE" dirty="0" smtClean="0"/>
              <a:t> </a:t>
            </a:r>
            <a:r>
              <a:rPr lang="de-DE" dirty="0" err="1" smtClean="0"/>
              <a:t>second</a:t>
            </a:r>
            <a:r>
              <a:rPr lang="de-DE" dirty="0" smtClean="0"/>
              <a:t> </a:t>
            </a:r>
            <a:r>
              <a:rPr lang="de-DE" dirty="0" err="1" smtClean="0"/>
              <a:t>layer</a:t>
            </a:r>
            <a:r>
              <a:rPr lang="de-DE" dirty="0" smtClean="0"/>
              <a:t> </a:t>
            </a:r>
            <a:r>
              <a:rPr lang="de-DE" dirty="0" err="1" smtClean="0"/>
              <a:t>judiciuosly</a:t>
            </a:r>
            <a:endParaRPr lang="de-DE" dirty="0" smtClean="0"/>
          </a:p>
        </p:txBody>
      </p:sp>
      <p:sp>
        <p:nvSpPr>
          <p:cNvPr id="8" name="Titel 1"/>
          <p:cNvSpPr>
            <a:spLocks noGrp="1"/>
          </p:cNvSpPr>
          <p:nvPr>
            <p:ph type="title" hasCustomPrompt="1"/>
          </p:nvPr>
        </p:nvSpPr>
        <p:spPr>
          <a:xfrm>
            <a:off x="6912881" y="1221993"/>
            <a:ext cx="21937209" cy="8036583"/>
          </a:xfrm>
          <a:prstGeom prst="rect">
            <a:avLst/>
          </a:prstGeom>
        </p:spPr>
        <p:txBody>
          <a:bodyPr lIns="48381" tIns="24190" rIns="48381" bIns="24190" anchor="b"/>
          <a:lstStyle>
            <a:lvl1pPr>
              <a:defRPr>
                <a:solidFill>
                  <a:schemeClr val="bg2">
                    <a:lumMod val="40000"/>
                    <a:lumOff val="60000"/>
                  </a:schemeClr>
                </a:solidFill>
                <a:latin typeface="+mj-lt"/>
              </a:defRPr>
            </a:lvl1pPr>
          </a:lstStyle>
          <a:p>
            <a:r>
              <a:rPr lang="de-DE" dirty="0" smtClean="0"/>
              <a:t>Slide Title</a:t>
            </a:r>
            <a:endParaRPr lang="de-DE" dirty="0"/>
          </a:p>
        </p:txBody>
      </p:sp>
      <p:sp>
        <p:nvSpPr>
          <p:cNvPr id="11" name="Textfeld 10"/>
          <p:cNvSpPr txBox="1"/>
          <p:nvPr userDrawn="1"/>
        </p:nvSpPr>
        <p:spPr>
          <a:xfrm>
            <a:off x="5947338" y="7677545"/>
            <a:ext cx="821318" cy="248907"/>
          </a:xfrm>
          <a:prstGeom prst="rect">
            <a:avLst/>
          </a:prstGeom>
          <a:noFill/>
        </p:spPr>
        <p:txBody>
          <a:bodyPr wrap="square" lIns="48381" tIns="24190" rIns="48381" bIns="24190" rtlCol="0" anchor="b">
            <a:spAutoFit/>
          </a:bodyPr>
          <a:lstStyle/>
          <a:p>
            <a:r>
              <a:rPr lang="de-DE" sz="1300" b="0" i="0" dirty="0" smtClean="0">
                <a:solidFill>
                  <a:schemeClr val="bg2">
                    <a:lumMod val="40000"/>
                    <a:lumOff val="60000"/>
                  </a:schemeClr>
                </a:solidFill>
                <a:effectLst/>
                <a:latin typeface="Arial"/>
                <a:cs typeface="Arial"/>
              </a:rPr>
              <a:t>►</a:t>
            </a:r>
            <a:endParaRPr lang="de-DE" sz="1300" b="0" i="0" dirty="0">
              <a:solidFill>
                <a:schemeClr val="bg2">
                  <a:lumMod val="40000"/>
                  <a:lumOff val="60000"/>
                </a:schemeClr>
              </a:solidFill>
              <a:effectLst/>
            </a:endParaRPr>
          </a:p>
        </p:txBody>
      </p:sp>
      <p:sp>
        <p:nvSpPr>
          <p:cNvPr id="13" name="Textplatzhalter 6"/>
          <p:cNvSpPr>
            <a:spLocks noGrp="1"/>
          </p:cNvSpPr>
          <p:nvPr>
            <p:ph type="body" sz="quarter" idx="15" hasCustomPrompt="1"/>
          </p:nvPr>
        </p:nvSpPr>
        <p:spPr>
          <a:xfrm>
            <a:off x="1429889" y="5926244"/>
            <a:ext cx="4644834" cy="2144200"/>
          </a:xfrm>
          <a:prstGeom prst="rect">
            <a:avLst/>
          </a:prstGeom>
        </p:spPr>
        <p:txBody>
          <a:bodyPr lIns="48381" tIns="24190" rIns="48381" bIns="24190" anchor="b"/>
          <a:lstStyle>
            <a:lvl1pPr algn="r">
              <a:defRPr sz="1700" i="0">
                <a:solidFill>
                  <a:schemeClr val="bg2">
                    <a:lumMod val="40000"/>
                    <a:lumOff val="60000"/>
                  </a:schemeClr>
                </a:solidFill>
                <a:effectLst/>
              </a:defRPr>
            </a:lvl1pPr>
          </a:lstStyle>
          <a:p>
            <a:pPr lvl="0"/>
            <a:r>
              <a:rPr lang="de-DE" dirty="0" err="1" smtClean="0"/>
              <a:t>Section</a:t>
            </a:r>
            <a:r>
              <a:rPr lang="de-DE" dirty="0" smtClean="0"/>
              <a:t> Title</a:t>
            </a:r>
            <a:endParaRPr lang="de-DE" dirty="0"/>
          </a:p>
        </p:txBody>
      </p:sp>
      <p:sp>
        <p:nvSpPr>
          <p:cNvPr id="14" name="Foliennummernplatzhalter 5"/>
          <p:cNvSpPr>
            <a:spLocks noGrp="1"/>
          </p:cNvSpPr>
          <p:nvPr>
            <p:ph type="sldNum" sz="quarter" idx="4"/>
          </p:nvPr>
        </p:nvSpPr>
        <p:spPr>
          <a:xfrm>
            <a:off x="23367105" y="41626240"/>
            <a:ext cx="6912875" cy="1179119"/>
          </a:xfrm>
          <a:prstGeom prst="rect">
            <a:avLst/>
          </a:prstGeom>
        </p:spPr>
        <p:txBody>
          <a:bodyPr vert="horz" lIns="91435" tIns="45717" rIns="91435" bIns="45717" rtlCol="0" anchor="ctr"/>
          <a:lstStyle>
            <a:lvl1pPr algn="r">
              <a:defRPr sz="1200">
                <a:solidFill>
                  <a:schemeClr val="bg2">
                    <a:lumMod val="40000"/>
                    <a:lumOff val="60000"/>
                  </a:schemeClr>
                </a:solidFill>
              </a:defRPr>
            </a:lvl1pPr>
          </a:lstStyle>
          <a:p>
            <a:fld id="{2FB907D6-2AC1-475E-B6BA-A509E46E1BB7}" type="slidenum">
              <a:rPr lang="de-DE" smtClean="0"/>
              <a:pPr/>
              <a:t>‹#›</a:t>
            </a:fld>
            <a:endParaRPr lang="de-DE" dirty="0"/>
          </a:p>
        </p:txBody>
      </p:sp>
    </p:spTree>
    <p:extLst>
      <p:ext uri="{BB962C8B-B14F-4D97-AF65-F5344CB8AC3E}">
        <p14:creationId xmlns="" xmlns:p14="http://schemas.microsoft.com/office/powerpoint/2010/main" val="5413337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1429888" y="9264590"/>
            <a:ext cx="13352628" cy="24276182"/>
          </a:xfrm>
          <a:prstGeom prst="rect">
            <a:avLst/>
          </a:prstGeom>
        </p:spPr>
        <p:txBody>
          <a:bodyPr lIns="91435" tIns="45717" rIns="91435" bIns="45717"/>
          <a:lstStyle>
            <a:lvl1pPr>
              <a:defRPr sz="3200">
                <a:solidFill>
                  <a:schemeClr val="bg2">
                    <a:lumMod val="20000"/>
                    <a:lumOff val="80000"/>
                  </a:schemeClr>
                </a:solidFill>
              </a:defRPr>
            </a:lvl1pPr>
            <a:lvl2pPr>
              <a:defRPr sz="3000" baseline="0">
                <a:solidFill>
                  <a:schemeClr val="bg2">
                    <a:lumMod val="20000"/>
                    <a:lumOff val="80000"/>
                  </a:schemeClr>
                </a:solidFil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err="1" smtClean="0"/>
              <a:t>Use</a:t>
            </a:r>
            <a:r>
              <a:rPr lang="de-DE" dirty="0" smtClean="0"/>
              <a:t> </a:t>
            </a:r>
            <a:r>
              <a:rPr lang="de-DE" dirty="0" err="1" smtClean="0"/>
              <a:t>only</a:t>
            </a:r>
            <a:r>
              <a:rPr lang="de-DE" dirty="0" smtClean="0"/>
              <a:t> </a:t>
            </a:r>
            <a:r>
              <a:rPr lang="de-DE" dirty="0" err="1" smtClean="0"/>
              <a:t>font</a:t>
            </a:r>
            <a:r>
              <a:rPr lang="de-DE" dirty="0" smtClean="0"/>
              <a:t> </a:t>
            </a:r>
            <a:r>
              <a:rPr lang="de-DE" dirty="0" err="1" smtClean="0"/>
              <a:t>sizes</a:t>
            </a:r>
            <a:r>
              <a:rPr lang="de-DE" dirty="0" smtClean="0"/>
              <a:t> </a:t>
            </a:r>
            <a:r>
              <a:rPr lang="de-DE" dirty="0" err="1" smtClean="0"/>
              <a:t>bigger</a:t>
            </a:r>
            <a:r>
              <a:rPr lang="de-DE" dirty="0" smtClean="0"/>
              <a:t> </a:t>
            </a:r>
            <a:r>
              <a:rPr lang="de-DE" dirty="0" err="1" smtClean="0"/>
              <a:t>than</a:t>
            </a:r>
            <a:r>
              <a:rPr lang="de-DE" dirty="0" smtClean="0"/>
              <a:t> 30</a:t>
            </a:r>
            <a:br>
              <a:rPr lang="de-DE" dirty="0" smtClean="0"/>
            </a:br>
            <a:r>
              <a:rPr lang="de-DE" dirty="0" err="1" smtClean="0"/>
              <a:t>Don‘t</a:t>
            </a:r>
            <a:r>
              <a:rPr lang="de-DE" dirty="0" smtClean="0"/>
              <a:t> </a:t>
            </a:r>
            <a:r>
              <a:rPr lang="de-DE" dirty="0" err="1" smtClean="0"/>
              <a:t>use</a:t>
            </a:r>
            <a:r>
              <a:rPr lang="de-DE" dirty="0" smtClean="0"/>
              <a:t> </a:t>
            </a:r>
            <a:r>
              <a:rPr lang="de-DE" dirty="0" err="1" smtClean="0"/>
              <a:t>bulletpoints</a:t>
            </a:r>
            <a:r>
              <a:rPr lang="de-DE" dirty="0" smtClean="0"/>
              <a:t>. </a:t>
            </a:r>
            <a:br>
              <a:rPr lang="de-DE" dirty="0" smtClean="0"/>
            </a:br>
            <a:r>
              <a:rPr lang="de-DE" dirty="0" smtClean="0"/>
              <a:t/>
            </a:r>
            <a:br>
              <a:rPr lang="de-DE" dirty="0" smtClean="0"/>
            </a:br>
            <a:r>
              <a:rPr lang="de-DE" dirty="0" smtClean="0"/>
              <a:t>Write </a:t>
            </a:r>
            <a:r>
              <a:rPr lang="de-DE" dirty="0" err="1" smtClean="0"/>
              <a:t>only</a:t>
            </a:r>
            <a:r>
              <a:rPr lang="de-DE" dirty="0" smtClean="0"/>
              <a:t> </a:t>
            </a:r>
            <a:r>
              <a:rPr lang="de-DE" dirty="0" err="1" smtClean="0"/>
              <a:t>keywords</a:t>
            </a:r>
            <a:endParaRPr lang="de-DE" dirty="0" smtClean="0"/>
          </a:p>
          <a:p>
            <a:pPr lvl="1"/>
            <a:r>
              <a:rPr lang="de-DE" dirty="0" err="1" smtClean="0"/>
              <a:t>Use</a:t>
            </a:r>
            <a:r>
              <a:rPr lang="de-DE" dirty="0" smtClean="0"/>
              <a:t> </a:t>
            </a:r>
            <a:r>
              <a:rPr lang="de-DE" dirty="0" err="1" smtClean="0"/>
              <a:t>the</a:t>
            </a:r>
            <a:r>
              <a:rPr lang="de-DE" dirty="0" smtClean="0"/>
              <a:t> </a:t>
            </a:r>
            <a:r>
              <a:rPr lang="de-DE" dirty="0" err="1" smtClean="0"/>
              <a:t>second</a:t>
            </a:r>
            <a:r>
              <a:rPr lang="de-DE" dirty="0" smtClean="0"/>
              <a:t> </a:t>
            </a:r>
            <a:r>
              <a:rPr lang="de-DE" dirty="0" err="1" smtClean="0"/>
              <a:t>layer</a:t>
            </a:r>
            <a:r>
              <a:rPr lang="de-DE" dirty="0" smtClean="0"/>
              <a:t> </a:t>
            </a:r>
            <a:r>
              <a:rPr lang="de-DE" dirty="0" err="1" smtClean="0"/>
              <a:t>judiciuosly</a:t>
            </a:r>
            <a:endParaRPr lang="de-DE" dirty="0" smtClean="0"/>
          </a:p>
        </p:txBody>
      </p:sp>
      <p:sp>
        <p:nvSpPr>
          <p:cNvPr id="4" name="Inhaltsplatzhalter 3"/>
          <p:cNvSpPr>
            <a:spLocks noGrp="1"/>
          </p:cNvSpPr>
          <p:nvPr>
            <p:ph sz="half" idx="2" hasCustomPrompt="1"/>
          </p:nvPr>
        </p:nvSpPr>
        <p:spPr>
          <a:xfrm>
            <a:off x="15497463" y="9264590"/>
            <a:ext cx="13352628" cy="24276182"/>
          </a:xfrm>
          <a:prstGeom prst="rect">
            <a:avLst/>
          </a:prstGeom>
        </p:spPr>
        <p:txBody>
          <a:bodyPr lIns="91435" tIns="45717" rIns="91435" bIns="45717"/>
          <a:lstStyle>
            <a:lvl1pPr>
              <a:defRPr sz="3200">
                <a:solidFill>
                  <a:schemeClr val="bg2">
                    <a:lumMod val="20000"/>
                    <a:lumOff val="80000"/>
                  </a:schemeClr>
                </a:solidFill>
              </a:defRPr>
            </a:lvl1pPr>
            <a:lvl2pPr>
              <a:defRPr sz="3000">
                <a:solidFill>
                  <a:schemeClr val="bg2">
                    <a:lumMod val="20000"/>
                    <a:lumOff val="80000"/>
                  </a:schemeClr>
                </a:solidFil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err="1" smtClean="0"/>
              <a:t>Use</a:t>
            </a:r>
            <a:r>
              <a:rPr lang="de-DE" dirty="0" smtClean="0"/>
              <a:t> </a:t>
            </a:r>
            <a:r>
              <a:rPr lang="de-DE" dirty="0" err="1" smtClean="0"/>
              <a:t>only</a:t>
            </a:r>
            <a:r>
              <a:rPr lang="de-DE" dirty="0" smtClean="0"/>
              <a:t> </a:t>
            </a:r>
            <a:r>
              <a:rPr lang="de-DE" dirty="0" err="1" smtClean="0"/>
              <a:t>font</a:t>
            </a:r>
            <a:r>
              <a:rPr lang="de-DE" dirty="0" smtClean="0"/>
              <a:t> </a:t>
            </a:r>
            <a:r>
              <a:rPr lang="de-DE" dirty="0" err="1" smtClean="0"/>
              <a:t>sizes</a:t>
            </a:r>
            <a:r>
              <a:rPr lang="de-DE" dirty="0" smtClean="0"/>
              <a:t> </a:t>
            </a:r>
            <a:r>
              <a:rPr lang="de-DE" dirty="0" err="1" smtClean="0"/>
              <a:t>bigger</a:t>
            </a:r>
            <a:r>
              <a:rPr lang="de-DE" dirty="0" smtClean="0"/>
              <a:t> </a:t>
            </a:r>
            <a:r>
              <a:rPr lang="de-DE" dirty="0" err="1" smtClean="0"/>
              <a:t>than</a:t>
            </a:r>
            <a:r>
              <a:rPr lang="de-DE" dirty="0" smtClean="0"/>
              <a:t> 30</a:t>
            </a:r>
            <a:br>
              <a:rPr lang="de-DE" dirty="0" smtClean="0"/>
            </a:br>
            <a:r>
              <a:rPr lang="de-DE" dirty="0" err="1" smtClean="0"/>
              <a:t>Don‘t</a:t>
            </a:r>
            <a:r>
              <a:rPr lang="de-DE" dirty="0" smtClean="0"/>
              <a:t> </a:t>
            </a:r>
            <a:r>
              <a:rPr lang="de-DE" dirty="0" err="1" smtClean="0"/>
              <a:t>use</a:t>
            </a:r>
            <a:r>
              <a:rPr lang="de-DE" dirty="0" smtClean="0"/>
              <a:t> </a:t>
            </a:r>
            <a:r>
              <a:rPr lang="de-DE" dirty="0" err="1" smtClean="0"/>
              <a:t>bulletpoints</a:t>
            </a:r>
            <a:r>
              <a:rPr lang="de-DE" dirty="0" smtClean="0"/>
              <a:t>. </a:t>
            </a:r>
            <a:br>
              <a:rPr lang="de-DE" dirty="0" smtClean="0"/>
            </a:br>
            <a:r>
              <a:rPr lang="de-DE" dirty="0" smtClean="0"/>
              <a:t/>
            </a:r>
            <a:br>
              <a:rPr lang="de-DE" dirty="0" smtClean="0"/>
            </a:br>
            <a:r>
              <a:rPr lang="de-DE" dirty="0" smtClean="0"/>
              <a:t>Write </a:t>
            </a:r>
            <a:r>
              <a:rPr lang="de-DE" dirty="0" err="1" smtClean="0"/>
              <a:t>only</a:t>
            </a:r>
            <a:r>
              <a:rPr lang="de-DE" dirty="0" smtClean="0"/>
              <a:t> </a:t>
            </a:r>
            <a:r>
              <a:rPr lang="de-DE" dirty="0" err="1" smtClean="0"/>
              <a:t>keywords</a:t>
            </a:r>
            <a:endParaRPr lang="de-DE" dirty="0" smtClean="0"/>
          </a:p>
          <a:p>
            <a:pPr lvl="1"/>
            <a:r>
              <a:rPr lang="de-DE" dirty="0" err="1" smtClean="0"/>
              <a:t>Use</a:t>
            </a:r>
            <a:r>
              <a:rPr lang="de-DE" dirty="0" smtClean="0"/>
              <a:t> </a:t>
            </a:r>
            <a:r>
              <a:rPr lang="de-DE" dirty="0" err="1" smtClean="0"/>
              <a:t>the</a:t>
            </a:r>
            <a:r>
              <a:rPr lang="de-DE" dirty="0" smtClean="0"/>
              <a:t> </a:t>
            </a:r>
            <a:r>
              <a:rPr lang="de-DE" dirty="0" err="1" smtClean="0"/>
              <a:t>second</a:t>
            </a:r>
            <a:r>
              <a:rPr lang="de-DE" dirty="0" smtClean="0"/>
              <a:t> </a:t>
            </a:r>
            <a:r>
              <a:rPr lang="de-DE" dirty="0" err="1" smtClean="0"/>
              <a:t>layer</a:t>
            </a:r>
            <a:r>
              <a:rPr lang="de-DE" dirty="0" smtClean="0"/>
              <a:t> </a:t>
            </a:r>
            <a:r>
              <a:rPr lang="de-DE" dirty="0" err="1" smtClean="0"/>
              <a:t>judiciuosly</a:t>
            </a:r>
            <a:endParaRPr lang="de-DE" dirty="0" smtClean="0"/>
          </a:p>
        </p:txBody>
      </p:sp>
      <p:cxnSp>
        <p:nvCxnSpPr>
          <p:cNvPr id="8" name="Gerade Verbindung 7"/>
          <p:cNvCxnSpPr/>
          <p:nvPr userDrawn="1"/>
        </p:nvCxnSpPr>
        <p:spPr>
          <a:xfrm>
            <a:off x="15139988" y="9492252"/>
            <a:ext cx="0" cy="22472497"/>
          </a:xfrm>
          <a:prstGeom prst="line">
            <a:avLst/>
          </a:prstGeom>
          <a:ln w="19050">
            <a:solidFill>
              <a:schemeClr val="bg2">
                <a:lumMod val="60000"/>
                <a:lumOff val="40000"/>
                <a:alpha val="45000"/>
              </a:schemeClr>
            </a:solidFill>
          </a:ln>
          <a:effectLst/>
        </p:spPr>
        <p:style>
          <a:lnRef idx="1">
            <a:schemeClr val="accent1"/>
          </a:lnRef>
          <a:fillRef idx="0">
            <a:schemeClr val="accent1"/>
          </a:fillRef>
          <a:effectRef idx="0">
            <a:schemeClr val="accent1"/>
          </a:effectRef>
          <a:fontRef idx="minor">
            <a:schemeClr val="tx1"/>
          </a:fontRef>
        </p:style>
      </p:cxnSp>
      <p:sp>
        <p:nvSpPr>
          <p:cNvPr id="9" name="Titel 1"/>
          <p:cNvSpPr>
            <a:spLocks noGrp="1"/>
          </p:cNvSpPr>
          <p:nvPr>
            <p:ph type="title" hasCustomPrompt="1"/>
          </p:nvPr>
        </p:nvSpPr>
        <p:spPr>
          <a:xfrm>
            <a:off x="6912881" y="1221993"/>
            <a:ext cx="21937209" cy="8036583"/>
          </a:xfrm>
          <a:prstGeom prst="rect">
            <a:avLst/>
          </a:prstGeom>
        </p:spPr>
        <p:txBody>
          <a:bodyPr lIns="48381" tIns="24190" rIns="48381" bIns="24190" anchor="b"/>
          <a:lstStyle>
            <a:lvl1pPr>
              <a:defRPr>
                <a:solidFill>
                  <a:schemeClr val="bg2">
                    <a:lumMod val="40000"/>
                    <a:lumOff val="60000"/>
                  </a:schemeClr>
                </a:solidFill>
                <a:latin typeface="+mj-lt"/>
              </a:defRPr>
            </a:lvl1pPr>
          </a:lstStyle>
          <a:p>
            <a:r>
              <a:rPr lang="de-DE" dirty="0" smtClean="0"/>
              <a:t>Slide Title</a:t>
            </a:r>
            <a:endParaRPr lang="de-DE" dirty="0"/>
          </a:p>
        </p:txBody>
      </p:sp>
      <p:sp>
        <p:nvSpPr>
          <p:cNvPr id="10" name="Textfeld 9"/>
          <p:cNvSpPr txBox="1"/>
          <p:nvPr userDrawn="1"/>
        </p:nvSpPr>
        <p:spPr>
          <a:xfrm>
            <a:off x="5947338" y="7677545"/>
            <a:ext cx="821318" cy="248907"/>
          </a:xfrm>
          <a:prstGeom prst="rect">
            <a:avLst/>
          </a:prstGeom>
          <a:noFill/>
        </p:spPr>
        <p:txBody>
          <a:bodyPr wrap="square" lIns="48381" tIns="24190" rIns="48381" bIns="24190" rtlCol="0" anchor="b">
            <a:spAutoFit/>
          </a:bodyPr>
          <a:lstStyle/>
          <a:p>
            <a:r>
              <a:rPr lang="de-DE" sz="1300" b="0" i="0" dirty="0" smtClean="0">
                <a:solidFill>
                  <a:schemeClr val="bg2">
                    <a:lumMod val="40000"/>
                    <a:lumOff val="60000"/>
                  </a:schemeClr>
                </a:solidFill>
                <a:effectLst/>
                <a:latin typeface="Arial"/>
                <a:cs typeface="Arial"/>
              </a:rPr>
              <a:t>►</a:t>
            </a:r>
            <a:endParaRPr lang="de-DE" sz="1300" b="0" i="0" dirty="0">
              <a:solidFill>
                <a:schemeClr val="bg2">
                  <a:lumMod val="40000"/>
                  <a:lumOff val="60000"/>
                </a:schemeClr>
              </a:solidFill>
              <a:effectLst/>
            </a:endParaRPr>
          </a:p>
        </p:txBody>
      </p:sp>
      <p:sp>
        <p:nvSpPr>
          <p:cNvPr id="11" name="Textplatzhalter 6"/>
          <p:cNvSpPr>
            <a:spLocks noGrp="1"/>
          </p:cNvSpPr>
          <p:nvPr>
            <p:ph type="body" sz="quarter" idx="15" hasCustomPrompt="1"/>
          </p:nvPr>
        </p:nvSpPr>
        <p:spPr>
          <a:xfrm>
            <a:off x="1429889" y="5926244"/>
            <a:ext cx="4644834" cy="2144200"/>
          </a:xfrm>
          <a:prstGeom prst="rect">
            <a:avLst/>
          </a:prstGeom>
        </p:spPr>
        <p:txBody>
          <a:bodyPr lIns="48381" tIns="24190" rIns="48381" bIns="24190" anchor="b"/>
          <a:lstStyle>
            <a:lvl1pPr algn="r">
              <a:defRPr sz="1700" i="0">
                <a:solidFill>
                  <a:schemeClr val="bg2">
                    <a:lumMod val="40000"/>
                    <a:lumOff val="60000"/>
                  </a:schemeClr>
                </a:solidFill>
                <a:effectLst/>
              </a:defRPr>
            </a:lvl1pPr>
          </a:lstStyle>
          <a:p>
            <a:pPr lvl="0"/>
            <a:r>
              <a:rPr lang="de-DE" dirty="0" err="1" smtClean="0"/>
              <a:t>Section</a:t>
            </a:r>
            <a:r>
              <a:rPr lang="de-DE" dirty="0" smtClean="0"/>
              <a:t> Title</a:t>
            </a:r>
            <a:endParaRPr lang="de-DE" dirty="0"/>
          </a:p>
        </p:txBody>
      </p:sp>
      <p:sp>
        <p:nvSpPr>
          <p:cNvPr id="12" name="Foliennummernplatzhalter 5"/>
          <p:cNvSpPr>
            <a:spLocks noGrp="1"/>
          </p:cNvSpPr>
          <p:nvPr>
            <p:ph type="sldNum" sz="quarter" idx="4"/>
          </p:nvPr>
        </p:nvSpPr>
        <p:spPr>
          <a:xfrm>
            <a:off x="23367105" y="41626240"/>
            <a:ext cx="6912875" cy="1179119"/>
          </a:xfrm>
          <a:prstGeom prst="rect">
            <a:avLst/>
          </a:prstGeom>
        </p:spPr>
        <p:txBody>
          <a:bodyPr vert="horz" lIns="91435" tIns="45717" rIns="91435" bIns="45717" rtlCol="0" anchor="ctr"/>
          <a:lstStyle>
            <a:lvl1pPr algn="r">
              <a:defRPr sz="1200">
                <a:solidFill>
                  <a:schemeClr val="bg2">
                    <a:lumMod val="40000"/>
                    <a:lumOff val="60000"/>
                  </a:schemeClr>
                </a:solidFill>
              </a:defRPr>
            </a:lvl1pPr>
          </a:lstStyle>
          <a:p>
            <a:fld id="{2FB907D6-2AC1-475E-B6BA-A509E46E1BB7}" type="slidenum">
              <a:rPr lang="de-DE" smtClean="0"/>
              <a:pPr/>
              <a:t>‹#›</a:t>
            </a:fld>
            <a:endParaRPr lang="de-DE" dirty="0"/>
          </a:p>
        </p:txBody>
      </p:sp>
    </p:spTree>
    <p:extLst>
      <p:ext uri="{BB962C8B-B14F-4D97-AF65-F5344CB8AC3E}">
        <p14:creationId xmlns="" xmlns:p14="http://schemas.microsoft.com/office/powerpoint/2010/main" val="379841011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6912881" y="25445412"/>
            <a:ext cx="21937209" cy="8095361"/>
          </a:xfrm>
          <a:prstGeom prst="rect">
            <a:avLst/>
          </a:prstGeom>
        </p:spPr>
        <p:txBody>
          <a:bodyPr lIns="91435" tIns="45717" rIns="91435" bIns="45717" anchor="ctr"/>
          <a:lstStyle>
            <a:lvl1pPr marL="0" indent="0" algn="r">
              <a:buNone/>
              <a:defRPr baseline="0">
                <a:solidFill>
                  <a:schemeClr val="bg2">
                    <a:lumMod val="20000"/>
                    <a:lumOff val="80000"/>
                  </a:schemeClr>
                </a:solidFill>
                <a:latin typeface="+mn-lt"/>
              </a:defRPr>
            </a:lvl1pPr>
            <a:lvl2pPr marL="457175" indent="0" algn="ctr">
              <a:buNone/>
              <a:defRPr>
                <a:solidFill>
                  <a:schemeClr val="tx1">
                    <a:tint val="75000"/>
                  </a:schemeClr>
                </a:solidFill>
              </a:defRPr>
            </a:lvl2pPr>
            <a:lvl3pPr marL="914351" indent="0" algn="ctr">
              <a:buNone/>
              <a:defRPr>
                <a:solidFill>
                  <a:schemeClr val="tx1">
                    <a:tint val="75000"/>
                  </a:schemeClr>
                </a:solidFill>
              </a:defRPr>
            </a:lvl3pPr>
            <a:lvl4pPr marL="1371526" indent="0" algn="ctr">
              <a:buNone/>
              <a:defRPr>
                <a:solidFill>
                  <a:schemeClr val="tx1">
                    <a:tint val="75000"/>
                  </a:schemeClr>
                </a:solidFill>
              </a:defRPr>
            </a:lvl4pPr>
            <a:lvl5pPr marL="1828701" indent="0" algn="ctr">
              <a:buNone/>
              <a:defRPr>
                <a:solidFill>
                  <a:schemeClr val="tx1">
                    <a:tint val="75000"/>
                  </a:schemeClr>
                </a:solidFill>
              </a:defRPr>
            </a:lvl5pPr>
            <a:lvl6pPr marL="2285877" indent="0" algn="ctr">
              <a:buNone/>
              <a:defRPr>
                <a:solidFill>
                  <a:schemeClr val="tx1">
                    <a:tint val="75000"/>
                  </a:schemeClr>
                </a:solidFill>
              </a:defRPr>
            </a:lvl6pPr>
            <a:lvl7pPr marL="2743052" indent="0" algn="ctr">
              <a:buNone/>
              <a:defRPr>
                <a:solidFill>
                  <a:schemeClr val="tx1">
                    <a:tint val="75000"/>
                  </a:schemeClr>
                </a:solidFill>
              </a:defRPr>
            </a:lvl7pPr>
            <a:lvl8pPr marL="3200227" indent="0" algn="ctr">
              <a:buNone/>
              <a:defRPr>
                <a:solidFill>
                  <a:schemeClr val="tx1">
                    <a:tint val="75000"/>
                  </a:schemeClr>
                </a:solidFill>
              </a:defRPr>
            </a:lvl8pPr>
            <a:lvl9pPr marL="3657403" indent="0" algn="ctr">
              <a:buNone/>
              <a:defRPr>
                <a:solidFill>
                  <a:schemeClr val="tx1">
                    <a:tint val="75000"/>
                  </a:schemeClr>
                </a:solidFill>
              </a:defRPr>
            </a:lvl9pPr>
          </a:lstStyle>
          <a:p>
            <a:r>
              <a:rPr lang="de-DE" dirty="0" smtClean="0"/>
              <a:t>Transition Title, e.g. Chapter</a:t>
            </a:r>
          </a:p>
        </p:txBody>
      </p:sp>
      <p:grpSp>
        <p:nvGrpSpPr>
          <p:cNvPr id="6" name="Gruppieren 5"/>
          <p:cNvGrpSpPr/>
          <p:nvPr userDrawn="1"/>
        </p:nvGrpSpPr>
        <p:grpSpPr>
          <a:xfrm>
            <a:off x="20371486" y="36109227"/>
            <a:ext cx="9573453" cy="3046720"/>
            <a:chOff x="6151817" y="5785190"/>
            <a:chExt cx="2891008" cy="488126"/>
          </a:xfrm>
        </p:grpSpPr>
        <p:pic>
          <p:nvPicPr>
            <p:cNvPr id="7" name="Grafik 6" descr="bit.gif"/>
            <p:cNvPicPr>
              <a:picLocks noChangeAspect="1"/>
            </p:cNvPicPr>
            <p:nvPr userDrawn="1"/>
          </p:nvPicPr>
          <p:blipFill>
            <a:blip r:embed="rId2" cstate="print"/>
            <a:stretch>
              <a:fillRect/>
            </a:stretch>
          </p:blipFill>
          <p:spPr>
            <a:xfrm>
              <a:off x="8172400" y="5785190"/>
              <a:ext cx="870425" cy="488126"/>
            </a:xfrm>
            <a:prstGeom prst="rect">
              <a:avLst/>
            </a:prstGeom>
            <a:ln w="31750">
              <a:solidFill>
                <a:schemeClr val="tx1"/>
              </a:solidFill>
            </a:ln>
            <a:effectLst>
              <a:reflection blurRad="50800" stA="61000" endPos="52000" dir="5400000" sy="-100000" algn="bl" rotWithShape="0"/>
            </a:effectLst>
          </p:spPr>
        </p:pic>
        <p:pic>
          <p:nvPicPr>
            <p:cNvPr id="8" name="Picture 2"/>
            <p:cNvPicPr>
              <a:picLocks noChangeAspect="1" noChangeArrowheads="1"/>
            </p:cNvPicPr>
            <p:nvPr userDrawn="1"/>
          </p:nvPicPr>
          <p:blipFill>
            <a:blip r:embed="rId3" cstate="print"/>
            <a:srcRect/>
            <a:stretch>
              <a:fillRect/>
            </a:stretch>
          </p:blipFill>
          <p:spPr bwMode="auto">
            <a:xfrm>
              <a:off x="6151817" y="5785190"/>
              <a:ext cx="1978250" cy="488126"/>
            </a:xfrm>
            <a:prstGeom prst="rect">
              <a:avLst/>
            </a:prstGeom>
            <a:noFill/>
            <a:ln w="31750">
              <a:solidFill>
                <a:schemeClr val="tx1"/>
              </a:solidFill>
              <a:miter lim="800000"/>
              <a:headEnd/>
              <a:tailEnd/>
            </a:ln>
            <a:effectLst>
              <a:reflection blurRad="50800" stA="61000" endPos="52000" dir="5400000" sy="-100000" algn="bl" rotWithShape="0"/>
            </a:effectLst>
          </p:spPr>
        </p:pic>
      </p:grpSp>
    </p:spTree>
    <p:extLst>
      <p:ext uri="{BB962C8B-B14F-4D97-AF65-F5344CB8AC3E}">
        <p14:creationId xmlns="" xmlns:p14="http://schemas.microsoft.com/office/powerpoint/2010/main" val="10505920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ation">
    <p:spTree>
      <p:nvGrpSpPr>
        <p:cNvPr id="1" name=""/>
        <p:cNvGrpSpPr/>
        <p:nvPr/>
      </p:nvGrpSpPr>
      <p:grpSpPr>
        <a:xfrm>
          <a:off x="0" y="0"/>
          <a:ext cx="0" cy="0"/>
          <a:chOff x="0" y="0"/>
          <a:chExt cx="0" cy="0"/>
        </a:xfrm>
      </p:grpSpPr>
      <p:sp>
        <p:nvSpPr>
          <p:cNvPr id="6" name="Untertitel 1"/>
          <p:cNvSpPr>
            <a:spLocks noGrp="1"/>
          </p:cNvSpPr>
          <p:nvPr>
            <p:ph type="subTitle" idx="1" hasCustomPrompt="1"/>
          </p:nvPr>
        </p:nvSpPr>
        <p:spPr>
          <a:xfrm>
            <a:off x="1429887" y="17359951"/>
            <a:ext cx="27420203" cy="8085461"/>
          </a:xfrm>
          <a:prstGeom prst="rect">
            <a:avLst/>
          </a:prstGeom>
        </p:spPr>
        <p:txBody>
          <a:bodyPr anchor="ctr"/>
          <a:lstStyle>
            <a:lvl1pPr algn="ctr">
              <a:defRPr baseline="0">
                <a:solidFill>
                  <a:schemeClr val="bg2">
                    <a:lumMod val="20000"/>
                    <a:lumOff val="80000"/>
                  </a:schemeClr>
                </a:solidFill>
                <a:latin typeface="Georgia" pitchFamily="18" charset="0"/>
              </a:defRPr>
            </a:lvl1pPr>
          </a:lstStyle>
          <a:p>
            <a:r>
              <a:rPr lang="de-DE" dirty="0" err="1" smtClean="0">
                <a:latin typeface="Georgia" pitchFamily="18" charset="0"/>
                <a:ea typeface="Tahoma" pitchFamily="34" charset="0"/>
                <a:cs typeface="Tahoma" pitchFamily="34" charset="0"/>
              </a:rPr>
              <a:t>the</a:t>
            </a:r>
            <a:r>
              <a:rPr lang="de-DE" dirty="0" smtClean="0">
                <a:latin typeface="Georgia" pitchFamily="18" charset="0"/>
                <a:ea typeface="Tahoma" pitchFamily="34" charset="0"/>
                <a:cs typeface="Tahoma" pitchFamily="34" charset="0"/>
              </a:rPr>
              <a:t> </a:t>
            </a:r>
            <a:r>
              <a:rPr lang="de-DE" dirty="0" err="1" smtClean="0">
                <a:latin typeface="Georgia" pitchFamily="18" charset="0"/>
                <a:ea typeface="Tahoma" pitchFamily="34" charset="0"/>
                <a:cs typeface="Tahoma" pitchFamily="34" charset="0"/>
              </a:rPr>
              <a:t>quoted</a:t>
            </a:r>
            <a:r>
              <a:rPr lang="de-DE" dirty="0" smtClean="0">
                <a:latin typeface="Georgia" pitchFamily="18" charset="0"/>
                <a:ea typeface="Tahoma" pitchFamily="34" charset="0"/>
                <a:cs typeface="Tahoma" pitchFamily="34" charset="0"/>
              </a:rPr>
              <a:t> </a:t>
            </a:r>
            <a:r>
              <a:rPr lang="de-DE" dirty="0" err="1" smtClean="0">
                <a:latin typeface="Georgia" pitchFamily="18" charset="0"/>
                <a:ea typeface="Tahoma" pitchFamily="34" charset="0"/>
                <a:cs typeface="Tahoma" pitchFamily="34" charset="0"/>
              </a:rPr>
              <a:t>text</a:t>
            </a:r>
            <a:endParaRPr lang="de-DE" dirty="0">
              <a:latin typeface="Georgia" pitchFamily="18" charset="0"/>
              <a:ea typeface="Tahoma" pitchFamily="34" charset="0"/>
              <a:cs typeface="Tahoma" pitchFamily="34" charset="0"/>
            </a:endParaRPr>
          </a:p>
        </p:txBody>
      </p:sp>
      <p:grpSp>
        <p:nvGrpSpPr>
          <p:cNvPr id="8" name="Gruppieren 7"/>
          <p:cNvGrpSpPr/>
          <p:nvPr userDrawn="1"/>
        </p:nvGrpSpPr>
        <p:grpSpPr>
          <a:xfrm>
            <a:off x="686076" y="14885651"/>
            <a:ext cx="717656" cy="13034048"/>
            <a:chOff x="207182" y="2312876"/>
            <a:chExt cx="216719" cy="2088232"/>
          </a:xfrm>
          <a:solidFill>
            <a:schemeClr val="accent6"/>
          </a:solidFill>
        </p:grpSpPr>
        <p:sp>
          <p:nvSpPr>
            <p:cNvPr id="10" name="L-Form 9"/>
            <p:cNvSpPr/>
            <p:nvPr/>
          </p:nvSpPr>
          <p:spPr>
            <a:xfrm>
              <a:off x="207182" y="3356992"/>
              <a:ext cx="216719" cy="1044116"/>
            </a:xfrm>
            <a:prstGeom prst="corne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0000"/>
                    <a:lumOff val="80000"/>
                  </a:schemeClr>
                </a:solidFill>
              </a:endParaRPr>
            </a:p>
          </p:txBody>
        </p:sp>
        <p:sp>
          <p:nvSpPr>
            <p:cNvPr id="12" name="L-Form 11"/>
            <p:cNvSpPr/>
            <p:nvPr/>
          </p:nvSpPr>
          <p:spPr>
            <a:xfrm rot="10800000" flipH="1">
              <a:off x="207182" y="2312876"/>
              <a:ext cx="216719" cy="1044116"/>
            </a:xfrm>
            <a:prstGeom prst="corne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0000"/>
                    <a:lumOff val="80000"/>
                  </a:schemeClr>
                </a:solidFill>
              </a:endParaRPr>
            </a:p>
          </p:txBody>
        </p:sp>
      </p:grpSp>
      <p:grpSp>
        <p:nvGrpSpPr>
          <p:cNvPr id="14" name="Gruppieren 13"/>
          <p:cNvGrpSpPr/>
          <p:nvPr userDrawn="1"/>
        </p:nvGrpSpPr>
        <p:grpSpPr>
          <a:xfrm rot="10800000">
            <a:off x="28729423" y="14800714"/>
            <a:ext cx="717656" cy="13034048"/>
            <a:chOff x="207182" y="2312876"/>
            <a:chExt cx="216719" cy="2088232"/>
          </a:xfrm>
          <a:solidFill>
            <a:schemeClr val="accent6"/>
          </a:solidFill>
        </p:grpSpPr>
        <p:sp>
          <p:nvSpPr>
            <p:cNvPr id="15" name="L-Form 14"/>
            <p:cNvSpPr/>
            <p:nvPr/>
          </p:nvSpPr>
          <p:spPr>
            <a:xfrm>
              <a:off x="207182" y="3356992"/>
              <a:ext cx="216719" cy="1044116"/>
            </a:xfrm>
            <a:prstGeom prst="corne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L-Form 15"/>
            <p:cNvSpPr/>
            <p:nvPr/>
          </p:nvSpPr>
          <p:spPr>
            <a:xfrm rot="10800000" flipH="1">
              <a:off x="207182" y="2312876"/>
              <a:ext cx="216719" cy="1044116"/>
            </a:xfrm>
            <a:prstGeom prst="corne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 name="Textplatzhalter 3"/>
          <p:cNvSpPr>
            <a:spLocks noGrp="1"/>
          </p:cNvSpPr>
          <p:nvPr>
            <p:ph type="body" sz="quarter" idx="10" hasCustomPrompt="1"/>
          </p:nvPr>
        </p:nvSpPr>
        <p:spPr>
          <a:xfrm>
            <a:off x="17999764" y="28814342"/>
            <a:ext cx="11449616" cy="2476231"/>
          </a:xfrm>
          <a:prstGeom prst="rect">
            <a:avLst/>
          </a:prstGeom>
        </p:spPr>
        <p:txBody>
          <a:bodyPr/>
          <a:lstStyle>
            <a:lvl1pPr algn="r">
              <a:defRPr sz="2400" i="1">
                <a:solidFill>
                  <a:schemeClr val="bg2">
                    <a:lumMod val="20000"/>
                    <a:lumOff val="80000"/>
                  </a:schemeClr>
                </a:solidFill>
              </a:defRPr>
            </a:lvl1pPr>
          </a:lstStyle>
          <a:p>
            <a:pPr lvl="0"/>
            <a:r>
              <a:rPr lang="de-DE" dirty="0" smtClean="0"/>
              <a:t> Reference</a:t>
            </a:r>
            <a:endParaRPr lang="de-DE" dirty="0"/>
          </a:p>
        </p:txBody>
      </p:sp>
      <p:sp>
        <p:nvSpPr>
          <p:cNvPr id="13" name="Foliennummernplatzhalter 5"/>
          <p:cNvSpPr>
            <a:spLocks noGrp="1"/>
          </p:cNvSpPr>
          <p:nvPr>
            <p:ph type="sldNum" sz="quarter" idx="4"/>
          </p:nvPr>
        </p:nvSpPr>
        <p:spPr>
          <a:xfrm>
            <a:off x="23367105" y="41626240"/>
            <a:ext cx="6912875" cy="1179119"/>
          </a:xfrm>
          <a:prstGeom prst="rect">
            <a:avLst/>
          </a:prstGeom>
        </p:spPr>
        <p:txBody>
          <a:bodyPr vert="horz" lIns="91435" tIns="45717" rIns="91435" bIns="45717" rtlCol="0" anchor="ctr"/>
          <a:lstStyle>
            <a:lvl1pPr algn="r">
              <a:defRPr sz="1200">
                <a:solidFill>
                  <a:schemeClr val="bg2">
                    <a:lumMod val="40000"/>
                    <a:lumOff val="60000"/>
                  </a:schemeClr>
                </a:solidFill>
              </a:defRPr>
            </a:lvl1pPr>
          </a:lstStyle>
          <a:p>
            <a:fld id="{2FB907D6-2AC1-475E-B6BA-A509E46E1BB7}" type="slidenum">
              <a:rPr lang="de-DE" smtClean="0"/>
              <a:pPr/>
              <a:t>‹#›</a:t>
            </a:fld>
            <a:endParaRPr lang="de-DE" dirty="0"/>
          </a:p>
        </p:txBody>
      </p:sp>
    </p:spTree>
    <p:extLst>
      <p:ext uri="{BB962C8B-B14F-4D97-AF65-F5344CB8AC3E}">
        <p14:creationId xmlns="" xmlns:p14="http://schemas.microsoft.com/office/powerpoint/2010/main" val="261406698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icture with Text">
    <p:spTree>
      <p:nvGrpSpPr>
        <p:cNvPr id="1" name=""/>
        <p:cNvGrpSpPr/>
        <p:nvPr/>
      </p:nvGrpSpPr>
      <p:grpSpPr>
        <a:xfrm>
          <a:off x="0" y="0"/>
          <a:ext cx="0" cy="0"/>
          <a:chOff x="0" y="0"/>
          <a:chExt cx="0" cy="0"/>
        </a:xfrm>
      </p:grpSpPr>
      <p:grpSp>
        <p:nvGrpSpPr>
          <p:cNvPr id="12" name="Gruppieren 11"/>
          <p:cNvGrpSpPr/>
          <p:nvPr userDrawn="1"/>
        </p:nvGrpSpPr>
        <p:grpSpPr>
          <a:xfrm>
            <a:off x="-1681" y="-3"/>
            <a:ext cx="30333849" cy="42805356"/>
            <a:chOff x="-508" y="-1"/>
            <a:chExt cx="9160269" cy="6858001"/>
          </a:xfrm>
        </p:grpSpPr>
        <p:grpSp>
          <p:nvGrpSpPr>
            <p:cNvPr id="13" name="Gruppieren 12"/>
            <p:cNvGrpSpPr/>
            <p:nvPr userDrawn="1"/>
          </p:nvGrpSpPr>
          <p:grpSpPr>
            <a:xfrm>
              <a:off x="-508" y="-1"/>
              <a:ext cx="9160269" cy="6858001"/>
              <a:chOff x="-508" y="-1"/>
              <a:chExt cx="9160269" cy="6858001"/>
            </a:xfrm>
          </p:grpSpPr>
          <p:sp>
            <p:nvSpPr>
              <p:cNvPr id="25" name="Rechteck 24"/>
              <p:cNvSpPr/>
              <p:nvPr/>
            </p:nvSpPr>
            <p:spPr>
              <a:xfrm>
                <a:off x="15761" y="5374652"/>
                <a:ext cx="9144000" cy="1483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Rechteck 22"/>
              <p:cNvSpPr/>
              <p:nvPr/>
            </p:nvSpPr>
            <p:spPr>
              <a:xfrm rot="10800000">
                <a:off x="-508" y="-1"/>
                <a:ext cx="9144000" cy="148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Textfeld 13"/>
            <p:cNvSpPr txBox="1">
              <a:spLocks/>
            </p:cNvSpPr>
            <p:nvPr userDrawn="1"/>
          </p:nvSpPr>
          <p:spPr>
            <a:xfrm>
              <a:off x="2087563" y="188913"/>
              <a:ext cx="6668190" cy="1294438"/>
            </a:xfrm>
            <a:prstGeom prst="rect">
              <a:avLst/>
            </a:prstGeom>
            <a:noFill/>
          </p:spPr>
          <p:txBody>
            <a:bodyPr wrap="square" rtlCol="0" anchor="b" anchorCtr="0">
              <a:noAutofit/>
            </a:bodyPr>
            <a:lstStyle/>
            <a:p>
              <a:r>
                <a:rPr lang="de-DE" sz="4400" kern="1200" baseline="0" dirty="0" err="1" smtClean="0">
                  <a:solidFill>
                    <a:schemeClr val="bg2">
                      <a:lumMod val="40000"/>
                      <a:lumOff val="60000"/>
                    </a:schemeClr>
                  </a:solidFill>
                  <a:latin typeface="+mj-lt"/>
                  <a:ea typeface="+mj-ea"/>
                  <a:cs typeface="+mj-cs"/>
                </a:rPr>
                <a:t>Copy</a:t>
              </a:r>
              <a:r>
                <a:rPr lang="de-DE" sz="4400" kern="1200" baseline="0" dirty="0" smtClean="0">
                  <a:solidFill>
                    <a:schemeClr val="bg2">
                      <a:lumMod val="40000"/>
                      <a:lumOff val="60000"/>
                    </a:schemeClr>
                  </a:solidFill>
                  <a:latin typeface="+mj-lt"/>
                  <a:ea typeface="+mj-ea"/>
                  <a:cs typeface="+mj-cs"/>
                </a:rPr>
                <a:t> </a:t>
              </a:r>
              <a:r>
                <a:rPr lang="de-DE" sz="4400" kern="1200" baseline="0" dirty="0" err="1" smtClean="0">
                  <a:solidFill>
                    <a:schemeClr val="bg2">
                      <a:lumMod val="40000"/>
                      <a:lumOff val="60000"/>
                    </a:schemeClr>
                  </a:solidFill>
                  <a:latin typeface="+mj-lt"/>
                  <a:ea typeface="+mj-ea"/>
                  <a:cs typeface="+mj-cs"/>
                </a:rPr>
                <a:t>the</a:t>
              </a:r>
              <a:r>
                <a:rPr lang="de-DE" sz="4400" kern="1200" baseline="0" dirty="0" smtClean="0">
                  <a:solidFill>
                    <a:schemeClr val="bg2">
                      <a:lumMod val="40000"/>
                      <a:lumOff val="60000"/>
                    </a:schemeClr>
                  </a:solidFill>
                  <a:latin typeface="+mj-lt"/>
                  <a:ea typeface="+mj-ea"/>
                  <a:cs typeface="+mj-cs"/>
                </a:rPr>
                <a:t> Header </a:t>
              </a:r>
              <a:r>
                <a:rPr lang="de-DE" sz="4400" kern="1200" baseline="0" dirty="0" err="1" smtClean="0">
                  <a:solidFill>
                    <a:schemeClr val="bg2">
                      <a:lumMod val="40000"/>
                      <a:lumOff val="60000"/>
                    </a:schemeClr>
                  </a:solidFill>
                  <a:latin typeface="+mj-lt"/>
                  <a:ea typeface="+mj-ea"/>
                  <a:cs typeface="+mj-cs"/>
                </a:rPr>
                <a:t>and</a:t>
              </a:r>
              <a:r>
                <a:rPr lang="de-DE" sz="4400" kern="1200" baseline="0" dirty="0" smtClean="0">
                  <a:solidFill>
                    <a:schemeClr val="bg2">
                      <a:lumMod val="40000"/>
                      <a:lumOff val="60000"/>
                    </a:schemeClr>
                  </a:solidFill>
                  <a:latin typeface="+mj-lt"/>
                  <a:ea typeface="+mj-ea"/>
                  <a:cs typeface="+mj-cs"/>
                </a:rPr>
                <a:t> </a:t>
              </a:r>
              <a:r>
                <a:rPr lang="de-DE" sz="4400" kern="1200" baseline="0" dirty="0" err="1" smtClean="0">
                  <a:solidFill>
                    <a:schemeClr val="bg2">
                      <a:lumMod val="40000"/>
                      <a:lumOff val="60000"/>
                    </a:schemeClr>
                  </a:solidFill>
                  <a:latin typeface="+mj-lt"/>
                  <a:ea typeface="+mj-ea"/>
                  <a:cs typeface="+mj-cs"/>
                </a:rPr>
                <a:t>Footer</a:t>
              </a:r>
              <a:r>
                <a:rPr lang="de-DE" sz="4400" kern="1200" baseline="0" dirty="0" smtClean="0">
                  <a:solidFill>
                    <a:schemeClr val="bg2">
                      <a:lumMod val="40000"/>
                      <a:lumOff val="60000"/>
                    </a:schemeClr>
                  </a:solidFill>
                  <a:latin typeface="+mj-lt"/>
                  <a:ea typeface="+mj-ea"/>
                  <a:cs typeface="+mj-cs"/>
                </a:rPr>
                <a:t> </a:t>
              </a:r>
              <a:r>
                <a:rPr lang="de-DE" sz="4400" kern="1200" baseline="0" dirty="0" err="1" smtClean="0">
                  <a:solidFill>
                    <a:schemeClr val="bg2">
                      <a:lumMod val="40000"/>
                      <a:lumOff val="60000"/>
                    </a:schemeClr>
                  </a:solidFill>
                  <a:latin typeface="+mj-lt"/>
                  <a:ea typeface="+mj-ea"/>
                  <a:cs typeface="+mj-cs"/>
                </a:rPr>
                <a:t>From</a:t>
              </a:r>
              <a:r>
                <a:rPr lang="de-DE" sz="4400" kern="1200" baseline="0" dirty="0" smtClean="0">
                  <a:solidFill>
                    <a:schemeClr val="bg2">
                      <a:lumMod val="40000"/>
                      <a:lumOff val="60000"/>
                    </a:schemeClr>
                  </a:solidFill>
                  <a:latin typeface="+mj-lt"/>
                  <a:ea typeface="+mj-ea"/>
                  <a:cs typeface="+mj-cs"/>
                </a:rPr>
                <a:t> </a:t>
              </a:r>
              <a:r>
                <a:rPr lang="de-DE" sz="4400" kern="1200" baseline="0" dirty="0" err="1" smtClean="0">
                  <a:solidFill>
                    <a:schemeClr val="bg2">
                      <a:lumMod val="40000"/>
                      <a:lumOff val="60000"/>
                    </a:schemeClr>
                  </a:solidFill>
                  <a:latin typeface="+mj-lt"/>
                  <a:ea typeface="+mj-ea"/>
                  <a:cs typeface="+mj-cs"/>
                </a:rPr>
                <a:t>the</a:t>
              </a:r>
              <a:r>
                <a:rPr lang="de-DE" sz="4400" kern="1200" baseline="0" dirty="0" smtClean="0">
                  <a:solidFill>
                    <a:schemeClr val="bg2">
                      <a:lumMod val="40000"/>
                      <a:lumOff val="60000"/>
                    </a:schemeClr>
                  </a:solidFill>
                  <a:latin typeface="+mj-lt"/>
                  <a:ea typeface="+mj-ea"/>
                  <a:cs typeface="+mj-cs"/>
                </a:rPr>
                <a:t> Master Layout</a:t>
              </a:r>
              <a:endParaRPr lang="de-DE" sz="4400" kern="1200" baseline="0" dirty="0">
                <a:solidFill>
                  <a:schemeClr val="bg2">
                    <a:lumMod val="40000"/>
                    <a:lumOff val="60000"/>
                  </a:schemeClr>
                </a:solidFill>
                <a:latin typeface="+mj-lt"/>
                <a:ea typeface="+mj-ea"/>
                <a:cs typeface="+mj-cs"/>
              </a:endParaRPr>
            </a:p>
          </p:txBody>
        </p:sp>
        <p:sp>
          <p:nvSpPr>
            <p:cNvPr id="16" name="Textfeld 15"/>
            <p:cNvSpPr txBox="1"/>
            <p:nvPr userDrawn="1"/>
          </p:nvSpPr>
          <p:spPr>
            <a:xfrm>
              <a:off x="431801" y="981075"/>
              <a:ext cx="1439900" cy="323850"/>
            </a:xfrm>
            <a:prstGeom prst="rect">
              <a:avLst/>
            </a:prstGeom>
            <a:noFill/>
          </p:spPr>
          <p:txBody>
            <a:bodyPr wrap="square" rtlCol="0" anchor="b" anchorCtr="0">
              <a:noAutofit/>
            </a:bodyPr>
            <a:lstStyle/>
            <a:p>
              <a:pPr lvl="0"/>
              <a:r>
                <a:rPr lang="de-DE" sz="1700" i="0" kern="1200" baseline="0" dirty="0" err="1" smtClean="0">
                  <a:solidFill>
                    <a:schemeClr val="bg2">
                      <a:lumMod val="40000"/>
                      <a:lumOff val="60000"/>
                    </a:schemeClr>
                  </a:solidFill>
                  <a:effectLst/>
                  <a:latin typeface="+mn-lt"/>
                  <a:ea typeface="+mn-ea"/>
                  <a:cs typeface="+mn-cs"/>
                </a:rPr>
                <a:t>For</a:t>
              </a:r>
              <a:r>
                <a:rPr lang="de-DE" sz="1700" i="0" kern="1200" baseline="0" dirty="0" smtClean="0">
                  <a:solidFill>
                    <a:schemeClr val="bg2">
                      <a:lumMod val="40000"/>
                      <a:lumOff val="60000"/>
                    </a:schemeClr>
                  </a:solidFill>
                  <a:effectLst/>
                  <a:latin typeface="+mn-lt"/>
                  <a:ea typeface="+mn-ea"/>
                  <a:cs typeface="+mn-cs"/>
                </a:rPr>
                <a:t> Problems </a:t>
              </a:r>
              <a:r>
                <a:rPr lang="de-DE" sz="1700" i="0" kern="1200" baseline="0" dirty="0" err="1" smtClean="0">
                  <a:solidFill>
                    <a:schemeClr val="bg2">
                      <a:lumMod val="40000"/>
                      <a:lumOff val="60000"/>
                    </a:schemeClr>
                  </a:solidFill>
                  <a:effectLst/>
                  <a:latin typeface="+mn-lt"/>
                  <a:ea typeface="+mn-ea"/>
                  <a:cs typeface="+mn-cs"/>
                </a:rPr>
                <a:t>with</a:t>
              </a:r>
              <a:r>
                <a:rPr lang="de-DE" sz="1700" i="0" kern="1200" baseline="0" dirty="0" smtClean="0">
                  <a:solidFill>
                    <a:schemeClr val="bg2">
                      <a:lumMod val="40000"/>
                      <a:lumOff val="60000"/>
                    </a:schemeClr>
                  </a:solidFill>
                  <a:effectLst/>
                  <a:latin typeface="+mn-lt"/>
                  <a:ea typeface="+mn-ea"/>
                  <a:cs typeface="+mn-cs"/>
                </a:rPr>
                <a:t> </a:t>
              </a:r>
              <a:r>
                <a:rPr lang="de-DE" sz="1700" i="0" kern="1200" baseline="0" dirty="0" err="1" smtClean="0">
                  <a:solidFill>
                    <a:schemeClr val="bg2">
                      <a:lumMod val="40000"/>
                      <a:lumOff val="60000"/>
                    </a:schemeClr>
                  </a:solidFill>
                  <a:effectLst/>
                  <a:latin typeface="+mn-lt"/>
                  <a:ea typeface="+mn-ea"/>
                  <a:cs typeface="+mn-cs"/>
                </a:rPr>
                <a:t>overlapping</a:t>
              </a:r>
              <a:r>
                <a:rPr lang="de-DE" sz="1700" i="0" kern="1200" baseline="0" dirty="0" smtClean="0">
                  <a:solidFill>
                    <a:schemeClr val="bg2">
                      <a:lumMod val="40000"/>
                      <a:lumOff val="60000"/>
                    </a:schemeClr>
                  </a:solidFill>
                  <a:effectLst/>
                  <a:latin typeface="+mn-lt"/>
                  <a:ea typeface="+mn-ea"/>
                  <a:cs typeface="+mn-cs"/>
                </a:rPr>
                <a:t> </a:t>
              </a:r>
              <a:r>
                <a:rPr lang="de-DE" sz="1700" i="0" kern="1200" baseline="0" dirty="0" err="1" smtClean="0">
                  <a:solidFill>
                    <a:schemeClr val="bg2">
                      <a:lumMod val="40000"/>
                      <a:lumOff val="60000"/>
                    </a:schemeClr>
                  </a:solidFill>
                  <a:effectLst/>
                  <a:latin typeface="+mn-lt"/>
                  <a:ea typeface="+mn-ea"/>
                  <a:cs typeface="+mn-cs"/>
                </a:rPr>
                <a:t>pictures</a:t>
              </a:r>
              <a:endParaRPr lang="de-DE" sz="1700" i="0" kern="1200" baseline="0" dirty="0">
                <a:solidFill>
                  <a:schemeClr val="bg2">
                    <a:lumMod val="40000"/>
                    <a:lumOff val="60000"/>
                  </a:schemeClr>
                </a:solidFill>
                <a:effectLst/>
                <a:latin typeface="+mn-lt"/>
                <a:ea typeface="+mn-ea"/>
                <a:cs typeface="+mn-cs"/>
              </a:endParaRPr>
            </a:p>
          </p:txBody>
        </p:sp>
        <p:sp>
          <p:nvSpPr>
            <p:cNvPr id="17" name="Textfeld 16"/>
            <p:cNvSpPr txBox="1"/>
            <p:nvPr userDrawn="1"/>
          </p:nvSpPr>
          <p:spPr>
            <a:xfrm>
              <a:off x="1763713" y="1012537"/>
              <a:ext cx="323850" cy="46845"/>
            </a:xfrm>
            <a:prstGeom prst="rect">
              <a:avLst/>
            </a:prstGeom>
            <a:noFill/>
          </p:spPr>
          <p:txBody>
            <a:bodyPr wrap="square" rtlCol="0">
              <a:spAutoFit/>
            </a:bodyPr>
            <a:lstStyle/>
            <a:p>
              <a:r>
                <a:rPr lang="de-DE" sz="1300" b="0" i="0" dirty="0" smtClean="0">
                  <a:solidFill>
                    <a:schemeClr val="bg2">
                      <a:lumMod val="40000"/>
                      <a:lumOff val="60000"/>
                    </a:schemeClr>
                  </a:solidFill>
                  <a:effectLst/>
                  <a:latin typeface="Arial"/>
                  <a:cs typeface="Arial"/>
                </a:rPr>
                <a:t>►</a:t>
              </a:r>
              <a:endParaRPr lang="de-DE" sz="1300" dirty="0">
                <a:solidFill>
                  <a:schemeClr val="bg2">
                    <a:lumMod val="40000"/>
                    <a:lumOff val="60000"/>
                  </a:schemeClr>
                </a:solidFill>
              </a:endParaRPr>
            </a:p>
          </p:txBody>
        </p:sp>
      </p:grpSp>
      <p:sp>
        <p:nvSpPr>
          <p:cNvPr id="9" name="Bildplatzhalter 8"/>
          <p:cNvSpPr>
            <a:spLocks noGrp="1"/>
          </p:cNvSpPr>
          <p:nvPr>
            <p:ph type="pic" sz="quarter" idx="14" hasCustomPrompt="1"/>
          </p:nvPr>
        </p:nvSpPr>
        <p:spPr>
          <a:xfrm>
            <a:off x="15497459" y="9264590"/>
            <a:ext cx="14782516" cy="24276182"/>
          </a:xfrm>
          <a:prstGeom prst="rect">
            <a:avLst/>
          </a:prstGeom>
        </p:spPr>
        <p:txBody>
          <a:bodyPr/>
          <a:lstStyle>
            <a:lvl1pPr>
              <a:defRPr>
                <a:solidFill>
                  <a:schemeClr val="bg2">
                    <a:lumMod val="20000"/>
                    <a:lumOff val="80000"/>
                  </a:schemeClr>
                </a:solidFill>
              </a:defRPr>
            </a:lvl1pPr>
          </a:lstStyle>
          <a:p>
            <a:r>
              <a:rPr lang="en-US" noProof="0" dirty="0" smtClean="0"/>
              <a:t>Place your graphics inside this box</a:t>
            </a:r>
            <a:br>
              <a:rPr lang="en-US" noProof="0" dirty="0" smtClean="0"/>
            </a:br>
            <a:r>
              <a:rPr lang="en-US" noProof="0" dirty="0" smtClean="0"/>
              <a:t/>
            </a:r>
            <a:br>
              <a:rPr lang="en-US" noProof="0" dirty="0" smtClean="0"/>
            </a:br>
            <a:r>
              <a:rPr lang="en-US" noProof="0" dirty="0" smtClean="0"/>
              <a:t>Make sure that the frame is not exceeded</a:t>
            </a:r>
            <a:endParaRPr lang="en-US" noProof="0" dirty="0"/>
          </a:p>
        </p:txBody>
      </p:sp>
      <p:sp>
        <p:nvSpPr>
          <p:cNvPr id="3" name="Inhaltsplatzhalter 2"/>
          <p:cNvSpPr>
            <a:spLocks noGrp="1"/>
          </p:cNvSpPr>
          <p:nvPr>
            <p:ph sz="half" idx="1" hasCustomPrompt="1"/>
          </p:nvPr>
        </p:nvSpPr>
        <p:spPr>
          <a:xfrm>
            <a:off x="1429888" y="9264587"/>
            <a:ext cx="13352628" cy="24025548"/>
          </a:xfrm>
          <a:prstGeom prst="rect">
            <a:avLst/>
          </a:prstGeom>
        </p:spPr>
        <p:txBody>
          <a:bodyPr lIns="91435" tIns="45717" rIns="91435" bIns="45717"/>
          <a:lstStyle>
            <a:lvl1pPr>
              <a:defRPr sz="3200">
                <a:solidFill>
                  <a:schemeClr val="bg2">
                    <a:lumMod val="20000"/>
                    <a:lumOff val="80000"/>
                  </a:schemeClr>
                </a:solidFill>
              </a:defRPr>
            </a:lvl1pPr>
            <a:lvl2pPr>
              <a:defRPr sz="3000">
                <a:solidFill>
                  <a:schemeClr val="bg2">
                    <a:lumMod val="20000"/>
                    <a:lumOff val="80000"/>
                  </a:schemeClr>
                </a:solidFil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err="1" smtClean="0"/>
              <a:t>Use</a:t>
            </a:r>
            <a:r>
              <a:rPr lang="de-DE" dirty="0" smtClean="0"/>
              <a:t> </a:t>
            </a:r>
            <a:r>
              <a:rPr lang="de-DE" dirty="0" err="1" smtClean="0"/>
              <a:t>only</a:t>
            </a:r>
            <a:r>
              <a:rPr lang="de-DE" dirty="0" smtClean="0"/>
              <a:t> </a:t>
            </a:r>
            <a:r>
              <a:rPr lang="de-DE" dirty="0" err="1" smtClean="0"/>
              <a:t>font</a:t>
            </a:r>
            <a:r>
              <a:rPr lang="de-DE" dirty="0" smtClean="0"/>
              <a:t> </a:t>
            </a:r>
            <a:r>
              <a:rPr lang="de-DE" dirty="0" err="1" smtClean="0"/>
              <a:t>sizes</a:t>
            </a:r>
            <a:r>
              <a:rPr lang="de-DE" dirty="0" smtClean="0"/>
              <a:t> </a:t>
            </a:r>
            <a:r>
              <a:rPr lang="de-DE" dirty="0" err="1" smtClean="0"/>
              <a:t>bigger</a:t>
            </a:r>
            <a:r>
              <a:rPr lang="de-DE" dirty="0" smtClean="0"/>
              <a:t> </a:t>
            </a:r>
            <a:r>
              <a:rPr lang="de-DE" dirty="0" err="1" smtClean="0"/>
              <a:t>than</a:t>
            </a:r>
            <a:r>
              <a:rPr lang="de-DE" dirty="0" smtClean="0"/>
              <a:t> 30</a:t>
            </a:r>
            <a:br>
              <a:rPr lang="de-DE" dirty="0" smtClean="0"/>
            </a:br>
            <a:r>
              <a:rPr lang="de-DE" dirty="0" err="1" smtClean="0"/>
              <a:t>Don‘t</a:t>
            </a:r>
            <a:r>
              <a:rPr lang="de-DE" dirty="0" smtClean="0"/>
              <a:t> </a:t>
            </a:r>
            <a:r>
              <a:rPr lang="de-DE" dirty="0" err="1" smtClean="0"/>
              <a:t>use</a:t>
            </a:r>
            <a:r>
              <a:rPr lang="de-DE" dirty="0" smtClean="0"/>
              <a:t> </a:t>
            </a:r>
            <a:r>
              <a:rPr lang="de-DE" dirty="0" err="1" smtClean="0"/>
              <a:t>bulletpoints</a:t>
            </a:r>
            <a:r>
              <a:rPr lang="de-DE" dirty="0" smtClean="0"/>
              <a:t>. </a:t>
            </a:r>
            <a:br>
              <a:rPr lang="de-DE" dirty="0" smtClean="0"/>
            </a:br>
            <a:r>
              <a:rPr lang="de-DE" dirty="0" smtClean="0"/>
              <a:t/>
            </a:r>
            <a:br>
              <a:rPr lang="de-DE" dirty="0" smtClean="0"/>
            </a:br>
            <a:r>
              <a:rPr lang="de-DE" dirty="0" smtClean="0"/>
              <a:t>Write </a:t>
            </a:r>
            <a:r>
              <a:rPr lang="de-DE" dirty="0" err="1" smtClean="0"/>
              <a:t>only</a:t>
            </a:r>
            <a:r>
              <a:rPr lang="de-DE" dirty="0" smtClean="0"/>
              <a:t> </a:t>
            </a:r>
            <a:r>
              <a:rPr lang="de-DE" dirty="0" err="1" smtClean="0"/>
              <a:t>keywords</a:t>
            </a:r>
            <a:endParaRPr lang="de-DE" dirty="0" smtClean="0"/>
          </a:p>
          <a:p>
            <a:pPr lvl="1"/>
            <a:r>
              <a:rPr lang="de-DE" dirty="0" err="1" smtClean="0"/>
              <a:t>Use</a:t>
            </a:r>
            <a:r>
              <a:rPr lang="de-DE" dirty="0" smtClean="0"/>
              <a:t> </a:t>
            </a:r>
            <a:r>
              <a:rPr lang="de-DE" dirty="0" err="1" smtClean="0"/>
              <a:t>the</a:t>
            </a:r>
            <a:r>
              <a:rPr lang="de-DE" dirty="0" smtClean="0"/>
              <a:t> </a:t>
            </a:r>
            <a:r>
              <a:rPr lang="de-DE" dirty="0" err="1" smtClean="0"/>
              <a:t>second</a:t>
            </a:r>
            <a:r>
              <a:rPr lang="de-DE" dirty="0" smtClean="0"/>
              <a:t> </a:t>
            </a:r>
            <a:r>
              <a:rPr lang="de-DE" dirty="0" err="1" smtClean="0"/>
              <a:t>layer</a:t>
            </a:r>
            <a:r>
              <a:rPr lang="de-DE" dirty="0" smtClean="0"/>
              <a:t> </a:t>
            </a:r>
            <a:r>
              <a:rPr lang="de-DE" dirty="0" err="1" smtClean="0"/>
              <a:t>judiciuosly</a:t>
            </a:r>
            <a:endParaRPr lang="de-DE" dirty="0" smtClean="0"/>
          </a:p>
        </p:txBody>
      </p:sp>
      <p:sp>
        <p:nvSpPr>
          <p:cNvPr id="26" name="Foliennummernplatzhalter 5"/>
          <p:cNvSpPr>
            <a:spLocks noGrp="1"/>
          </p:cNvSpPr>
          <p:nvPr>
            <p:ph type="sldNum" sz="quarter" idx="4"/>
          </p:nvPr>
        </p:nvSpPr>
        <p:spPr>
          <a:xfrm>
            <a:off x="23367105" y="41626240"/>
            <a:ext cx="6912875" cy="1179119"/>
          </a:xfrm>
          <a:prstGeom prst="rect">
            <a:avLst/>
          </a:prstGeom>
        </p:spPr>
        <p:txBody>
          <a:bodyPr vert="horz" lIns="91435" tIns="45717" rIns="91435" bIns="45717" rtlCol="0" anchor="ctr"/>
          <a:lstStyle>
            <a:lvl1pPr algn="r">
              <a:defRPr sz="1200">
                <a:solidFill>
                  <a:schemeClr val="bg2">
                    <a:lumMod val="40000"/>
                    <a:lumOff val="60000"/>
                  </a:schemeClr>
                </a:solidFill>
              </a:defRPr>
            </a:lvl1pPr>
          </a:lstStyle>
          <a:p>
            <a:fld id="{2FB907D6-2AC1-475E-B6BA-A509E46E1BB7}" type="slidenum">
              <a:rPr lang="de-DE" smtClean="0"/>
              <a:pPr/>
              <a:t>‹#›</a:t>
            </a:fld>
            <a:endParaRPr lang="de-DE" dirty="0"/>
          </a:p>
        </p:txBody>
      </p:sp>
    </p:spTree>
    <p:extLst>
      <p:ext uri="{BB962C8B-B14F-4D97-AF65-F5344CB8AC3E}">
        <p14:creationId xmlns="" xmlns:p14="http://schemas.microsoft.com/office/powerpoint/2010/main" val="13393004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6912881" y="25445406"/>
            <a:ext cx="21937209" cy="7867465"/>
          </a:xfrm>
          <a:prstGeom prst="rect">
            <a:avLst/>
          </a:prstGeom>
        </p:spPr>
        <p:txBody>
          <a:bodyPr lIns="91435" tIns="45717" rIns="91435" bIns="45717" anchor="ctr"/>
          <a:lstStyle>
            <a:lvl1pPr marL="0" indent="0" algn="r">
              <a:buNone/>
              <a:defRPr sz="3200" baseline="0">
                <a:solidFill>
                  <a:schemeClr val="tx2">
                    <a:lumMod val="60000"/>
                    <a:lumOff val="40000"/>
                  </a:schemeClr>
                </a:solidFill>
                <a:latin typeface="+mn-lt"/>
              </a:defRPr>
            </a:lvl1pPr>
            <a:lvl2pPr marL="457175" indent="0" algn="ctr">
              <a:buNone/>
              <a:defRPr>
                <a:solidFill>
                  <a:schemeClr val="tx1">
                    <a:tint val="75000"/>
                  </a:schemeClr>
                </a:solidFill>
              </a:defRPr>
            </a:lvl2pPr>
            <a:lvl3pPr marL="914351" indent="0" algn="ctr">
              <a:buNone/>
              <a:defRPr>
                <a:solidFill>
                  <a:schemeClr val="tx1">
                    <a:tint val="75000"/>
                  </a:schemeClr>
                </a:solidFill>
              </a:defRPr>
            </a:lvl3pPr>
            <a:lvl4pPr marL="1371526" indent="0" algn="ctr">
              <a:buNone/>
              <a:defRPr>
                <a:solidFill>
                  <a:schemeClr val="tx1">
                    <a:tint val="75000"/>
                  </a:schemeClr>
                </a:solidFill>
              </a:defRPr>
            </a:lvl4pPr>
            <a:lvl5pPr marL="1828701" indent="0" algn="ctr">
              <a:buNone/>
              <a:defRPr>
                <a:solidFill>
                  <a:schemeClr val="tx1">
                    <a:tint val="75000"/>
                  </a:schemeClr>
                </a:solidFill>
              </a:defRPr>
            </a:lvl5pPr>
            <a:lvl6pPr marL="2285877" indent="0" algn="ctr">
              <a:buNone/>
              <a:defRPr>
                <a:solidFill>
                  <a:schemeClr val="tx1">
                    <a:tint val="75000"/>
                  </a:schemeClr>
                </a:solidFill>
              </a:defRPr>
            </a:lvl6pPr>
            <a:lvl7pPr marL="2743052" indent="0" algn="ctr">
              <a:buNone/>
              <a:defRPr>
                <a:solidFill>
                  <a:schemeClr val="tx1">
                    <a:tint val="75000"/>
                  </a:schemeClr>
                </a:solidFill>
              </a:defRPr>
            </a:lvl7pPr>
            <a:lvl8pPr marL="3200227" indent="0" algn="ctr">
              <a:buNone/>
              <a:defRPr>
                <a:solidFill>
                  <a:schemeClr val="tx1">
                    <a:tint val="75000"/>
                  </a:schemeClr>
                </a:solidFill>
              </a:defRPr>
            </a:lvl8pPr>
            <a:lvl9pPr marL="3657403" indent="0" algn="ctr">
              <a:buNone/>
              <a:defRPr>
                <a:solidFill>
                  <a:schemeClr val="tx1">
                    <a:tint val="75000"/>
                  </a:schemeClr>
                </a:solidFill>
              </a:defRPr>
            </a:lvl9pPr>
          </a:lstStyle>
          <a:p>
            <a:r>
              <a:rPr lang="de-DE" dirty="0" err="1" smtClean="0"/>
              <a:t>Presentation</a:t>
            </a:r>
            <a:r>
              <a:rPr lang="de-DE" dirty="0" smtClean="0"/>
              <a:t> Title </a:t>
            </a:r>
          </a:p>
        </p:txBody>
      </p:sp>
      <p:sp>
        <p:nvSpPr>
          <p:cNvPr id="4" name="Textplatzhalter 3"/>
          <p:cNvSpPr>
            <a:spLocks noGrp="1"/>
          </p:cNvSpPr>
          <p:nvPr>
            <p:ph type="body" sz="quarter" idx="10" hasCustomPrompt="1"/>
          </p:nvPr>
        </p:nvSpPr>
        <p:spPr>
          <a:xfrm>
            <a:off x="17884113" y="23309466"/>
            <a:ext cx="10965977" cy="2031276"/>
          </a:xfrm>
          <a:prstGeom prst="rect">
            <a:avLst/>
          </a:prstGeom>
        </p:spPr>
        <p:txBody>
          <a:bodyPr/>
          <a:lstStyle>
            <a:lvl1pPr algn="r">
              <a:defRPr lang="de-DE" sz="1800" i="1" kern="1200" baseline="0" smtClean="0">
                <a:solidFill>
                  <a:schemeClr val="tx2">
                    <a:lumMod val="60000"/>
                    <a:lumOff val="40000"/>
                  </a:schemeClr>
                </a:solidFill>
                <a:latin typeface="+mn-lt"/>
                <a:ea typeface="+mn-ea"/>
                <a:cs typeface="+mn-cs"/>
              </a:defRPr>
            </a:lvl1pPr>
          </a:lstStyle>
          <a:p>
            <a:pPr lvl="0"/>
            <a:r>
              <a:rPr lang="de-DE" dirty="0" err="1" smtClean="0"/>
              <a:t>Presenters</a:t>
            </a:r>
            <a:r>
              <a:rPr lang="de-DE" dirty="0" smtClean="0"/>
              <a:t> Name</a:t>
            </a:r>
            <a:endParaRPr lang="de-DE" dirty="0"/>
          </a:p>
        </p:txBody>
      </p:sp>
      <p:pic>
        <p:nvPicPr>
          <p:cNvPr id="12" name="Picture 2"/>
          <p:cNvPicPr>
            <a:picLocks noChangeAspect="1" noChangeArrowheads="1"/>
          </p:cNvPicPr>
          <p:nvPr userDrawn="1"/>
        </p:nvPicPr>
        <p:blipFill>
          <a:blip r:embed="rId2" cstate="print"/>
          <a:srcRect/>
          <a:stretch>
            <a:fillRect/>
          </a:stretch>
        </p:blipFill>
        <p:spPr bwMode="auto">
          <a:xfrm>
            <a:off x="20371486" y="36109227"/>
            <a:ext cx="6550892" cy="3046720"/>
          </a:xfrm>
          <a:prstGeom prst="rect">
            <a:avLst/>
          </a:prstGeom>
          <a:noFill/>
          <a:ln w="31750">
            <a:solidFill>
              <a:srgbClr val="FFFFFF"/>
            </a:solidFill>
            <a:miter lim="800000"/>
            <a:headEnd/>
            <a:tailEnd/>
          </a:ln>
          <a:effectLst>
            <a:reflection blurRad="50800" stA="61000" endPos="52000" dir="5400000" sy="-100000" algn="bl" rotWithShape="0"/>
          </a:effectLst>
        </p:spPr>
      </p:pic>
      <p:sp>
        <p:nvSpPr>
          <p:cNvPr id="14" name="Textfeld 13"/>
          <p:cNvSpPr txBox="1"/>
          <p:nvPr userDrawn="1"/>
        </p:nvSpPr>
        <p:spPr>
          <a:xfrm>
            <a:off x="1408657" y="9219151"/>
            <a:ext cx="16454223" cy="8095361"/>
          </a:xfrm>
          <a:prstGeom prst="rect">
            <a:avLst/>
          </a:prstGeom>
          <a:noFill/>
        </p:spPr>
        <p:txBody>
          <a:bodyPr wrap="square" rtlCol="0" anchor="ctr" anchorCtr="0">
            <a:noAutofit/>
          </a:bodyPr>
          <a:lstStyle/>
          <a:p>
            <a:r>
              <a:rPr lang="en-US" sz="4400" dirty="0" smtClean="0">
                <a:solidFill>
                  <a:schemeClr val="tx2"/>
                </a:solidFill>
              </a:rPr>
              <a:t>Seminar</a:t>
            </a:r>
            <a:endParaRPr lang="en-US" sz="4400" noProof="0" dirty="0">
              <a:solidFill>
                <a:schemeClr val="tx2"/>
              </a:solidFill>
              <a:latin typeface="+mj-lt"/>
              <a:cs typeface="Aharoni" pitchFamily="2" charset="-79"/>
            </a:endParaRPr>
          </a:p>
        </p:txBody>
      </p:sp>
      <p:cxnSp>
        <p:nvCxnSpPr>
          <p:cNvPr id="19" name="Gerade Verbindung 18"/>
          <p:cNvCxnSpPr/>
          <p:nvPr userDrawn="1"/>
        </p:nvCxnSpPr>
        <p:spPr>
          <a:xfrm flipH="1">
            <a:off x="1" y="33540769"/>
            <a:ext cx="30279975"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a:xfrm rot="10800000" flipH="1">
            <a:off x="-3364" y="9264587"/>
            <a:ext cx="30279975"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86854320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Picture">
    <p:spTree>
      <p:nvGrpSpPr>
        <p:cNvPr id="1" name=""/>
        <p:cNvGrpSpPr/>
        <p:nvPr/>
      </p:nvGrpSpPr>
      <p:grpSpPr>
        <a:xfrm>
          <a:off x="0" y="0"/>
          <a:ext cx="0" cy="0"/>
          <a:chOff x="0" y="0"/>
          <a:chExt cx="0" cy="0"/>
        </a:xfrm>
      </p:grpSpPr>
      <p:grpSp>
        <p:nvGrpSpPr>
          <p:cNvPr id="31" name="Gruppieren 30"/>
          <p:cNvGrpSpPr/>
          <p:nvPr userDrawn="1"/>
        </p:nvGrpSpPr>
        <p:grpSpPr>
          <a:xfrm>
            <a:off x="-1681" y="-3"/>
            <a:ext cx="30333849" cy="42805356"/>
            <a:chOff x="-508" y="-1"/>
            <a:chExt cx="9160269" cy="6858001"/>
          </a:xfrm>
        </p:grpSpPr>
        <p:grpSp>
          <p:nvGrpSpPr>
            <p:cNvPr id="32" name="Gruppieren 31"/>
            <p:cNvGrpSpPr/>
            <p:nvPr userDrawn="1"/>
          </p:nvGrpSpPr>
          <p:grpSpPr>
            <a:xfrm>
              <a:off x="-508" y="-1"/>
              <a:ext cx="9160269" cy="6858001"/>
              <a:chOff x="-508" y="-1"/>
              <a:chExt cx="9160269" cy="6858001"/>
            </a:xfrm>
          </p:grpSpPr>
          <p:sp>
            <p:nvSpPr>
              <p:cNvPr id="36" name="Rechteck 35"/>
              <p:cNvSpPr/>
              <p:nvPr/>
            </p:nvSpPr>
            <p:spPr>
              <a:xfrm>
                <a:off x="15761" y="5374652"/>
                <a:ext cx="9144000" cy="1483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Rechteck 36"/>
              <p:cNvSpPr/>
              <p:nvPr/>
            </p:nvSpPr>
            <p:spPr>
              <a:xfrm rot="10800000">
                <a:off x="-508" y="-1"/>
                <a:ext cx="9144000" cy="148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3" name="Textfeld 32"/>
            <p:cNvSpPr txBox="1">
              <a:spLocks/>
            </p:cNvSpPr>
            <p:nvPr userDrawn="1"/>
          </p:nvSpPr>
          <p:spPr>
            <a:xfrm>
              <a:off x="2087563" y="188913"/>
              <a:ext cx="6668190" cy="1294438"/>
            </a:xfrm>
            <a:prstGeom prst="rect">
              <a:avLst/>
            </a:prstGeom>
            <a:noFill/>
          </p:spPr>
          <p:txBody>
            <a:bodyPr wrap="square" rtlCol="0" anchor="b" anchorCtr="0">
              <a:noAutofit/>
            </a:bodyPr>
            <a:lstStyle/>
            <a:p>
              <a:r>
                <a:rPr lang="de-DE" sz="4400" kern="1200" baseline="0" dirty="0" err="1" smtClean="0">
                  <a:solidFill>
                    <a:schemeClr val="bg2">
                      <a:lumMod val="40000"/>
                      <a:lumOff val="60000"/>
                    </a:schemeClr>
                  </a:solidFill>
                  <a:latin typeface="+mj-lt"/>
                  <a:ea typeface="+mj-ea"/>
                  <a:cs typeface="+mj-cs"/>
                </a:rPr>
                <a:t>Copy</a:t>
              </a:r>
              <a:r>
                <a:rPr lang="de-DE" sz="4400" kern="1200" baseline="0" dirty="0" smtClean="0">
                  <a:solidFill>
                    <a:schemeClr val="bg2">
                      <a:lumMod val="40000"/>
                      <a:lumOff val="60000"/>
                    </a:schemeClr>
                  </a:solidFill>
                  <a:latin typeface="+mj-lt"/>
                  <a:ea typeface="+mj-ea"/>
                  <a:cs typeface="+mj-cs"/>
                </a:rPr>
                <a:t> </a:t>
              </a:r>
              <a:r>
                <a:rPr lang="de-DE" sz="4400" kern="1200" baseline="0" dirty="0" err="1" smtClean="0">
                  <a:solidFill>
                    <a:schemeClr val="bg2">
                      <a:lumMod val="40000"/>
                      <a:lumOff val="60000"/>
                    </a:schemeClr>
                  </a:solidFill>
                  <a:latin typeface="+mj-lt"/>
                  <a:ea typeface="+mj-ea"/>
                  <a:cs typeface="+mj-cs"/>
                </a:rPr>
                <a:t>the</a:t>
              </a:r>
              <a:r>
                <a:rPr lang="de-DE" sz="4400" kern="1200" baseline="0" dirty="0" smtClean="0">
                  <a:solidFill>
                    <a:schemeClr val="bg2">
                      <a:lumMod val="40000"/>
                      <a:lumOff val="60000"/>
                    </a:schemeClr>
                  </a:solidFill>
                  <a:latin typeface="+mj-lt"/>
                  <a:ea typeface="+mj-ea"/>
                  <a:cs typeface="+mj-cs"/>
                </a:rPr>
                <a:t> Header </a:t>
              </a:r>
              <a:r>
                <a:rPr lang="de-DE" sz="4400" kern="1200" baseline="0" dirty="0" err="1" smtClean="0">
                  <a:solidFill>
                    <a:schemeClr val="bg2">
                      <a:lumMod val="40000"/>
                      <a:lumOff val="60000"/>
                    </a:schemeClr>
                  </a:solidFill>
                  <a:latin typeface="+mj-lt"/>
                  <a:ea typeface="+mj-ea"/>
                  <a:cs typeface="+mj-cs"/>
                </a:rPr>
                <a:t>and</a:t>
              </a:r>
              <a:r>
                <a:rPr lang="de-DE" sz="4400" kern="1200" baseline="0" dirty="0" smtClean="0">
                  <a:solidFill>
                    <a:schemeClr val="bg2">
                      <a:lumMod val="40000"/>
                      <a:lumOff val="60000"/>
                    </a:schemeClr>
                  </a:solidFill>
                  <a:latin typeface="+mj-lt"/>
                  <a:ea typeface="+mj-ea"/>
                  <a:cs typeface="+mj-cs"/>
                </a:rPr>
                <a:t> </a:t>
              </a:r>
              <a:r>
                <a:rPr lang="de-DE" sz="4400" kern="1200" baseline="0" dirty="0" err="1" smtClean="0">
                  <a:solidFill>
                    <a:schemeClr val="bg2">
                      <a:lumMod val="40000"/>
                      <a:lumOff val="60000"/>
                    </a:schemeClr>
                  </a:solidFill>
                  <a:latin typeface="+mj-lt"/>
                  <a:ea typeface="+mj-ea"/>
                  <a:cs typeface="+mj-cs"/>
                </a:rPr>
                <a:t>Footer</a:t>
              </a:r>
              <a:r>
                <a:rPr lang="de-DE" sz="4400" kern="1200" baseline="0" dirty="0" smtClean="0">
                  <a:solidFill>
                    <a:schemeClr val="bg2">
                      <a:lumMod val="40000"/>
                      <a:lumOff val="60000"/>
                    </a:schemeClr>
                  </a:solidFill>
                  <a:latin typeface="+mj-lt"/>
                  <a:ea typeface="+mj-ea"/>
                  <a:cs typeface="+mj-cs"/>
                </a:rPr>
                <a:t> </a:t>
              </a:r>
              <a:r>
                <a:rPr lang="de-DE" sz="4400" kern="1200" baseline="0" dirty="0" err="1" smtClean="0">
                  <a:solidFill>
                    <a:schemeClr val="bg2">
                      <a:lumMod val="40000"/>
                      <a:lumOff val="60000"/>
                    </a:schemeClr>
                  </a:solidFill>
                  <a:latin typeface="+mj-lt"/>
                  <a:ea typeface="+mj-ea"/>
                  <a:cs typeface="+mj-cs"/>
                </a:rPr>
                <a:t>From</a:t>
              </a:r>
              <a:r>
                <a:rPr lang="de-DE" sz="4400" kern="1200" baseline="0" dirty="0" smtClean="0">
                  <a:solidFill>
                    <a:schemeClr val="bg2">
                      <a:lumMod val="40000"/>
                      <a:lumOff val="60000"/>
                    </a:schemeClr>
                  </a:solidFill>
                  <a:latin typeface="+mj-lt"/>
                  <a:ea typeface="+mj-ea"/>
                  <a:cs typeface="+mj-cs"/>
                </a:rPr>
                <a:t> </a:t>
              </a:r>
              <a:r>
                <a:rPr lang="de-DE" sz="4400" kern="1200" baseline="0" dirty="0" err="1" smtClean="0">
                  <a:solidFill>
                    <a:schemeClr val="bg2">
                      <a:lumMod val="40000"/>
                      <a:lumOff val="60000"/>
                    </a:schemeClr>
                  </a:solidFill>
                  <a:latin typeface="+mj-lt"/>
                  <a:ea typeface="+mj-ea"/>
                  <a:cs typeface="+mj-cs"/>
                </a:rPr>
                <a:t>the</a:t>
              </a:r>
              <a:r>
                <a:rPr lang="de-DE" sz="4400" kern="1200" baseline="0" dirty="0" smtClean="0">
                  <a:solidFill>
                    <a:schemeClr val="bg2">
                      <a:lumMod val="40000"/>
                      <a:lumOff val="60000"/>
                    </a:schemeClr>
                  </a:solidFill>
                  <a:latin typeface="+mj-lt"/>
                  <a:ea typeface="+mj-ea"/>
                  <a:cs typeface="+mj-cs"/>
                </a:rPr>
                <a:t> Master Layout</a:t>
              </a:r>
              <a:endParaRPr lang="de-DE" sz="4400" kern="1200" baseline="0" dirty="0">
                <a:solidFill>
                  <a:schemeClr val="bg2">
                    <a:lumMod val="40000"/>
                    <a:lumOff val="60000"/>
                  </a:schemeClr>
                </a:solidFill>
                <a:latin typeface="+mj-lt"/>
                <a:ea typeface="+mj-ea"/>
                <a:cs typeface="+mj-cs"/>
              </a:endParaRPr>
            </a:p>
          </p:txBody>
        </p:sp>
        <p:sp>
          <p:nvSpPr>
            <p:cNvPr id="34" name="Textfeld 33"/>
            <p:cNvSpPr txBox="1"/>
            <p:nvPr userDrawn="1"/>
          </p:nvSpPr>
          <p:spPr>
            <a:xfrm>
              <a:off x="431801" y="981075"/>
              <a:ext cx="1439900" cy="323850"/>
            </a:xfrm>
            <a:prstGeom prst="rect">
              <a:avLst/>
            </a:prstGeom>
            <a:noFill/>
          </p:spPr>
          <p:txBody>
            <a:bodyPr wrap="square" rtlCol="0" anchor="b" anchorCtr="0">
              <a:noAutofit/>
            </a:bodyPr>
            <a:lstStyle/>
            <a:p>
              <a:pPr lvl="0"/>
              <a:r>
                <a:rPr lang="de-DE" sz="1700" i="0" kern="1200" baseline="0" dirty="0" err="1" smtClean="0">
                  <a:solidFill>
                    <a:schemeClr val="bg2">
                      <a:lumMod val="40000"/>
                      <a:lumOff val="60000"/>
                    </a:schemeClr>
                  </a:solidFill>
                  <a:effectLst/>
                  <a:latin typeface="+mn-lt"/>
                  <a:ea typeface="+mn-ea"/>
                  <a:cs typeface="+mn-cs"/>
                </a:rPr>
                <a:t>For</a:t>
              </a:r>
              <a:r>
                <a:rPr lang="de-DE" sz="1700" i="0" kern="1200" baseline="0" dirty="0" smtClean="0">
                  <a:solidFill>
                    <a:schemeClr val="bg2">
                      <a:lumMod val="40000"/>
                      <a:lumOff val="60000"/>
                    </a:schemeClr>
                  </a:solidFill>
                  <a:effectLst/>
                  <a:latin typeface="+mn-lt"/>
                  <a:ea typeface="+mn-ea"/>
                  <a:cs typeface="+mn-cs"/>
                </a:rPr>
                <a:t> Problems </a:t>
              </a:r>
              <a:r>
                <a:rPr lang="de-DE" sz="1700" i="0" kern="1200" baseline="0" dirty="0" err="1" smtClean="0">
                  <a:solidFill>
                    <a:schemeClr val="bg2">
                      <a:lumMod val="40000"/>
                      <a:lumOff val="60000"/>
                    </a:schemeClr>
                  </a:solidFill>
                  <a:effectLst/>
                  <a:latin typeface="+mn-lt"/>
                  <a:ea typeface="+mn-ea"/>
                  <a:cs typeface="+mn-cs"/>
                </a:rPr>
                <a:t>with</a:t>
              </a:r>
              <a:r>
                <a:rPr lang="de-DE" sz="1700" i="0" kern="1200" baseline="0" dirty="0" smtClean="0">
                  <a:solidFill>
                    <a:schemeClr val="bg2">
                      <a:lumMod val="40000"/>
                      <a:lumOff val="60000"/>
                    </a:schemeClr>
                  </a:solidFill>
                  <a:effectLst/>
                  <a:latin typeface="+mn-lt"/>
                  <a:ea typeface="+mn-ea"/>
                  <a:cs typeface="+mn-cs"/>
                </a:rPr>
                <a:t> </a:t>
              </a:r>
              <a:r>
                <a:rPr lang="de-DE" sz="1700" i="0" kern="1200" baseline="0" dirty="0" err="1" smtClean="0">
                  <a:solidFill>
                    <a:schemeClr val="bg2">
                      <a:lumMod val="40000"/>
                      <a:lumOff val="60000"/>
                    </a:schemeClr>
                  </a:solidFill>
                  <a:effectLst/>
                  <a:latin typeface="+mn-lt"/>
                  <a:ea typeface="+mn-ea"/>
                  <a:cs typeface="+mn-cs"/>
                </a:rPr>
                <a:t>overlapping</a:t>
              </a:r>
              <a:r>
                <a:rPr lang="de-DE" sz="1700" i="0" kern="1200" baseline="0" dirty="0" smtClean="0">
                  <a:solidFill>
                    <a:schemeClr val="bg2">
                      <a:lumMod val="40000"/>
                      <a:lumOff val="60000"/>
                    </a:schemeClr>
                  </a:solidFill>
                  <a:effectLst/>
                  <a:latin typeface="+mn-lt"/>
                  <a:ea typeface="+mn-ea"/>
                  <a:cs typeface="+mn-cs"/>
                </a:rPr>
                <a:t> </a:t>
              </a:r>
              <a:r>
                <a:rPr lang="de-DE" sz="1700" i="0" kern="1200" baseline="0" dirty="0" err="1" smtClean="0">
                  <a:solidFill>
                    <a:schemeClr val="bg2">
                      <a:lumMod val="40000"/>
                      <a:lumOff val="60000"/>
                    </a:schemeClr>
                  </a:solidFill>
                  <a:effectLst/>
                  <a:latin typeface="+mn-lt"/>
                  <a:ea typeface="+mn-ea"/>
                  <a:cs typeface="+mn-cs"/>
                </a:rPr>
                <a:t>pictures</a:t>
              </a:r>
              <a:endParaRPr lang="de-DE" sz="1700" i="0" kern="1200" baseline="0" dirty="0">
                <a:solidFill>
                  <a:schemeClr val="bg2">
                    <a:lumMod val="40000"/>
                    <a:lumOff val="60000"/>
                  </a:schemeClr>
                </a:solidFill>
                <a:effectLst/>
                <a:latin typeface="+mn-lt"/>
                <a:ea typeface="+mn-ea"/>
                <a:cs typeface="+mn-cs"/>
              </a:endParaRPr>
            </a:p>
          </p:txBody>
        </p:sp>
        <p:sp>
          <p:nvSpPr>
            <p:cNvPr id="35" name="Textfeld 34"/>
            <p:cNvSpPr txBox="1"/>
            <p:nvPr userDrawn="1"/>
          </p:nvSpPr>
          <p:spPr>
            <a:xfrm>
              <a:off x="1763713" y="1012537"/>
              <a:ext cx="323850" cy="46845"/>
            </a:xfrm>
            <a:prstGeom prst="rect">
              <a:avLst/>
            </a:prstGeom>
            <a:noFill/>
          </p:spPr>
          <p:txBody>
            <a:bodyPr wrap="square" rtlCol="0">
              <a:spAutoFit/>
            </a:bodyPr>
            <a:lstStyle/>
            <a:p>
              <a:r>
                <a:rPr lang="de-DE" sz="1300" b="0" i="0" dirty="0" smtClean="0">
                  <a:solidFill>
                    <a:schemeClr val="bg2">
                      <a:lumMod val="40000"/>
                      <a:lumOff val="60000"/>
                    </a:schemeClr>
                  </a:solidFill>
                  <a:effectLst/>
                  <a:latin typeface="Arial"/>
                  <a:cs typeface="Arial"/>
                </a:rPr>
                <a:t>►</a:t>
              </a:r>
              <a:endParaRPr lang="de-DE" sz="1300" dirty="0">
                <a:solidFill>
                  <a:schemeClr val="bg2">
                    <a:lumMod val="40000"/>
                    <a:lumOff val="60000"/>
                  </a:schemeClr>
                </a:solidFill>
              </a:endParaRPr>
            </a:p>
          </p:txBody>
        </p:sp>
      </p:grpSp>
      <p:sp>
        <p:nvSpPr>
          <p:cNvPr id="4" name="Bildplatzhalter 3"/>
          <p:cNvSpPr>
            <a:spLocks noGrp="1"/>
          </p:cNvSpPr>
          <p:nvPr>
            <p:ph type="pic" sz="quarter" idx="13" hasCustomPrompt="1"/>
          </p:nvPr>
        </p:nvSpPr>
        <p:spPr>
          <a:xfrm>
            <a:off x="1" y="9264581"/>
            <a:ext cx="30279975" cy="24276189"/>
          </a:xfrm>
          <a:prstGeom prst="rect">
            <a:avLst/>
          </a:prstGeom>
        </p:spPr>
        <p:txBody>
          <a:bodyPr/>
          <a:lstStyle>
            <a:lvl1pPr>
              <a:defRPr>
                <a:solidFill>
                  <a:schemeClr val="bg2">
                    <a:lumMod val="20000"/>
                    <a:lumOff val="80000"/>
                  </a:schemeClr>
                </a:solidFill>
              </a:defRPr>
            </a:lvl1pPr>
          </a:lstStyle>
          <a:p>
            <a:r>
              <a:rPr lang="en-US" noProof="0" dirty="0" smtClean="0"/>
              <a:t>Place your graphics inside this box</a:t>
            </a:r>
            <a:br>
              <a:rPr lang="en-US" noProof="0" dirty="0" smtClean="0"/>
            </a:br>
            <a:r>
              <a:rPr lang="en-US" noProof="0" dirty="0" smtClean="0"/>
              <a:t/>
            </a:r>
            <a:br>
              <a:rPr lang="en-US" noProof="0" dirty="0" smtClean="0"/>
            </a:br>
            <a:r>
              <a:rPr lang="en-US" noProof="0" dirty="0" smtClean="0"/>
              <a:t>Make sure that the frame is not exceeded</a:t>
            </a:r>
            <a:endParaRPr lang="en-US" noProof="0" dirty="0"/>
          </a:p>
        </p:txBody>
      </p:sp>
      <p:sp>
        <p:nvSpPr>
          <p:cNvPr id="38" name="Foliennummernplatzhalter 5"/>
          <p:cNvSpPr>
            <a:spLocks noGrp="1"/>
          </p:cNvSpPr>
          <p:nvPr>
            <p:ph type="sldNum" sz="quarter" idx="4"/>
          </p:nvPr>
        </p:nvSpPr>
        <p:spPr>
          <a:xfrm>
            <a:off x="23367105" y="41626240"/>
            <a:ext cx="6912875" cy="1179119"/>
          </a:xfrm>
          <a:prstGeom prst="rect">
            <a:avLst/>
          </a:prstGeom>
        </p:spPr>
        <p:txBody>
          <a:bodyPr vert="horz" lIns="91435" tIns="45717" rIns="91435" bIns="45717" rtlCol="0" anchor="ctr"/>
          <a:lstStyle>
            <a:lvl1pPr algn="r">
              <a:defRPr sz="1200">
                <a:solidFill>
                  <a:schemeClr val="bg2">
                    <a:lumMod val="40000"/>
                    <a:lumOff val="60000"/>
                  </a:schemeClr>
                </a:solidFill>
              </a:defRPr>
            </a:lvl1pPr>
          </a:lstStyle>
          <a:p>
            <a:fld id="{2FB907D6-2AC1-475E-B6BA-A509E46E1BB7}" type="slidenum">
              <a:rPr lang="de-DE" smtClean="0"/>
              <a:pPr/>
              <a:t>‹#›</a:t>
            </a:fld>
            <a:endParaRPr lang="de-DE" dirty="0"/>
          </a:p>
        </p:txBody>
      </p:sp>
    </p:spTree>
    <p:extLst>
      <p:ext uri="{BB962C8B-B14F-4D97-AF65-F5344CB8AC3E}">
        <p14:creationId xmlns="" xmlns:p14="http://schemas.microsoft.com/office/powerpoint/2010/main" val="307760738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ig Picture">
    <p:spTree>
      <p:nvGrpSpPr>
        <p:cNvPr id="1" name=""/>
        <p:cNvGrpSpPr/>
        <p:nvPr/>
      </p:nvGrpSpPr>
      <p:grpSpPr>
        <a:xfrm>
          <a:off x="0" y="0"/>
          <a:ext cx="0" cy="0"/>
          <a:chOff x="0" y="0"/>
          <a:chExt cx="0" cy="0"/>
        </a:xfrm>
      </p:grpSpPr>
      <p:sp>
        <p:nvSpPr>
          <p:cNvPr id="4" name="Bildplatzhalter 3"/>
          <p:cNvSpPr>
            <a:spLocks noGrp="1"/>
          </p:cNvSpPr>
          <p:nvPr>
            <p:ph type="pic" sz="quarter" idx="10" hasCustomPrompt="1"/>
          </p:nvPr>
        </p:nvSpPr>
        <p:spPr>
          <a:xfrm>
            <a:off x="3" y="0"/>
            <a:ext cx="30278289" cy="41576678"/>
          </a:xfrm>
          <a:prstGeom prst="rect">
            <a:avLst/>
          </a:prstGeom>
        </p:spPr>
        <p:txBody>
          <a:bodyPr/>
          <a:lstStyle>
            <a:lvl1pPr>
              <a:defRPr>
                <a:solidFill>
                  <a:schemeClr val="bg2">
                    <a:lumMod val="20000"/>
                    <a:lumOff val="80000"/>
                  </a:schemeClr>
                </a:solidFill>
              </a:defRPr>
            </a:lvl1pPr>
          </a:lstStyle>
          <a:p>
            <a:r>
              <a:rPr lang="en-US" noProof="0" dirty="0" smtClean="0"/>
              <a:t>Place your graphics inside this box</a:t>
            </a:r>
            <a:br>
              <a:rPr lang="en-US" noProof="0" dirty="0" smtClean="0"/>
            </a:br>
            <a:r>
              <a:rPr lang="en-US" noProof="0" dirty="0" smtClean="0"/>
              <a:t/>
            </a:r>
            <a:br>
              <a:rPr lang="en-US" noProof="0" dirty="0" smtClean="0"/>
            </a:br>
            <a:r>
              <a:rPr lang="en-US" noProof="0" dirty="0" smtClean="0"/>
              <a:t>Make sure that the frame is not exceeded</a:t>
            </a:r>
            <a:endParaRPr lang="en-US" noProof="0" dirty="0"/>
          </a:p>
        </p:txBody>
      </p:sp>
      <p:grpSp>
        <p:nvGrpSpPr>
          <p:cNvPr id="7" name="Gruppieren 6"/>
          <p:cNvGrpSpPr/>
          <p:nvPr userDrawn="1"/>
        </p:nvGrpSpPr>
        <p:grpSpPr>
          <a:xfrm>
            <a:off x="-1682" y="41580055"/>
            <a:ext cx="30279975" cy="1277632"/>
            <a:chOff x="-508" y="6661691"/>
            <a:chExt cx="9144000" cy="204694"/>
          </a:xfrm>
        </p:grpSpPr>
        <p:sp>
          <p:nvSpPr>
            <p:cNvPr id="8" name="Rechteck 7"/>
            <p:cNvSpPr/>
            <p:nvPr/>
          </p:nvSpPr>
          <p:spPr>
            <a:xfrm>
              <a:off x="-508" y="6661691"/>
              <a:ext cx="9144000" cy="196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Textfeld 8"/>
            <p:cNvSpPr txBox="1"/>
            <p:nvPr userDrawn="1"/>
          </p:nvSpPr>
          <p:spPr>
            <a:xfrm>
              <a:off x="425499" y="6669088"/>
              <a:ext cx="3311525" cy="197297"/>
            </a:xfrm>
            <a:prstGeom prst="rect">
              <a:avLst/>
            </a:prstGeom>
            <a:noFill/>
          </p:spPr>
          <p:txBody>
            <a:bodyPr wrap="square" rtlCol="0" anchor="ctr">
              <a:noAutofit/>
            </a:bodyPr>
            <a:lstStyle/>
            <a:p>
              <a:r>
                <a:rPr lang="de-DE" sz="1200" kern="1200" baseline="0" dirty="0" err="1" smtClean="0">
                  <a:solidFill>
                    <a:schemeClr val="bg2">
                      <a:lumMod val="40000"/>
                      <a:lumOff val="60000"/>
                    </a:schemeClr>
                  </a:solidFill>
                  <a:latin typeface="+mj-lt"/>
                  <a:ea typeface="+mj-ea"/>
                  <a:cs typeface="+mj-cs"/>
                </a:rPr>
                <a:t>Copy</a:t>
              </a:r>
              <a:r>
                <a:rPr lang="de-DE" sz="1200" kern="1200" baseline="0" dirty="0" smtClean="0">
                  <a:solidFill>
                    <a:schemeClr val="bg2">
                      <a:lumMod val="40000"/>
                      <a:lumOff val="60000"/>
                    </a:schemeClr>
                  </a:solidFill>
                  <a:latin typeface="+mj-lt"/>
                  <a:ea typeface="+mj-ea"/>
                  <a:cs typeface="+mj-cs"/>
                </a:rPr>
                <a:t> </a:t>
              </a:r>
              <a:r>
                <a:rPr lang="de-DE" sz="1200" kern="1200" baseline="0" dirty="0" err="1" smtClean="0">
                  <a:solidFill>
                    <a:schemeClr val="bg2">
                      <a:lumMod val="40000"/>
                      <a:lumOff val="60000"/>
                    </a:schemeClr>
                  </a:solidFill>
                  <a:latin typeface="+mj-lt"/>
                  <a:ea typeface="+mj-ea"/>
                  <a:cs typeface="+mj-cs"/>
                </a:rPr>
                <a:t>From</a:t>
              </a:r>
              <a:r>
                <a:rPr lang="de-DE" sz="1200" kern="1200" baseline="0" dirty="0" smtClean="0">
                  <a:solidFill>
                    <a:schemeClr val="bg2">
                      <a:lumMod val="40000"/>
                      <a:lumOff val="60000"/>
                    </a:schemeClr>
                  </a:solidFill>
                  <a:latin typeface="+mj-lt"/>
                  <a:ea typeface="+mj-ea"/>
                  <a:cs typeface="+mj-cs"/>
                </a:rPr>
                <a:t> </a:t>
              </a:r>
              <a:r>
                <a:rPr lang="de-DE" sz="1200" kern="1200" baseline="0" dirty="0" err="1" smtClean="0">
                  <a:solidFill>
                    <a:schemeClr val="bg2">
                      <a:lumMod val="40000"/>
                      <a:lumOff val="60000"/>
                    </a:schemeClr>
                  </a:solidFill>
                  <a:latin typeface="+mj-lt"/>
                  <a:ea typeface="+mj-ea"/>
                  <a:cs typeface="+mj-cs"/>
                </a:rPr>
                <a:t>the</a:t>
              </a:r>
              <a:r>
                <a:rPr lang="de-DE" sz="1200" kern="1200" baseline="0" dirty="0" smtClean="0">
                  <a:solidFill>
                    <a:schemeClr val="bg2">
                      <a:lumMod val="40000"/>
                      <a:lumOff val="60000"/>
                    </a:schemeClr>
                  </a:solidFill>
                  <a:latin typeface="+mj-lt"/>
                  <a:ea typeface="+mj-ea"/>
                  <a:cs typeface="+mj-cs"/>
                </a:rPr>
                <a:t> Master </a:t>
              </a:r>
              <a:r>
                <a:rPr lang="de-DE" sz="1200" kern="1200" baseline="0" dirty="0" err="1" smtClean="0">
                  <a:solidFill>
                    <a:schemeClr val="bg2">
                      <a:lumMod val="40000"/>
                      <a:lumOff val="60000"/>
                    </a:schemeClr>
                  </a:solidFill>
                  <a:latin typeface="+mj-lt"/>
                  <a:ea typeface="+mj-ea"/>
                  <a:cs typeface="+mj-cs"/>
                </a:rPr>
                <a:t>Layot</a:t>
              </a:r>
              <a:endParaRPr lang="de-DE" sz="1200" kern="1200" baseline="0" dirty="0">
                <a:solidFill>
                  <a:schemeClr val="bg2">
                    <a:lumMod val="40000"/>
                    <a:lumOff val="60000"/>
                  </a:schemeClr>
                </a:solidFill>
                <a:latin typeface="+mj-lt"/>
                <a:ea typeface="+mj-ea"/>
                <a:cs typeface="+mj-cs"/>
              </a:endParaRPr>
            </a:p>
          </p:txBody>
        </p:sp>
      </p:grpSp>
      <p:sp>
        <p:nvSpPr>
          <p:cNvPr id="11" name="Foliennummernplatzhalter 5"/>
          <p:cNvSpPr>
            <a:spLocks noGrp="1"/>
          </p:cNvSpPr>
          <p:nvPr>
            <p:ph type="sldNum" sz="quarter" idx="4"/>
          </p:nvPr>
        </p:nvSpPr>
        <p:spPr>
          <a:xfrm>
            <a:off x="23367105" y="41626240"/>
            <a:ext cx="6912875" cy="1179119"/>
          </a:xfrm>
          <a:prstGeom prst="rect">
            <a:avLst/>
          </a:prstGeom>
        </p:spPr>
        <p:txBody>
          <a:bodyPr vert="horz" lIns="91435" tIns="45717" rIns="91435" bIns="45717" rtlCol="0" anchor="ctr"/>
          <a:lstStyle>
            <a:lvl1pPr algn="r">
              <a:defRPr sz="1200">
                <a:solidFill>
                  <a:schemeClr val="bg2">
                    <a:lumMod val="40000"/>
                    <a:lumOff val="60000"/>
                  </a:schemeClr>
                </a:solidFill>
              </a:defRPr>
            </a:lvl1pPr>
          </a:lstStyle>
          <a:p>
            <a:fld id="{2FB907D6-2AC1-475E-B6BA-A509E46E1BB7}" type="slidenum">
              <a:rPr lang="de-DE" smtClean="0"/>
              <a:pPr/>
              <a:t>‹#›</a:t>
            </a:fld>
            <a:endParaRPr lang="de-DE" dirty="0"/>
          </a:p>
        </p:txBody>
      </p:sp>
    </p:spTree>
    <p:extLst>
      <p:ext uri="{BB962C8B-B14F-4D97-AF65-F5344CB8AC3E}">
        <p14:creationId xmlns="" xmlns:p14="http://schemas.microsoft.com/office/powerpoint/2010/main" val="102014179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ource Code (Short)">
    <p:spTree>
      <p:nvGrpSpPr>
        <p:cNvPr id="1" name=""/>
        <p:cNvGrpSpPr/>
        <p:nvPr/>
      </p:nvGrpSpPr>
      <p:grpSpPr>
        <a:xfrm>
          <a:off x="0" y="0"/>
          <a:ext cx="0" cy="0"/>
          <a:chOff x="0" y="0"/>
          <a:chExt cx="0" cy="0"/>
        </a:xfrm>
      </p:grpSpPr>
      <p:sp>
        <p:nvSpPr>
          <p:cNvPr id="12" name="Inhaltsplatzhalter 2"/>
          <p:cNvSpPr>
            <a:spLocks noGrp="1"/>
          </p:cNvSpPr>
          <p:nvPr>
            <p:ph sz="half" idx="1" hasCustomPrompt="1"/>
          </p:nvPr>
        </p:nvSpPr>
        <p:spPr>
          <a:xfrm>
            <a:off x="1429887" y="9264587"/>
            <a:ext cx="27420203" cy="24048280"/>
          </a:xfrm>
          <a:prstGeom prst="rect">
            <a:avLst/>
          </a:prstGeom>
        </p:spPr>
        <p:txBody>
          <a:bodyPr lIns="91435" tIns="45717" rIns="91435" bIns="45717"/>
          <a:lstStyle>
            <a:lvl1pPr marL="0" marR="0" indent="0" algn="l" defTabSz="914351" rtl="0" eaLnBrk="1" fontAlgn="auto" latinLnBrk="0" hangingPunct="1">
              <a:lnSpc>
                <a:spcPct val="100000"/>
              </a:lnSpc>
              <a:spcBef>
                <a:spcPct val="20000"/>
              </a:spcBef>
              <a:spcAft>
                <a:spcPts val="0"/>
              </a:spcAft>
              <a:buClrTx/>
              <a:buSzTx/>
              <a:buFont typeface="Arial" pitchFamily="34" charset="0"/>
              <a:buNone/>
              <a:tabLst/>
              <a:defRPr sz="2400" b="1" baseline="0">
                <a:solidFill>
                  <a:schemeClr val="bg2">
                    <a:lumMod val="20000"/>
                    <a:lumOff val="80000"/>
                  </a:schemeClr>
                </a:solidFill>
                <a:latin typeface="Courier New" pitchFamily="49" charset="0"/>
                <a:cs typeface="Courier New" pitchFamily="49" charset="0"/>
              </a:defRPr>
            </a:lvl1pPr>
            <a:lvl2pPr>
              <a:defRPr sz="2400">
                <a:latin typeface="+mn-lt"/>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err="1" smtClean="0"/>
              <a:t>Use</a:t>
            </a:r>
            <a:r>
              <a:rPr lang="de-DE" dirty="0" smtClean="0"/>
              <a:t> </a:t>
            </a:r>
            <a:r>
              <a:rPr lang="de-DE" dirty="0" err="1" smtClean="0"/>
              <a:t>this</a:t>
            </a:r>
            <a:r>
              <a:rPr lang="de-DE" dirty="0" smtClean="0"/>
              <a:t> </a:t>
            </a:r>
            <a:r>
              <a:rPr lang="de-DE" dirty="0" err="1" smtClean="0"/>
              <a:t>text</a:t>
            </a:r>
            <a:r>
              <a:rPr lang="de-DE" dirty="0" smtClean="0"/>
              <a:t> </a:t>
            </a:r>
            <a:r>
              <a:rPr lang="de-DE" dirty="0" err="1" smtClean="0"/>
              <a:t>area</a:t>
            </a:r>
            <a:r>
              <a:rPr lang="de-DE" dirty="0" smtClean="0"/>
              <a:t> </a:t>
            </a:r>
            <a:r>
              <a:rPr lang="de-DE" dirty="0" err="1" smtClean="0"/>
              <a:t>for</a:t>
            </a:r>
            <a:r>
              <a:rPr lang="de-DE" dirty="0" smtClean="0"/>
              <a:t> </a:t>
            </a:r>
            <a:r>
              <a:rPr lang="de-DE" dirty="0" err="1" smtClean="0"/>
              <a:t>presentation</a:t>
            </a:r>
            <a:r>
              <a:rPr lang="de-DE" dirty="0" smtClean="0"/>
              <a:t> </a:t>
            </a:r>
            <a:r>
              <a:rPr lang="de-DE" dirty="0" err="1" smtClean="0"/>
              <a:t>of</a:t>
            </a:r>
            <a:r>
              <a:rPr lang="de-DE" dirty="0" smtClean="0"/>
              <a:t> </a:t>
            </a:r>
            <a:r>
              <a:rPr lang="de-DE" dirty="0" err="1" smtClean="0"/>
              <a:t>short</a:t>
            </a:r>
            <a:r>
              <a:rPr lang="de-DE" dirty="0" smtClean="0"/>
              <a:t> </a:t>
            </a:r>
            <a:r>
              <a:rPr lang="de-DE" dirty="0" err="1" smtClean="0"/>
              <a:t>source</a:t>
            </a:r>
            <a:r>
              <a:rPr lang="de-DE" dirty="0" smtClean="0"/>
              <a:t> </a:t>
            </a:r>
            <a:r>
              <a:rPr lang="de-DE" dirty="0" err="1" smtClean="0"/>
              <a:t>code</a:t>
            </a:r>
            <a:r>
              <a:rPr lang="de-DE" dirty="0" smtClean="0"/>
              <a:t> </a:t>
            </a:r>
            <a:r>
              <a:rPr lang="de-DE" dirty="0" err="1" smtClean="0"/>
              <a:t>snippets</a:t>
            </a:r>
            <a:r>
              <a:rPr lang="de-DE" dirty="0" smtClean="0"/>
              <a:t>.</a:t>
            </a:r>
            <a:br>
              <a:rPr lang="de-DE" dirty="0" smtClean="0"/>
            </a:br>
            <a:r>
              <a:rPr lang="de-DE" dirty="0" smtClean="0"/>
              <a:t/>
            </a:r>
            <a:br>
              <a:rPr lang="de-DE" dirty="0" smtClean="0"/>
            </a:br>
            <a:r>
              <a:rPr lang="de-DE" dirty="0" err="1" smtClean="0"/>
              <a:t>For</a:t>
            </a:r>
            <a:r>
              <a:rPr lang="de-DE" dirty="0" smtClean="0"/>
              <a:t> </a:t>
            </a:r>
            <a:r>
              <a:rPr lang="de-DE" dirty="0" err="1" smtClean="0"/>
              <a:t>highlighting</a:t>
            </a:r>
            <a:r>
              <a:rPr lang="de-DE" dirty="0" smtClean="0"/>
              <a:t> </a:t>
            </a:r>
            <a:r>
              <a:rPr lang="de-DE" dirty="0" err="1" smtClean="0"/>
              <a:t>you</a:t>
            </a:r>
            <a:r>
              <a:rPr lang="de-DE" dirty="0" smtClean="0"/>
              <a:t> </a:t>
            </a:r>
            <a:r>
              <a:rPr lang="de-DE" dirty="0" err="1" smtClean="0"/>
              <a:t>may</a:t>
            </a:r>
            <a:r>
              <a:rPr lang="de-DE" dirty="0" smtClean="0"/>
              <a:t> </a:t>
            </a:r>
            <a:r>
              <a:rPr lang="de-DE" dirty="0" err="1" smtClean="0"/>
              <a:t>use</a:t>
            </a:r>
            <a:r>
              <a:rPr lang="de-DE" dirty="0" smtClean="0"/>
              <a:t> </a:t>
            </a:r>
            <a:r>
              <a:rPr lang="de-DE" dirty="0" err="1" smtClean="0"/>
              <a:t>the</a:t>
            </a:r>
            <a:r>
              <a:rPr lang="de-DE" dirty="0" smtClean="0"/>
              <a:t> </a:t>
            </a:r>
            <a:r>
              <a:rPr lang="de-DE" dirty="0" err="1" smtClean="0"/>
              <a:t>colors</a:t>
            </a:r>
            <a:r>
              <a:rPr lang="de-DE" dirty="0" smtClean="0"/>
              <a:t> </a:t>
            </a:r>
            <a:r>
              <a:rPr lang="de-DE" dirty="0" err="1" smtClean="0"/>
              <a:t>given</a:t>
            </a:r>
            <a:r>
              <a:rPr lang="de-DE" dirty="0" smtClean="0"/>
              <a:t> </a:t>
            </a:r>
            <a:r>
              <a:rPr lang="de-DE" dirty="0" err="1" smtClean="0"/>
              <a:t>by</a:t>
            </a:r>
            <a:r>
              <a:rPr lang="de-DE" dirty="0" smtClean="0"/>
              <a:t> </a:t>
            </a:r>
            <a:r>
              <a:rPr lang="de-DE" dirty="0" err="1" smtClean="0"/>
              <a:t>Eclipse</a:t>
            </a:r>
            <a:r>
              <a:rPr lang="de-DE" dirty="0" smtClean="0"/>
              <a:t>.</a:t>
            </a:r>
            <a:br>
              <a:rPr lang="de-DE" dirty="0" smtClean="0"/>
            </a:br>
            <a:r>
              <a:rPr lang="de-DE" dirty="0" smtClean="0"/>
              <a:t/>
            </a:r>
            <a:br>
              <a:rPr lang="de-DE" dirty="0" smtClean="0"/>
            </a:br>
            <a:r>
              <a:rPr lang="en-US" noProof="0" dirty="0" smtClean="0"/>
              <a:t>Minimum font size for this slide style is 24pt</a:t>
            </a:r>
          </a:p>
        </p:txBody>
      </p:sp>
      <p:sp>
        <p:nvSpPr>
          <p:cNvPr id="7" name="Titel 1"/>
          <p:cNvSpPr>
            <a:spLocks noGrp="1"/>
          </p:cNvSpPr>
          <p:nvPr>
            <p:ph type="title" hasCustomPrompt="1"/>
          </p:nvPr>
        </p:nvSpPr>
        <p:spPr>
          <a:xfrm>
            <a:off x="6912881" y="1221993"/>
            <a:ext cx="21937209" cy="8036583"/>
          </a:xfrm>
          <a:prstGeom prst="rect">
            <a:avLst/>
          </a:prstGeom>
        </p:spPr>
        <p:txBody>
          <a:bodyPr lIns="48381" tIns="24190" rIns="48381" bIns="24190" anchor="b"/>
          <a:lstStyle>
            <a:lvl1pPr>
              <a:defRPr>
                <a:solidFill>
                  <a:schemeClr val="bg2">
                    <a:lumMod val="40000"/>
                    <a:lumOff val="60000"/>
                  </a:schemeClr>
                </a:solidFill>
                <a:latin typeface="+mj-lt"/>
              </a:defRPr>
            </a:lvl1pPr>
          </a:lstStyle>
          <a:p>
            <a:r>
              <a:rPr lang="de-DE" dirty="0" smtClean="0"/>
              <a:t>Slide Title</a:t>
            </a:r>
            <a:endParaRPr lang="de-DE" dirty="0"/>
          </a:p>
        </p:txBody>
      </p:sp>
      <p:sp>
        <p:nvSpPr>
          <p:cNvPr id="9" name="Textfeld 8"/>
          <p:cNvSpPr txBox="1"/>
          <p:nvPr userDrawn="1"/>
        </p:nvSpPr>
        <p:spPr>
          <a:xfrm>
            <a:off x="5947338" y="7677545"/>
            <a:ext cx="821318" cy="248907"/>
          </a:xfrm>
          <a:prstGeom prst="rect">
            <a:avLst/>
          </a:prstGeom>
          <a:noFill/>
        </p:spPr>
        <p:txBody>
          <a:bodyPr wrap="square" lIns="48381" tIns="24190" rIns="48381" bIns="24190" rtlCol="0" anchor="b">
            <a:spAutoFit/>
          </a:bodyPr>
          <a:lstStyle/>
          <a:p>
            <a:r>
              <a:rPr lang="de-DE" sz="1300" b="0" i="0" dirty="0" smtClean="0">
                <a:solidFill>
                  <a:schemeClr val="bg2">
                    <a:lumMod val="40000"/>
                    <a:lumOff val="60000"/>
                  </a:schemeClr>
                </a:solidFill>
                <a:effectLst/>
                <a:latin typeface="Arial"/>
                <a:cs typeface="Arial"/>
              </a:rPr>
              <a:t>►</a:t>
            </a:r>
            <a:endParaRPr lang="de-DE" sz="1300" b="0" i="0" dirty="0">
              <a:solidFill>
                <a:schemeClr val="bg2">
                  <a:lumMod val="40000"/>
                  <a:lumOff val="60000"/>
                </a:schemeClr>
              </a:solidFill>
              <a:effectLst/>
            </a:endParaRPr>
          </a:p>
        </p:txBody>
      </p:sp>
      <p:sp>
        <p:nvSpPr>
          <p:cNvPr id="14" name="Textplatzhalter 6"/>
          <p:cNvSpPr>
            <a:spLocks noGrp="1"/>
          </p:cNvSpPr>
          <p:nvPr>
            <p:ph type="body" sz="quarter" idx="15" hasCustomPrompt="1"/>
          </p:nvPr>
        </p:nvSpPr>
        <p:spPr>
          <a:xfrm>
            <a:off x="1429889" y="5926244"/>
            <a:ext cx="4644834" cy="2144200"/>
          </a:xfrm>
          <a:prstGeom prst="rect">
            <a:avLst/>
          </a:prstGeom>
        </p:spPr>
        <p:txBody>
          <a:bodyPr lIns="48381" tIns="24190" rIns="48381" bIns="24190" anchor="b"/>
          <a:lstStyle>
            <a:lvl1pPr algn="r">
              <a:defRPr sz="1700" i="0">
                <a:solidFill>
                  <a:schemeClr val="bg2">
                    <a:lumMod val="40000"/>
                    <a:lumOff val="60000"/>
                  </a:schemeClr>
                </a:solidFill>
                <a:effectLst/>
              </a:defRPr>
            </a:lvl1pPr>
          </a:lstStyle>
          <a:p>
            <a:pPr lvl="0"/>
            <a:r>
              <a:rPr lang="de-DE" dirty="0" err="1" smtClean="0"/>
              <a:t>Section</a:t>
            </a:r>
            <a:r>
              <a:rPr lang="de-DE" dirty="0" smtClean="0"/>
              <a:t> Title</a:t>
            </a:r>
            <a:endParaRPr lang="de-DE" dirty="0"/>
          </a:p>
        </p:txBody>
      </p:sp>
      <p:sp>
        <p:nvSpPr>
          <p:cNvPr id="15" name="Foliennummernplatzhalter 5"/>
          <p:cNvSpPr>
            <a:spLocks noGrp="1"/>
          </p:cNvSpPr>
          <p:nvPr>
            <p:ph type="sldNum" sz="quarter" idx="4"/>
          </p:nvPr>
        </p:nvSpPr>
        <p:spPr>
          <a:xfrm>
            <a:off x="23367105" y="41626240"/>
            <a:ext cx="6912875" cy="1179119"/>
          </a:xfrm>
          <a:prstGeom prst="rect">
            <a:avLst/>
          </a:prstGeom>
        </p:spPr>
        <p:txBody>
          <a:bodyPr vert="horz" lIns="91435" tIns="45717" rIns="91435" bIns="45717" rtlCol="0" anchor="ctr"/>
          <a:lstStyle>
            <a:lvl1pPr algn="r">
              <a:defRPr sz="1200">
                <a:solidFill>
                  <a:schemeClr val="bg2">
                    <a:lumMod val="40000"/>
                    <a:lumOff val="60000"/>
                  </a:schemeClr>
                </a:solidFill>
              </a:defRPr>
            </a:lvl1pPr>
          </a:lstStyle>
          <a:p>
            <a:fld id="{2FB907D6-2AC1-475E-B6BA-A509E46E1BB7}" type="slidenum">
              <a:rPr lang="de-DE" smtClean="0"/>
              <a:pPr/>
              <a:t>‹#›</a:t>
            </a:fld>
            <a:endParaRPr lang="de-DE" dirty="0"/>
          </a:p>
        </p:txBody>
      </p:sp>
    </p:spTree>
    <p:extLst>
      <p:ext uri="{BB962C8B-B14F-4D97-AF65-F5344CB8AC3E}">
        <p14:creationId xmlns="" xmlns:p14="http://schemas.microsoft.com/office/powerpoint/2010/main" val="9769545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ource Code (long)">
    <p:spTree>
      <p:nvGrpSpPr>
        <p:cNvPr id="1" name=""/>
        <p:cNvGrpSpPr/>
        <p:nvPr/>
      </p:nvGrpSpPr>
      <p:grpSpPr>
        <a:xfrm>
          <a:off x="0" y="0"/>
          <a:ext cx="0" cy="0"/>
          <a:chOff x="0" y="0"/>
          <a:chExt cx="0" cy="0"/>
        </a:xfrm>
      </p:grpSpPr>
      <p:sp>
        <p:nvSpPr>
          <p:cNvPr id="16" name="Rechteck 15"/>
          <p:cNvSpPr/>
          <p:nvPr/>
        </p:nvSpPr>
        <p:spPr>
          <a:xfrm>
            <a:off x="-1682" y="41580064"/>
            <a:ext cx="30279975" cy="12252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userDrawn="1">
            <p:ph type="title" hasCustomPrompt="1"/>
          </p:nvPr>
        </p:nvSpPr>
        <p:spPr>
          <a:xfrm>
            <a:off x="1429888" y="41626212"/>
            <a:ext cx="10850324" cy="1179138"/>
          </a:xfrm>
          <a:prstGeom prst="rect">
            <a:avLst/>
          </a:prstGeom>
        </p:spPr>
        <p:txBody>
          <a:bodyPr lIns="48381" tIns="24190" rIns="48381" bIns="24190" anchor="b"/>
          <a:lstStyle>
            <a:lvl1pPr>
              <a:defRPr sz="1200">
                <a:solidFill>
                  <a:schemeClr val="tx2"/>
                </a:solidFill>
                <a:latin typeface="+mj-lt"/>
              </a:defRPr>
            </a:lvl1pPr>
          </a:lstStyle>
          <a:p>
            <a:r>
              <a:rPr lang="de-DE" dirty="0" smtClean="0"/>
              <a:t>Content Head</a:t>
            </a:r>
            <a:endParaRPr lang="de-DE" dirty="0"/>
          </a:p>
        </p:txBody>
      </p:sp>
      <p:sp>
        <p:nvSpPr>
          <p:cNvPr id="12" name="Inhaltsplatzhalter 2"/>
          <p:cNvSpPr>
            <a:spLocks noGrp="1"/>
          </p:cNvSpPr>
          <p:nvPr userDrawn="1">
            <p:ph sz="half" idx="1" hasCustomPrompt="1"/>
          </p:nvPr>
        </p:nvSpPr>
        <p:spPr>
          <a:xfrm>
            <a:off x="1429887" y="1179132"/>
            <a:ext cx="27420203" cy="40400923"/>
          </a:xfrm>
          <a:prstGeom prst="rect">
            <a:avLst/>
          </a:prstGeom>
        </p:spPr>
        <p:txBody>
          <a:bodyPr lIns="91435" tIns="45717" rIns="91435" bIns="45717"/>
          <a:lstStyle>
            <a:lvl1pPr>
              <a:defRPr sz="2000" b="1" baseline="0">
                <a:solidFill>
                  <a:schemeClr val="bg2">
                    <a:lumMod val="20000"/>
                    <a:lumOff val="80000"/>
                  </a:schemeClr>
                </a:solidFill>
                <a:latin typeface="Courier New" pitchFamily="49" charset="0"/>
                <a:cs typeface="Courier New" pitchFamily="49" charset="0"/>
              </a:defRPr>
            </a:lvl1pPr>
            <a:lvl2pPr>
              <a:defRPr sz="2400">
                <a:latin typeface="+mn-lt"/>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err="1" smtClean="0"/>
              <a:t>Use</a:t>
            </a:r>
            <a:r>
              <a:rPr lang="de-DE" dirty="0" smtClean="0"/>
              <a:t> </a:t>
            </a:r>
            <a:r>
              <a:rPr lang="de-DE" dirty="0" err="1" smtClean="0"/>
              <a:t>this</a:t>
            </a:r>
            <a:r>
              <a:rPr lang="de-DE" dirty="0" smtClean="0"/>
              <a:t> </a:t>
            </a:r>
            <a:r>
              <a:rPr lang="de-DE" dirty="0" err="1" smtClean="0"/>
              <a:t>text</a:t>
            </a:r>
            <a:r>
              <a:rPr lang="de-DE" dirty="0" smtClean="0"/>
              <a:t> </a:t>
            </a:r>
            <a:r>
              <a:rPr lang="de-DE" dirty="0" err="1" smtClean="0"/>
              <a:t>area</a:t>
            </a:r>
            <a:r>
              <a:rPr lang="de-DE" dirty="0" smtClean="0"/>
              <a:t> </a:t>
            </a:r>
            <a:r>
              <a:rPr lang="de-DE" dirty="0" err="1" smtClean="0"/>
              <a:t>for</a:t>
            </a:r>
            <a:r>
              <a:rPr lang="de-DE" dirty="0" smtClean="0"/>
              <a:t> </a:t>
            </a:r>
            <a:r>
              <a:rPr lang="de-DE" dirty="0" err="1" smtClean="0"/>
              <a:t>presentation</a:t>
            </a:r>
            <a:r>
              <a:rPr lang="de-DE" dirty="0" smtClean="0"/>
              <a:t> </a:t>
            </a:r>
            <a:r>
              <a:rPr lang="de-DE" dirty="0" err="1" smtClean="0"/>
              <a:t>of</a:t>
            </a:r>
            <a:r>
              <a:rPr lang="de-DE" dirty="0" smtClean="0"/>
              <a:t> </a:t>
            </a:r>
            <a:r>
              <a:rPr lang="de-DE" dirty="0" err="1" smtClean="0"/>
              <a:t>short</a:t>
            </a:r>
            <a:r>
              <a:rPr lang="de-DE" dirty="0" smtClean="0"/>
              <a:t> </a:t>
            </a:r>
            <a:r>
              <a:rPr lang="de-DE" dirty="0" err="1" smtClean="0"/>
              <a:t>source</a:t>
            </a:r>
            <a:r>
              <a:rPr lang="de-DE" dirty="0" smtClean="0"/>
              <a:t> </a:t>
            </a:r>
            <a:r>
              <a:rPr lang="de-DE" dirty="0" err="1" smtClean="0"/>
              <a:t>code</a:t>
            </a:r>
            <a:r>
              <a:rPr lang="de-DE" dirty="0" smtClean="0"/>
              <a:t> </a:t>
            </a:r>
            <a:r>
              <a:rPr lang="de-DE" dirty="0" err="1" smtClean="0"/>
              <a:t>snippets</a:t>
            </a:r>
            <a:r>
              <a:rPr lang="de-DE" dirty="0" smtClean="0"/>
              <a:t>.</a:t>
            </a:r>
            <a:br>
              <a:rPr lang="de-DE" dirty="0" smtClean="0"/>
            </a:br>
            <a:r>
              <a:rPr lang="de-DE" dirty="0" smtClean="0"/>
              <a:t/>
            </a:r>
            <a:br>
              <a:rPr lang="de-DE" dirty="0" smtClean="0"/>
            </a:br>
            <a:r>
              <a:rPr lang="de-DE" dirty="0" err="1" smtClean="0"/>
              <a:t>For</a:t>
            </a:r>
            <a:r>
              <a:rPr lang="de-DE" dirty="0" smtClean="0"/>
              <a:t> </a:t>
            </a:r>
            <a:r>
              <a:rPr lang="de-DE" dirty="0" err="1" smtClean="0"/>
              <a:t>highlighting</a:t>
            </a:r>
            <a:r>
              <a:rPr lang="de-DE" dirty="0" smtClean="0"/>
              <a:t> </a:t>
            </a:r>
            <a:r>
              <a:rPr lang="de-DE" dirty="0" err="1" smtClean="0"/>
              <a:t>you</a:t>
            </a:r>
            <a:r>
              <a:rPr lang="de-DE" dirty="0" smtClean="0"/>
              <a:t> </a:t>
            </a:r>
            <a:r>
              <a:rPr lang="de-DE" dirty="0" err="1" smtClean="0"/>
              <a:t>may</a:t>
            </a:r>
            <a:r>
              <a:rPr lang="de-DE" dirty="0" smtClean="0"/>
              <a:t> </a:t>
            </a:r>
            <a:r>
              <a:rPr lang="de-DE" dirty="0" err="1" smtClean="0"/>
              <a:t>use</a:t>
            </a:r>
            <a:r>
              <a:rPr lang="de-DE" dirty="0" smtClean="0"/>
              <a:t> </a:t>
            </a:r>
            <a:r>
              <a:rPr lang="de-DE" dirty="0" err="1" smtClean="0"/>
              <a:t>the</a:t>
            </a:r>
            <a:r>
              <a:rPr lang="de-DE" dirty="0" smtClean="0"/>
              <a:t> </a:t>
            </a:r>
            <a:r>
              <a:rPr lang="de-DE" dirty="0" err="1" smtClean="0"/>
              <a:t>colors</a:t>
            </a:r>
            <a:r>
              <a:rPr lang="de-DE" dirty="0" smtClean="0"/>
              <a:t> </a:t>
            </a:r>
            <a:r>
              <a:rPr lang="de-DE" dirty="0" err="1" smtClean="0"/>
              <a:t>given</a:t>
            </a:r>
            <a:r>
              <a:rPr lang="de-DE" dirty="0" smtClean="0"/>
              <a:t> </a:t>
            </a:r>
            <a:r>
              <a:rPr lang="de-DE" dirty="0" err="1" smtClean="0"/>
              <a:t>by</a:t>
            </a:r>
            <a:r>
              <a:rPr lang="de-DE" dirty="0" smtClean="0"/>
              <a:t> </a:t>
            </a:r>
            <a:r>
              <a:rPr lang="de-DE" dirty="0" err="1" smtClean="0"/>
              <a:t>Eclipse</a:t>
            </a:r>
            <a:r>
              <a:rPr lang="de-DE" dirty="0" smtClean="0"/>
              <a:t>.</a:t>
            </a:r>
            <a:br>
              <a:rPr lang="de-DE" dirty="0" smtClean="0"/>
            </a:br>
            <a:r>
              <a:rPr lang="de-DE" dirty="0" smtClean="0"/>
              <a:t/>
            </a:r>
            <a:br>
              <a:rPr lang="de-DE" dirty="0" smtClean="0"/>
            </a:br>
            <a:r>
              <a:rPr lang="en-US" noProof="0" dirty="0" smtClean="0"/>
              <a:t>Minimum font size for this slide style is 20pt</a:t>
            </a:r>
          </a:p>
        </p:txBody>
      </p:sp>
      <p:sp>
        <p:nvSpPr>
          <p:cNvPr id="6" name="Foliennummernplatzhalter 5"/>
          <p:cNvSpPr>
            <a:spLocks noGrp="1"/>
          </p:cNvSpPr>
          <p:nvPr>
            <p:ph type="sldNum" sz="quarter" idx="4"/>
          </p:nvPr>
        </p:nvSpPr>
        <p:spPr>
          <a:xfrm>
            <a:off x="23367105" y="41626240"/>
            <a:ext cx="6912875" cy="1179119"/>
          </a:xfrm>
          <a:prstGeom prst="rect">
            <a:avLst/>
          </a:prstGeom>
        </p:spPr>
        <p:txBody>
          <a:bodyPr vert="horz" lIns="91435" tIns="45717" rIns="91435" bIns="45717" rtlCol="0" anchor="ctr"/>
          <a:lstStyle>
            <a:lvl1pPr algn="r">
              <a:defRPr sz="1200">
                <a:solidFill>
                  <a:schemeClr val="bg2">
                    <a:lumMod val="40000"/>
                    <a:lumOff val="60000"/>
                  </a:schemeClr>
                </a:solidFill>
              </a:defRPr>
            </a:lvl1pPr>
          </a:lstStyle>
          <a:p>
            <a:fld id="{2FB907D6-2AC1-475E-B6BA-A509E46E1BB7}" type="slidenum">
              <a:rPr lang="de-DE" smtClean="0"/>
              <a:pPr/>
              <a:t>‹#›</a:t>
            </a:fld>
            <a:endParaRPr lang="de-DE" dirty="0"/>
          </a:p>
        </p:txBody>
      </p:sp>
    </p:spTree>
    <p:extLst>
      <p:ext uri="{BB962C8B-B14F-4D97-AF65-F5344CB8AC3E}">
        <p14:creationId xmlns="" xmlns:p14="http://schemas.microsoft.com/office/powerpoint/2010/main" val="26414707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lorpalette">
    <p:spTree>
      <p:nvGrpSpPr>
        <p:cNvPr id="1" name=""/>
        <p:cNvGrpSpPr/>
        <p:nvPr/>
      </p:nvGrpSpPr>
      <p:grpSpPr>
        <a:xfrm>
          <a:off x="0" y="0"/>
          <a:ext cx="0" cy="0"/>
          <a:chOff x="0" y="0"/>
          <a:chExt cx="0" cy="0"/>
        </a:xfrm>
      </p:grpSpPr>
      <p:sp>
        <p:nvSpPr>
          <p:cNvPr id="21" name="Rechteck 20"/>
          <p:cNvSpPr/>
          <p:nvPr userDrawn="1"/>
        </p:nvSpPr>
        <p:spPr>
          <a:xfrm>
            <a:off x="10537863" y="10098131"/>
            <a:ext cx="4327066" cy="681004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r>
              <a:rPr lang="de-DE" dirty="0" err="1" smtClean="0"/>
              <a:t>Lorem</a:t>
            </a:r>
            <a:r>
              <a:rPr lang="de-DE" dirty="0" smtClean="0"/>
              <a:t> </a:t>
            </a:r>
            <a:r>
              <a:rPr lang="de-DE" dirty="0" err="1" smtClean="0"/>
              <a:t>Ipsum</a:t>
            </a:r>
            <a:endParaRPr lang="de-DE" dirty="0"/>
          </a:p>
        </p:txBody>
      </p:sp>
      <p:sp>
        <p:nvSpPr>
          <p:cNvPr id="23" name="Rechteck 22"/>
          <p:cNvSpPr/>
          <p:nvPr userDrawn="1"/>
        </p:nvSpPr>
        <p:spPr>
          <a:xfrm>
            <a:off x="831688" y="10098131"/>
            <a:ext cx="4327066" cy="681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r>
              <a:rPr lang="de-DE" dirty="0" err="1" smtClean="0"/>
              <a:t>Lorem</a:t>
            </a:r>
            <a:r>
              <a:rPr lang="de-DE" dirty="0" smtClean="0"/>
              <a:t> </a:t>
            </a:r>
            <a:r>
              <a:rPr lang="de-DE" dirty="0" err="1" smtClean="0"/>
              <a:t>Ipsum</a:t>
            </a:r>
            <a:endParaRPr lang="de-DE" dirty="0"/>
          </a:p>
        </p:txBody>
      </p:sp>
      <p:sp>
        <p:nvSpPr>
          <p:cNvPr id="25" name="Rechteck 24"/>
          <p:cNvSpPr/>
          <p:nvPr userDrawn="1"/>
        </p:nvSpPr>
        <p:spPr>
          <a:xfrm>
            <a:off x="25097121" y="10098131"/>
            <a:ext cx="4327066" cy="68100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r>
              <a:rPr lang="de-DE" dirty="0" err="1" smtClean="0"/>
              <a:t>Lorem</a:t>
            </a:r>
            <a:r>
              <a:rPr lang="de-DE" dirty="0" smtClean="0"/>
              <a:t> </a:t>
            </a:r>
            <a:r>
              <a:rPr lang="de-DE" dirty="0" err="1" smtClean="0"/>
              <a:t>Ipsum</a:t>
            </a:r>
            <a:endParaRPr lang="de-DE" dirty="0"/>
          </a:p>
        </p:txBody>
      </p:sp>
      <p:sp>
        <p:nvSpPr>
          <p:cNvPr id="26" name="Rechteck 25"/>
          <p:cNvSpPr/>
          <p:nvPr userDrawn="1"/>
        </p:nvSpPr>
        <p:spPr>
          <a:xfrm>
            <a:off x="20244036" y="10098131"/>
            <a:ext cx="4327066" cy="681004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r>
              <a:rPr lang="de-DE" dirty="0" err="1" smtClean="0"/>
              <a:t>Lorem</a:t>
            </a:r>
            <a:r>
              <a:rPr lang="de-DE" dirty="0" smtClean="0"/>
              <a:t> </a:t>
            </a:r>
            <a:r>
              <a:rPr lang="de-DE" dirty="0" err="1" smtClean="0"/>
              <a:t>Ipsum</a:t>
            </a:r>
            <a:endParaRPr lang="de-DE" dirty="0"/>
          </a:p>
        </p:txBody>
      </p:sp>
      <p:sp>
        <p:nvSpPr>
          <p:cNvPr id="27" name="Rechteck 26"/>
          <p:cNvSpPr/>
          <p:nvPr userDrawn="1"/>
        </p:nvSpPr>
        <p:spPr>
          <a:xfrm>
            <a:off x="15390948" y="10098131"/>
            <a:ext cx="4327066" cy="681004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r>
              <a:rPr lang="de-DE" dirty="0" err="1" smtClean="0"/>
              <a:t>Lorem</a:t>
            </a:r>
            <a:r>
              <a:rPr lang="de-DE" dirty="0" smtClean="0"/>
              <a:t> </a:t>
            </a:r>
            <a:r>
              <a:rPr lang="de-DE" dirty="0" err="1" smtClean="0"/>
              <a:t>Ipsum</a:t>
            </a:r>
            <a:endParaRPr lang="de-DE" dirty="0"/>
          </a:p>
        </p:txBody>
      </p:sp>
      <p:sp>
        <p:nvSpPr>
          <p:cNvPr id="28" name="Rechteck 27"/>
          <p:cNvSpPr/>
          <p:nvPr userDrawn="1"/>
        </p:nvSpPr>
        <p:spPr>
          <a:xfrm>
            <a:off x="5684776" y="10098131"/>
            <a:ext cx="4327066" cy="68100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r>
              <a:rPr lang="de-DE" dirty="0" err="1" smtClean="0"/>
              <a:t>Lorem</a:t>
            </a:r>
            <a:r>
              <a:rPr lang="de-DE" dirty="0" smtClean="0"/>
              <a:t> </a:t>
            </a:r>
            <a:r>
              <a:rPr lang="de-DE" dirty="0" err="1" smtClean="0"/>
              <a:t>Ipsum</a:t>
            </a:r>
            <a:endParaRPr lang="de-DE" dirty="0"/>
          </a:p>
        </p:txBody>
      </p:sp>
      <p:sp>
        <p:nvSpPr>
          <p:cNvPr id="29" name="Rechteck 28"/>
          <p:cNvSpPr/>
          <p:nvPr userDrawn="1"/>
        </p:nvSpPr>
        <p:spPr>
          <a:xfrm>
            <a:off x="20247328" y="17738779"/>
            <a:ext cx="4327066" cy="681004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r>
              <a:rPr lang="de-DE" dirty="0" err="1" smtClean="0">
                <a:solidFill>
                  <a:schemeClr val="bg1"/>
                </a:solidFill>
              </a:rPr>
              <a:t>Lorem</a:t>
            </a:r>
            <a:r>
              <a:rPr lang="de-DE" dirty="0" smtClean="0">
                <a:solidFill>
                  <a:schemeClr val="bg1"/>
                </a:solidFill>
              </a:rPr>
              <a:t> </a:t>
            </a:r>
            <a:r>
              <a:rPr lang="de-DE" dirty="0" err="1" smtClean="0">
                <a:solidFill>
                  <a:schemeClr val="bg1"/>
                </a:solidFill>
              </a:rPr>
              <a:t>Ipsum</a:t>
            </a:r>
            <a:endParaRPr lang="de-DE" dirty="0">
              <a:solidFill>
                <a:schemeClr val="bg1"/>
              </a:solidFill>
            </a:endParaRPr>
          </a:p>
        </p:txBody>
      </p:sp>
      <p:sp>
        <p:nvSpPr>
          <p:cNvPr id="30" name="Rechteck 29"/>
          <p:cNvSpPr/>
          <p:nvPr userDrawn="1"/>
        </p:nvSpPr>
        <p:spPr>
          <a:xfrm>
            <a:off x="10541152" y="17738779"/>
            <a:ext cx="4327066" cy="681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r>
              <a:rPr lang="de-DE" dirty="0" err="1" smtClean="0">
                <a:solidFill>
                  <a:schemeClr val="bg1"/>
                </a:solidFill>
              </a:rPr>
              <a:t>Lorem</a:t>
            </a:r>
            <a:r>
              <a:rPr lang="de-DE" dirty="0" smtClean="0">
                <a:solidFill>
                  <a:schemeClr val="bg1"/>
                </a:solidFill>
              </a:rPr>
              <a:t> </a:t>
            </a:r>
            <a:r>
              <a:rPr lang="de-DE" dirty="0" err="1" smtClean="0">
                <a:solidFill>
                  <a:schemeClr val="bg1"/>
                </a:solidFill>
              </a:rPr>
              <a:t>Ipsum</a:t>
            </a:r>
            <a:endParaRPr lang="de-DE" dirty="0">
              <a:solidFill>
                <a:schemeClr val="bg1"/>
              </a:solidFill>
            </a:endParaRPr>
          </a:p>
        </p:txBody>
      </p:sp>
      <p:sp>
        <p:nvSpPr>
          <p:cNvPr id="31" name="Rechteck 30"/>
          <p:cNvSpPr/>
          <p:nvPr userDrawn="1"/>
        </p:nvSpPr>
        <p:spPr>
          <a:xfrm>
            <a:off x="5684772" y="17738779"/>
            <a:ext cx="4327066" cy="68100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r>
              <a:rPr lang="de-DE" dirty="0" err="1" smtClean="0">
                <a:solidFill>
                  <a:schemeClr val="bg1"/>
                </a:solidFill>
              </a:rPr>
              <a:t>Lorem</a:t>
            </a:r>
            <a:r>
              <a:rPr lang="de-DE" dirty="0" smtClean="0">
                <a:solidFill>
                  <a:schemeClr val="bg1"/>
                </a:solidFill>
              </a:rPr>
              <a:t> </a:t>
            </a:r>
            <a:r>
              <a:rPr lang="de-DE" dirty="0" err="1" smtClean="0">
                <a:solidFill>
                  <a:schemeClr val="bg1"/>
                </a:solidFill>
              </a:rPr>
              <a:t>Ipsum</a:t>
            </a:r>
            <a:endParaRPr lang="de-DE" dirty="0">
              <a:solidFill>
                <a:schemeClr val="bg1"/>
              </a:solidFill>
            </a:endParaRPr>
          </a:p>
        </p:txBody>
      </p:sp>
      <p:sp>
        <p:nvSpPr>
          <p:cNvPr id="32" name="Rechteck 31"/>
          <p:cNvSpPr/>
          <p:nvPr userDrawn="1"/>
        </p:nvSpPr>
        <p:spPr>
          <a:xfrm>
            <a:off x="831688" y="17738779"/>
            <a:ext cx="4327066" cy="681004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r>
              <a:rPr lang="de-DE" dirty="0" err="1" smtClean="0">
                <a:solidFill>
                  <a:schemeClr val="bg1"/>
                </a:solidFill>
              </a:rPr>
              <a:t>Lorem</a:t>
            </a:r>
            <a:r>
              <a:rPr lang="de-DE" dirty="0" smtClean="0">
                <a:solidFill>
                  <a:schemeClr val="bg1"/>
                </a:solidFill>
              </a:rPr>
              <a:t> </a:t>
            </a:r>
            <a:r>
              <a:rPr lang="de-DE" dirty="0" err="1" smtClean="0">
                <a:solidFill>
                  <a:schemeClr val="bg1"/>
                </a:solidFill>
              </a:rPr>
              <a:t>Ipsum</a:t>
            </a:r>
            <a:endParaRPr lang="de-DE" dirty="0">
              <a:solidFill>
                <a:schemeClr val="bg1"/>
              </a:solidFill>
            </a:endParaRPr>
          </a:p>
        </p:txBody>
      </p:sp>
      <p:sp>
        <p:nvSpPr>
          <p:cNvPr id="33" name="Rechteck 32"/>
          <p:cNvSpPr/>
          <p:nvPr userDrawn="1"/>
        </p:nvSpPr>
        <p:spPr>
          <a:xfrm>
            <a:off x="25100415" y="17738779"/>
            <a:ext cx="4327066" cy="681004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r>
              <a:rPr lang="de-DE" dirty="0" err="1" smtClean="0">
                <a:solidFill>
                  <a:schemeClr val="bg1"/>
                </a:solidFill>
              </a:rPr>
              <a:t>Lorem</a:t>
            </a:r>
            <a:r>
              <a:rPr lang="de-DE" dirty="0" smtClean="0">
                <a:solidFill>
                  <a:schemeClr val="bg1"/>
                </a:solidFill>
              </a:rPr>
              <a:t> </a:t>
            </a:r>
            <a:r>
              <a:rPr lang="de-DE" dirty="0" err="1" smtClean="0">
                <a:solidFill>
                  <a:schemeClr val="bg1"/>
                </a:solidFill>
              </a:rPr>
              <a:t>Ipsum</a:t>
            </a:r>
            <a:endParaRPr lang="de-DE" dirty="0">
              <a:solidFill>
                <a:schemeClr val="bg1"/>
              </a:solidFill>
            </a:endParaRPr>
          </a:p>
        </p:txBody>
      </p:sp>
      <p:sp>
        <p:nvSpPr>
          <p:cNvPr id="34" name="Rechteck 33"/>
          <p:cNvSpPr/>
          <p:nvPr userDrawn="1"/>
        </p:nvSpPr>
        <p:spPr>
          <a:xfrm>
            <a:off x="15394240" y="17738779"/>
            <a:ext cx="4327066" cy="68100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r>
              <a:rPr lang="de-DE" dirty="0" err="1" smtClean="0">
                <a:solidFill>
                  <a:schemeClr val="bg1"/>
                </a:solidFill>
              </a:rPr>
              <a:t>Lorem</a:t>
            </a:r>
            <a:r>
              <a:rPr lang="de-DE" dirty="0" smtClean="0">
                <a:solidFill>
                  <a:schemeClr val="bg1"/>
                </a:solidFill>
              </a:rPr>
              <a:t> </a:t>
            </a:r>
            <a:r>
              <a:rPr lang="de-DE" dirty="0" err="1" smtClean="0">
                <a:solidFill>
                  <a:schemeClr val="bg1"/>
                </a:solidFill>
              </a:rPr>
              <a:t>Ipsum</a:t>
            </a:r>
            <a:endParaRPr lang="de-DE" dirty="0">
              <a:solidFill>
                <a:schemeClr val="bg1"/>
              </a:solidFill>
            </a:endParaRPr>
          </a:p>
        </p:txBody>
      </p:sp>
      <p:sp>
        <p:nvSpPr>
          <p:cNvPr id="2" name="Textfeld 1"/>
          <p:cNvSpPr txBox="1"/>
          <p:nvPr userDrawn="1"/>
        </p:nvSpPr>
        <p:spPr>
          <a:xfrm>
            <a:off x="830597" y="24999526"/>
            <a:ext cx="28618782" cy="1200329"/>
          </a:xfrm>
          <a:prstGeom prst="rect">
            <a:avLst/>
          </a:prstGeom>
          <a:noFill/>
        </p:spPr>
        <p:txBody>
          <a:bodyPr wrap="square" rtlCol="0">
            <a:spAutoFit/>
          </a:bodyPr>
          <a:lstStyle/>
          <a:p>
            <a:r>
              <a:rPr lang="de-DE" dirty="0" smtClean="0"/>
              <a:t>Normal</a:t>
            </a:r>
            <a:r>
              <a:rPr lang="de-DE" baseline="0" dirty="0" smtClean="0"/>
              <a:t> </a:t>
            </a:r>
            <a:r>
              <a:rPr lang="de-DE" dirty="0" err="1" smtClean="0"/>
              <a:t>text</a:t>
            </a:r>
            <a:r>
              <a:rPr lang="de-DE" baseline="0" dirty="0" smtClean="0"/>
              <a:t>  </a:t>
            </a:r>
            <a:r>
              <a:rPr lang="de-DE" baseline="0" dirty="0" err="1" smtClean="0"/>
              <a:t>h</a:t>
            </a:r>
            <a:r>
              <a:rPr lang="de-DE" dirty="0" err="1" smtClean="0"/>
              <a:t>ighlighting</a:t>
            </a:r>
            <a:r>
              <a:rPr lang="de-DE" dirty="0" smtClean="0"/>
              <a:t> </a:t>
            </a:r>
            <a:r>
              <a:rPr lang="de-DE" dirty="0" err="1" smtClean="0"/>
              <a:t>color</a:t>
            </a:r>
            <a:r>
              <a:rPr lang="de-DE" dirty="0" smtClean="0"/>
              <a:t>:</a:t>
            </a:r>
          </a:p>
          <a:p>
            <a:endParaRPr lang="de-DE" dirty="0" smtClean="0"/>
          </a:p>
          <a:p>
            <a:endParaRPr lang="de-DE" dirty="0" smtClean="0"/>
          </a:p>
          <a:p>
            <a:r>
              <a:rPr lang="de-DE" dirty="0" smtClean="0"/>
              <a:t>Text</a:t>
            </a:r>
            <a:r>
              <a:rPr lang="de-DE" baseline="0" dirty="0" smtClean="0"/>
              <a:t> </a:t>
            </a:r>
            <a:r>
              <a:rPr lang="de-DE" baseline="0" dirty="0" err="1" smtClean="0"/>
              <a:t>color</a:t>
            </a:r>
            <a:r>
              <a:rPr lang="de-DE" baseline="0" dirty="0" smtClean="0"/>
              <a:t> in </a:t>
            </a:r>
            <a:r>
              <a:rPr lang="de-DE" baseline="0" dirty="0" err="1" smtClean="0"/>
              <a:t>colored</a:t>
            </a:r>
            <a:r>
              <a:rPr lang="de-DE" baseline="0" dirty="0" smtClean="0"/>
              <a:t> </a:t>
            </a:r>
            <a:r>
              <a:rPr lang="de-DE" baseline="0" dirty="0" err="1" smtClean="0"/>
              <a:t>blocks</a:t>
            </a:r>
            <a:r>
              <a:rPr lang="de-DE" baseline="0" dirty="0" smtClean="0"/>
              <a:t>:</a:t>
            </a:r>
          </a:p>
        </p:txBody>
      </p:sp>
      <p:sp>
        <p:nvSpPr>
          <p:cNvPr id="3" name="Rechteck 2"/>
          <p:cNvSpPr/>
          <p:nvPr userDrawn="1"/>
        </p:nvSpPr>
        <p:spPr>
          <a:xfrm>
            <a:off x="12335327" y="25082038"/>
            <a:ext cx="17088857" cy="396128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p:cNvSpPr/>
          <p:nvPr userDrawn="1"/>
        </p:nvSpPr>
        <p:spPr>
          <a:xfrm>
            <a:off x="12280214" y="29043330"/>
            <a:ext cx="17169166" cy="35955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baseline="0" dirty="0" smtClean="0"/>
          </a:p>
        </p:txBody>
      </p:sp>
      <p:sp>
        <p:nvSpPr>
          <p:cNvPr id="6" name="Textfeld 5"/>
          <p:cNvSpPr txBox="1"/>
          <p:nvPr userDrawn="1"/>
        </p:nvSpPr>
        <p:spPr>
          <a:xfrm>
            <a:off x="6583557" y="0"/>
            <a:ext cx="22863520" cy="7699021"/>
          </a:xfrm>
          <a:prstGeom prst="rect">
            <a:avLst/>
          </a:prstGeom>
          <a:noFill/>
        </p:spPr>
        <p:txBody>
          <a:bodyPr wrap="square" rtlCol="0" anchor="b">
            <a:noAutofit/>
          </a:bodyPr>
          <a:lstStyle/>
          <a:p>
            <a:r>
              <a:rPr kumimoji="0" lang="de-DE" sz="4400" b="0" i="0" u="none" strike="noStrike" kern="1200" cap="none" spc="0" normalizeH="0" baseline="0" noProof="0" dirty="0" smtClean="0">
                <a:ln>
                  <a:noFill/>
                </a:ln>
                <a:solidFill>
                  <a:schemeClr val="bg2">
                    <a:lumMod val="40000"/>
                    <a:lumOff val="60000"/>
                  </a:schemeClr>
                </a:solidFill>
                <a:effectLst/>
                <a:uLnTx/>
                <a:uFillTx/>
                <a:latin typeface="+mn-lt"/>
                <a:ea typeface="+mj-ea"/>
                <a:cs typeface="+mj-cs"/>
              </a:rPr>
              <a:t>Color Guide</a:t>
            </a:r>
            <a:endParaRPr lang="de-DE" dirty="0">
              <a:solidFill>
                <a:schemeClr val="bg2">
                  <a:lumMod val="40000"/>
                  <a:lumOff val="60000"/>
                </a:schemeClr>
              </a:solidFill>
            </a:endParaRPr>
          </a:p>
        </p:txBody>
      </p:sp>
      <p:sp>
        <p:nvSpPr>
          <p:cNvPr id="18" name="Foliennummernplatzhalter 5"/>
          <p:cNvSpPr>
            <a:spLocks noGrp="1"/>
          </p:cNvSpPr>
          <p:nvPr>
            <p:ph type="sldNum" sz="quarter" idx="4"/>
          </p:nvPr>
        </p:nvSpPr>
        <p:spPr>
          <a:xfrm>
            <a:off x="23367105" y="41627932"/>
            <a:ext cx="6912875" cy="1179119"/>
          </a:xfrm>
          <a:prstGeom prst="rect">
            <a:avLst/>
          </a:prstGeom>
        </p:spPr>
        <p:txBody>
          <a:bodyPr vert="horz" lIns="91435" tIns="45717" rIns="91435" bIns="45717" rtlCol="0" anchor="ctr"/>
          <a:lstStyle>
            <a:lvl1pPr algn="r">
              <a:defRPr sz="1200">
                <a:solidFill>
                  <a:schemeClr val="bg2">
                    <a:lumMod val="40000"/>
                    <a:lumOff val="60000"/>
                  </a:schemeClr>
                </a:solidFill>
              </a:defRPr>
            </a:lvl1pPr>
          </a:lstStyle>
          <a:p>
            <a:fld id="{2FB907D6-2AC1-475E-B6BA-A509E46E1BB7}" type="slidenum">
              <a:rPr lang="de-DE" smtClean="0"/>
              <a:pPr/>
              <a:t>‹#›</a:t>
            </a:fld>
            <a:endParaRPr lang="de-DE" dirty="0"/>
          </a:p>
        </p:txBody>
      </p:sp>
    </p:spTree>
    <p:extLst>
      <p:ext uri="{BB962C8B-B14F-4D97-AF65-F5344CB8AC3E}">
        <p14:creationId xmlns="" xmlns:p14="http://schemas.microsoft.com/office/powerpoint/2010/main" val="151080090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1000" y="13297412"/>
            <a:ext cx="25737979" cy="9175406"/>
          </a:xfrm>
        </p:spPr>
        <p:txBody>
          <a:bodyPr/>
          <a:lstStyle/>
          <a:p>
            <a:r>
              <a:rPr lang="en-US" smtClean="0"/>
              <a:t>Click to edit Master title style</a:t>
            </a:r>
            <a:endParaRPr lang="en-IE"/>
          </a:p>
        </p:txBody>
      </p:sp>
      <p:sp>
        <p:nvSpPr>
          <p:cNvPr id="3" name="Subtitle 2"/>
          <p:cNvSpPr>
            <a:spLocks noGrp="1"/>
          </p:cNvSpPr>
          <p:nvPr>
            <p:ph type="subTitle" idx="1"/>
          </p:nvPr>
        </p:nvSpPr>
        <p:spPr>
          <a:xfrm>
            <a:off x="4541998" y="24256365"/>
            <a:ext cx="21195983" cy="10939145"/>
          </a:xfrm>
        </p:spPr>
        <p:txBody>
          <a:bodyPr/>
          <a:lstStyle>
            <a:lvl1pPr marL="0" indent="0" algn="ctr">
              <a:buNone/>
              <a:defRPr>
                <a:solidFill>
                  <a:schemeClr val="tx1">
                    <a:tint val="75000"/>
                  </a:schemeClr>
                </a:solidFill>
              </a:defRPr>
            </a:lvl1pPr>
            <a:lvl2pPr marL="2079528" indent="0" algn="ctr">
              <a:buNone/>
              <a:defRPr>
                <a:solidFill>
                  <a:schemeClr val="tx1">
                    <a:tint val="75000"/>
                  </a:schemeClr>
                </a:solidFill>
              </a:defRPr>
            </a:lvl2pPr>
            <a:lvl3pPr marL="4159057" indent="0" algn="ctr">
              <a:buNone/>
              <a:defRPr>
                <a:solidFill>
                  <a:schemeClr val="tx1">
                    <a:tint val="75000"/>
                  </a:schemeClr>
                </a:solidFill>
              </a:defRPr>
            </a:lvl3pPr>
            <a:lvl4pPr marL="6238585" indent="0" algn="ctr">
              <a:buNone/>
              <a:defRPr>
                <a:solidFill>
                  <a:schemeClr val="tx1">
                    <a:tint val="75000"/>
                  </a:schemeClr>
                </a:solidFill>
              </a:defRPr>
            </a:lvl4pPr>
            <a:lvl5pPr marL="8318114" indent="0" algn="ctr">
              <a:buNone/>
              <a:defRPr>
                <a:solidFill>
                  <a:schemeClr val="tx1">
                    <a:tint val="75000"/>
                  </a:schemeClr>
                </a:solidFill>
              </a:defRPr>
            </a:lvl5pPr>
            <a:lvl6pPr marL="10397642" indent="0" algn="ctr">
              <a:buNone/>
              <a:defRPr>
                <a:solidFill>
                  <a:schemeClr val="tx1">
                    <a:tint val="75000"/>
                  </a:schemeClr>
                </a:solidFill>
              </a:defRPr>
            </a:lvl6pPr>
            <a:lvl7pPr marL="12477171" indent="0" algn="ctr">
              <a:buNone/>
              <a:defRPr>
                <a:solidFill>
                  <a:schemeClr val="tx1">
                    <a:tint val="75000"/>
                  </a:schemeClr>
                </a:solidFill>
              </a:defRPr>
            </a:lvl7pPr>
            <a:lvl8pPr marL="14556699" indent="0" algn="ctr">
              <a:buNone/>
              <a:defRPr>
                <a:solidFill>
                  <a:schemeClr val="tx1">
                    <a:tint val="75000"/>
                  </a:schemeClr>
                </a:solidFill>
              </a:defRPr>
            </a:lvl8pPr>
            <a:lvl9pPr marL="16636228"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A30060FD-40F4-4AB3-9DE0-6CCEC093E088}" type="datetimeFigureOut">
              <a:rPr lang="en-IE" smtClean="0"/>
              <a:pPr/>
              <a:t>14/10/2014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FB907D6-2AC1-475E-B6BA-A509E46E1BB7}" type="slidenum">
              <a:rPr lang="de-DE" smtClean="0"/>
              <a:pPr/>
              <a:t>‹#›</a:t>
            </a:fld>
            <a:endParaRPr lang="de-DE"/>
          </a:p>
        </p:txBody>
      </p:sp>
    </p:spTree>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A30060FD-40F4-4AB3-9DE0-6CCEC093E088}" type="datetimeFigureOut">
              <a:rPr lang="en-IE" smtClean="0"/>
              <a:pPr/>
              <a:t>14/10/2014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FB907D6-2AC1-475E-B6BA-A509E46E1BB7}" type="slidenum">
              <a:rPr lang="de-DE" smtClean="0"/>
              <a:pPr/>
              <a:t>‹#›</a:t>
            </a:fld>
            <a:endParaRPr lang="de-DE"/>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10" y="27506404"/>
            <a:ext cx="25737979" cy="8501618"/>
          </a:xfrm>
        </p:spPr>
        <p:txBody>
          <a:bodyPr anchor="t"/>
          <a:lstStyle>
            <a:lvl1pPr algn="l">
              <a:defRPr sz="18200" b="1" cap="all"/>
            </a:lvl1pPr>
          </a:lstStyle>
          <a:p>
            <a:r>
              <a:rPr lang="en-US" smtClean="0"/>
              <a:t>Click to edit Master title style</a:t>
            </a:r>
            <a:endParaRPr lang="en-IE"/>
          </a:p>
        </p:txBody>
      </p:sp>
      <p:sp>
        <p:nvSpPr>
          <p:cNvPr id="3" name="Text Placeholder 2"/>
          <p:cNvSpPr>
            <a:spLocks noGrp="1"/>
          </p:cNvSpPr>
          <p:nvPr>
            <p:ph type="body" idx="1"/>
          </p:nvPr>
        </p:nvSpPr>
        <p:spPr>
          <a:xfrm>
            <a:off x="2391910" y="18142743"/>
            <a:ext cx="25737979" cy="9363667"/>
          </a:xfrm>
        </p:spPr>
        <p:txBody>
          <a:bodyPr anchor="b"/>
          <a:lstStyle>
            <a:lvl1pPr marL="0" indent="0">
              <a:buNone/>
              <a:defRPr sz="9100">
                <a:solidFill>
                  <a:schemeClr val="tx1">
                    <a:tint val="75000"/>
                  </a:schemeClr>
                </a:solidFill>
              </a:defRPr>
            </a:lvl1pPr>
            <a:lvl2pPr marL="2079528" indent="0">
              <a:buNone/>
              <a:defRPr sz="8200">
                <a:solidFill>
                  <a:schemeClr val="tx1">
                    <a:tint val="75000"/>
                  </a:schemeClr>
                </a:solidFill>
              </a:defRPr>
            </a:lvl2pPr>
            <a:lvl3pPr marL="4159057" indent="0">
              <a:buNone/>
              <a:defRPr sz="7300">
                <a:solidFill>
                  <a:schemeClr val="tx1">
                    <a:tint val="75000"/>
                  </a:schemeClr>
                </a:solidFill>
              </a:defRPr>
            </a:lvl3pPr>
            <a:lvl4pPr marL="6238585" indent="0">
              <a:buNone/>
              <a:defRPr sz="6400">
                <a:solidFill>
                  <a:schemeClr val="tx1">
                    <a:tint val="75000"/>
                  </a:schemeClr>
                </a:solidFill>
              </a:defRPr>
            </a:lvl4pPr>
            <a:lvl5pPr marL="8318114" indent="0">
              <a:buNone/>
              <a:defRPr sz="6400">
                <a:solidFill>
                  <a:schemeClr val="tx1">
                    <a:tint val="75000"/>
                  </a:schemeClr>
                </a:solidFill>
              </a:defRPr>
            </a:lvl5pPr>
            <a:lvl6pPr marL="10397642" indent="0">
              <a:buNone/>
              <a:defRPr sz="6400">
                <a:solidFill>
                  <a:schemeClr val="tx1">
                    <a:tint val="75000"/>
                  </a:schemeClr>
                </a:solidFill>
              </a:defRPr>
            </a:lvl6pPr>
            <a:lvl7pPr marL="12477171" indent="0">
              <a:buNone/>
              <a:defRPr sz="6400">
                <a:solidFill>
                  <a:schemeClr val="tx1">
                    <a:tint val="75000"/>
                  </a:schemeClr>
                </a:solidFill>
              </a:defRPr>
            </a:lvl7pPr>
            <a:lvl8pPr marL="14556699" indent="0">
              <a:buNone/>
              <a:defRPr sz="6400">
                <a:solidFill>
                  <a:schemeClr val="tx1">
                    <a:tint val="75000"/>
                  </a:schemeClr>
                </a:solidFill>
              </a:defRPr>
            </a:lvl8pPr>
            <a:lvl9pPr marL="16636228"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0060FD-40F4-4AB3-9DE0-6CCEC093E088}" type="datetimeFigureOut">
              <a:rPr lang="en-IE" smtClean="0"/>
              <a:pPr/>
              <a:t>14/10/2014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FB907D6-2AC1-475E-B6BA-A509E46E1BB7}" type="slidenum">
              <a:rPr lang="de-DE" smtClean="0"/>
              <a:pPr/>
              <a:t>‹#›</a:t>
            </a:fld>
            <a:endParaRPr lang="de-DE"/>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5015126" y="61899317"/>
            <a:ext cx="44867985" cy="175085772"/>
          </a:xfrm>
        </p:spPr>
        <p:txBody>
          <a:bodyPr/>
          <a:lstStyle>
            <a:lvl1pPr>
              <a:defRPr sz="12700"/>
            </a:lvl1pPr>
            <a:lvl2pPr>
              <a:defRPr sz="109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50387773" y="61899317"/>
            <a:ext cx="44867982" cy="175085772"/>
          </a:xfrm>
        </p:spPr>
        <p:txBody>
          <a:bodyPr/>
          <a:lstStyle>
            <a:lvl1pPr>
              <a:defRPr sz="12700"/>
            </a:lvl1pPr>
            <a:lvl2pPr>
              <a:defRPr sz="109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A30060FD-40F4-4AB3-9DE0-6CCEC093E088}" type="datetimeFigureOut">
              <a:rPr lang="en-IE" smtClean="0"/>
              <a:pPr/>
              <a:t>14/10/2014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FB907D6-2AC1-475E-B6BA-A509E46E1BB7}" type="slidenum">
              <a:rPr lang="de-DE" smtClean="0"/>
              <a:pPr/>
              <a:t>‹#›</a:t>
            </a:fld>
            <a:endParaRPr lang="de-DE"/>
          </a:p>
        </p:txBody>
      </p:sp>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99" y="1714199"/>
            <a:ext cx="27251978" cy="7134225"/>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1513999" y="9581664"/>
            <a:ext cx="13378914" cy="3993181"/>
          </a:xfrm>
        </p:spPr>
        <p:txBody>
          <a:bodyPr anchor="b"/>
          <a:lstStyle>
            <a:lvl1pPr marL="0" indent="0">
              <a:buNone/>
              <a:defRPr sz="10900" b="1"/>
            </a:lvl1pPr>
            <a:lvl2pPr marL="2079528" indent="0">
              <a:buNone/>
              <a:defRPr sz="9100" b="1"/>
            </a:lvl2pPr>
            <a:lvl3pPr marL="4159057" indent="0">
              <a:buNone/>
              <a:defRPr sz="8200" b="1"/>
            </a:lvl3pPr>
            <a:lvl4pPr marL="6238585" indent="0">
              <a:buNone/>
              <a:defRPr sz="7300" b="1"/>
            </a:lvl4pPr>
            <a:lvl5pPr marL="8318114" indent="0">
              <a:buNone/>
              <a:defRPr sz="7300" b="1"/>
            </a:lvl5pPr>
            <a:lvl6pPr marL="10397642" indent="0">
              <a:buNone/>
              <a:defRPr sz="7300" b="1"/>
            </a:lvl6pPr>
            <a:lvl7pPr marL="12477171" indent="0">
              <a:buNone/>
              <a:defRPr sz="7300" b="1"/>
            </a:lvl7pPr>
            <a:lvl8pPr marL="14556699" indent="0">
              <a:buNone/>
              <a:defRPr sz="7300" b="1"/>
            </a:lvl8pPr>
            <a:lvl9pPr marL="16636228"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513999" y="13574845"/>
            <a:ext cx="13378914" cy="24662623"/>
          </a:xfrm>
        </p:spPr>
        <p:txBody>
          <a:bodyPr/>
          <a:lstStyle>
            <a:lvl1pPr>
              <a:defRPr sz="109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15381808" y="9581664"/>
            <a:ext cx="13384170" cy="3993181"/>
          </a:xfrm>
        </p:spPr>
        <p:txBody>
          <a:bodyPr anchor="b"/>
          <a:lstStyle>
            <a:lvl1pPr marL="0" indent="0">
              <a:buNone/>
              <a:defRPr sz="10900" b="1"/>
            </a:lvl1pPr>
            <a:lvl2pPr marL="2079528" indent="0">
              <a:buNone/>
              <a:defRPr sz="9100" b="1"/>
            </a:lvl2pPr>
            <a:lvl3pPr marL="4159057" indent="0">
              <a:buNone/>
              <a:defRPr sz="8200" b="1"/>
            </a:lvl3pPr>
            <a:lvl4pPr marL="6238585" indent="0">
              <a:buNone/>
              <a:defRPr sz="7300" b="1"/>
            </a:lvl4pPr>
            <a:lvl5pPr marL="8318114" indent="0">
              <a:buNone/>
              <a:defRPr sz="7300" b="1"/>
            </a:lvl5pPr>
            <a:lvl6pPr marL="10397642" indent="0">
              <a:buNone/>
              <a:defRPr sz="7300" b="1"/>
            </a:lvl6pPr>
            <a:lvl7pPr marL="12477171" indent="0">
              <a:buNone/>
              <a:defRPr sz="7300" b="1"/>
            </a:lvl7pPr>
            <a:lvl8pPr marL="14556699" indent="0">
              <a:buNone/>
              <a:defRPr sz="7300" b="1"/>
            </a:lvl8pPr>
            <a:lvl9pPr marL="16636228"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5381808" y="13574845"/>
            <a:ext cx="13384170" cy="24662623"/>
          </a:xfrm>
        </p:spPr>
        <p:txBody>
          <a:bodyPr/>
          <a:lstStyle>
            <a:lvl1pPr>
              <a:defRPr sz="109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A30060FD-40F4-4AB3-9DE0-6CCEC093E088}" type="datetimeFigureOut">
              <a:rPr lang="en-IE" smtClean="0"/>
              <a:pPr/>
              <a:t>14/10/2014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2FB907D6-2AC1-475E-B6BA-A509E46E1BB7}" type="slidenum">
              <a:rPr lang="de-DE" smtClean="0"/>
              <a:pPr/>
              <a:t>‹#›</a:t>
            </a:fld>
            <a:endParaRPr lang="de-DE"/>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rmal Text">
    <p:spTree>
      <p:nvGrpSpPr>
        <p:cNvPr id="1" name=""/>
        <p:cNvGrpSpPr/>
        <p:nvPr/>
      </p:nvGrpSpPr>
      <p:grpSpPr>
        <a:xfrm>
          <a:off x="0" y="0"/>
          <a:ext cx="0" cy="0"/>
          <a:chOff x="0" y="0"/>
          <a:chExt cx="0" cy="0"/>
        </a:xfrm>
      </p:grpSpPr>
      <p:sp>
        <p:nvSpPr>
          <p:cNvPr id="10" name="Foliennummernplatzhalter 5"/>
          <p:cNvSpPr>
            <a:spLocks noGrp="1"/>
          </p:cNvSpPr>
          <p:nvPr>
            <p:ph type="sldNum" sz="quarter" idx="4"/>
          </p:nvPr>
        </p:nvSpPr>
        <p:spPr>
          <a:xfrm>
            <a:off x="23367105" y="41626240"/>
            <a:ext cx="6912875" cy="1179119"/>
          </a:xfrm>
          <a:prstGeom prst="rect">
            <a:avLst/>
          </a:prstGeom>
        </p:spPr>
        <p:txBody>
          <a:bodyPr vert="horz" lIns="91435" tIns="45717" rIns="91435" bIns="45717" rtlCol="0" anchor="ctr"/>
          <a:lstStyle>
            <a:lvl1pPr algn="r">
              <a:defRPr sz="1200">
                <a:solidFill>
                  <a:schemeClr val="tx1">
                    <a:tint val="75000"/>
                  </a:schemeClr>
                </a:solidFill>
              </a:defRPr>
            </a:lvl1pPr>
          </a:lstStyle>
          <a:p>
            <a:fld id="{2FB907D6-2AC1-475E-B6BA-A509E46E1BB7}" type="slidenum">
              <a:rPr lang="de-DE" smtClean="0"/>
              <a:pPr/>
              <a:t>‹#›</a:t>
            </a:fld>
            <a:endParaRPr lang="de-DE" dirty="0"/>
          </a:p>
        </p:txBody>
      </p:sp>
      <p:sp>
        <p:nvSpPr>
          <p:cNvPr id="12" name="Inhaltsplatzhalter 2"/>
          <p:cNvSpPr>
            <a:spLocks noGrp="1"/>
          </p:cNvSpPr>
          <p:nvPr>
            <p:ph sz="half" idx="1" hasCustomPrompt="1"/>
          </p:nvPr>
        </p:nvSpPr>
        <p:spPr>
          <a:xfrm>
            <a:off x="1429887" y="9264590"/>
            <a:ext cx="27420203" cy="24276182"/>
          </a:xfrm>
          <a:prstGeom prst="rect">
            <a:avLst/>
          </a:prstGeom>
        </p:spPr>
        <p:txBody>
          <a:bodyPr lIns="91435" tIns="45717" rIns="91435" bIns="45717"/>
          <a:lstStyle>
            <a:lvl1pPr>
              <a:defRPr sz="3200" baseline="0">
                <a:latin typeface="+mn-lt"/>
              </a:defRPr>
            </a:lvl1pPr>
            <a:lvl2pPr>
              <a:defRPr sz="3000">
                <a:latin typeface="+mn-lt"/>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err="1" smtClean="0"/>
              <a:t>Use</a:t>
            </a:r>
            <a:r>
              <a:rPr lang="de-DE" dirty="0" smtClean="0"/>
              <a:t> </a:t>
            </a:r>
            <a:r>
              <a:rPr lang="de-DE" dirty="0" err="1" smtClean="0"/>
              <a:t>only</a:t>
            </a:r>
            <a:r>
              <a:rPr lang="de-DE" dirty="0" smtClean="0"/>
              <a:t> </a:t>
            </a:r>
            <a:r>
              <a:rPr lang="de-DE" dirty="0" err="1" smtClean="0"/>
              <a:t>font</a:t>
            </a:r>
            <a:r>
              <a:rPr lang="de-DE" dirty="0" smtClean="0"/>
              <a:t> </a:t>
            </a:r>
            <a:r>
              <a:rPr lang="de-DE" dirty="0" err="1" smtClean="0"/>
              <a:t>sizes</a:t>
            </a:r>
            <a:r>
              <a:rPr lang="de-DE" dirty="0" smtClean="0"/>
              <a:t> </a:t>
            </a:r>
            <a:r>
              <a:rPr lang="de-DE" dirty="0" err="1" smtClean="0"/>
              <a:t>bigger</a:t>
            </a:r>
            <a:r>
              <a:rPr lang="de-DE" dirty="0" smtClean="0"/>
              <a:t> </a:t>
            </a:r>
            <a:r>
              <a:rPr lang="de-DE" dirty="0" err="1" smtClean="0"/>
              <a:t>than</a:t>
            </a:r>
            <a:r>
              <a:rPr lang="de-DE" dirty="0" smtClean="0"/>
              <a:t> 30. </a:t>
            </a:r>
            <a:br>
              <a:rPr lang="de-DE" dirty="0" smtClean="0"/>
            </a:br>
            <a:r>
              <a:rPr lang="de-DE" dirty="0" smtClean="0"/>
              <a:t/>
            </a:r>
            <a:br>
              <a:rPr lang="de-DE" dirty="0" smtClean="0"/>
            </a:br>
            <a:r>
              <a:rPr lang="de-DE" dirty="0" err="1" smtClean="0"/>
              <a:t>Don‘t</a:t>
            </a:r>
            <a:r>
              <a:rPr lang="de-DE" dirty="0" smtClean="0"/>
              <a:t> </a:t>
            </a:r>
            <a:r>
              <a:rPr lang="de-DE" dirty="0" err="1" smtClean="0"/>
              <a:t>use</a:t>
            </a:r>
            <a:r>
              <a:rPr lang="de-DE" dirty="0" smtClean="0"/>
              <a:t> </a:t>
            </a:r>
            <a:r>
              <a:rPr lang="de-DE" dirty="0" err="1" smtClean="0"/>
              <a:t>bulletpoints</a:t>
            </a:r>
            <a:r>
              <a:rPr lang="de-DE" dirty="0" smtClean="0"/>
              <a:t>. </a:t>
            </a:r>
            <a:br>
              <a:rPr lang="de-DE" dirty="0" smtClean="0"/>
            </a:br>
            <a:r>
              <a:rPr lang="de-DE" dirty="0" smtClean="0"/>
              <a:t/>
            </a:r>
            <a:br>
              <a:rPr lang="de-DE" dirty="0" smtClean="0"/>
            </a:br>
            <a:r>
              <a:rPr lang="de-DE" dirty="0" smtClean="0"/>
              <a:t>Write </a:t>
            </a:r>
            <a:r>
              <a:rPr lang="de-DE" dirty="0" err="1" smtClean="0"/>
              <a:t>only</a:t>
            </a:r>
            <a:r>
              <a:rPr lang="de-DE" dirty="0" smtClean="0"/>
              <a:t> </a:t>
            </a:r>
            <a:r>
              <a:rPr lang="de-DE" dirty="0" err="1" smtClean="0"/>
              <a:t>keywords</a:t>
            </a:r>
            <a:r>
              <a:rPr lang="de-DE" dirty="0" smtClean="0"/>
              <a:t>. </a:t>
            </a:r>
          </a:p>
          <a:p>
            <a:pPr lvl="1"/>
            <a:r>
              <a:rPr lang="de-DE" dirty="0" err="1" smtClean="0"/>
              <a:t>Use</a:t>
            </a:r>
            <a:r>
              <a:rPr lang="de-DE" dirty="0" smtClean="0"/>
              <a:t> </a:t>
            </a:r>
            <a:r>
              <a:rPr lang="de-DE" dirty="0" err="1" smtClean="0"/>
              <a:t>the</a:t>
            </a:r>
            <a:r>
              <a:rPr lang="de-DE" dirty="0" smtClean="0"/>
              <a:t> </a:t>
            </a:r>
            <a:r>
              <a:rPr lang="de-DE" dirty="0" err="1" smtClean="0"/>
              <a:t>second</a:t>
            </a:r>
            <a:r>
              <a:rPr lang="de-DE" dirty="0" smtClean="0"/>
              <a:t> </a:t>
            </a:r>
            <a:r>
              <a:rPr lang="de-DE" dirty="0" err="1" smtClean="0"/>
              <a:t>layer</a:t>
            </a:r>
            <a:r>
              <a:rPr lang="de-DE" dirty="0" smtClean="0"/>
              <a:t> </a:t>
            </a:r>
            <a:r>
              <a:rPr lang="de-DE" dirty="0" err="1" smtClean="0"/>
              <a:t>judiciuosly</a:t>
            </a:r>
            <a:endParaRPr lang="de-DE" dirty="0" smtClean="0"/>
          </a:p>
        </p:txBody>
      </p:sp>
      <p:sp>
        <p:nvSpPr>
          <p:cNvPr id="8" name="Titel 1"/>
          <p:cNvSpPr>
            <a:spLocks noGrp="1"/>
          </p:cNvSpPr>
          <p:nvPr>
            <p:ph type="title" hasCustomPrompt="1"/>
          </p:nvPr>
        </p:nvSpPr>
        <p:spPr>
          <a:xfrm>
            <a:off x="6912881" y="1222003"/>
            <a:ext cx="21937209" cy="8042593"/>
          </a:xfrm>
          <a:prstGeom prst="rect">
            <a:avLst/>
          </a:prstGeom>
        </p:spPr>
        <p:txBody>
          <a:bodyPr lIns="48381" tIns="24190" rIns="48381" bIns="24190" anchor="b"/>
          <a:lstStyle>
            <a:lvl1pPr>
              <a:defRPr>
                <a:solidFill>
                  <a:schemeClr val="tx2"/>
                </a:solidFill>
                <a:latin typeface="+mj-lt"/>
              </a:defRPr>
            </a:lvl1pPr>
          </a:lstStyle>
          <a:p>
            <a:r>
              <a:rPr lang="de-DE" dirty="0" smtClean="0"/>
              <a:t>Slide Title</a:t>
            </a:r>
            <a:endParaRPr lang="de-DE" dirty="0"/>
          </a:p>
        </p:txBody>
      </p:sp>
      <p:sp>
        <p:nvSpPr>
          <p:cNvPr id="11" name="Textfeld 10"/>
          <p:cNvSpPr txBox="1"/>
          <p:nvPr userDrawn="1"/>
        </p:nvSpPr>
        <p:spPr>
          <a:xfrm>
            <a:off x="5947338" y="7677545"/>
            <a:ext cx="821318" cy="248907"/>
          </a:xfrm>
          <a:prstGeom prst="rect">
            <a:avLst/>
          </a:prstGeom>
          <a:noFill/>
        </p:spPr>
        <p:txBody>
          <a:bodyPr wrap="square" lIns="48381" tIns="24190" rIns="48381" bIns="24190" rtlCol="0" anchor="b">
            <a:spAutoFit/>
          </a:bodyPr>
          <a:lstStyle/>
          <a:p>
            <a:r>
              <a:rPr lang="de-DE" sz="1300" b="0" i="0" dirty="0" smtClean="0">
                <a:solidFill>
                  <a:schemeClr val="tx2"/>
                </a:solidFill>
                <a:effectLst/>
                <a:latin typeface="Arial"/>
                <a:cs typeface="Arial"/>
              </a:rPr>
              <a:t>►</a:t>
            </a:r>
            <a:endParaRPr lang="de-DE" sz="1300" b="0" i="0" dirty="0">
              <a:solidFill>
                <a:schemeClr val="tx2"/>
              </a:solidFill>
              <a:effectLst/>
            </a:endParaRPr>
          </a:p>
        </p:txBody>
      </p:sp>
      <p:sp>
        <p:nvSpPr>
          <p:cNvPr id="13" name="Textplatzhalter 6"/>
          <p:cNvSpPr>
            <a:spLocks noGrp="1"/>
          </p:cNvSpPr>
          <p:nvPr>
            <p:ph type="body" sz="quarter" idx="12" hasCustomPrompt="1"/>
          </p:nvPr>
        </p:nvSpPr>
        <p:spPr>
          <a:xfrm>
            <a:off x="1429889" y="5926244"/>
            <a:ext cx="4644834" cy="2144200"/>
          </a:xfrm>
          <a:prstGeom prst="rect">
            <a:avLst/>
          </a:prstGeom>
        </p:spPr>
        <p:txBody>
          <a:bodyPr lIns="48381" tIns="24190" rIns="48381" bIns="24190" anchor="b"/>
          <a:lstStyle>
            <a:lvl1pPr algn="r">
              <a:defRPr sz="1700" i="0">
                <a:solidFill>
                  <a:schemeClr val="tx2"/>
                </a:solidFill>
                <a:effectLst/>
              </a:defRPr>
            </a:lvl1pPr>
          </a:lstStyle>
          <a:p>
            <a:pPr lvl="0"/>
            <a:r>
              <a:rPr lang="de-DE" dirty="0" err="1" smtClean="0"/>
              <a:t>Section</a:t>
            </a:r>
            <a:r>
              <a:rPr lang="de-DE" dirty="0" smtClean="0"/>
              <a:t> Title</a:t>
            </a:r>
            <a:endParaRPr lang="de-DE" dirty="0"/>
          </a:p>
        </p:txBody>
      </p:sp>
    </p:spTree>
    <p:extLst>
      <p:ext uri="{BB962C8B-B14F-4D97-AF65-F5344CB8AC3E}">
        <p14:creationId xmlns="" xmlns:p14="http://schemas.microsoft.com/office/powerpoint/2010/main" val="122292512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A30060FD-40F4-4AB3-9DE0-6CCEC093E088}" type="datetimeFigureOut">
              <a:rPr lang="en-IE" smtClean="0"/>
              <a:pPr/>
              <a:t>14/10/2014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2FB907D6-2AC1-475E-B6BA-A509E46E1BB7}" type="slidenum">
              <a:rPr lang="de-DE" smtClean="0"/>
              <a:pPr/>
              <a:t>‹#›</a:t>
            </a:fld>
            <a:endParaRPr lang="de-DE"/>
          </a:p>
        </p:txBody>
      </p:sp>
    </p:spTree>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0060FD-40F4-4AB3-9DE0-6CCEC093E088}" type="datetimeFigureOut">
              <a:rPr lang="en-IE" smtClean="0"/>
              <a:pPr/>
              <a:t>14/10/2014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2FB907D6-2AC1-475E-B6BA-A509E46E1BB7}" type="slidenum">
              <a:rPr lang="de-DE" smtClean="0"/>
              <a:pPr/>
              <a:t>‹#›</a:t>
            </a:fld>
            <a:endParaRPr lang="de-DE"/>
          </a:p>
        </p:txBody>
      </p:sp>
    </p:spTree>
  </p:cSld>
  <p:clrMapOvr>
    <a:masterClrMapping/>
  </p:clrMapOvr>
  <p:timing>
    <p:tnLst>
      <p:par>
        <p:cTn id="1" dur="indefinite" restart="never" nodeType="tmRoot"/>
      </p:par>
    </p:tnLst>
  </p:timing>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3" y="1704287"/>
            <a:ext cx="9961903" cy="7253129"/>
          </a:xfrm>
        </p:spPr>
        <p:txBody>
          <a:bodyPr anchor="b"/>
          <a:lstStyle>
            <a:lvl1pPr algn="l">
              <a:defRPr sz="9100" b="1"/>
            </a:lvl1pPr>
          </a:lstStyle>
          <a:p>
            <a:r>
              <a:rPr lang="en-US" smtClean="0"/>
              <a:t>Click to edit Master title style</a:t>
            </a:r>
            <a:endParaRPr lang="en-IE"/>
          </a:p>
        </p:txBody>
      </p:sp>
      <p:sp>
        <p:nvSpPr>
          <p:cNvPr id="3" name="Content Placeholder 2"/>
          <p:cNvSpPr>
            <a:spLocks noGrp="1"/>
          </p:cNvSpPr>
          <p:nvPr>
            <p:ph idx="1"/>
          </p:nvPr>
        </p:nvSpPr>
        <p:spPr>
          <a:xfrm>
            <a:off x="11838632" y="1704297"/>
            <a:ext cx="16927347" cy="36533180"/>
          </a:xfrm>
        </p:spPr>
        <p:txBody>
          <a:bodyPr/>
          <a:lstStyle>
            <a:lvl1pPr>
              <a:defRPr sz="14600"/>
            </a:lvl1pPr>
            <a:lvl2pPr>
              <a:defRPr sz="12700"/>
            </a:lvl2pPr>
            <a:lvl3pPr>
              <a:defRPr sz="109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1514003" y="8957425"/>
            <a:ext cx="9961903" cy="29280052"/>
          </a:xfrm>
        </p:spPr>
        <p:txBody>
          <a:bodyPr/>
          <a:lstStyle>
            <a:lvl1pPr marL="0" indent="0">
              <a:buNone/>
              <a:defRPr sz="6400"/>
            </a:lvl1pPr>
            <a:lvl2pPr marL="2079528" indent="0">
              <a:buNone/>
              <a:defRPr sz="5500"/>
            </a:lvl2pPr>
            <a:lvl3pPr marL="4159057" indent="0">
              <a:buNone/>
              <a:defRPr sz="4500"/>
            </a:lvl3pPr>
            <a:lvl4pPr marL="6238585" indent="0">
              <a:buNone/>
              <a:defRPr sz="4100"/>
            </a:lvl4pPr>
            <a:lvl5pPr marL="8318114" indent="0">
              <a:buNone/>
              <a:defRPr sz="4100"/>
            </a:lvl5pPr>
            <a:lvl6pPr marL="10397642" indent="0">
              <a:buNone/>
              <a:defRPr sz="4100"/>
            </a:lvl6pPr>
            <a:lvl7pPr marL="12477171" indent="0">
              <a:buNone/>
              <a:defRPr sz="4100"/>
            </a:lvl7pPr>
            <a:lvl8pPr marL="14556699" indent="0">
              <a:buNone/>
              <a:defRPr sz="4100"/>
            </a:lvl8pPr>
            <a:lvl9pPr marL="16636228"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0060FD-40F4-4AB3-9DE0-6CCEC093E088}" type="datetimeFigureOut">
              <a:rPr lang="en-IE" smtClean="0"/>
              <a:pPr/>
              <a:t>14/10/2014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FB907D6-2AC1-475E-B6BA-A509E46E1BB7}" type="slidenum">
              <a:rPr lang="de-DE" smtClean="0"/>
              <a:pPr/>
              <a:t>‹#›</a:t>
            </a:fld>
            <a:endParaRPr lang="de-DE"/>
          </a:p>
        </p:txBody>
      </p:sp>
    </p:spTree>
  </p:cSld>
  <p:clrMapOvr>
    <a:masterClrMapping/>
  </p:clrMapOvr>
  <p:timing>
    <p:tnLst>
      <p:par>
        <p:cTn id="1" dur="indefinite" restart="never" nodeType="tmRoot"/>
      </p:par>
    </p:tnLst>
  </p:timing>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90" y="29963745"/>
            <a:ext cx="18167985" cy="3537390"/>
          </a:xfrm>
        </p:spPr>
        <p:txBody>
          <a:bodyPr anchor="b"/>
          <a:lstStyle>
            <a:lvl1pPr algn="l">
              <a:defRPr sz="9100" b="1"/>
            </a:lvl1pPr>
          </a:lstStyle>
          <a:p>
            <a:r>
              <a:rPr lang="en-US" smtClean="0"/>
              <a:t>Click to edit Master title style</a:t>
            </a:r>
            <a:endParaRPr lang="en-IE"/>
          </a:p>
        </p:txBody>
      </p:sp>
      <p:sp>
        <p:nvSpPr>
          <p:cNvPr id="3" name="Picture Placeholder 2"/>
          <p:cNvSpPr>
            <a:spLocks noGrp="1"/>
          </p:cNvSpPr>
          <p:nvPr>
            <p:ph type="pic" idx="1"/>
          </p:nvPr>
        </p:nvSpPr>
        <p:spPr>
          <a:xfrm>
            <a:off x="5935090" y="3824737"/>
            <a:ext cx="18167985" cy="25683210"/>
          </a:xfrm>
        </p:spPr>
        <p:txBody>
          <a:bodyPr/>
          <a:lstStyle>
            <a:lvl1pPr marL="0" indent="0">
              <a:buNone/>
              <a:defRPr sz="14600"/>
            </a:lvl1pPr>
            <a:lvl2pPr marL="2079528" indent="0">
              <a:buNone/>
              <a:defRPr sz="12700"/>
            </a:lvl2pPr>
            <a:lvl3pPr marL="4159057" indent="0">
              <a:buNone/>
              <a:defRPr sz="10900"/>
            </a:lvl3pPr>
            <a:lvl4pPr marL="6238585" indent="0">
              <a:buNone/>
              <a:defRPr sz="9100"/>
            </a:lvl4pPr>
            <a:lvl5pPr marL="8318114" indent="0">
              <a:buNone/>
              <a:defRPr sz="9100"/>
            </a:lvl5pPr>
            <a:lvl6pPr marL="10397642" indent="0">
              <a:buNone/>
              <a:defRPr sz="9100"/>
            </a:lvl6pPr>
            <a:lvl7pPr marL="12477171" indent="0">
              <a:buNone/>
              <a:defRPr sz="9100"/>
            </a:lvl7pPr>
            <a:lvl8pPr marL="14556699" indent="0">
              <a:buNone/>
              <a:defRPr sz="9100"/>
            </a:lvl8pPr>
            <a:lvl9pPr marL="16636228" indent="0">
              <a:buNone/>
              <a:defRPr sz="9100"/>
            </a:lvl9pPr>
          </a:lstStyle>
          <a:p>
            <a:endParaRPr lang="en-IE"/>
          </a:p>
        </p:txBody>
      </p:sp>
      <p:sp>
        <p:nvSpPr>
          <p:cNvPr id="4" name="Text Placeholder 3"/>
          <p:cNvSpPr>
            <a:spLocks noGrp="1"/>
          </p:cNvSpPr>
          <p:nvPr>
            <p:ph type="body" sz="half" idx="2"/>
          </p:nvPr>
        </p:nvSpPr>
        <p:spPr>
          <a:xfrm>
            <a:off x="5935090" y="33501135"/>
            <a:ext cx="18167985" cy="5023680"/>
          </a:xfrm>
        </p:spPr>
        <p:txBody>
          <a:bodyPr/>
          <a:lstStyle>
            <a:lvl1pPr marL="0" indent="0">
              <a:buNone/>
              <a:defRPr sz="6400"/>
            </a:lvl1pPr>
            <a:lvl2pPr marL="2079528" indent="0">
              <a:buNone/>
              <a:defRPr sz="5500"/>
            </a:lvl2pPr>
            <a:lvl3pPr marL="4159057" indent="0">
              <a:buNone/>
              <a:defRPr sz="4500"/>
            </a:lvl3pPr>
            <a:lvl4pPr marL="6238585" indent="0">
              <a:buNone/>
              <a:defRPr sz="4100"/>
            </a:lvl4pPr>
            <a:lvl5pPr marL="8318114" indent="0">
              <a:buNone/>
              <a:defRPr sz="4100"/>
            </a:lvl5pPr>
            <a:lvl6pPr marL="10397642" indent="0">
              <a:buNone/>
              <a:defRPr sz="4100"/>
            </a:lvl6pPr>
            <a:lvl7pPr marL="12477171" indent="0">
              <a:buNone/>
              <a:defRPr sz="4100"/>
            </a:lvl7pPr>
            <a:lvl8pPr marL="14556699" indent="0">
              <a:buNone/>
              <a:defRPr sz="4100"/>
            </a:lvl8pPr>
            <a:lvl9pPr marL="16636228"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0060FD-40F4-4AB3-9DE0-6CCEC093E088}" type="datetimeFigureOut">
              <a:rPr lang="en-IE" smtClean="0"/>
              <a:pPr/>
              <a:t>14/10/2014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FB907D6-2AC1-475E-B6BA-A509E46E1BB7}" type="slidenum">
              <a:rPr lang="de-DE" smtClean="0"/>
              <a:pPr/>
              <a:t>‹#›</a:t>
            </a:fld>
            <a:endParaRPr lang="de-DE"/>
          </a:p>
        </p:txBody>
      </p:sp>
    </p:spTree>
  </p:cSld>
  <p:clrMapOvr>
    <a:masterClrMapping/>
  </p:clrMapOvr>
  <p:timing>
    <p:tnLst>
      <p:par>
        <p:cTn id="1" dur="indefinite" restart="never" nodeType="tmRoot"/>
      </p:par>
    </p:tnLst>
  </p:timing>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6912881" y="25445406"/>
            <a:ext cx="21937209" cy="7867465"/>
          </a:xfrm>
          <a:prstGeom prst="rect">
            <a:avLst/>
          </a:prstGeom>
        </p:spPr>
        <p:txBody>
          <a:bodyPr lIns="91435" tIns="45717" rIns="91435" bIns="45717" anchor="ctr"/>
          <a:lstStyle>
            <a:lvl1pPr marL="0" indent="0" algn="r">
              <a:buNone/>
              <a:defRPr sz="3200" baseline="0">
                <a:solidFill>
                  <a:schemeClr val="tx2">
                    <a:lumMod val="60000"/>
                    <a:lumOff val="40000"/>
                  </a:schemeClr>
                </a:solidFill>
                <a:latin typeface="+mn-lt"/>
              </a:defRPr>
            </a:lvl1pPr>
            <a:lvl2pPr marL="457175" indent="0" algn="ctr">
              <a:buNone/>
              <a:defRPr>
                <a:solidFill>
                  <a:schemeClr val="tx1">
                    <a:tint val="75000"/>
                  </a:schemeClr>
                </a:solidFill>
              </a:defRPr>
            </a:lvl2pPr>
            <a:lvl3pPr marL="914351" indent="0" algn="ctr">
              <a:buNone/>
              <a:defRPr>
                <a:solidFill>
                  <a:schemeClr val="tx1">
                    <a:tint val="75000"/>
                  </a:schemeClr>
                </a:solidFill>
              </a:defRPr>
            </a:lvl3pPr>
            <a:lvl4pPr marL="1371526" indent="0" algn="ctr">
              <a:buNone/>
              <a:defRPr>
                <a:solidFill>
                  <a:schemeClr val="tx1">
                    <a:tint val="75000"/>
                  </a:schemeClr>
                </a:solidFill>
              </a:defRPr>
            </a:lvl4pPr>
            <a:lvl5pPr marL="1828701" indent="0" algn="ctr">
              <a:buNone/>
              <a:defRPr>
                <a:solidFill>
                  <a:schemeClr val="tx1">
                    <a:tint val="75000"/>
                  </a:schemeClr>
                </a:solidFill>
              </a:defRPr>
            </a:lvl5pPr>
            <a:lvl6pPr marL="2285877" indent="0" algn="ctr">
              <a:buNone/>
              <a:defRPr>
                <a:solidFill>
                  <a:schemeClr val="tx1">
                    <a:tint val="75000"/>
                  </a:schemeClr>
                </a:solidFill>
              </a:defRPr>
            </a:lvl6pPr>
            <a:lvl7pPr marL="2743052" indent="0" algn="ctr">
              <a:buNone/>
              <a:defRPr>
                <a:solidFill>
                  <a:schemeClr val="tx1">
                    <a:tint val="75000"/>
                  </a:schemeClr>
                </a:solidFill>
              </a:defRPr>
            </a:lvl7pPr>
            <a:lvl8pPr marL="3200227" indent="0" algn="ctr">
              <a:buNone/>
              <a:defRPr>
                <a:solidFill>
                  <a:schemeClr val="tx1">
                    <a:tint val="75000"/>
                  </a:schemeClr>
                </a:solidFill>
              </a:defRPr>
            </a:lvl8pPr>
            <a:lvl9pPr marL="3657403" indent="0" algn="ctr">
              <a:buNone/>
              <a:defRPr>
                <a:solidFill>
                  <a:schemeClr val="tx1">
                    <a:tint val="75000"/>
                  </a:schemeClr>
                </a:solidFill>
              </a:defRPr>
            </a:lvl9pPr>
          </a:lstStyle>
          <a:p>
            <a:r>
              <a:rPr lang="de-DE" dirty="0" err="1" smtClean="0"/>
              <a:t>Presentation</a:t>
            </a:r>
            <a:r>
              <a:rPr lang="de-DE" dirty="0" smtClean="0"/>
              <a:t> Title </a:t>
            </a:r>
          </a:p>
        </p:txBody>
      </p:sp>
      <p:sp>
        <p:nvSpPr>
          <p:cNvPr id="4" name="Textplatzhalter 3"/>
          <p:cNvSpPr>
            <a:spLocks noGrp="1"/>
          </p:cNvSpPr>
          <p:nvPr>
            <p:ph type="body" sz="quarter" idx="10" hasCustomPrompt="1"/>
          </p:nvPr>
        </p:nvSpPr>
        <p:spPr>
          <a:xfrm>
            <a:off x="17884113" y="23309466"/>
            <a:ext cx="10965977" cy="2031276"/>
          </a:xfrm>
          <a:prstGeom prst="rect">
            <a:avLst/>
          </a:prstGeom>
        </p:spPr>
        <p:txBody>
          <a:bodyPr/>
          <a:lstStyle>
            <a:lvl1pPr algn="r">
              <a:defRPr lang="de-DE" sz="1800" i="1" kern="1200" baseline="0" smtClean="0">
                <a:solidFill>
                  <a:schemeClr val="tx2">
                    <a:lumMod val="60000"/>
                    <a:lumOff val="40000"/>
                  </a:schemeClr>
                </a:solidFill>
                <a:latin typeface="+mn-lt"/>
                <a:ea typeface="+mn-ea"/>
                <a:cs typeface="+mn-cs"/>
              </a:defRPr>
            </a:lvl1pPr>
          </a:lstStyle>
          <a:p>
            <a:pPr lvl="0"/>
            <a:r>
              <a:rPr lang="de-DE" dirty="0" err="1" smtClean="0"/>
              <a:t>Presenters</a:t>
            </a:r>
            <a:r>
              <a:rPr lang="de-DE" dirty="0" smtClean="0"/>
              <a:t> Name</a:t>
            </a:r>
            <a:endParaRPr lang="de-DE" dirty="0"/>
          </a:p>
        </p:txBody>
      </p:sp>
    </p:spTree>
    <p:extLst>
      <p:ext uri="{BB962C8B-B14F-4D97-AF65-F5344CB8AC3E}">
        <p14:creationId xmlns="" xmlns:p14="http://schemas.microsoft.com/office/powerpoint/2010/main" val="18685432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1429888" y="9264590"/>
            <a:ext cx="13352423" cy="24276182"/>
          </a:xfrm>
          <a:prstGeom prst="rect">
            <a:avLst/>
          </a:prstGeom>
        </p:spPr>
        <p:txBody>
          <a:bodyPr lIns="91435" tIns="45717" rIns="91435" bIns="45717"/>
          <a:lstStyle>
            <a:lvl1pPr>
              <a:defRPr sz="3200"/>
            </a:lvl1pPr>
            <a:lvl2pPr>
              <a:defRPr sz="3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err="1" smtClean="0"/>
              <a:t>Use</a:t>
            </a:r>
            <a:r>
              <a:rPr lang="de-DE" dirty="0" smtClean="0"/>
              <a:t> </a:t>
            </a:r>
            <a:r>
              <a:rPr lang="de-DE" dirty="0" err="1" smtClean="0"/>
              <a:t>only</a:t>
            </a:r>
            <a:r>
              <a:rPr lang="de-DE" dirty="0" smtClean="0"/>
              <a:t> </a:t>
            </a:r>
            <a:r>
              <a:rPr lang="de-DE" dirty="0" err="1" smtClean="0"/>
              <a:t>font</a:t>
            </a:r>
            <a:r>
              <a:rPr lang="de-DE" dirty="0" smtClean="0"/>
              <a:t> </a:t>
            </a:r>
            <a:r>
              <a:rPr lang="de-DE" dirty="0" err="1" smtClean="0"/>
              <a:t>sizes</a:t>
            </a:r>
            <a:r>
              <a:rPr lang="de-DE" dirty="0" smtClean="0"/>
              <a:t> </a:t>
            </a:r>
            <a:r>
              <a:rPr lang="de-DE" dirty="0" err="1" smtClean="0"/>
              <a:t>bigger</a:t>
            </a:r>
            <a:r>
              <a:rPr lang="de-DE" dirty="0" smtClean="0"/>
              <a:t> </a:t>
            </a:r>
            <a:r>
              <a:rPr lang="de-DE" dirty="0" err="1" smtClean="0"/>
              <a:t>than</a:t>
            </a:r>
            <a:r>
              <a:rPr lang="de-DE" dirty="0" smtClean="0"/>
              <a:t> 30</a:t>
            </a:r>
            <a:br>
              <a:rPr lang="de-DE" dirty="0" smtClean="0"/>
            </a:br>
            <a:r>
              <a:rPr lang="de-DE" dirty="0" err="1" smtClean="0"/>
              <a:t>Don‘t</a:t>
            </a:r>
            <a:r>
              <a:rPr lang="de-DE" dirty="0" smtClean="0"/>
              <a:t> </a:t>
            </a:r>
            <a:r>
              <a:rPr lang="de-DE" dirty="0" err="1" smtClean="0"/>
              <a:t>use</a:t>
            </a:r>
            <a:r>
              <a:rPr lang="de-DE" dirty="0" smtClean="0"/>
              <a:t> </a:t>
            </a:r>
            <a:r>
              <a:rPr lang="de-DE" dirty="0" err="1" smtClean="0"/>
              <a:t>bulletpoints</a:t>
            </a:r>
            <a:r>
              <a:rPr lang="de-DE" dirty="0" smtClean="0"/>
              <a:t>. </a:t>
            </a:r>
            <a:br>
              <a:rPr lang="de-DE" dirty="0" smtClean="0"/>
            </a:br>
            <a:r>
              <a:rPr lang="de-DE" dirty="0" smtClean="0"/>
              <a:t/>
            </a:r>
            <a:br>
              <a:rPr lang="de-DE" dirty="0" smtClean="0"/>
            </a:br>
            <a:r>
              <a:rPr lang="de-DE" dirty="0" smtClean="0"/>
              <a:t>Write </a:t>
            </a:r>
            <a:r>
              <a:rPr lang="de-DE" dirty="0" err="1" smtClean="0"/>
              <a:t>only</a:t>
            </a:r>
            <a:r>
              <a:rPr lang="de-DE" dirty="0" smtClean="0"/>
              <a:t> </a:t>
            </a:r>
            <a:r>
              <a:rPr lang="de-DE" dirty="0" err="1" smtClean="0"/>
              <a:t>keywords</a:t>
            </a:r>
            <a:endParaRPr lang="de-DE" dirty="0" smtClean="0"/>
          </a:p>
          <a:p>
            <a:pPr lvl="1"/>
            <a:r>
              <a:rPr lang="de-DE" dirty="0" err="1" smtClean="0"/>
              <a:t>Use</a:t>
            </a:r>
            <a:r>
              <a:rPr lang="de-DE" dirty="0" smtClean="0"/>
              <a:t> </a:t>
            </a:r>
            <a:r>
              <a:rPr lang="de-DE" dirty="0" err="1" smtClean="0"/>
              <a:t>the</a:t>
            </a:r>
            <a:r>
              <a:rPr lang="de-DE" dirty="0" smtClean="0"/>
              <a:t> </a:t>
            </a:r>
            <a:r>
              <a:rPr lang="de-DE" dirty="0" err="1" smtClean="0"/>
              <a:t>second</a:t>
            </a:r>
            <a:r>
              <a:rPr lang="de-DE" dirty="0" smtClean="0"/>
              <a:t> </a:t>
            </a:r>
            <a:r>
              <a:rPr lang="de-DE" dirty="0" err="1" smtClean="0"/>
              <a:t>layer</a:t>
            </a:r>
            <a:r>
              <a:rPr lang="de-DE" dirty="0" smtClean="0"/>
              <a:t> </a:t>
            </a:r>
            <a:r>
              <a:rPr lang="de-DE" dirty="0" err="1" smtClean="0"/>
              <a:t>judiciuosly</a:t>
            </a:r>
            <a:endParaRPr lang="de-DE" dirty="0" smtClean="0"/>
          </a:p>
        </p:txBody>
      </p:sp>
      <p:sp>
        <p:nvSpPr>
          <p:cNvPr id="4" name="Inhaltsplatzhalter 3"/>
          <p:cNvSpPr>
            <a:spLocks noGrp="1"/>
          </p:cNvSpPr>
          <p:nvPr>
            <p:ph sz="half" idx="2" hasCustomPrompt="1"/>
          </p:nvPr>
        </p:nvSpPr>
        <p:spPr>
          <a:xfrm>
            <a:off x="15497669" y="9264590"/>
            <a:ext cx="13352423" cy="24276182"/>
          </a:xfrm>
          <a:prstGeom prst="rect">
            <a:avLst/>
          </a:prstGeom>
        </p:spPr>
        <p:txBody>
          <a:bodyPr lIns="91435" tIns="45717" rIns="91435" bIns="45717"/>
          <a:lstStyle>
            <a:lvl1pPr>
              <a:defRPr sz="3200"/>
            </a:lvl1pPr>
            <a:lvl2pPr>
              <a:defRPr sz="3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err="1" smtClean="0"/>
              <a:t>Use</a:t>
            </a:r>
            <a:r>
              <a:rPr lang="de-DE" dirty="0" smtClean="0"/>
              <a:t> </a:t>
            </a:r>
            <a:r>
              <a:rPr lang="de-DE" dirty="0" err="1" smtClean="0"/>
              <a:t>only</a:t>
            </a:r>
            <a:r>
              <a:rPr lang="de-DE" dirty="0" smtClean="0"/>
              <a:t> </a:t>
            </a:r>
            <a:r>
              <a:rPr lang="de-DE" dirty="0" err="1" smtClean="0"/>
              <a:t>font</a:t>
            </a:r>
            <a:r>
              <a:rPr lang="de-DE" dirty="0" smtClean="0"/>
              <a:t> </a:t>
            </a:r>
            <a:r>
              <a:rPr lang="de-DE" dirty="0" err="1" smtClean="0"/>
              <a:t>sizes</a:t>
            </a:r>
            <a:r>
              <a:rPr lang="de-DE" dirty="0" smtClean="0"/>
              <a:t> </a:t>
            </a:r>
            <a:r>
              <a:rPr lang="de-DE" dirty="0" err="1" smtClean="0"/>
              <a:t>bigger</a:t>
            </a:r>
            <a:r>
              <a:rPr lang="de-DE" dirty="0" smtClean="0"/>
              <a:t> </a:t>
            </a:r>
            <a:r>
              <a:rPr lang="de-DE" dirty="0" err="1" smtClean="0"/>
              <a:t>than</a:t>
            </a:r>
            <a:r>
              <a:rPr lang="de-DE" dirty="0" smtClean="0"/>
              <a:t> 30</a:t>
            </a:r>
            <a:br>
              <a:rPr lang="de-DE" dirty="0" smtClean="0"/>
            </a:br>
            <a:r>
              <a:rPr lang="de-DE" dirty="0" err="1" smtClean="0"/>
              <a:t>Don‘t</a:t>
            </a:r>
            <a:r>
              <a:rPr lang="de-DE" dirty="0" smtClean="0"/>
              <a:t> </a:t>
            </a:r>
            <a:r>
              <a:rPr lang="de-DE" dirty="0" err="1" smtClean="0"/>
              <a:t>use</a:t>
            </a:r>
            <a:r>
              <a:rPr lang="de-DE" dirty="0" smtClean="0"/>
              <a:t> </a:t>
            </a:r>
            <a:r>
              <a:rPr lang="de-DE" dirty="0" err="1" smtClean="0"/>
              <a:t>bulletpoints</a:t>
            </a:r>
            <a:r>
              <a:rPr lang="de-DE" dirty="0" smtClean="0"/>
              <a:t>. </a:t>
            </a:r>
            <a:br>
              <a:rPr lang="de-DE" dirty="0" smtClean="0"/>
            </a:br>
            <a:r>
              <a:rPr lang="de-DE" dirty="0" smtClean="0"/>
              <a:t/>
            </a:r>
            <a:br>
              <a:rPr lang="de-DE" dirty="0" smtClean="0"/>
            </a:br>
            <a:r>
              <a:rPr lang="de-DE" dirty="0" smtClean="0"/>
              <a:t>Write </a:t>
            </a:r>
            <a:r>
              <a:rPr lang="de-DE" dirty="0" err="1" smtClean="0"/>
              <a:t>only</a:t>
            </a:r>
            <a:r>
              <a:rPr lang="de-DE" dirty="0" smtClean="0"/>
              <a:t> </a:t>
            </a:r>
            <a:r>
              <a:rPr lang="de-DE" dirty="0" err="1" smtClean="0"/>
              <a:t>keywords</a:t>
            </a:r>
            <a:endParaRPr lang="de-DE" dirty="0" smtClean="0"/>
          </a:p>
          <a:p>
            <a:pPr lvl="1"/>
            <a:r>
              <a:rPr lang="de-DE" dirty="0" err="1" smtClean="0"/>
              <a:t>Use</a:t>
            </a:r>
            <a:r>
              <a:rPr lang="de-DE" dirty="0" smtClean="0"/>
              <a:t> </a:t>
            </a:r>
            <a:r>
              <a:rPr lang="de-DE" dirty="0" err="1" smtClean="0"/>
              <a:t>the</a:t>
            </a:r>
            <a:r>
              <a:rPr lang="de-DE" dirty="0" smtClean="0"/>
              <a:t> </a:t>
            </a:r>
            <a:r>
              <a:rPr lang="de-DE" dirty="0" err="1" smtClean="0"/>
              <a:t>second</a:t>
            </a:r>
            <a:r>
              <a:rPr lang="de-DE" dirty="0" smtClean="0"/>
              <a:t> </a:t>
            </a:r>
            <a:r>
              <a:rPr lang="de-DE" dirty="0" err="1" smtClean="0"/>
              <a:t>layer</a:t>
            </a:r>
            <a:r>
              <a:rPr lang="de-DE" dirty="0" smtClean="0"/>
              <a:t> </a:t>
            </a:r>
            <a:r>
              <a:rPr lang="de-DE" dirty="0" err="1" smtClean="0"/>
              <a:t>judiciuosly</a:t>
            </a:r>
            <a:endParaRPr lang="de-DE" dirty="0" smtClean="0"/>
          </a:p>
        </p:txBody>
      </p:sp>
      <p:cxnSp>
        <p:nvCxnSpPr>
          <p:cNvPr id="8" name="Gerade Verbindung 7"/>
          <p:cNvCxnSpPr/>
          <p:nvPr userDrawn="1"/>
        </p:nvCxnSpPr>
        <p:spPr>
          <a:xfrm>
            <a:off x="15139988" y="10166427"/>
            <a:ext cx="0" cy="2247249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itel 1"/>
          <p:cNvSpPr>
            <a:spLocks noGrp="1"/>
          </p:cNvSpPr>
          <p:nvPr>
            <p:ph type="title" hasCustomPrompt="1"/>
          </p:nvPr>
        </p:nvSpPr>
        <p:spPr>
          <a:xfrm>
            <a:off x="6912881" y="1222003"/>
            <a:ext cx="21937209" cy="8042593"/>
          </a:xfrm>
          <a:prstGeom prst="rect">
            <a:avLst/>
          </a:prstGeom>
        </p:spPr>
        <p:txBody>
          <a:bodyPr lIns="48381" tIns="24190" rIns="48381" bIns="24190" anchor="b"/>
          <a:lstStyle>
            <a:lvl1pPr>
              <a:defRPr>
                <a:solidFill>
                  <a:schemeClr val="tx2"/>
                </a:solidFill>
                <a:latin typeface="+mj-lt"/>
              </a:defRPr>
            </a:lvl1pPr>
          </a:lstStyle>
          <a:p>
            <a:r>
              <a:rPr lang="de-DE" dirty="0" smtClean="0"/>
              <a:t>Slide Title</a:t>
            </a:r>
            <a:endParaRPr lang="de-DE" dirty="0"/>
          </a:p>
        </p:txBody>
      </p:sp>
      <p:sp>
        <p:nvSpPr>
          <p:cNvPr id="13" name="Textfeld 12"/>
          <p:cNvSpPr txBox="1"/>
          <p:nvPr userDrawn="1"/>
        </p:nvSpPr>
        <p:spPr>
          <a:xfrm>
            <a:off x="5947338" y="7677545"/>
            <a:ext cx="821318" cy="248907"/>
          </a:xfrm>
          <a:prstGeom prst="rect">
            <a:avLst/>
          </a:prstGeom>
          <a:noFill/>
        </p:spPr>
        <p:txBody>
          <a:bodyPr wrap="square" lIns="48381" tIns="24190" rIns="48381" bIns="24190" rtlCol="0" anchor="b">
            <a:spAutoFit/>
          </a:bodyPr>
          <a:lstStyle/>
          <a:p>
            <a:r>
              <a:rPr lang="de-DE" sz="1300" b="0" i="0" dirty="0" smtClean="0">
                <a:solidFill>
                  <a:schemeClr val="tx2"/>
                </a:solidFill>
                <a:effectLst/>
                <a:latin typeface="Arial"/>
                <a:cs typeface="Arial"/>
              </a:rPr>
              <a:t>►</a:t>
            </a:r>
            <a:endParaRPr lang="de-DE" sz="1300" b="0" i="0" dirty="0">
              <a:solidFill>
                <a:schemeClr val="tx2"/>
              </a:solidFill>
              <a:effectLst/>
            </a:endParaRPr>
          </a:p>
        </p:txBody>
      </p:sp>
      <p:sp>
        <p:nvSpPr>
          <p:cNvPr id="14" name="Textplatzhalter 6"/>
          <p:cNvSpPr>
            <a:spLocks noGrp="1"/>
          </p:cNvSpPr>
          <p:nvPr>
            <p:ph type="body" sz="quarter" idx="13" hasCustomPrompt="1"/>
          </p:nvPr>
        </p:nvSpPr>
        <p:spPr>
          <a:xfrm>
            <a:off x="1429889" y="5926244"/>
            <a:ext cx="4644834" cy="2144200"/>
          </a:xfrm>
          <a:prstGeom prst="rect">
            <a:avLst/>
          </a:prstGeom>
        </p:spPr>
        <p:txBody>
          <a:bodyPr lIns="48381" tIns="24190" rIns="48381" bIns="24190" anchor="b"/>
          <a:lstStyle>
            <a:lvl1pPr algn="r">
              <a:defRPr sz="1700" i="0">
                <a:solidFill>
                  <a:schemeClr val="tx2"/>
                </a:solidFill>
                <a:effectLst/>
              </a:defRPr>
            </a:lvl1pPr>
          </a:lstStyle>
          <a:p>
            <a:pPr lvl="0"/>
            <a:r>
              <a:rPr lang="de-DE" dirty="0" err="1" smtClean="0"/>
              <a:t>Section</a:t>
            </a:r>
            <a:r>
              <a:rPr lang="de-DE" dirty="0" smtClean="0"/>
              <a:t> Title</a:t>
            </a:r>
            <a:endParaRPr lang="de-DE" dirty="0"/>
          </a:p>
        </p:txBody>
      </p:sp>
      <p:sp>
        <p:nvSpPr>
          <p:cNvPr id="15" name="Foliennummernplatzhalter 5"/>
          <p:cNvSpPr>
            <a:spLocks noGrp="1"/>
          </p:cNvSpPr>
          <p:nvPr>
            <p:ph type="sldNum" sz="quarter" idx="4"/>
          </p:nvPr>
        </p:nvSpPr>
        <p:spPr>
          <a:xfrm>
            <a:off x="23367105" y="41626240"/>
            <a:ext cx="6912875" cy="1179119"/>
          </a:xfrm>
          <a:prstGeom prst="rect">
            <a:avLst/>
          </a:prstGeom>
        </p:spPr>
        <p:txBody>
          <a:bodyPr vert="horz" lIns="91435" tIns="45717" rIns="91435" bIns="45717" rtlCol="0" anchor="ctr"/>
          <a:lstStyle>
            <a:lvl1pPr algn="r">
              <a:defRPr sz="1200">
                <a:solidFill>
                  <a:schemeClr val="tx1">
                    <a:tint val="75000"/>
                  </a:schemeClr>
                </a:solidFill>
              </a:defRPr>
            </a:lvl1pPr>
          </a:lstStyle>
          <a:p>
            <a:fld id="{2FB907D6-2AC1-475E-B6BA-A509E46E1BB7}" type="slidenum">
              <a:rPr lang="de-DE" smtClean="0"/>
              <a:pPr/>
              <a:t>‹#›</a:t>
            </a:fld>
            <a:endParaRPr lang="de-DE" dirty="0"/>
          </a:p>
        </p:txBody>
      </p:sp>
    </p:spTree>
    <p:extLst>
      <p:ext uri="{BB962C8B-B14F-4D97-AF65-F5344CB8AC3E}">
        <p14:creationId xmlns="" xmlns:p14="http://schemas.microsoft.com/office/powerpoint/2010/main" val="6795058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6912881" y="25445406"/>
            <a:ext cx="21937209" cy="7867465"/>
          </a:xfrm>
          <a:prstGeom prst="rect">
            <a:avLst/>
          </a:prstGeom>
        </p:spPr>
        <p:txBody>
          <a:bodyPr lIns="91435" tIns="45717" rIns="91435" bIns="45717" anchor="ctr"/>
          <a:lstStyle>
            <a:lvl1pPr marL="0" indent="0" algn="r">
              <a:buNone/>
              <a:defRPr sz="3600" baseline="0">
                <a:solidFill>
                  <a:schemeClr val="tx2">
                    <a:lumMod val="60000"/>
                    <a:lumOff val="40000"/>
                  </a:schemeClr>
                </a:solidFill>
                <a:latin typeface="+mn-lt"/>
              </a:defRPr>
            </a:lvl1pPr>
            <a:lvl2pPr marL="457175" indent="0" algn="ctr">
              <a:buNone/>
              <a:defRPr>
                <a:solidFill>
                  <a:schemeClr val="tx1">
                    <a:tint val="75000"/>
                  </a:schemeClr>
                </a:solidFill>
              </a:defRPr>
            </a:lvl2pPr>
            <a:lvl3pPr marL="914351" indent="0" algn="ctr">
              <a:buNone/>
              <a:defRPr>
                <a:solidFill>
                  <a:schemeClr val="tx1">
                    <a:tint val="75000"/>
                  </a:schemeClr>
                </a:solidFill>
              </a:defRPr>
            </a:lvl3pPr>
            <a:lvl4pPr marL="1371526" indent="0" algn="ctr">
              <a:buNone/>
              <a:defRPr>
                <a:solidFill>
                  <a:schemeClr val="tx1">
                    <a:tint val="75000"/>
                  </a:schemeClr>
                </a:solidFill>
              </a:defRPr>
            </a:lvl4pPr>
            <a:lvl5pPr marL="1828701" indent="0" algn="ctr">
              <a:buNone/>
              <a:defRPr>
                <a:solidFill>
                  <a:schemeClr val="tx1">
                    <a:tint val="75000"/>
                  </a:schemeClr>
                </a:solidFill>
              </a:defRPr>
            </a:lvl5pPr>
            <a:lvl6pPr marL="2285877" indent="0" algn="ctr">
              <a:buNone/>
              <a:defRPr>
                <a:solidFill>
                  <a:schemeClr val="tx1">
                    <a:tint val="75000"/>
                  </a:schemeClr>
                </a:solidFill>
              </a:defRPr>
            </a:lvl6pPr>
            <a:lvl7pPr marL="2743052" indent="0" algn="ctr">
              <a:buNone/>
              <a:defRPr>
                <a:solidFill>
                  <a:schemeClr val="tx1">
                    <a:tint val="75000"/>
                  </a:schemeClr>
                </a:solidFill>
              </a:defRPr>
            </a:lvl7pPr>
            <a:lvl8pPr marL="3200227" indent="0" algn="ctr">
              <a:buNone/>
              <a:defRPr>
                <a:solidFill>
                  <a:schemeClr val="tx1">
                    <a:tint val="75000"/>
                  </a:schemeClr>
                </a:solidFill>
              </a:defRPr>
            </a:lvl8pPr>
            <a:lvl9pPr marL="3657403" indent="0" algn="ctr">
              <a:buNone/>
              <a:defRPr>
                <a:solidFill>
                  <a:schemeClr val="tx1">
                    <a:tint val="75000"/>
                  </a:schemeClr>
                </a:solidFill>
              </a:defRPr>
            </a:lvl9pPr>
          </a:lstStyle>
          <a:p>
            <a:r>
              <a:rPr lang="de-DE" dirty="0" smtClean="0"/>
              <a:t>Transition Title, e.g. Chapter</a:t>
            </a:r>
          </a:p>
        </p:txBody>
      </p:sp>
      <p:grpSp>
        <p:nvGrpSpPr>
          <p:cNvPr id="6" name="Gruppieren 5"/>
          <p:cNvGrpSpPr/>
          <p:nvPr userDrawn="1"/>
        </p:nvGrpSpPr>
        <p:grpSpPr>
          <a:xfrm>
            <a:off x="20371486" y="36109227"/>
            <a:ext cx="9573453" cy="3046720"/>
            <a:chOff x="6151817" y="5785190"/>
            <a:chExt cx="2891008" cy="488126"/>
          </a:xfrm>
        </p:grpSpPr>
        <p:pic>
          <p:nvPicPr>
            <p:cNvPr id="7" name="Grafik 6" descr="bit.gif"/>
            <p:cNvPicPr>
              <a:picLocks noChangeAspect="1"/>
            </p:cNvPicPr>
            <p:nvPr userDrawn="1"/>
          </p:nvPicPr>
          <p:blipFill>
            <a:blip r:embed="rId2" cstate="print"/>
            <a:stretch>
              <a:fillRect/>
            </a:stretch>
          </p:blipFill>
          <p:spPr>
            <a:xfrm>
              <a:off x="8172400" y="5785190"/>
              <a:ext cx="870425" cy="488126"/>
            </a:xfrm>
            <a:prstGeom prst="rect">
              <a:avLst/>
            </a:prstGeom>
            <a:ln w="31750">
              <a:solidFill>
                <a:srgbClr val="FFFFFF"/>
              </a:solidFill>
            </a:ln>
            <a:effectLst>
              <a:reflection blurRad="50800" stA="61000" endPos="52000" dir="5400000" sy="-100000" algn="bl" rotWithShape="0"/>
            </a:effectLst>
          </p:spPr>
        </p:pic>
        <p:pic>
          <p:nvPicPr>
            <p:cNvPr id="8" name="Picture 2"/>
            <p:cNvPicPr>
              <a:picLocks noChangeAspect="1" noChangeArrowheads="1"/>
            </p:cNvPicPr>
            <p:nvPr userDrawn="1"/>
          </p:nvPicPr>
          <p:blipFill>
            <a:blip r:embed="rId3" cstate="print"/>
            <a:srcRect/>
            <a:stretch>
              <a:fillRect/>
            </a:stretch>
          </p:blipFill>
          <p:spPr bwMode="auto">
            <a:xfrm>
              <a:off x="6151817" y="5785190"/>
              <a:ext cx="1978250" cy="488126"/>
            </a:xfrm>
            <a:prstGeom prst="rect">
              <a:avLst/>
            </a:prstGeom>
            <a:noFill/>
            <a:ln w="31750">
              <a:solidFill>
                <a:srgbClr val="FFFFFF"/>
              </a:solidFill>
              <a:miter lim="800000"/>
              <a:headEnd/>
              <a:tailEnd/>
            </a:ln>
            <a:effectLst>
              <a:reflection blurRad="50800" stA="61000" endPos="52000" dir="5400000" sy="-100000" algn="bl" rotWithShape="0"/>
            </a:effectLst>
          </p:spPr>
        </p:pic>
      </p:grpSp>
      <p:cxnSp>
        <p:nvCxnSpPr>
          <p:cNvPr id="16" name="Gerade Verbindung 15"/>
          <p:cNvCxnSpPr/>
          <p:nvPr userDrawn="1"/>
        </p:nvCxnSpPr>
        <p:spPr>
          <a:xfrm flipH="1">
            <a:off x="1" y="33540769"/>
            <a:ext cx="30279975"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a:xfrm rot="10800000" flipH="1">
            <a:off x="-3364" y="9264587"/>
            <a:ext cx="30279975"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01115136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ation">
    <p:spTree>
      <p:nvGrpSpPr>
        <p:cNvPr id="1" name=""/>
        <p:cNvGrpSpPr/>
        <p:nvPr/>
      </p:nvGrpSpPr>
      <p:grpSpPr>
        <a:xfrm>
          <a:off x="0" y="0"/>
          <a:ext cx="0" cy="0"/>
          <a:chOff x="0" y="0"/>
          <a:chExt cx="0" cy="0"/>
        </a:xfrm>
      </p:grpSpPr>
      <p:sp>
        <p:nvSpPr>
          <p:cNvPr id="6" name="Untertitel 1"/>
          <p:cNvSpPr>
            <a:spLocks noGrp="1"/>
          </p:cNvSpPr>
          <p:nvPr>
            <p:ph type="subTitle" idx="1" hasCustomPrompt="1"/>
          </p:nvPr>
        </p:nvSpPr>
        <p:spPr>
          <a:xfrm>
            <a:off x="1429887" y="17359951"/>
            <a:ext cx="27299533" cy="8085461"/>
          </a:xfrm>
          <a:prstGeom prst="rect">
            <a:avLst/>
          </a:prstGeom>
        </p:spPr>
        <p:txBody>
          <a:bodyPr anchor="ctr"/>
          <a:lstStyle>
            <a:lvl1pPr algn="ctr">
              <a:defRPr baseline="0">
                <a:solidFill>
                  <a:schemeClr val="tx2">
                    <a:lumMod val="60000"/>
                    <a:lumOff val="40000"/>
                  </a:schemeClr>
                </a:solidFill>
                <a:latin typeface="Georgia" pitchFamily="18" charset="0"/>
              </a:defRPr>
            </a:lvl1pPr>
          </a:lstStyle>
          <a:p>
            <a:r>
              <a:rPr lang="de-DE" dirty="0" err="1" smtClean="0">
                <a:latin typeface="Georgia" pitchFamily="18" charset="0"/>
                <a:ea typeface="Tahoma" pitchFamily="34" charset="0"/>
                <a:cs typeface="Tahoma" pitchFamily="34" charset="0"/>
              </a:rPr>
              <a:t>the</a:t>
            </a:r>
            <a:r>
              <a:rPr lang="de-DE" dirty="0" smtClean="0">
                <a:latin typeface="Georgia" pitchFamily="18" charset="0"/>
                <a:ea typeface="Tahoma" pitchFamily="34" charset="0"/>
                <a:cs typeface="Tahoma" pitchFamily="34" charset="0"/>
              </a:rPr>
              <a:t> </a:t>
            </a:r>
            <a:r>
              <a:rPr lang="de-DE" dirty="0" err="1" smtClean="0">
                <a:latin typeface="Georgia" pitchFamily="18" charset="0"/>
                <a:ea typeface="Tahoma" pitchFamily="34" charset="0"/>
                <a:cs typeface="Tahoma" pitchFamily="34" charset="0"/>
              </a:rPr>
              <a:t>quoted</a:t>
            </a:r>
            <a:r>
              <a:rPr lang="de-DE" dirty="0" smtClean="0">
                <a:latin typeface="Georgia" pitchFamily="18" charset="0"/>
                <a:ea typeface="Tahoma" pitchFamily="34" charset="0"/>
                <a:cs typeface="Tahoma" pitchFamily="34" charset="0"/>
              </a:rPr>
              <a:t> </a:t>
            </a:r>
            <a:r>
              <a:rPr lang="de-DE" dirty="0" err="1" smtClean="0">
                <a:latin typeface="Georgia" pitchFamily="18" charset="0"/>
                <a:ea typeface="Tahoma" pitchFamily="34" charset="0"/>
                <a:cs typeface="Tahoma" pitchFamily="34" charset="0"/>
              </a:rPr>
              <a:t>text</a:t>
            </a:r>
            <a:endParaRPr lang="de-DE" dirty="0">
              <a:latin typeface="Georgia" pitchFamily="18" charset="0"/>
              <a:ea typeface="Tahoma" pitchFamily="34" charset="0"/>
              <a:cs typeface="Tahoma" pitchFamily="34" charset="0"/>
            </a:endParaRPr>
          </a:p>
        </p:txBody>
      </p:sp>
      <p:grpSp>
        <p:nvGrpSpPr>
          <p:cNvPr id="8" name="Gruppieren 7"/>
          <p:cNvGrpSpPr/>
          <p:nvPr userDrawn="1"/>
        </p:nvGrpSpPr>
        <p:grpSpPr>
          <a:xfrm>
            <a:off x="686076" y="14885651"/>
            <a:ext cx="717656" cy="13034048"/>
            <a:chOff x="207182" y="2312876"/>
            <a:chExt cx="216719" cy="2088232"/>
          </a:xfrm>
        </p:grpSpPr>
        <p:sp>
          <p:nvSpPr>
            <p:cNvPr id="10" name="L-Form 9"/>
            <p:cNvSpPr/>
            <p:nvPr/>
          </p:nvSpPr>
          <p:spPr>
            <a:xfrm>
              <a:off x="207182" y="3356992"/>
              <a:ext cx="216719" cy="1044116"/>
            </a:xfrm>
            <a:prstGeom prst="corne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L-Form 11"/>
            <p:cNvSpPr/>
            <p:nvPr/>
          </p:nvSpPr>
          <p:spPr>
            <a:xfrm rot="10800000" flipH="1">
              <a:off x="207182" y="2312876"/>
              <a:ext cx="216719" cy="1044116"/>
            </a:xfrm>
            <a:prstGeom prst="corne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14" name="Gruppieren 13"/>
          <p:cNvGrpSpPr/>
          <p:nvPr userDrawn="1"/>
        </p:nvGrpSpPr>
        <p:grpSpPr>
          <a:xfrm rot="10800000">
            <a:off x="28729423" y="14800714"/>
            <a:ext cx="717656" cy="13034048"/>
            <a:chOff x="207182" y="2312876"/>
            <a:chExt cx="216719" cy="2088232"/>
          </a:xfrm>
        </p:grpSpPr>
        <p:sp>
          <p:nvSpPr>
            <p:cNvPr id="15" name="L-Form 14"/>
            <p:cNvSpPr/>
            <p:nvPr/>
          </p:nvSpPr>
          <p:spPr>
            <a:xfrm>
              <a:off x="207182" y="3356992"/>
              <a:ext cx="216719" cy="1044116"/>
            </a:xfrm>
            <a:prstGeom prst="corne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L-Form 15"/>
            <p:cNvSpPr/>
            <p:nvPr/>
          </p:nvSpPr>
          <p:spPr>
            <a:xfrm rot="10800000" flipH="1">
              <a:off x="207182" y="2312876"/>
              <a:ext cx="216719" cy="1044116"/>
            </a:xfrm>
            <a:prstGeom prst="corne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4" name="Textplatzhalter 3"/>
          <p:cNvSpPr>
            <a:spLocks noGrp="1"/>
          </p:cNvSpPr>
          <p:nvPr>
            <p:ph type="body" sz="quarter" idx="10" hasCustomPrompt="1"/>
          </p:nvPr>
        </p:nvSpPr>
        <p:spPr>
          <a:xfrm>
            <a:off x="17999764" y="28814342"/>
            <a:ext cx="11449616" cy="2476231"/>
          </a:xfrm>
          <a:prstGeom prst="rect">
            <a:avLst/>
          </a:prstGeom>
        </p:spPr>
        <p:txBody>
          <a:bodyPr/>
          <a:lstStyle>
            <a:lvl1pPr algn="r">
              <a:defRPr sz="2400" i="1">
                <a:solidFill>
                  <a:schemeClr val="tx2"/>
                </a:solidFill>
              </a:defRPr>
            </a:lvl1pPr>
          </a:lstStyle>
          <a:p>
            <a:pPr lvl="0"/>
            <a:r>
              <a:rPr lang="de-DE" dirty="0" smtClean="0"/>
              <a:t> Reference</a:t>
            </a:r>
            <a:endParaRPr lang="de-DE" dirty="0"/>
          </a:p>
        </p:txBody>
      </p:sp>
      <p:sp>
        <p:nvSpPr>
          <p:cNvPr id="22" name="Foliennummernplatzhalter 5"/>
          <p:cNvSpPr>
            <a:spLocks noGrp="1"/>
          </p:cNvSpPr>
          <p:nvPr>
            <p:ph type="sldNum" sz="quarter" idx="4"/>
          </p:nvPr>
        </p:nvSpPr>
        <p:spPr>
          <a:xfrm>
            <a:off x="23367105" y="41626240"/>
            <a:ext cx="6912875" cy="1179119"/>
          </a:xfrm>
          <a:prstGeom prst="rect">
            <a:avLst/>
          </a:prstGeom>
        </p:spPr>
        <p:txBody>
          <a:bodyPr vert="horz" lIns="91435" tIns="45717" rIns="91435" bIns="45717" rtlCol="0" anchor="ctr"/>
          <a:lstStyle>
            <a:lvl1pPr algn="r">
              <a:defRPr sz="1200">
                <a:solidFill>
                  <a:schemeClr val="tx1">
                    <a:tint val="75000"/>
                  </a:schemeClr>
                </a:solidFill>
              </a:defRPr>
            </a:lvl1pPr>
          </a:lstStyle>
          <a:p>
            <a:fld id="{2FB907D6-2AC1-475E-B6BA-A509E46E1BB7}" type="slidenum">
              <a:rPr lang="de-DE" smtClean="0"/>
              <a:pPr/>
              <a:t>‹#›</a:t>
            </a:fld>
            <a:endParaRPr lang="de-DE" dirty="0"/>
          </a:p>
        </p:txBody>
      </p:sp>
      <p:cxnSp>
        <p:nvCxnSpPr>
          <p:cNvPr id="23" name="Gerade Verbindung 22"/>
          <p:cNvCxnSpPr/>
          <p:nvPr userDrawn="1"/>
        </p:nvCxnSpPr>
        <p:spPr>
          <a:xfrm flipH="1">
            <a:off x="1" y="33540769"/>
            <a:ext cx="30279975"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userDrawn="1"/>
        </p:nvCxnSpPr>
        <p:spPr>
          <a:xfrm rot="10800000" flipH="1">
            <a:off x="-3364" y="9264587"/>
            <a:ext cx="30279975"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6085425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Text">
    <p:spTree>
      <p:nvGrpSpPr>
        <p:cNvPr id="1" name=""/>
        <p:cNvGrpSpPr/>
        <p:nvPr/>
      </p:nvGrpSpPr>
      <p:grpSpPr>
        <a:xfrm>
          <a:off x="0" y="0"/>
          <a:ext cx="0" cy="0"/>
          <a:chOff x="0" y="0"/>
          <a:chExt cx="0" cy="0"/>
        </a:xfrm>
      </p:grpSpPr>
      <p:sp>
        <p:nvSpPr>
          <p:cNvPr id="9" name="Bildplatzhalter 8"/>
          <p:cNvSpPr>
            <a:spLocks noGrp="1"/>
          </p:cNvSpPr>
          <p:nvPr>
            <p:ph type="pic" sz="quarter" idx="14" hasCustomPrompt="1"/>
          </p:nvPr>
        </p:nvSpPr>
        <p:spPr>
          <a:xfrm>
            <a:off x="15497459" y="9264603"/>
            <a:ext cx="14782516" cy="24048274"/>
          </a:xfrm>
          <a:prstGeom prst="rect">
            <a:avLst/>
          </a:prstGeom>
        </p:spPr>
        <p:txBody>
          <a:bodyPr/>
          <a:lstStyle>
            <a:lvl1pPr>
              <a:defRPr sz="3600" baseline="0"/>
            </a:lvl1pPr>
          </a:lstStyle>
          <a:p>
            <a:r>
              <a:rPr lang="en-US" noProof="0" dirty="0" smtClean="0"/>
              <a:t>Place your graphics inside this box</a:t>
            </a:r>
            <a:br>
              <a:rPr lang="en-US" noProof="0" dirty="0" smtClean="0"/>
            </a:br>
            <a:r>
              <a:rPr lang="en-US" noProof="0" dirty="0" smtClean="0"/>
              <a:t/>
            </a:r>
            <a:br>
              <a:rPr lang="en-US" noProof="0" dirty="0" smtClean="0"/>
            </a:br>
            <a:r>
              <a:rPr lang="en-US" noProof="0" dirty="0" smtClean="0"/>
              <a:t>Make sure that the frame is not exceeded</a:t>
            </a:r>
            <a:endParaRPr lang="en-US" noProof="0" dirty="0"/>
          </a:p>
        </p:txBody>
      </p:sp>
      <p:sp>
        <p:nvSpPr>
          <p:cNvPr id="3" name="Inhaltsplatzhalter 2"/>
          <p:cNvSpPr>
            <a:spLocks noGrp="1"/>
          </p:cNvSpPr>
          <p:nvPr userDrawn="1">
            <p:ph sz="half" idx="1" hasCustomPrompt="1"/>
          </p:nvPr>
        </p:nvSpPr>
        <p:spPr>
          <a:xfrm>
            <a:off x="1429888" y="9264603"/>
            <a:ext cx="13352628" cy="24025542"/>
          </a:xfrm>
          <a:prstGeom prst="rect">
            <a:avLst/>
          </a:prstGeom>
        </p:spPr>
        <p:txBody>
          <a:bodyPr lIns="91435" tIns="45717" rIns="91435" bIns="45717"/>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err="1" smtClean="0"/>
              <a:t>Use</a:t>
            </a:r>
            <a:r>
              <a:rPr lang="de-DE" dirty="0" smtClean="0"/>
              <a:t> </a:t>
            </a:r>
            <a:r>
              <a:rPr lang="de-DE" dirty="0" err="1" smtClean="0"/>
              <a:t>only</a:t>
            </a:r>
            <a:r>
              <a:rPr lang="de-DE" dirty="0" smtClean="0"/>
              <a:t> </a:t>
            </a:r>
            <a:r>
              <a:rPr lang="de-DE" dirty="0" err="1" smtClean="0"/>
              <a:t>font</a:t>
            </a:r>
            <a:r>
              <a:rPr lang="de-DE" dirty="0" smtClean="0"/>
              <a:t> </a:t>
            </a:r>
            <a:r>
              <a:rPr lang="de-DE" dirty="0" err="1" smtClean="0"/>
              <a:t>sizes</a:t>
            </a:r>
            <a:r>
              <a:rPr lang="de-DE" dirty="0" smtClean="0"/>
              <a:t> </a:t>
            </a:r>
            <a:r>
              <a:rPr lang="de-DE" dirty="0" err="1" smtClean="0"/>
              <a:t>bigger</a:t>
            </a:r>
            <a:r>
              <a:rPr lang="de-DE" dirty="0" smtClean="0"/>
              <a:t> </a:t>
            </a:r>
            <a:r>
              <a:rPr lang="de-DE" dirty="0" err="1" smtClean="0"/>
              <a:t>than</a:t>
            </a:r>
            <a:r>
              <a:rPr lang="de-DE" dirty="0" smtClean="0"/>
              <a:t> 30</a:t>
            </a:r>
            <a:br>
              <a:rPr lang="de-DE" dirty="0" smtClean="0"/>
            </a:br>
            <a:r>
              <a:rPr lang="de-DE" dirty="0" smtClean="0"/>
              <a:t/>
            </a:r>
            <a:br>
              <a:rPr lang="de-DE" dirty="0" smtClean="0"/>
            </a:br>
            <a:r>
              <a:rPr lang="de-DE" dirty="0" smtClean="0"/>
              <a:t>Write </a:t>
            </a:r>
            <a:r>
              <a:rPr lang="de-DE" dirty="0" err="1" smtClean="0"/>
              <a:t>only</a:t>
            </a:r>
            <a:r>
              <a:rPr lang="de-DE" dirty="0" smtClean="0"/>
              <a:t> </a:t>
            </a:r>
            <a:r>
              <a:rPr lang="de-DE" dirty="0" err="1" smtClean="0"/>
              <a:t>keywords</a:t>
            </a:r>
            <a:r>
              <a:rPr lang="de-DE" dirty="0" smtClean="0"/>
              <a:t/>
            </a:r>
            <a:br>
              <a:rPr lang="de-DE" dirty="0" smtClean="0"/>
            </a:br>
            <a:r>
              <a:rPr lang="de-DE" dirty="0" smtClean="0"/>
              <a:t/>
            </a:r>
            <a:br>
              <a:rPr lang="de-DE" dirty="0" smtClean="0"/>
            </a:br>
            <a:r>
              <a:rPr lang="de-DE" dirty="0" err="1" smtClean="0"/>
              <a:t>Don‘t</a:t>
            </a:r>
            <a:r>
              <a:rPr lang="de-DE" dirty="0" smtClean="0"/>
              <a:t> </a:t>
            </a:r>
            <a:r>
              <a:rPr lang="de-DE" dirty="0" err="1" smtClean="0"/>
              <a:t>use</a:t>
            </a:r>
            <a:r>
              <a:rPr lang="de-DE" dirty="0" smtClean="0"/>
              <a:t> </a:t>
            </a:r>
            <a:r>
              <a:rPr lang="de-DE" dirty="0" err="1" smtClean="0"/>
              <a:t>bulletpoints</a:t>
            </a:r>
            <a:r>
              <a:rPr lang="de-DE" dirty="0" smtClean="0"/>
              <a:t>. </a:t>
            </a:r>
          </a:p>
        </p:txBody>
      </p:sp>
      <p:grpSp>
        <p:nvGrpSpPr>
          <p:cNvPr id="36" name="Gruppieren 35"/>
          <p:cNvGrpSpPr/>
          <p:nvPr userDrawn="1"/>
        </p:nvGrpSpPr>
        <p:grpSpPr>
          <a:xfrm>
            <a:off x="-1682" y="-3"/>
            <a:ext cx="30279975" cy="42805356"/>
            <a:chOff x="-508" y="-1"/>
            <a:chExt cx="9144000" cy="6858001"/>
          </a:xfrm>
        </p:grpSpPr>
        <p:grpSp>
          <p:nvGrpSpPr>
            <p:cNvPr id="35" name="Gruppieren 34"/>
            <p:cNvGrpSpPr/>
            <p:nvPr userDrawn="1"/>
          </p:nvGrpSpPr>
          <p:grpSpPr>
            <a:xfrm>
              <a:off x="-508" y="-1"/>
              <a:ext cx="9144000" cy="6858001"/>
              <a:chOff x="-508" y="-1"/>
              <a:chExt cx="9144000" cy="6858001"/>
            </a:xfrm>
          </p:grpSpPr>
          <p:sp>
            <p:nvSpPr>
              <p:cNvPr id="20" name="Rechteck 19"/>
              <p:cNvSpPr/>
              <p:nvPr/>
            </p:nvSpPr>
            <p:spPr>
              <a:xfrm>
                <a:off x="-508" y="5374652"/>
                <a:ext cx="9144000" cy="1483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Rechteck 22"/>
              <p:cNvSpPr/>
              <p:nvPr/>
            </p:nvSpPr>
            <p:spPr>
              <a:xfrm rot="10800000">
                <a:off x="-508" y="-1"/>
                <a:ext cx="9144000" cy="148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1" name="Textfeld 30"/>
            <p:cNvSpPr txBox="1"/>
            <p:nvPr userDrawn="1"/>
          </p:nvSpPr>
          <p:spPr>
            <a:xfrm>
              <a:off x="1763713" y="1012537"/>
              <a:ext cx="323850" cy="46845"/>
            </a:xfrm>
            <a:prstGeom prst="rect">
              <a:avLst/>
            </a:prstGeom>
            <a:noFill/>
          </p:spPr>
          <p:txBody>
            <a:bodyPr wrap="square" rtlCol="0">
              <a:spAutoFit/>
            </a:bodyPr>
            <a:lstStyle/>
            <a:p>
              <a:r>
                <a:rPr lang="de-DE" sz="1300" b="0" i="0" dirty="0" smtClean="0">
                  <a:solidFill>
                    <a:schemeClr val="tx2"/>
                  </a:solidFill>
                  <a:effectLst/>
                  <a:latin typeface="Arial"/>
                  <a:cs typeface="Arial"/>
                </a:rPr>
                <a:t>►</a:t>
              </a:r>
              <a:endParaRPr lang="de-DE" sz="1300" dirty="0"/>
            </a:p>
          </p:txBody>
        </p:sp>
      </p:grpSp>
      <p:sp>
        <p:nvSpPr>
          <p:cNvPr id="37" name="Foliennummernplatzhalter 5"/>
          <p:cNvSpPr>
            <a:spLocks noGrp="1"/>
          </p:cNvSpPr>
          <p:nvPr>
            <p:ph type="sldNum" sz="quarter" idx="4"/>
          </p:nvPr>
        </p:nvSpPr>
        <p:spPr>
          <a:xfrm>
            <a:off x="23367105" y="41626240"/>
            <a:ext cx="6912875" cy="1179119"/>
          </a:xfrm>
          <a:prstGeom prst="rect">
            <a:avLst/>
          </a:prstGeom>
        </p:spPr>
        <p:txBody>
          <a:bodyPr vert="horz" lIns="91435" tIns="45717" rIns="91435" bIns="45717" rtlCol="0" anchor="ctr"/>
          <a:lstStyle>
            <a:lvl1pPr algn="r">
              <a:defRPr sz="1200">
                <a:solidFill>
                  <a:schemeClr val="tx1">
                    <a:tint val="75000"/>
                  </a:schemeClr>
                </a:solidFill>
              </a:defRPr>
            </a:lvl1pPr>
          </a:lstStyle>
          <a:p>
            <a:fld id="{2FB907D6-2AC1-475E-B6BA-A509E46E1BB7}" type="slidenum">
              <a:rPr lang="de-DE" smtClean="0"/>
              <a:pPr/>
              <a:t>‹#›</a:t>
            </a:fld>
            <a:endParaRPr lang="de-DE" dirty="0"/>
          </a:p>
        </p:txBody>
      </p:sp>
      <p:cxnSp>
        <p:nvCxnSpPr>
          <p:cNvPr id="16" name="Gerade Verbindung 15"/>
          <p:cNvCxnSpPr/>
          <p:nvPr userDrawn="1"/>
        </p:nvCxnSpPr>
        <p:spPr>
          <a:xfrm flipH="1">
            <a:off x="1" y="33540769"/>
            <a:ext cx="30279975"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a:xfrm rot="10800000" flipH="1">
            <a:off x="-3364" y="9264587"/>
            <a:ext cx="30279975"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sp>
        <p:nvSpPr>
          <p:cNvPr id="19" name="Titel 1"/>
          <p:cNvSpPr>
            <a:spLocks noGrp="1"/>
          </p:cNvSpPr>
          <p:nvPr>
            <p:ph type="title" hasCustomPrompt="1"/>
          </p:nvPr>
        </p:nvSpPr>
        <p:spPr>
          <a:xfrm>
            <a:off x="6912881" y="1222003"/>
            <a:ext cx="21937209" cy="8042593"/>
          </a:xfrm>
          <a:prstGeom prst="rect">
            <a:avLst/>
          </a:prstGeom>
        </p:spPr>
        <p:txBody>
          <a:bodyPr lIns="48381" tIns="24190" rIns="48381" bIns="24190" anchor="b"/>
          <a:lstStyle>
            <a:lvl1pPr>
              <a:defRPr>
                <a:solidFill>
                  <a:schemeClr val="tx2"/>
                </a:solidFill>
                <a:latin typeface="+mj-lt"/>
              </a:defRPr>
            </a:lvl1pPr>
          </a:lstStyle>
          <a:p>
            <a:r>
              <a:rPr lang="de-DE" dirty="0" smtClean="0"/>
              <a:t>Slide Title</a:t>
            </a:r>
            <a:endParaRPr lang="de-DE" dirty="0"/>
          </a:p>
        </p:txBody>
      </p:sp>
      <p:sp>
        <p:nvSpPr>
          <p:cNvPr id="21" name="Textplatzhalter 6"/>
          <p:cNvSpPr>
            <a:spLocks noGrp="1"/>
          </p:cNvSpPr>
          <p:nvPr>
            <p:ph type="body" sz="quarter" idx="12" hasCustomPrompt="1"/>
          </p:nvPr>
        </p:nvSpPr>
        <p:spPr>
          <a:xfrm>
            <a:off x="1429889" y="5926244"/>
            <a:ext cx="4644834" cy="2144200"/>
          </a:xfrm>
          <a:prstGeom prst="rect">
            <a:avLst/>
          </a:prstGeom>
        </p:spPr>
        <p:txBody>
          <a:bodyPr lIns="48381" tIns="24190" rIns="48381" bIns="24190" anchor="b"/>
          <a:lstStyle>
            <a:lvl1pPr algn="r">
              <a:defRPr sz="1700" i="0">
                <a:solidFill>
                  <a:schemeClr val="tx2"/>
                </a:solidFill>
                <a:effectLst/>
              </a:defRPr>
            </a:lvl1pPr>
          </a:lstStyle>
          <a:p>
            <a:pPr lvl="0"/>
            <a:r>
              <a:rPr lang="de-DE" dirty="0" err="1" smtClean="0"/>
              <a:t>Section</a:t>
            </a:r>
            <a:r>
              <a:rPr lang="de-DE" dirty="0" smtClean="0"/>
              <a:t> Title</a:t>
            </a:r>
            <a:endParaRPr lang="de-DE" dirty="0"/>
          </a:p>
        </p:txBody>
      </p:sp>
    </p:spTree>
    <p:extLst>
      <p:ext uri="{BB962C8B-B14F-4D97-AF65-F5344CB8AC3E}">
        <p14:creationId xmlns="" xmlns:p14="http://schemas.microsoft.com/office/powerpoint/2010/main" val="9873536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icture">
    <p:spTree>
      <p:nvGrpSpPr>
        <p:cNvPr id="1" name=""/>
        <p:cNvGrpSpPr/>
        <p:nvPr/>
      </p:nvGrpSpPr>
      <p:grpSpPr>
        <a:xfrm>
          <a:off x="0" y="0"/>
          <a:ext cx="0" cy="0"/>
          <a:chOff x="0" y="0"/>
          <a:chExt cx="0" cy="0"/>
        </a:xfrm>
      </p:grpSpPr>
      <p:grpSp>
        <p:nvGrpSpPr>
          <p:cNvPr id="24" name="Gruppieren 23"/>
          <p:cNvGrpSpPr/>
          <p:nvPr userDrawn="1"/>
        </p:nvGrpSpPr>
        <p:grpSpPr>
          <a:xfrm>
            <a:off x="-1682" y="-6"/>
            <a:ext cx="30279975" cy="9258576"/>
            <a:chOff x="-508" y="-1"/>
            <a:chExt cx="9144000" cy="1483350"/>
          </a:xfrm>
        </p:grpSpPr>
        <p:sp>
          <p:nvSpPr>
            <p:cNvPr id="32" name="Rechteck 31"/>
            <p:cNvSpPr/>
            <p:nvPr/>
          </p:nvSpPr>
          <p:spPr>
            <a:xfrm rot="10800000">
              <a:off x="-508" y="-1"/>
              <a:ext cx="9144000" cy="148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p:cNvSpPr txBox="1"/>
            <p:nvPr userDrawn="1"/>
          </p:nvSpPr>
          <p:spPr>
            <a:xfrm>
              <a:off x="1763713" y="1012537"/>
              <a:ext cx="323850" cy="46845"/>
            </a:xfrm>
            <a:prstGeom prst="rect">
              <a:avLst/>
            </a:prstGeom>
            <a:noFill/>
          </p:spPr>
          <p:txBody>
            <a:bodyPr wrap="square" rtlCol="0">
              <a:spAutoFit/>
            </a:bodyPr>
            <a:lstStyle/>
            <a:p>
              <a:r>
                <a:rPr lang="de-DE" sz="1300" b="0" i="0" dirty="0" smtClean="0">
                  <a:solidFill>
                    <a:schemeClr val="tx2"/>
                  </a:solidFill>
                  <a:effectLst/>
                  <a:latin typeface="Arial"/>
                  <a:cs typeface="Arial"/>
                </a:rPr>
                <a:t>►</a:t>
              </a:r>
              <a:endParaRPr lang="de-DE" sz="1300" dirty="0"/>
            </a:p>
          </p:txBody>
        </p:sp>
      </p:grpSp>
      <p:sp>
        <p:nvSpPr>
          <p:cNvPr id="35" name="Foliennummernplatzhalter 5"/>
          <p:cNvSpPr>
            <a:spLocks noGrp="1"/>
          </p:cNvSpPr>
          <p:nvPr>
            <p:ph type="sldNum" sz="quarter" idx="4"/>
          </p:nvPr>
        </p:nvSpPr>
        <p:spPr>
          <a:xfrm>
            <a:off x="23367105" y="41626240"/>
            <a:ext cx="6912875" cy="1179119"/>
          </a:xfrm>
          <a:prstGeom prst="rect">
            <a:avLst/>
          </a:prstGeom>
        </p:spPr>
        <p:txBody>
          <a:bodyPr vert="horz" lIns="91435" tIns="45717" rIns="91435" bIns="45717" rtlCol="0" anchor="ctr"/>
          <a:lstStyle>
            <a:lvl1pPr algn="r">
              <a:defRPr sz="1200">
                <a:solidFill>
                  <a:schemeClr val="tx1">
                    <a:tint val="75000"/>
                  </a:schemeClr>
                </a:solidFill>
              </a:defRPr>
            </a:lvl1pPr>
          </a:lstStyle>
          <a:p>
            <a:fld id="{2FB907D6-2AC1-475E-B6BA-A509E46E1BB7}" type="slidenum">
              <a:rPr lang="de-DE" smtClean="0"/>
              <a:pPr/>
              <a:t>‹#›</a:t>
            </a:fld>
            <a:endParaRPr lang="de-DE" dirty="0"/>
          </a:p>
        </p:txBody>
      </p:sp>
      <p:cxnSp>
        <p:nvCxnSpPr>
          <p:cNvPr id="15" name="Gerade Verbindung 14"/>
          <p:cNvCxnSpPr/>
          <p:nvPr userDrawn="1"/>
        </p:nvCxnSpPr>
        <p:spPr>
          <a:xfrm flipH="1">
            <a:off x="1" y="33540769"/>
            <a:ext cx="30279975"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a:xfrm rot="10800000" flipH="1">
            <a:off x="-3364" y="9264587"/>
            <a:ext cx="30279975"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sp>
        <p:nvSpPr>
          <p:cNvPr id="17" name="Titel 1"/>
          <p:cNvSpPr>
            <a:spLocks noGrp="1"/>
          </p:cNvSpPr>
          <p:nvPr>
            <p:ph type="title" hasCustomPrompt="1"/>
          </p:nvPr>
        </p:nvSpPr>
        <p:spPr>
          <a:xfrm>
            <a:off x="6912881" y="1222003"/>
            <a:ext cx="21937209" cy="8042593"/>
          </a:xfrm>
          <a:prstGeom prst="rect">
            <a:avLst/>
          </a:prstGeom>
        </p:spPr>
        <p:txBody>
          <a:bodyPr lIns="48381" tIns="24190" rIns="48381" bIns="24190" anchor="b"/>
          <a:lstStyle>
            <a:lvl1pPr>
              <a:defRPr>
                <a:solidFill>
                  <a:schemeClr val="tx2"/>
                </a:solidFill>
                <a:latin typeface="+mj-lt"/>
              </a:defRPr>
            </a:lvl1pPr>
          </a:lstStyle>
          <a:p>
            <a:r>
              <a:rPr lang="de-DE" dirty="0" smtClean="0"/>
              <a:t>Slide Title</a:t>
            </a:r>
            <a:endParaRPr lang="de-DE" dirty="0"/>
          </a:p>
        </p:txBody>
      </p:sp>
      <p:sp>
        <p:nvSpPr>
          <p:cNvPr id="18" name="Textplatzhalter 6"/>
          <p:cNvSpPr>
            <a:spLocks noGrp="1"/>
          </p:cNvSpPr>
          <p:nvPr>
            <p:ph type="body" sz="quarter" idx="12" hasCustomPrompt="1"/>
          </p:nvPr>
        </p:nvSpPr>
        <p:spPr>
          <a:xfrm>
            <a:off x="1429889" y="5926244"/>
            <a:ext cx="4644834" cy="2144200"/>
          </a:xfrm>
          <a:prstGeom prst="rect">
            <a:avLst/>
          </a:prstGeom>
        </p:spPr>
        <p:txBody>
          <a:bodyPr lIns="48381" tIns="24190" rIns="48381" bIns="24190" anchor="b"/>
          <a:lstStyle>
            <a:lvl1pPr algn="r">
              <a:defRPr sz="1700" i="0">
                <a:solidFill>
                  <a:schemeClr val="tx2"/>
                </a:solidFill>
                <a:effectLst/>
              </a:defRPr>
            </a:lvl1pPr>
          </a:lstStyle>
          <a:p>
            <a:pPr lvl="0"/>
            <a:r>
              <a:rPr lang="de-DE" dirty="0" err="1" smtClean="0"/>
              <a:t>Section</a:t>
            </a:r>
            <a:r>
              <a:rPr lang="de-DE" dirty="0" smtClean="0"/>
              <a:t> Title</a:t>
            </a:r>
            <a:endParaRPr lang="de-DE" dirty="0"/>
          </a:p>
        </p:txBody>
      </p:sp>
    </p:spTree>
    <p:extLst>
      <p:ext uri="{BB962C8B-B14F-4D97-AF65-F5344CB8AC3E}">
        <p14:creationId xmlns="" xmlns:p14="http://schemas.microsoft.com/office/powerpoint/2010/main" val="39298750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ig Picture">
    <p:spTree>
      <p:nvGrpSpPr>
        <p:cNvPr id="1" name=""/>
        <p:cNvGrpSpPr/>
        <p:nvPr/>
      </p:nvGrpSpPr>
      <p:grpSpPr>
        <a:xfrm>
          <a:off x="0" y="0"/>
          <a:ext cx="0" cy="0"/>
          <a:chOff x="0" y="0"/>
          <a:chExt cx="0" cy="0"/>
        </a:xfrm>
      </p:grpSpPr>
      <p:grpSp>
        <p:nvGrpSpPr>
          <p:cNvPr id="6" name="Gruppieren 5"/>
          <p:cNvGrpSpPr/>
          <p:nvPr userDrawn="1"/>
        </p:nvGrpSpPr>
        <p:grpSpPr>
          <a:xfrm>
            <a:off x="-1682" y="41580055"/>
            <a:ext cx="30279975" cy="1277632"/>
            <a:chOff x="-508" y="6661691"/>
            <a:chExt cx="9144000" cy="204694"/>
          </a:xfrm>
        </p:grpSpPr>
        <p:sp>
          <p:nvSpPr>
            <p:cNvPr id="16" name="Rechteck 15"/>
            <p:cNvSpPr/>
            <p:nvPr/>
          </p:nvSpPr>
          <p:spPr>
            <a:xfrm>
              <a:off x="-508" y="6661691"/>
              <a:ext cx="9144000" cy="196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Textfeld 4"/>
            <p:cNvSpPr txBox="1"/>
            <p:nvPr userDrawn="1"/>
          </p:nvSpPr>
          <p:spPr>
            <a:xfrm>
              <a:off x="425499" y="6669088"/>
              <a:ext cx="3311525" cy="197297"/>
            </a:xfrm>
            <a:prstGeom prst="rect">
              <a:avLst/>
            </a:prstGeom>
            <a:noFill/>
          </p:spPr>
          <p:txBody>
            <a:bodyPr wrap="square" rtlCol="0" anchor="ctr">
              <a:noAutofit/>
            </a:bodyPr>
            <a:lstStyle/>
            <a:p>
              <a:r>
                <a:rPr lang="de-DE" sz="1200" kern="1200" baseline="0" dirty="0" err="1" smtClean="0">
                  <a:solidFill>
                    <a:schemeClr val="tx2"/>
                  </a:solidFill>
                  <a:latin typeface="+mj-lt"/>
                  <a:ea typeface="+mj-ea"/>
                  <a:cs typeface="+mj-cs"/>
                </a:rPr>
                <a:t>Copy</a:t>
              </a:r>
              <a:r>
                <a:rPr lang="de-DE" sz="1200" kern="1200" baseline="0" dirty="0" smtClean="0">
                  <a:solidFill>
                    <a:schemeClr val="tx2"/>
                  </a:solidFill>
                  <a:latin typeface="+mj-lt"/>
                  <a:ea typeface="+mj-ea"/>
                  <a:cs typeface="+mj-cs"/>
                </a:rPr>
                <a:t> </a:t>
              </a:r>
              <a:r>
                <a:rPr lang="de-DE" sz="1200" kern="1200" baseline="0" dirty="0" err="1" smtClean="0">
                  <a:solidFill>
                    <a:schemeClr val="tx2"/>
                  </a:solidFill>
                  <a:latin typeface="+mj-lt"/>
                  <a:ea typeface="+mj-ea"/>
                  <a:cs typeface="+mj-cs"/>
                </a:rPr>
                <a:t>From</a:t>
              </a:r>
              <a:r>
                <a:rPr lang="de-DE" sz="1200" kern="1200" baseline="0" dirty="0" smtClean="0">
                  <a:solidFill>
                    <a:schemeClr val="tx2"/>
                  </a:solidFill>
                  <a:latin typeface="+mj-lt"/>
                  <a:ea typeface="+mj-ea"/>
                  <a:cs typeface="+mj-cs"/>
                </a:rPr>
                <a:t> </a:t>
              </a:r>
              <a:r>
                <a:rPr lang="de-DE" sz="1200" kern="1200" baseline="0" dirty="0" err="1" smtClean="0">
                  <a:solidFill>
                    <a:schemeClr val="tx2"/>
                  </a:solidFill>
                  <a:latin typeface="+mj-lt"/>
                  <a:ea typeface="+mj-ea"/>
                  <a:cs typeface="+mj-cs"/>
                </a:rPr>
                <a:t>the</a:t>
              </a:r>
              <a:r>
                <a:rPr lang="de-DE" sz="1200" kern="1200" baseline="0" dirty="0" smtClean="0">
                  <a:solidFill>
                    <a:schemeClr val="tx2"/>
                  </a:solidFill>
                  <a:latin typeface="+mj-lt"/>
                  <a:ea typeface="+mj-ea"/>
                  <a:cs typeface="+mj-cs"/>
                </a:rPr>
                <a:t> Master </a:t>
              </a:r>
              <a:r>
                <a:rPr lang="de-DE" sz="1200" kern="1200" baseline="0" dirty="0" err="1" smtClean="0">
                  <a:solidFill>
                    <a:schemeClr val="tx2"/>
                  </a:solidFill>
                  <a:latin typeface="+mj-lt"/>
                  <a:ea typeface="+mj-ea"/>
                  <a:cs typeface="+mj-cs"/>
                </a:rPr>
                <a:t>Layot</a:t>
              </a:r>
              <a:endParaRPr lang="de-DE" sz="1200" kern="1200" baseline="0" dirty="0">
                <a:solidFill>
                  <a:schemeClr val="tx2"/>
                </a:solidFill>
                <a:latin typeface="+mj-lt"/>
                <a:ea typeface="+mj-ea"/>
                <a:cs typeface="+mj-cs"/>
              </a:endParaRPr>
            </a:p>
          </p:txBody>
        </p:sp>
      </p:grpSp>
      <p:sp>
        <p:nvSpPr>
          <p:cNvPr id="4" name="Bildplatzhalter 3"/>
          <p:cNvSpPr>
            <a:spLocks noGrp="1"/>
          </p:cNvSpPr>
          <p:nvPr>
            <p:ph type="pic" sz="quarter" idx="10" hasCustomPrompt="1"/>
          </p:nvPr>
        </p:nvSpPr>
        <p:spPr>
          <a:xfrm>
            <a:off x="3" y="0"/>
            <a:ext cx="30278289" cy="41576678"/>
          </a:xfrm>
          <a:prstGeom prst="rect">
            <a:avLst/>
          </a:prstGeom>
        </p:spPr>
        <p:txBody>
          <a:bodyPr/>
          <a:lstStyle/>
          <a:p>
            <a:r>
              <a:rPr lang="en-US" noProof="0" dirty="0" smtClean="0"/>
              <a:t>Place your graphics inside this box</a:t>
            </a:r>
            <a:br>
              <a:rPr lang="en-US" noProof="0" dirty="0" smtClean="0"/>
            </a:br>
            <a:r>
              <a:rPr lang="en-US" noProof="0" dirty="0" smtClean="0"/>
              <a:t/>
            </a:r>
            <a:br>
              <a:rPr lang="en-US" noProof="0" dirty="0" smtClean="0"/>
            </a:br>
            <a:r>
              <a:rPr lang="en-US" noProof="0" dirty="0" smtClean="0"/>
              <a:t>Make sure that the frame is not exceeded</a:t>
            </a:r>
            <a:endParaRPr lang="en-US" noProof="0" dirty="0"/>
          </a:p>
        </p:txBody>
      </p:sp>
      <p:sp>
        <p:nvSpPr>
          <p:cNvPr id="11" name="Foliennummernplatzhalter 5"/>
          <p:cNvSpPr>
            <a:spLocks noGrp="1"/>
          </p:cNvSpPr>
          <p:nvPr>
            <p:ph type="sldNum" sz="quarter" idx="4"/>
          </p:nvPr>
        </p:nvSpPr>
        <p:spPr>
          <a:xfrm>
            <a:off x="23367105" y="41626240"/>
            <a:ext cx="6912875" cy="1179119"/>
          </a:xfrm>
          <a:prstGeom prst="rect">
            <a:avLst/>
          </a:prstGeom>
        </p:spPr>
        <p:txBody>
          <a:bodyPr vert="horz" lIns="91435" tIns="45717" rIns="91435" bIns="45717" rtlCol="0" anchor="ctr"/>
          <a:lstStyle>
            <a:lvl1pPr algn="r">
              <a:defRPr sz="1200">
                <a:solidFill>
                  <a:schemeClr val="tx1">
                    <a:tint val="75000"/>
                  </a:schemeClr>
                </a:solidFill>
              </a:defRPr>
            </a:lvl1pPr>
          </a:lstStyle>
          <a:p>
            <a:fld id="{2FB907D6-2AC1-475E-B6BA-A509E46E1BB7}" type="slidenum">
              <a:rPr lang="de-DE" smtClean="0"/>
              <a:pPr/>
              <a:t>‹#›</a:t>
            </a:fld>
            <a:endParaRPr lang="de-DE" dirty="0"/>
          </a:p>
        </p:txBody>
      </p:sp>
      <p:cxnSp>
        <p:nvCxnSpPr>
          <p:cNvPr id="8" name="Gerade Verbindung 7"/>
          <p:cNvCxnSpPr/>
          <p:nvPr userDrawn="1"/>
        </p:nvCxnSpPr>
        <p:spPr>
          <a:xfrm flipH="1">
            <a:off x="1" y="41627922"/>
            <a:ext cx="30279975"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0099124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theme" Target="../theme/theme3.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Foliennummernplatzhalter 5"/>
          <p:cNvSpPr>
            <a:spLocks noGrp="1"/>
          </p:cNvSpPr>
          <p:nvPr>
            <p:ph type="sldNum" sz="quarter" idx="4"/>
          </p:nvPr>
        </p:nvSpPr>
        <p:spPr>
          <a:xfrm>
            <a:off x="23724578" y="41626240"/>
            <a:ext cx="6555399" cy="1249026"/>
          </a:xfrm>
          <a:prstGeom prst="rect">
            <a:avLst/>
          </a:prstGeom>
        </p:spPr>
        <p:txBody>
          <a:bodyPr vert="horz" lIns="91435" tIns="45717" rIns="91435" bIns="45717" rtlCol="0" anchor="ctr"/>
          <a:lstStyle>
            <a:lvl1pPr algn="r">
              <a:defRPr sz="1200">
                <a:solidFill>
                  <a:schemeClr val="tx1">
                    <a:tint val="75000"/>
                  </a:schemeClr>
                </a:solidFill>
              </a:defRPr>
            </a:lvl1pPr>
          </a:lstStyle>
          <a:p>
            <a:fld id="{2FB907D6-2AC1-475E-B6BA-A509E46E1BB7}" type="slidenum">
              <a:rPr lang="de-DE" smtClean="0"/>
              <a:pPr/>
              <a:t>‹#›</a:t>
            </a:fld>
            <a:endParaRPr lang="de-DE"/>
          </a:p>
        </p:txBody>
      </p:sp>
      <p:cxnSp>
        <p:nvCxnSpPr>
          <p:cNvPr id="8" name="Gerade Verbindung 7"/>
          <p:cNvCxnSpPr/>
          <p:nvPr userDrawn="1"/>
        </p:nvCxnSpPr>
        <p:spPr>
          <a:xfrm flipH="1">
            <a:off x="1" y="33540769"/>
            <a:ext cx="30279975"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cxnSp>
        <p:nvCxnSpPr>
          <p:cNvPr id="11" name="Gerade Verbindung 10"/>
          <p:cNvCxnSpPr/>
          <p:nvPr userDrawn="1"/>
        </p:nvCxnSpPr>
        <p:spPr>
          <a:xfrm rot="10800000" flipH="1">
            <a:off x="-3364" y="9264587"/>
            <a:ext cx="30279975"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781261988"/>
      </p:ext>
    </p:extLst>
  </p:cSld>
  <p:clrMap bg1="lt1" tx1="dk1" bg2="lt2" tx2="dk2" accent1="accent1" accent2="accent2" accent3="accent3" accent4="accent4" accent5="accent5" accent6="accent6" hlink="hlink" folHlink="folHlink"/>
  <p:sldLayoutIdLst>
    <p:sldLayoutId id="2147483676" r:id="rId1"/>
    <p:sldLayoutId id="2147483649" r:id="rId2"/>
    <p:sldLayoutId id="2147483650" r:id="rId3"/>
    <p:sldLayoutId id="2147483652" r:id="rId4"/>
    <p:sldLayoutId id="2147483656" r:id="rId5"/>
    <p:sldLayoutId id="2147483657" r:id="rId6"/>
    <p:sldLayoutId id="2147483660" r:id="rId7"/>
    <p:sldLayoutId id="2147483661" r:id="rId8"/>
    <p:sldLayoutId id="2147483678" r:id="rId9"/>
    <p:sldLayoutId id="2147483658" r:id="rId10"/>
    <p:sldLayoutId id="2147483659" r:id="rId11"/>
    <p:sldLayoutId id="2147483655" r:id="rId12"/>
  </p:sldLayoutIdLst>
  <p:timing>
    <p:tnLst>
      <p:par>
        <p:cTn id="1" dur="indefinite" restart="never" nodeType="tmRoot"/>
      </p:par>
    </p:tnLst>
  </p:timing>
  <p:hf hdr="0" ftr="0" dt="0"/>
  <p:txStyles>
    <p:titleStyle>
      <a:lvl1pPr algn="l" defTabSz="914351"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914351" rtl="0" eaLnBrk="1" latinLnBrk="0" hangingPunct="1">
        <a:spcBef>
          <a:spcPct val="20000"/>
        </a:spcBef>
        <a:buFont typeface="Arial" pitchFamily="34" charset="0"/>
        <a:buNone/>
        <a:defRPr sz="3200" kern="1200">
          <a:solidFill>
            <a:schemeClr val="tx1"/>
          </a:solidFill>
          <a:latin typeface="+mn-lt"/>
          <a:ea typeface="+mn-ea"/>
          <a:cs typeface="+mn-cs"/>
        </a:defRPr>
      </a:lvl1pPr>
      <a:lvl2pPr marL="457175" indent="0" algn="l" defTabSz="914351" rtl="0" eaLnBrk="1" latinLnBrk="0" hangingPunct="1">
        <a:spcBef>
          <a:spcPct val="20000"/>
        </a:spcBef>
        <a:buFont typeface="Arial" pitchFamily="34" charset="0"/>
        <a:buNone/>
        <a:defRPr sz="2800" kern="1200">
          <a:solidFill>
            <a:schemeClr val="tx1"/>
          </a:solidFill>
          <a:latin typeface="+mn-lt"/>
          <a:ea typeface="+mn-ea"/>
          <a:cs typeface="+mn-cs"/>
        </a:defRPr>
      </a:lvl2pPr>
      <a:lvl3pPr marL="1142939" indent="-228588" algn="l" defTabSz="914351"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14" indent="-228588" algn="l" defTabSz="914351"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89" indent="-228588" algn="l" defTabSz="91435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65" indent="-228588" algn="l" defTabSz="91435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40" indent="-228588" algn="l" defTabSz="91435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15" indent="-228588" algn="l" defTabSz="91435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90" indent="-228588" algn="l" defTabSz="91435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351" rtl="0" eaLnBrk="1" latinLnBrk="0" hangingPunct="1">
        <a:defRPr sz="1800" kern="1200">
          <a:solidFill>
            <a:schemeClr val="tx1"/>
          </a:solidFill>
          <a:latin typeface="+mn-lt"/>
          <a:ea typeface="+mn-ea"/>
          <a:cs typeface="+mn-cs"/>
        </a:defRPr>
      </a:lvl1pPr>
      <a:lvl2pPr marL="457175" algn="l" defTabSz="914351" rtl="0" eaLnBrk="1" latinLnBrk="0" hangingPunct="1">
        <a:defRPr sz="1800" kern="1200">
          <a:solidFill>
            <a:schemeClr val="tx1"/>
          </a:solidFill>
          <a:latin typeface="+mn-lt"/>
          <a:ea typeface="+mn-ea"/>
          <a:cs typeface="+mn-cs"/>
        </a:defRPr>
      </a:lvl2pPr>
      <a:lvl3pPr marL="914351" algn="l" defTabSz="914351" rtl="0" eaLnBrk="1" latinLnBrk="0" hangingPunct="1">
        <a:defRPr sz="1800" kern="1200">
          <a:solidFill>
            <a:schemeClr val="tx1"/>
          </a:solidFill>
          <a:latin typeface="+mn-lt"/>
          <a:ea typeface="+mn-ea"/>
          <a:cs typeface="+mn-cs"/>
        </a:defRPr>
      </a:lvl3pPr>
      <a:lvl4pPr marL="1371526" algn="l" defTabSz="914351" rtl="0" eaLnBrk="1" latinLnBrk="0" hangingPunct="1">
        <a:defRPr sz="1800" kern="1200">
          <a:solidFill>
            <a:schemeClr val="tx1"/>
          </a:solidFill>
          <a:latin typeface="+mn-lt"/>
          <a:ea typeface="+mn-ea"/>
          <a:cs typeface="+mn-cs"/>
        </a:defRPr>
      </a:lvl4pPr>
      <a:lvl5pPr marL="1828701" algn="l" defTabSz="914351" rtl="0" eaLnBrk="1" latinLnBrk="0" hangingPunct="1">
        <a:defRPr sz="1800" kern="1200">
          <a:solidFill>
            <a:schemeClr val="tx1"/>
          </a:solidFill>
          <a:latin typeface="+mn-lt"/>
          <a:ea typeface="+mn-ea"/>
          <a:cs typeface="+mn-cs"/>
        </a:defRPr>
      </a:lvl5pPr>
      <a:lvl6pPr marL="2285877" algn="l" defTabSz="914351" rtl="0" eaLnBrk="1" latinLnBrk="0" hangingPunct="1">
        <a:defRPr sz="1800" kern="1200">
          <a:solidFill>
            <a:schemeClr val="tx1"/>
          </a:solidFill>
          <a:latin typeface="+mn-lt"/>
          <a:ea typeface="+mn-ea"/>
          <a:cs typeface="+mn-cs"/>
        </a:defRPr>
      </a:lvl6pPr>
      <a:lvl7pPr marL="2743052" algn="l" defTabSz="914351" rtl="0" eaLnBrk="1" latinLnBrk="0" hangingPunct="1">
        <a:defRPr sz="1800" kern="1200">
          <a:solidFill>
            <a:schemeClr val="tx1"/>
          </a:solidFill>
          <a:latin typeface="+mn-lt"/>
          <a:ea typeface="+mn-ea"/>
          <a:cs typeface="+mn-cs"/>
        </a:defRPr>
      </a:lvl7pPr>
      <a:lvl8pPr marL="3200227" algn="l" defTabSz="914351" rtl="0" eaLnBrk="1" latinLnBrk="0" hangingPunct="1">
        <a:defRPr sz="1800" kern="1200">
          <a:solidFill>
            <a:schemeClr val="tx1"/>
          </a:solidFill>
          <a:latin typeface="+mn-lt"/>
          <a:ea typeface="+mn-ea"/>
          <a:cs typeface="+mn-cs"/>
        </a:defRPr>
      </a:lvl8pPr>
      <a:lvl9pPr marL="3657403" algn="l" defTabSz="91435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50000"/>
          </a:schemeClr>
        </a:solidFill>
        <a:effectLst/>
      </p:bgPr>
    </p:bg>
    <p:spTree>
      <p:nvGrpSpPr>
        <p:cNvPr id="1" name=""/>
        <p:cNvGrpSpPr/>
        <p:nvPr/>
      </p:nvGrpSpPr>
      <p:grpSpPr>
        <a:xfrm>
          <a:off x="0" y="0"/>
          <a:ext cx="0" cy="0"/>
          <a:chOff x="0" y="0"/>
          <a:chExt cx="0" cy="0"/>
        </a:xfrm>
      </p:grpSpPr>
      <p:sp>
        <p:nvSpPr>
          <p:cNvPr id="5" name="Fußzeilenplatzhalter 4"/>
          <p:cNvSpPr>
            <a:spLocks noGrp="1"/>
          </p:cNvSpPr>
          <p:nvPr>
            <p:ph type="ftr" sz="quarter" idx="3"/>
          </p:nvPr>
        </p:nvSpPr>
        <p:spPr>
          <a:xfrm>
            <a:off x="12280216" y="41626224"/>
            <a:ext cx="5719551" cy="1179126"/>
          </a:xfrm>
          <a:prstGeom prst="rect">
            <a:avLst/>
          </a:prstGeom>
        </p:spPr>
        <p:txBody>
          <a:bodyPr vert="horz" lIns="91435" tIns="45717" rIns="91435" bIns="45717" rtlCol="0" anchor="ctr"/>
          <a:lstStyle>
            <a:lvl1pPr algn="ctr">
              <a:defRPr sz="1200">
                <a:solidFill>
                  <a:schemeClr val="tx1">
                    <a:tint val="75000"/>
                  </a:schemeClr>
                </a:solidFill>
              </a:defRPr>
            </a:lvl1pPr>
          </a:lstStyle>
          <a:p>
            <a:r>
              <a:rPr lang="de-DE" dirty="0" err="1" smtClean="0"/>
              <a:t>Presenter</a:t>
            </a:r>
            <a:endParaRPr lang="de-DE" dirty="0"/>
          </a:p>
        </p:txBody>
      </p:sp>
      <p:grpSp>
        <p:nvGrpSpPr>
          <p:cNvPr id="3" name="Gruppieren 2"/>
          <p:cNvGrpSpPr/>
          <p:nvPr userDrawn="1"/>
        </p:nvGrpSpPr>
        <p:grpSpPr>
          <a:xfrm>
            <a:off x="0" y="33540769"/>
            <a:ext cx="30281657" cy="9264581"/>
            <a:chOff x="-508" y="5337175"/>
            <a:chExt cx="9144508" cy="1520825"/>
          </a:xfrm>
          <a:solidFill>
            <a:schemeClr val="bg1"/>
          </a:solidFill>
        </p:grpSpPr>
        <p:cxnSp>
          <p:nvCxnSpPr>
            <p:cNvPr id="8" name="Gerade Verbindung 7"/>
            <p:cNvCxnSpPr/>
            <p:nvPr/>
          </p:nvCxnSpPr>
          <p:spPr>
            <a:xfrm flipH="1">
              <a:off x="0" y="5337175"/>
              <a:ext cx="9144000" cy="0"/>
            </a:xfrm>
            <a:prstGeom prst="line">
              <a:avLst/>
            </a:prstGeom>
            <a:grpFill/>
            <a:ln w="19050">
              <a:noFill/>
            </a:ln>
            <a:effectLst>
              <a:glow rad="101600">
                <a:schemeClr val="bg2">
                  <a:lumMod val="20000"/>
                  <a:lumOff val="80000"/>
                  <a:alpha val="34000"/>
                </a:schemeClr>
              </a:glow>
              <a:softEdge rad="0"/>
            </a:effectLst>
          </p:spPr>
          <p:style>
            <a:lnRef idx="1">
              <a:schemeClr val="accent1"/>
            </a:lnRef>
            <a:fillRef idx="0">
              <a:schemeClr val="accent1"/>
            </a:fillRef>
            <a:effectRef idx="0">
              <a:schemeClr val="accent1"/>
            </a:effectRef>
            <a:fontRef idx="minor">
              <a:schemeClr val="tx1"/>
            </a:fontRef>
          </p:style>
        </p:cxnSp>
        <p:sp>
          <p:nvSpPr>
            <p:cNvPr id="9" name="Rechteck 8"/>
            <p:cNvSpPr/>
            <p:nvPr/>
          </p:nvSpPr>
          <p:spPr>
            <a:xfrm>
              <a:off x="-508" y="5338163"/>
              <a:ext cx="9144000" cy="1519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 name="Gruppieren 1"/>
          <p:cNvGrpSpPr/>
          <p:nvPr userDrawn="1"/>
        </p:nvGrpSpPr>
        <p:grpSpPr>
          <a:xfrm>
            <a:off x="-1682" y="6"/>
            <a:ext cx="30281657" cy="9264581"/>
            <a:chOff x="-1016" y="-281773"/>
            <a:chExt cx="9144508" cy="1520825"/>
          </a:xfrm>
          <a:solidFill>
            <a:schemeClr val="bg1"/>
          </a:solidFill>
        </p:grpSpPr>
        <p:cxnSp>
          <p:nvCxnSpPr>
            <p:cNvPr id="11" name="Gerade Verbindung 10"/>
            <p:cNvCxnSpPr/>
            <p:nvPr userDrawn="1"/>
          </p:nvCxnSpPr>
          <p:spPr>
            <a:xfrm rot="10800000" flipH="1">
              <a:off x="-1016" y="1239052"/>
              <a:ext cx="9144000" cy="0"/>
            </a:xfrm>
            <a:prstGeom prst="line">
              <a:avLst/>
            </a:prstGeom>
            <a:grpFill/>
            <a:ln w="19050">
              <a:noFill/>
            </a:ln>
            <a:effectLst>
              <a:glow rad="127000">
                <a:schemeClr val="bg2">
                  <a:lumMod val="20000"/>
                  <a:lumOff val="80000"/>
                  <a:alpha val="48000"/>
                </a:schemeClr>
              </a:glow>
              <a:softEdge rad="0"/>
            </a:effectLst>
          </p:spPr>
          <p:style>
            <a:lnRef idx="1">
              <a:schemeClr val="accent1"/>
            </a:lnRef>
            <a:fillRef idx="0">
              <a:schemeClr val="accent1"/>
            </a:fillRef>
            <a:effectRef idx="0">
              <a:schemeClr val="accent1"/>
            </a:effectRef>
            <a:fontRef idx="minor">
              <a:schemeClr val="tx1"/>
            </a:fontRef>
          </p:style>
        </p:cxnSp>
        <p:sp>
          <p:nvSpPr>
            <p:cNvPr id="12" name="Rechteck 11"/>
            <p:cNvSpPr/>
            <p:nvPr userDrawn="1"/>
          </p:nvSpPr>
          <p:spPr>
            <a:xfrm rot="10800000">
              <a:off x="-508" y="-281773"/>
              <a:ext cx="9144000" cy="1519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0" name="Foliennummernplatzhalter 5"/>
          <p:cNvSpPr>
            <a:spLocks noGrp="1"/>
          </p:cNvSpPr>
          <p:nvPr>
            <p:ph type="sldNum" sz="quarter" idx="4"/>
          </p:nvPr>
        </p:nvSpPr>
        <p:spPr>
          <a:xfrm>
            <a:off x="23367105" y="41626240"/>
            <a:ext cx="6912875" cy="1179119"/>
          </a:xfrm>
          <a:prstGeom prst="rect">
            <a:avLst/>
          </a:prstGeom>
        </p:spPr>
        <p:txBody>
          <a:bodyPr vert="horz" lIns="91435" tIns="45717" rIns="91435" bIns="45717" rtlCol="0" anchor="ctr"/>
          <a:lstStyle>
            <a:lvl1pPr algn="r">
              <a:defRPr sz="1200">
                <a:solidFill>
                  <a:schemeClr val="bg2">
                    <a:lumMod val="40000"/>
                    <a:lumOff val="60000"/>
                  </a:schemeClr>
                </a:solidFill>
              </a:defRPr>
            </a:lvl1pPr>
          </a:lstStyle>
          <a:p>
            <a:fld id="{2FB907D6-2AC1-475E-B6BA-A509E46E1BB7}" type="slidenum">
              <a:rPr lang="de-DE" smtClean="0"/>
              <a:pPr/>
              <a:t>‹#›</a:t>
            </a:fld>
            <a:endParaRPr lang="de-DE" dirty="0"/>
          </a:p>
        </p:txBody>
      </p:sp>
    </p:spTree>
    <p:extLst>
      <p:ext uri="{BB962C8B-B14F-4D97-AF65-F5344CB8AC3E}">
        <p14:creationId xmlns="" xmlns:p14="http://schemas.microsoft.com/office/powerpoint/2010/main" val="1255327465"/>
      </p:ext>
    </p:extLst>
  </p:cSld>
  <p:clrMap bg1="dk1" tx1="lt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2" r:id="rId7"/>
    <p:sldLayoutId id="2147483673" r:id="rId8"/>
    <p:sldLayoutId id="2147483679" r:id="rId9"/>
    <p:sldLayoutId id="2147483670" r:id="rId10"/>
    <p:sldLayoutId id="2147483671" r:id="rId11"/>
    <p:sldLayoutId id="2147483677" r:id="rId12"/>
  </p:sldLayoutIdLst>
  <p:timing>
    <p:tnLst>
      <p:par>
        <p:cTn id="1" dur="indefinite" restart="never" nodeType="tmRoot"/>
      </p:par>
    </p:tnLst>
  </p:timing>
  <p:hf hdr="0" ftr="0" dt="0"/>
  <p:txStyles>
    <p:titleStyle>
      <a:lvl1pPr algn="l" defTabSz="914351"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914351" rtl="0" eaLnBrk="1" latinLnBrk="0" hangingPunct="1">
        <a:spcBef>
          <a:spcPct val="20000"/>
        </a:spcBef>
        <a:buFont typeface="Arial" pitchFamily="34" charset="0"/>
        <a:buNone/>
        <a:defRPr sz="3200" kern="1200">
          <a:solidFill>
            <a:schemeClr val="tx1"/>
          </a:solidFill>
          <a:latin typeface="+mn-lt"/>
          <a:ea typeface="+mn-ea"/>
          <a:cs typeface="+mn-cs"/>
        </a:defRPr>
      </a:lvl1pPr>
      <a:lvl2pPr marL="457175" indent="0" algn="l" defTabSz="914351" rtl="0" eaLnBrk="1" latinLnBrk="0" hangingPunct="1">
        <a:spcBef>
          <a:spcPct val="20000"/>
        </a:spcBef>
        <a:buFont typeface="Arial" pitchFamily="34" charset="0"/>
        <a:buNone/>
        <a:defRPr sz="2800" kern="1200">
          <a:solidFill>
            <a:schemeClr val="tx1"/>
          </a:solidFill>
          <a:latin typeface="+mn-lt"/>
          <a:ea typeface="+mn-ea"/>
          <a:cs typeface="+mn-cs"/>
        </a:defRPr>
      </a:lvl2pPr>
      <a:lvl3pPr marL="1142939" indent="-228588" algn="l" defTabSz="914351"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14" indent="-228588" algn="l" defTabSz="914351"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89" indent="-228588" algn="l" defTabSz="91435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65" indent="-228588" algn="l" defTabSz="91435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40" indent="-228588" algn="l" defTabSz="91435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15" indent="-228588" algn="l" defTabSz="91435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90" indent="-228588" algn="l" defTabSz="91435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351" rtl="0" eaLnBrk="1" latinLnBrk="0" hangingPunct="1">
        <a:defRPr sz="1800" kern="1200">
          <a:solidFill>
            <a:schemeClr val="tx1"/>
          </a:solidFill>
          <a:latin typeface="+mn-lt"/>
          <a:ea typeface="+mn-ea"/>
          <a:cs typeface="+mn-cs"/>
        </a:defRPr>
      </a:lvl1pPr>
      <a:lvl2pPr marL="457175" algn="l" defTabSz="914351" rtl="0" eaLnBrk="1" latinLnBrk="0" hangingPunct="1">
        <a:defRPr sz="1800" kern="1200">
          <a:solidFill>
            <a:schemeClr val="tx1"/>
          </a:solidFill>
          <a:latin typeface="+mn-lt"/>
          <a:ea typeface="+mn-ea"/>
          <a:cs typeface="+mn-cs"/>
        </a:defRPr>
      </a:lvl2pPr>
      <a:lvl3pPr marL="914351" algn="l" defTabSz="914351" rtl="0" eaLnBrk="1" latinLnBrk="0" hangingPunct="1">
        <a:defRPr sz="1800" kern="1200">
          <a:solidFill>
            <a:schemeClr val="tx1"/>
          </a:solidFill>
          <a:latin typeface="+mn-lt"/>
          <a:ea typeface="+mn-ea"/>
          <a:cs typeface="+mn-cs"/>
        </a:defRPr>
      </a:lvl3pPr>
      <a:lvl4pPr marL="1371526" algn="l" defTabSz="914351" rtl="0" eaLnBrk="1" latinLnBrk="0" hangingPunct="1">
        <a:defRPr sz="1800" kern="1200">
          <a:solidFill>
            <a:schemeClr val="tx1"/>
          </a:solidFill>
          <a:latin typeface="+mn-lt"/>
          <a:ea typeface="+mn-ea"/>
          <a:cs typeface="+mn-cs"/>
        </a:defRPr>
      </a:lvl4pPr>
      <a:lvl5pPr marL="1828701" algn="l" defTabSz="914351" rtl="0" eaLnBrk="1" latinLnBrk="0" hangingPunct="1">
        <a:defRPr sz="1800" kern="1200">
          <a:solidFill>
            <a:schemeClr val="tx1"/>
          </a:solidFill>
          <a:latin typeface="+mn-lt"/>
          <a:ea typeface="+mn-ea"/>
          <a:cs typeface="+mn-cs"/>
        </a:defRPr>
      </a:lvl5pPr>
      <a:lvl6pPr marL="2285877" algn="l" defTabSz="914351" rtl="0" eaLnBrk="1" latinLnBrk="0" hangingPunct="1">
        <a:defRPr sz="1800" kern="1200">
          <a:solidFill>
            <a:schemeClr val="tx1"/>
          </a:solidFill>
          <a:latin typeface="+mn-lt"/>
          <a:ea typeface="+mn-ea"/>
          <a:cs typeface="+mn-cs"/>
        </a:defRPr>
      </a:lvl6pPr>
      <a:lvl7pPr marL="2743052" algn="l" defTabSz="914351" rtl="0" eaLnBrk="1" latinLnBrk="0" hangingPunct="1">
        <a:defRPr sz="1800" kern="1200">
          <a:solidFill>
            <a:schemeClr val="tx1"/>
          </a:solidFill>
          <a:latin typeface="+mn-lt"/>
          <a:ea typeface="+mn-ea"/>
          <a:cs typeface="+mn-cs"/>
        </a:defRPr>
      </a:lvl7pPr>
      <a:lvl8pPr marL="3200227" algn="l" defTabSz="914351" rtl="0" eaLnBrk="1" latinLnBrk="0" hangingPunct="1">
        <a:defRPr sz="1800" kern="1200">
          <a:solidFill>
            <a:schemeClr val="tx1"/>
          </a:solidFill>
          <a:latin typeface="+mn-lt"/>
          <a:ea typeface="+mn-ea"/>
          <a:cs typeface="+mn-cs"/>
        </a:defRPr>
      </a:lvl8pPr>
      <a:lvl9pPr marL="3657403" algn="l" defTabSz="914351"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1714199"/>
            <a:ext cx="27251978" cy="7134225"/>
          </a:xfrm>
          <a:prstGeom prst="rect">
            <a:avLst/>
          </a:prstGeom>
        </p:spPr>
        <p:txBody>
          <a:bodyPr vert="horz" lIns="415906" tIns="207953" rIns="415906" bIns="207953"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1513999" y="9987925"/>
            <a:ext cx="27251978" cy="28249552"/>
          </a:xfrm>
          <a:prstGeom prst="rect">
            <a:avLst/>
          </a:prstGeom>
        </p:spPr>
        <p:txBody>
          <a:bodyPr vert="horz" lIns="415906" tIns="207953" rIns="415906" bIns="20795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1513999" y="39674227"/>
            <a:ext cx="7065328" cy="2278989"/>
          </a:xfrm>
          <a:prstGeom prst="rect">
            <a:avLst/>
          </a:prstGeom>
        </p:spPr>
        <p:txBody>
          <a:bodyPr vert="horz" lIns="415906" tIns="207953" rIns="415906" bIns="207953" rtlCol="0" anchor="ctr"/>
          <a:lstStyle>
            <a:lvl1pPr algn="l">
              <a:defRPr sz="5500">
                <a:solidFill>
                  <a:schemeClr val="tx1">
                    <a:tint val="75000"/>
                  </a:schemeClr>
                </a:solidFill>
              </a:defRPr>
            </a:lvl1pPr>
          </a:lstStyle>
          <a:p>
            <a:fld id="{A30060FD-40F4-4AB3-9DE0-6CCEC093E088}" type="datetimeFigureOut">
              <a:rPr lang="en-IE" smtClean="0"/>
              <a:pPr/>
              <a:t>14/10/2014</a:t>
            </a:fld>
            <a:endParaRPr lang="en-IE" dirty="0"/>
          </a:p>
        </p:txBody>
      </p:sp>
      <p:sp>
        <p:nvSpPr>
          <p:cNvPr id="5" name="Footer Placeholder 4"/>
          <p:cNvSpPr>
            <a:spLocks noGrp="1"/>
          </p:cNvSpPr>
          <p:nvPr>
            <p:ph type="ftr" sz="quarter" idx="3"/>
          </p:nvPr>
        </p:nvSpPr>
        <p:spPr>
          <a:xfrm>
            <a:off x="10345660" y="39674227"/>
            <a:ext cx="9588659" cy="2278989"/>
          </a:xfrm>
          <a:prstGeom prst="rect">
            <a:avLst/>
          </a:prstGeom>
        </p:spPr>
        <p:txBody>
          <a:bodyPr vert="horz" lIns="415906" tIns="207953" rIns="415906" bIns="207953" rtlCol="0" anchor="ctr"/>
          <a:lstStyle>
            <a:lvl1pPr algn="ctr">
              <a:defRPr sz="5500">
                <a:solidFill>
                  <a:schemeClr val="tx1">
                    <a:tint val="75000"/>
                  </a:schemeClr>
                </a:solidFill>
              </a:defRPr>
            </a:lvl1pPr>
          </a:lstStyle>
          <a:p>
            <a:endParaRPr lang="en-IE" dirty="0"/>
          </a:p>
        </p:txBody>
      </p:sp>
      <p:sp>
        <p:nvSpPr>
          <p:cNvPr id="6" name="Slide Number Placeholder 5"/>
          <p:cNvSpPr>
            <a:spLocks noGrp="1"/>
          </p:cNvSpPr>
          <p:nvPr>
            <p:ph type="sldNum" sz="quarter" idx="4"/>
          </p:nvPr>
        </p:nvSpPr>
        <p:spPr>
          <a:xfrm>
            <a:off x="21700649" y="39674227"/>
            <a:ext cx="7065328" cy="2278989"/>
          </a:xfrm>
          <a:prstGeom prst="rect">
            <a:avLst/>
          </a:prstGeom>
        </p:spPr>
        <p:txBody>
          <a:bodyPr vert="horz" lIns="415906" tIns="207953" rIns="415906" bIns="207953" rtlCol="0" anchor="ctr"/>
          <a:lstStyle>
            <a:lvl1pPr algn="r">
              <a:defRPr sz="5500">
                <a:solidFill>
                  <a:schemeClr val="tx1">
                    <a:tint val="75000"/>
                  </a:schemeClr>
                </a:solidFill>
              </a:defRPr>
            </a:lvl1pPr>
          </a:lstStyle>
          <a:p>
            <a:fld id="{2FB907D6-2AC1-475E-B6BA-A509E46E1BB7}" type="slidenum">
              <a:rPr lang="de-DE" smtClean="0"/>
              <a:pPr/>
              <a:t>‹#›</a:t>
            </a:fld>
            <a:endParaRPr lang="de-DE"/>
          </a:p>
        </p:txBody>
      </p:sp>
      <p:cxnSp>
        <p:nvCxnSpPr>
          <p:cNvPr id="7" name="Gerade Verbindung 6"/>
          <p:cNvCxnSpPr/>
          <p:nvPr userDrawn="1"/>
        </p:nvCxnSpPr>
        <p:spPr>
          <a:xfrm flipH="1">
            <a:off x="1" y="33540769"/>
            <a:ext cx="30279975"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cxnSp>
        <p:nvCxnSpPr>
          <p:cNvPr id="8" name="Gerade Verbindung 7"/>
          <p:cNvCxnSpPr/>
          <p:nvPr userDrawn="1"/>
        </p:nvCxnSpPr>
        <p:spPr>
          <a:xfrm rot="10800000" flipH="1">
            <a:off x="-3364" y="9264587"/>
            <a:ext cx="30279975"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3" r:id="rId10"/>
  </p:sldLayoutIdLst>
  <p:hf hdr="0" ftr="0" dt="0"/>
  <p:txStyles>
    <p:titleStyle>
      <a:lvl1pPr algn="ctr" defTabSz="4159057" rtl="0" eaLnBrk="1" latinLnBrk="0" hangingPunct="1">
        <a:spcBef>
          <a:spcPct val="0"/>
        </a:spcBef>
        <a:buNone/>
        <a:defRPr sz="20000" kern="1200">
          <a:solidFill>
            <a:schemeClr val="tx1"/>
          </a:solidFill>
          <a:latin typeface="+mj-lt"/>
          <a:ea typeface="+mj-ea"/>
          <a:cs typeface="+mj-cs"/>
        </a:defRPr>
      </a:lvl1pPr>
    </p:titleStyle>
    <p:bodyStyle>
      <a:lvl1pPr marL="1559646" indent="-1559646" algn="l" defTabSz="4159057"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79234" indent="-1299705" algn="l" defTabSz="4159057" rtl="0" eaLnBrk="1" latinLnBrk="0" hangingPunct="1">
        <a:spcBef>
          <a:spcPct val="20000"/>
        </a:spcBef>
        <a:buFont typeface="Arial" pitchFamily="34" charset="0"/>
        <a:buChar char="–"/>
        <a:defRPr sz="12700" kern="1200">
          <a:solidFill>
            <a:schemeClr val="tx1"/>
          </a:solidFill>
          <a:latin typeface="+mn-lt"/>
          <a:ea typeface="+mn-ea"/>
          <a:cs typeface="+mn-cs"/>
        </a:defRPr>
      </a:lvl2pPr>
      <a:lvl3pPr marL="5198821" indent="-1039764" algn="l" defTabSz="4159057" rtl="0" eaLnBrk="1" latinLnBrk="0" hangingPunct="1">
        <a:spcBef>
          <a:spcPct val="20000"/>
        </a:spcBef>
        <a:buFont typeface="Arial" pitchFamily="34" charset="0"/>
        <a:buChar char="•"/>
        <a:defRPr sz="10900" kern="1200">
          <a:solidFill>
            <a:schemeClr val="tx1"/>
          </a:solidFill>
          <a:latin typeface="+mn-lt"/>
          <a:ea typeface="+mn-ea"/>
          <a:cs typeface="+mn-cs"/>
        </a:defRPr>
      </a:lvl3pPr>
      <a:lvl4pPr marL="7278350" indent="-1039764" algn="l" defTabSz="4159057"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357878" indent="-1039764" algn="l" defTabSz="4159057"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37407" indent="-1039764" algn="l" defTabSz="4159057"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16935" indent="-1039764" algn="l" defTabSz="4159057"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596464" indent="-1039764" algn="l" defTabSz="4159057"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675992" indent="-1039764" algn="l" defTabSz="4159057"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59057" rtl="0" eaLnBrk="1" latinLnBrk="0" hangingPunct="1">
        <a:defRPr sz="8200" kern="1200">
          <a:solidFill>
            <a:schemeClr val="tx1"/>
          </a:solidFill>
          <a:latin typeface="+mn-lt"/>
          <a:ea typeface="+mn-ea"/>
          <a:cs typeface="+mn-cs"/>
        </a:defRPr>
      </a:lvl1pPr>
      <a:lvl2pPr marL="2079528" algn="l" defTabSz="4159057" rtl="0" eaLnBrk="1" latinLnBrk="0" hangingPunct="1">
        <a:defRPr sz="8200" kern="1200">
          <a:solidFill>
            <a:schemeClr val="tx1"/>
          </a:solidFill>
          <a:latin typeface="+mn-lt"/>
          <a:ea typeface="+mn-ea"/>
          <a:cs typeface="+mn-cs"/>
        </a:defRPr>
      </a:lvl2pPr>
      <a:lvl3pPr marL="4159057" algn="l" defTabSz="4159057" rtl="0" eaLnBrk="1" latinLnBrk="0" hangingPunct="1">
        <a:defRPr sz="8200" kern="1200">
          <a:solidFill>
            <a:schemeClr val="tx1"/>
          </a:solidFill>
          <a:latin typeface="+mn-lt"/>
          <a:ea typeface="+mn-ea"/>
          <a:cs typeface="+mn-cs"/>
        </a:defRPr>
      </a:lvl3pPr>
      <a:lvl4pPr marL="6238585" algn="l" defTabSz="4159057" rtl="0" eaLnBrk="1" latinLnBrk="0" hangingPunct="1">
        <a:defRPr sz="8200" kern="1200">
          <a:solidFill>
            <a:schemeClr val="tx1"/>
          </a:solidFill>
          <a:latin typeface="+mn-lt"/>
          <a:ea typeface="+mn-ea"/>
          <a:cs typeface="+mn-cs"/>
        </a:defRPr>
      </a:lvl4pPr>
      <a:lvl5pPr marL="8318114" algn="l" defTabSz="4159057" rtl="0" eaLnBrk="1" latinLnBrk="0" hangingPunct="1">
        <a:defRPr sz="8200" kern="1200">
          <a:solidFill>
            <a:schemeClr val="tx1"/>
          </a:solidFill>
          <a:latin typeface="+mn-lt"/>
          <a:ea typeface="+mn-ea"/>
          <a:cs typeface="+mn-cs"/>
        </a:defRPr>
      </a:lvl5pPr>
      <a:lvl6pPr marL="10397642" algn="l" defTabSz="4159057" rtl="0" eaLnBrk="1" latinLnBrk="0" hangingPunct="1">
        <a:defRPr sz="8200" kern="1200">
          <a:solidFill>
            <a:schemeClr val="tx1"/>
          </a:solidFill>
          <a:latin typeface="+mn-lt"/>
          <a:ea typeface="+mn-ea"/>
          <a:cs typeface="+mn-cs"/>
        </a:defRPr>
      </a:lvl6pPr>
      <a:lvl7pPr marL="12477171" algn="l" defTabSz="4159057" rtl="0" eaLnBrk="1" latinLnBrk="0" hangingPunct="1">
        <a:defRPr sz="8200" kern="1200">
          <a:solidFill>
            <a:schemeClr val="tx1"/>
          </a:solidFill>
          <a:latin typeface="+mn-lt"/>
          <a:ea typeface="+mn-ea"/>
          <a:cs typeface="+mn-cs"/>
        </a:defRPr>
      </a:lvl7pPr>
      <a:lvl8pPr marL="14556699" algn="l" defTabSz="4159057" rtl="0" eaLnBrk="1" latinLnBrk="0" hangingPunct="1">
        <a:defRPr sz="8200" kern="1200">
          <a:solidFill>
            <a:schemeClr val="tx1"/>
          </a:solidFill>
          <a:latin typeface="+mn-lt"/>
          <a:ea typeface="+mn-ea"/>
          <a:cs typeface="+mn-cs"/>
        </a:defRPr>
      </a:lvl8pPr>
      <a:lvl9pPr marL="16636228" algn="l" defTabSz="4159057"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hyperlink" Target="https://github.com/EIS-Bonn/MA-INF3232-Lab/tree/master/SomSem2014/Group%20H%20(GreenShifting_Scerri)" TargetMode="External"/><Relationship Id="rId3" Type="http://schemas.openxmlformats.org/officeDocument/2006/relationships/image" Target="../media/image1.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slideLayout" Target="../slideLayouts/slideLayout34.xml"/><Relationship Id="rId1" Type="http://schemas.openxmlformats.org/officeDocument/2006/relationships/themeOverride" Target="../theme/themeOverride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Rounded Rectangle 36"/>
          <p:cNvSpPr/>
          <p:nvPr/>
        </p:nvSpPr>
        <p:spPr>
          <a:xfrm>
            <a:off x="17624263" y="29611587"/>
            <a:ext cx="11413268" cy="7236804"/>
          </a:xfrm>
          <a:prstGeom prst="roundRect">
            <a:avLst/>
          </a:prstGeom>
          <a:solidFill>
            <a:srgbClr val="26630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el 1"/>
          <p:cNvSpPr txBox="1">
            <a:spLocks/>
          </p:cNvSpPr>
          <p:nvPr/>
        </p:nvSpPr>
        <p:spPr>
          <a:xfrm>
            <a:off x="6384308" y="1780495"/>
            <a:ext cx="21937209" cy="4356484"/>
          </a:xfrm>
          <a:prstGeom prst="rect">
            <a:avLst/>
          </a:prstGeom>
        </p:spPr>
        <p:txBody>
          <a:bodyPr/>
          <a:lstStyle>
            <a:lvl1pPr algn="ctr" defTabSz="4159057" rtl="0" eaLnBrk="1" latinLnBrk="0" hangingPunct="1">
              <a:spcBef>
                <a:spcPct val="0"/>
              </a:spcBef>
              <a:buNone/>
              <a:defRPr sz="20000" kern="1200">
                <a:solidFill>
                  <a:schemeClr val="tx1"/>
                </a:solidFill>
                <a:latin typeface="+mj-lt"/>
                <a:ea typeface="+mj-ea"/>
                <a:cs typeface="+mj-cs"/>
              </a:defRPr>
            </a:lvl1pPr>
          </a:lstStyle>
          <a:p>
            <a:r>
              <a:rPr lang="en-US" sz="13900" dirty="0" smtClean="0">
                <a:solidFill>
                  <a:schemeClr val="tx2"/>
                </a:solidFill>
              </a:rPr>
              <a:t>Green Energy Shifting App</a:t>
            </a:r>
          </a:p>
        </p:txBody>
      </p:sp>
      <p:cxnSp>
        <p:nvCxnSpPr>
          <p:cNvPr id="15" name="Gerade Verbindung 14"/>
          <p:cNvCxnSpPr/>
          <p:nvPr/>
        </p:nvCxnSpPr>
        <p:spPr>
          <a:xfrm rot="10800000" flipH="1">
            <a:off x="-17697" y="6461014"/>
            <a:ext cx="30279975" cy="0"/>
          </a:xfrm>
          <a:prstGeom prst="line">
            <a:avLst/>
          </a:prstGeom>
          <a:solidFill>
            <a:schemeClr val="bg1"/>
          </a:solidFill>
          <a:ln w="152400">
            <a:solidFill>
              <a:schemeClr val="accent1"/>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a:xfrm rot="10800000" flipH="1">
            <a:off x="-17697" y="808388"/>
            <a:ext cx="30279975" cy="0"/>
          </a:xfrm>
          <a:prstGeom prst="line">
            <a:avLst/>
          </a:prstGeom>
          <a:solidFill>
            <a:schemeClr val="bg1"/>
          </a:solidFill>
          <a:ln w="254000" cmpd="thickThin">
            <a:solidFill>
              <a:schemeClr val="accent1"/>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pic>
        <p:nvPicPr>
          <p:cNvPr id="24" name="Picture 2"/>
          <p:cNvPicPr preferRelativeResize="0">
            <a:picLocks noChangeAspect="1" noChangeArrowheads="1"/>
          </p:cNvPicPr>
          <p:nvPr/>
        </p:nvPicPr>
        <p:blipFill>
          <a:blip r:embed="rId3" cstate="print"/>
          <a:stretch>
            <a:fillRect/>
          </a:stretch>
        </p:blipFill>
        <p:spPr bwMode="auto">
          <a:xfrm>
            <a:off x="19578596" y="39930423"/>
            <a:ext cx="8558835" cy="2102544"/>
          </a:xfrm>
          <a:prstGeom prst="rect">
            <a:avLst/>
          </a:prstGeom>
          <a:noFill/>
          <a:ln w="31750">
            <a:solidFill>
              <a:srgbClr val="FFFFFF"/>
            </a:solidFill>
            <a:miter lim="800000"/>
            <a:headEnd/>
            <a:tailEnd/>
          </a:ln>
          <a:effectLst/>
        </p:spPr>
      </p:pic>
      <p:cxnSp>
        <p:nvCxnSpPr>
          <p:cNvPr id="30" name="Gerade Verbindung 29"/>
          <p:cNvCxnSpPr/>
          <p:nvPr/>
        </p:nvCxnSpPr>
        <p:spPr>
          <a:xfrm rot="10800000" flipH="1">
            <a:off x="0" y="39728711"/>
            <a:ext cx="30279975" cy="0"/>
          </a:xfrm>
          <a:prstGeom prst="line">
            <a:avLst/>
          </a:prstGeom>
          <a:solidFill>
            <a:schemeClr val="bg1"/>
          </a:solidFill>
          <a:ln w="152400">
            <a:solidFill>
              <a:schemeClr val="accent1"/>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sp>
        <p:nvSpPr>
          <p:cNvPr id="87" name="Untertitel 1"/>
          <p:cNvSpPr txBox="1">
            <a:spLocks/>
          </p:cNvSpPr>
          <p:nvPr/>
        </p:nvSpPr>
        <p:spPr>
          <a:xfrm>
            <a:off x="18056311" y="29801767"/>
            <a:ext cx="11413268" cy="4896544"/>
          </a:xfrm>
          <a:prstGeom prst="rect">
            <a:avLst/>
          </a:prstGeom>
        </p:spPr>
        <p:txBody>
          <a:bodyPr vert="horz" lIns="91435" tIns="45717" rIns="91435" bIns="45717" rtlCol="0" anchor="t">
            <a:noAutofit/>
          </a:bodyPr>
          <a:lstStyle>
            <a:lvl1pPr marL="0" indent="0" algn="r" defTabSz="4159057" rtl="0" eaLnBrk="1" latinLnBrk="0" hangingPunct="1">
              <a:spcBef>
                <a:spcPct val="20000"/>
              </a:spcBef>
              <a:buFont typeface="Arial" pitchFamily="34" charset="0"/>
              <a:buNone/>
              <a:defRPr sz="3200" kern="1200" baseline="0">
                <a:solidFill>
                  <a:schemeClr val="tx2">
                    <a:lumMod val="60000"/>
                    <a:lumOff val="40000"/>
                  </a:schemeClr>
                </a:solidFill>
                <a:latin typeface="+mn-lt"/>
                <a:ea typeface="+mn-ea"/>
                <a:cs typeface="+mn-cs"/>
              </a:defRPr>
            </a:lvl1pPr>
            <a:lvl2pPr marL="457175" indent="0" algn="ctr" defTabSz="4159057" rtl="0" eaLnBrk="1" latinLnBrk="0" hangingPunct="1">
              <a:spcBef>
                <a:spcPct val="20000"/>
              </a:spcBef>
              <a:buFont typeface="Arial" pitchFamily="34" charset="0"/>
              <a:buNone/>
              <a:defRPr sz="12700" kern="1200">
                <a:solidFill>
                  <a:schemeClr val="tx1">
                    <a:tint val="75000"/>
                  </a:schemeClr>
                </a:solidFill>
                <a:latin typeface="+mn-lt"/>
                <a:ea typeface="+mn-ea"/>
                <a:cs typeface="+mn-cs"/>
              </a:defRPr>
            </a:lvl2pPr>
            <a:lvl3pPr marL="914351" indent="0" algn="ctr" defTabSz="4159057" rtl="0" eaLnBrk="1" latinLnBrk="0" hangingPunct="1">
              <a:spcBef>
                <a:spcPct val="20000"/>
              </a:spcBef>
              <a:buFont typeface="Arial" pitchFamily="34" charset="0"/>
              <a:buNone/>
              <a:defRPr sz="10900" kern="1200">
                <a:solidFill>
                  <a:schemeClr val="tx1">
                    <a:tint val="75000"/>
                  </a:schemeClr>
                </a:solidFill>
                <a:latin typeface="+mn-lt"/>
                <a:ea typeface="+mn-ea"/>
                <a:cs typeface="+mn-cs"/>
              </a:defRPr>
            </a:lvl3pPr>
            <a:lvl4pPr marL="1371526" indent="0" algn="ctr" defTabSz="4159057" rtl="0" eaLnBrk="1" latinLnBrk="0" hangingPunct="1">
              <a:spcBef>
                <a:spcPct val="20000"/>
              </a:spcBef>
              <a:buFont typeface="Arial" pitchFamily="34" charset="0"/>
              <a:buNone/>
              <a:defRPr sz="9100" kern="1200">
                <a:solidFill>
                  <a:schemeClr val="tx1">
                    <a:tint val="75000"/>
                  </a:schemeClr>
                </a:solidFill>
                <a:latin typeface="+mn-lt"/>
                <a:ea typeface="+mn-ea"/>
                <a:cs typeface="+mn-cs"/>
              </a:defRPr>
            </a:lvl4pPr>
            <a:lvl5pPr marL="1828701" indent="0" algn="ctr" defTabSz="4159057" rtl="0" eaLnBrk="1" latinLnBrk="0" hangingPunct="1">
              <a:spcBef>
                <a:spcPct val="20000"/>
              </a:spcBef>
              <a:buFont typeface="Arial" pitchFamily="34" charset="0"/>
              <a:buNone/>
              <a:defRPr sz="9100" kern="1200">
                <a:solidFill>
                  <a:schemeClr val="tx1">
                    <a:tint val="75000"/>
                  </a:schemeClr>
                </a:solidFill>
                <a:latin typeface="+mn-lt"/>
                <a:ea typeface="+mn-ea"/>
                <a:cs typeface="+mn-cs"/>
              </a:defRPr>
            </a:lvl5pPr>
            <a:lvl6pPr marL="2285877" indent="0" algn="ctr" defTabSz="4159057" rtl="0" eaLnBrk="1" latinLnBrk="0" hangingPunct="1">
              <a:spcBef>
                <a:spcPct val="20000"/>
              </a:spcBef>
              <a:buFont typeface="Arial" pitchFamily="34" charset="0"/>
              <a:buNone/>
              <a:defRPr sz="9100" kern="1200">
                <a:solidFill>
                  <a:schemeClr val="tx1">
                    <a:tint val="75000"/>
                  </a:schemeClr>
                </a:solidFill>
                <a:latin typeface="+mn-lt"/>
                <a:ea typeface="+mn-ea"/>
                <a:cs typeface="+mn-cs"/>
              </a:defRPr>
            </a:lvl6pPr>
            <a:lvl7pPr marL="2743052" indent="0" algn="ctr" defTabSz="4159057" rtl="0" eaLnBrk="1" latinLnBrk="0" hangingPunct="1">
              <a:spcBef>
                <a:spcPct val="20000"/>
              </a:spcBef>
              <a:buFont typeface="Arial" pitchFamily="34" charset="0"/>
              <a:buNone/>
              <a:defRPr sz="9100" kern="1200">
                <a:solidFill>
                  <a:schemeClr val="tx1">
                    <a:tint val="75000"/>
                  </a:schemeClr>
                </a:solidFill>
                <a:latin typeface="+mn-lt"/>
                <a:ea typeface="+mn-ea"/>
                <a:cs typeface="+mn-cs"/>
              </a:defRPr>
            </a:lvl7pPr>
            <a:lvl8pPr marL="3200227" indent="0" algn="ctr" defTabSz="4159057" rtl="0" eaLnBrk="1" latinLnBrk="0" hangingPunct="1">
              <a:spcBef>
                <a:spcPct val="20000"/>
              </a:spcBef>
              <a:buFont typeface="Arial" pitchFamily="34" charset="0"/>
              <a:buNone/>
              <a:defRPr sz="9100" kern="1200">
                <a:solidFill>
                  <a:schemeClr val="tx1">
                    <a:tint val="75000"/>
                  </a:schemeClr>
                </a:solidFill>
                <a:latin typeface="+mn-lt"/>
                <a:ea typeface="+mn-ea"/>
                <a:cs typeface="+mn-cs"/>
              </a:defRPr>
            </a:lvl8pPr>
            <a:lvl9pPr marL="3657403" indent="0" algn="ctr" defTabSz="4159057" rtl="0" eaLnBrk="1" latinLnBrk="0" hangingPunct="1">
              <a:spcBef>
                <a:spcPct val="20000"/>
              </a:spcBef>
              <a:buFont typeface="Arial" pitchFamily="34" charset="0"/>
              <a:buNone/>
              <a:defRPr sz="9100" kern="1200">
                <a:solidFill>
                  <a:schemeClr val="tx1">
                    <a:tint val="75000"/>
                  </a:schemeClr>
                </a:solidFill>
                <a:latin typeface="+mn-lt"/>
                <a:ea typeface="+mn-ea"/>
                <a:cs typeface="+mn-cs"/>
              </a:defRPr>
            </a:lvl9pPr>
          </a:lstStyle>
          <a:p>
            <a:pPr algn="l">
              <a:spcBef>
                <a:spcPts val="600"/>
              </a:spcBef>
            </a:pPr>
            <a:endParaRPr lang="en-GB" sz="5400" dirty="0" smtClean="0">
              <a:solidFill>
                <a:schemeClr val="tx1"/>
              </a:solidFill>
            </a:endParaRPr>
          </a:p>
        </p:txBody>
      </p:sp>
      <p:sp>
        <p:nvSpPr>
          <p:cNvPr id="134" name="Titel 1"/>
          <p:cNvSpPr txBox="1">
            <a:spLocks/>
          </p:cNvSpPr>
          <p:nvPr/>
        </p:nvSpPr>
        <p:spPr>
          <a:xfrm>
            <a:off x="4509236" y="40060465"/>
            <a:ext cx="10414727" cy="1720474"/>
          </a:xfrm>
          <a:prstGeom prst="rect">
            <a:avLst/>
          </a:prstGeom>
        </p:spPr>
        <p:txBody>
          <a:bodyPr/>
          <a:lstStyle>
            <a:lvl1pPr algn="ctr" defTabSz="4159057" rtl="0" eaLnBrk="1" latinLnBrk="0" hangingPunct="1">
              <a:spcBef>
                <a:spcPct val="0"/>
              </a:spcBef>
              <a:buNone/>
              <a:defRPr sz="20000" kern="1200">
                <a:solidFill>
                  <a:schemeClr val="tx1"/>
                </a:solidFill>
                <a:latin typeface="+mj-lt"/>
                <a:ea typeface="+mj-ea"/>
                <a:cs typeface="+mj-cs"/>
              </a:defRPr>
            </a:lvl1pPr>
          </a:lstStyle>
          <a:p>
            <a:pPr algn="l"/>
            <a:r>
              <a:rPr lang="en-GB" sz="8000" dirty="0" smtClean="0"/>
              <a:t>Enterprise</a:t>
            </a:r>
          </a:p>
          <a:p>
            <a:pPr algn="l"/>
            <a:r>
              <a:rPr lang="en-GB" sz="8000" dirty="0" smtClean="0"/>
              <a:t>Information Systems</a:t>
            </a:r>
            <a:endParaRPr lang="en-US" sz="8000" dirty="0" smtClean="0"/>
          </a:p>
        </p:txBody>
      </p:sp>
      <p:sp>
        <p:nvSpPr>
          <p:cNvPr id="135" name="Titel 1"/>
          <p:cNvSpPr txBox="1">
            <a:spLocks/>
          </p:cNvSpPr>
          <p:nvPr/>
        </p:nvSpPr>
        <p:spPr>
          <a:xfrm>
            <a:off x="1" y="39044635"/>
            <a:ext cx="4823034" cy="2307553"/>
          </a:xfrm>
          <a:prstGeom prst="rect">
            <a:avLst/>
          </a:prstGeom>
        </p:spPr>
        <p:txBody>
          <a:bodyPr/>
          <a:lstStyle>
            <a:lvl1pPr algn="ctr" defTabSz="4159057" rtl="0" eaLnBrk="1" latinLnBrk="0" hangingPunct="1">
              <a:spcBef>
                <a:spcPct val="0"/>
              </a:spcBef>
              <a:buNone/>
              <a:defRPr sz="20000" kern="1200">
                <a:solidFill>
                  <a:schemeClr val="tx1"/>
                </a:solidFill>
                <a:latin typeface="+mj-lt"/>
                <a:ea typeface="+mj-ea"/>
                <a:cs typeface="+mj-cs"/>
              </a:defRPr>
            </a:lvl1pPr>
          </a:lstStyle>
          <a:p>
            <a:pPr algn="l"/>
            <a:r>
              <a:rPr lang="en-GB" sz="28700" b="1" dirty="0" smtClean="0">
                <a:solidFill>
                  <a:srgbClr val="00B050"/>
                </a:solidFill>
              </a:rPr>
              <a:t>E</a:t>
            </a:r>
            <a:r>
              <a:rPr lang="en-GB" sz="28700" b="1" dirty="0" smtClean="0"/>
              <a:t>I</a:t>
            </a:r>
            <a:r>
              <a:rPr lang="en-GB" sz="28700" b="1" dirty="0" smtClean="0">
                <a:solidFill>
                  <a:schemeClr val="accent1">
                    <a:lumMod val="75000"/>
                  </a:schemeClr>
                </a:solidFill>
              </a:rPr>
              <a:t>S</a:t>
            </a:r>
            <a:endParaRPr lang="en-US" sz="28700" b="1" dirty="0" smtClean="0">
              <a:solidFill>
                <a:schemeClr val="accent1">
                  <a:lumMod val="75000"/>
                </a:schemeClr>
              </a:solidFill>
            </a:endParaRPr>
          </a:p>
        </p:txBody>
      </p:sp>
      <p:pic>
        <p:nvPicPr>
          <p:cNvPr id="1026" name="Picture 2" descr="M:\Courses\4\EIS Lab\Week 12\Logo Icon\ic_launcher.png"/>
          <p:cNvPicPr>
            <a:picLocks noChangeAspect="1" noChangeArrowheads="1"/>
          </p:cNvPicPr>
          <p:nvPr/>
        </p:nvPicPr>
        <p:blipFill>
          <a:blip r:embed="rId4" cstate="print"/>
          <a:srcRect/>
          <a:stretch>
            <a:fillRect/>
          </a:stretch>
        </p:blipFill>
        <p:spPr bwMode="auto">
          <a:xfrm>
            <a:off x="1530475" y="1312443"/>
            <a:ext cx="4068452" cy="4068456"/>
          </a:xfrm>
          <a:prstGeom prst="rect">
            <a:avLst/>
          </a:prstGeom>
          <a:noFill/>
        </p:spPr>
      </p:pic>
      <p:sp>
        <p:nvSpPr>
          <p:cNvPr id="26" name="Titel 1"/>
          <p:cNvSpPr txBox="1">
            <a:spLocks/>
          </p:cNvSpPr>
          <p:nvPr/>
        </p:nvSpPr>
        <p:spPr>
          <a:xfrm>
            <a:off x="18488359" y="30259659"/>
            <a:ext cx="15858668" cy="2010648"/>
          </a:xfrm>
          <a:prstGeom prst="rect">
            <a:avLst/>
          </a:prstGeom>
        </p:spPr>
        <p:txBody>
          <a:bodyPr/>
          <a:lstStyle>
            <a:lvl1pPr algn="ctr" defTabSz="4159057" rtl="0" eaLnBrk="1" latinLnBrk="0" hangingPunct="1">
              <a:spcBef>
                <a:spcPct val="0"/>
              </a:spcBef>
              <a:buNone/>
              <a:defRPr sz="20000" kern="1200">
                <a:solidFill>
                  <a:schemeClr val="tx1"/>
                </a:solidFill>
                <a:latin typeface="+mj-lt"/>
                <a:ea typeface="+mj-ea"/>
                <a:cs typeface="+mj-cs"/>
              </a:defRPr>
            </a:lvl1pPr>
          </a:lstStyle>
          <a:p>
            <a:pPr algn="l"/>
            <a:r>
              <a:rPr lang="en-GB" sz="5400" b="1" dirty="0" smtClean="0">
                <a:solidFill>
                  <a:schemeClr val="bg1"/>
                </a:solidFill>
              </a:rPr>
              <a:t> </a:t>
            </a:r>
            <a:r>
              <a:rPr lang="en-GB" sz="4800" b="1" dirty="0" smtClean="0">
                <a:solidFill>
                  <a:schemeClr val="bg1"/>
                </a:solidFill>
              </a:rPr>
              <a:t>Virtual Machine and Remote Access</a:t>
            </a:r>
            <a:endParaRPr lang="en-US" sz="4800" b="1" dirty="0" smtClean="0">
              <a:solidFill>
                <a:schemeClr val="bg1"/>
              </a:solidFill>
            </a:endParaRPr>
          </a:p>
        </p:txBody>
      </p:sp>
      <p:sp>
        <p:nvSpPr>
          <p:cNvPr id="23" name="TextBox 22"/>
          <p:cNvSpPr txBox="1"/>
          <p:nvPr/>
        </p:nvSpPr>
        <p:spPr>
          <a:xfrm>
            <a:off x="9451355" y="4264771"/>
            <a:ext cx="14941660" cy="1107996"/>
          </a:xfrm>
          <a:prstGeom prst="rect">
            <a:avLst/>
          </a:prstGeom>
          <a:noFill/>
        </p:spPr>
        <p:txBody>
          <a:bodyPr wrap="square" rtlCol="0">
            <a:spAutoFit/>
          </a:bodyPr>
          <a:lstStyle/>
          <a:p>
            <a:r>
              <a:rPr lang="en-US" sz="6600" b="1" i="1" dirty="0" smtClean="0">
                <a:solidFill>
                  <a:schemeClr val="bg1">
                    <a:lumMod val="50000"/>
                  </a:schemeClr>
                </a:solidFill>
              </a:rPr>
              <a:t>Save Energy for a Greener Future!</a:t>
            </a:r>
            <a:endParaRPr lang="en-US" sz="6600" b="1" i="1" dirty="0">
              <a:solidFill>
                <a:schemeClr val="bg1">
                  <a:lumMod val="50000"/>
                </a:schemeClr>
              </a:solidFill>
            </a:endParaRPr>
          </a:p>
        </p:txBody>
      </p:sp>
      <p:sp>
        <p:nvSpPr>
          <p:cNvPr id="25" name="TextBox 24"/>
          <p:cNvSpPr txBox="1"/>
          <p:nvPr/>
        </p:nvSpPr>
        <p:spPr>
          <a:xfrm>
            <a:off x="990415" y="7346008"/>
            <a:ext cx="13969552" cy="5847755"/>
          </a:xfrm>
          <a:prstGeom prst="rect">
            <a:avLst/>
          </a:prstGeom>
          <a:noFill/>
        </p:spPr>
        <p:txBody>
          <a:bodyPr wrap="square" rtlCol="0">
            <a:spAutoFit/>
          </a:bodyPr>
          <a:lstStyle/>
          <a:p>
            <a:pPr algn="just"/>
            <a:r>
              <a:rPr lang="en-US" sz="5400" b="1" dirty="0" smtClean="0">
                <a:solidFill>
                  <a:schemeClr val="accent1">
                    <a:lumMod val="75000"/>
                  </a:schemeClr>
                </a:solidFill>
              </a:rPr>
              <a:t>Overview</a:t>
            </a:r>
            <a:endParaRPr lang="en-US" sz="5400" dirty="0" smtClean="0">
              <a:latin typeface="+mj-lt"/>
            </a:endParaRPr>
          </a:p>
          <a:p>
            <a:pPr algn="just"/>
            <a:r>
              <a:rPr lang="en-US" sz="4000" dirty="0" smtClean="0">
                <a:latin typeface="+mj-lt"/>
              </a:rPr>
              <a:t>There are certain times when large amounts of  renewable energy are produced (e.g. when the sun is shining or when it is windy) and other times when we have to rely on conventional energy. We can influence our energy consumption by deciding when to turn our washing machines or dishwashers on. </a:t>
            </a:r>
            <a:r>
              <a:rPr lang="en-US" sz="4000" dirty="0" smtClean="0"/>
              <a:t>This Android application advises you about the best times to use energy.</a:t>
            </a:r>
          </a:p>
          <a:p>
            <a:pPr algn="just"/>
            <a:endParaRPr lang="en-US" sz="4000" dirty="0" smtClean="0">
              <a:latin typeface="+mj-lt"/>
            </a:endParaRPr>
          </a:p>
          <a:p>
            <a:pPr algn="just"/>
            <a:endParaRPr lang="en-US" sz="4000" dirty="0">
              <a:latin typeface="+mj-lt"/>
            </a:endParaRPr>
          </a:p>
        </p:txBody>
      </p:sp>
      <p:sp>
        <p:nvSpPr>
          <p:cNvPr id="29" name="Rectangle 28"/>
          <p:cNvSpPr/>
          <p:nvPr/>
        </p:nvSpPr>
        <p:spPr>
          <a:xfrm>
            <a:off x="19046115" y="31411787"/>
            <a:ext cx="12295672" cy="2554545"/>
          </a:xfrm>
          <a:prstGeom prst="rect">
            <a:avLst/>
          </a:prstGeom>
        </p:spPr>
        <p:txBody>
          <a:bodyPr wrap="square">
            <a:spAutoFit/>
          </a:bodyPr>
          <a:lstStyle/>
          <a:p>
            <a:r>
              <a:rPr lang="en-US" sz="3200" b="1" dirty="0" smtClean="0">
                <a:solidFill>
                  <a:schemeClr val="bg1"/>
                </a:solidFill>
              </a:rPr>
              <a:t>   Workstation name:</a:t>
            </a:r>
            <a:r>
              <a:rPr lang="en-US" sz="3200" dirty="0" smtClean="0">
                <a:solidFill>
                  <a:schemeClr val="tx2">
                    <a:lumMod val="60000"/>
                    <a:lumOff val="40000"/>
                  </a:schemeClr>
                </a:solidFill>
              </a:rPr>
              <a:t> </a:t>
            </a:r>
            <a:r>
              <a:rPr lang="en-US" sz="3200" b="1" dirty="0" smtClean="0">
                <a:solidFill>
                  <a:srgbClr val="D96709"/>
                </a:solidFill>
              </a:rPr>
              <a:t>EIS03</a:t>
            </a:r>
            <a:endParaRPr lang="en-US" sz="3200" dirty="0" smtClean="0">
              <a:solidFill>
                <a:schemeClr val="bg1"/>
              </a:solidFill>
            </a:endParaRPr>
          </a:p>
          <a:p>
            <a:r>
              <a:rPr lang="en-US" sz="3200" b="1" dirty="0" smtClean="0">
                <a:solidFill>
                  <a:schemeClr val="bg1"/>
                </a:solidFill>
              </a:rPr>
              <a:t>   Hostname:</a:t>
            </a:r>
            <a:r>
              <a:rPr lang="en-US" sz="3200" dirty="0" smtClean="0">
                <a:solidFill>
                  <a:schemeClr val="bg1"/>
                </a:solidFill>
              </a:rPr>
              <a:t> </a:t>
            </a:r>
            <a:r>
              <a:rPr lang="en-US" sz="3200" b="1" dirty="0" err="1" smtClean="0">
                <a:solidFill>
                  <a:srgbClr val="D96709"/>
                </a:solidFill>
              </a:rPr>
              <a:t>vm</a:t>
            </a:r>
            <a:r>
              <a:rPr lang="en-US" sz="3200" b="1" dirty="0" smtClean="0">
                <a:solidFill>
                  <a:srgbClr val="D96709"/>
                </a:solidFill>
              </a:rPr>
              <a:t> – db</a:t>
            </a:r>
          </a:p>
          <a:p>
            <a:r>
              <a:rPr lang="en-US" sz="3200" b="1" dirty="0" smtClean="0">
                <a:solidFill>
                  <a:schemeClr val="bg1"/>
                </a:solidFill>
              </a:rPr>
              <a:t>   Path to project files:</a:t>
            </a:r>
            <a:r>
              <a:rPr lang="en-US" sz="3200" dirty="0" smtClean="0">
                <a:solidFill>
                  <a:schemeClr val="tx2">
                    <a:lumMod val="60000"/>
                    <a:lumOff val="40000"/>
                  </a:schemeClr>
                </a:solidFill>
              </a:rPr>
              <a:t> </a:t>
            </a:r>
            <a:r>
              <a:rPr lang="en-US" sz="3200" b="1" dirty="0" smtClean="0">
                <a:solidFill>
                  <a:srgbClr val="D96709"/>
                </a:solidFill>
              </a:rPr>
              <a:t>/opt/</a:t>
            </a:r>
            <a:r>
              <a:rPr lang="en-US" sz="3200" b="1" dirty="0" err="1" smtClean="0">
                <a:solidFill>
                  <a:srgbClr val="D96709"/>
                </a:solidFill>
              </a:rPr>
              <a:t>lampp</a:t>
            </a:r>
            <a:r>
              <a:rPr lang="en-US" sz="3200" b="1" dirty="0" smtClean="0">
                <a:solidFill>
                  <a:srgbClr val="D96709"/>
                </a:solidFill>
              </a:rPr>
              <a:t>/docs </a:t>
            </a:r>
          </a:p>
          <a:p>
            <a:r>
              <a:rPr lang="en-US" sz="2400" dirty="0" smtClean="0">
                <a:solidFill>
                  <a:schemeClr val="bg1"/>
                </a:solidFill>
              </a:rPr>
              <a:t>	(including  SQL-files with the data version of 09-30-2014)</a:t>
            </a:r>
          </a:p>
          <a:p>
            <a:endParaRPr lang="en-US" sz="800" dirty="0" smtClean="0">
              <a:solidFill>
                <a:schemeClr val="bg1"/>
              </a:solidFill>
            </a:endParaRPr>
          </a:p>
          <a:p>
            <a:r>
              <a:rPr lang="en-US" sz="3200" b="1" dirty="0" smtClean="0">
                <a:solidFill>
                  <a:schemeClr val="bg1"/>
                </a:solidFill>
              </a:rPr>
              <a:t>   More details on</a:t>
            </a:r>
            <a:r>
              <a:rPr lang="en-US" sz="3200" b="1" dirty="0" smtClean="0"/>
              <a:t> </a:t>
            </a:r>
            <a:r>
              <a:rPr lang="en-US" sz="3200" b="1" dirty="0" smtClean="0">
                <a:solidFill>
                  <a:schemeClr val="accent6">
                    <a:lumMod val="75000"/>
                  </a:schemeClr>
                </a:solidFill>
              </a:rPr>
              <a:t>“EIS Lab Workstations” </a:t>
            </a:r>
            <a:r>
              <a:rPr lang="en-US" sz="3200" b="1" dirty="0" smtClean="0">
                <a:solidFill>
                  <a:schemeClr val="bg1"/>
                </a:solidFill>
              </a:rPr>
              <a:t>poster</a:t>
            </a:r>
            <a:endParaRPr lang="en-US" sz="3200" dirty="0">
              <a:solidFill>
                <a:schemeClr val="bg1"/>
              </a:solidFill>
            </a:endParaRPr>
          </a:p>
        </p:txBody>
      </p:sp>
      <p:sp>
        <p:nvSpPr>
          <p:cNvPr id="33" name="Rectangle 81"/>
          <p:cNvSpPr/>
          <p:nvPr/>
        </p:nvSpPr>
        <p:spPr>
          <a:xfrm>
            <a:off x="12295671" y="38324555"/>
            <a:ext cx="11277376" cy="923330"/>
          </a:xfrm>
          <a:prstGeom prst="rect">
            <a:avLst/>
          </a:prstGeom>
        </p:spPr>
        <p:txBody>
          <a:bodyPr wrap="square">
            <a:spAutoFit/>
          </a:bodyPr>
          <a:lstStyle/>
          <a:p>
            <a:r>
              <a:rPr lang="en-GB" sz="5400" b="1" dirty="0" smtClean="0">
                <a:solidFill>
                  <a:schemeClr val="accent1">
                    <a:lumMod val="75000"/>
                  </a:schemeClr>
                </a:solidFill>
                <a:latin typeface="+mj-lt"/>
              </a:rPr>
              <a:t>Download the App</a:t>
            </a:r>
            <a:endParaRPr lang="en-US" sz="5400" b="1" dirty="0">
              <a:solidFill>
                <a:schemeClr val="accent1">
                  <a:lumMod val="75000"/>
                </a:schemeClr>
              </a:solidFill>
              <a:latin typeface="+mj-lt"/>
            </a:endParaRPr>
          </a:p>
        </p:txBody>
      </p:sp>
      <p:sp>
        <p:nvSpPr>
          <p:cNvPr id="4" name="TextBox 3"/>
          <p:cNvSpPr txBox="1"/>
          <p:nvPr/>
        </p:nvSpPr>
        <p:spPr>
          <a:xfrm>
            <a:off x="1674490" y="21882921"/>
            <a:ext cx="7344817" cy="461665"/>
          </a:xfrm>
          <a:prstGeom prst="rect">
            <a:avLst/>
          </a:prstGeom>
          <a:noFill/>
        </p:spPr>
        <p:txBody>
          <a:bodyPr wrap="square" rtlCol="0">
            <a:spAutoFit/>
          </a:bodyPr>
          <a:lstStyle/>
          <a:p>
            <a:r>
              <a:rPr lang="de-DE" sz="2400" dirty="0" smtClean="0"/>
              <a:t>Figure 1: Log In </a:t>
            </a:r>
            <a:endParaRPr lang="de-DE" sz="2400" dirty="0"/>
          </a:p>
        </p:txBody>
      </p:sp>
      <p:pic>
        <p:nvPicPr>
          <p:cNvPr id="1028" name="Picture 4" descr="M:\Courses\4\EIS Lab\Week 16\qr_codes\qr_codes\qrcode_325.png"/>
          <p:cNvPicPr>
            <a:picLocks noChangeAspect="1" noChangeArrowheads="1"/>
          </p:cNvPicPr>
          <p:nvPr/>
        </p:nvPicPr>
        <p:blipFill>
          <a:blip r:embed="rId5" cstate="print"/>
          <a:srcRect/>
          <a:stretch>
            <a:fillRect/>
          </a:stretch>
        </p:blipFill>
        <p:spPr bwMode="auto">
          <a:xfrm>
            <a:off x="13231775" y="35228211"/>
            <a:ext cx="3095625" cy="3095625"/>
          </a:xfrm>
          <a:prstGeom prst="rect">
            <a:avLst/>
          </a:prstGeom>
          <a:noFill/>
        </p:spPr>
      </p:pic>
      <p:sp>
        <p:nvSpPr>
          <p:cNvPr id="34" name="TextBox 33"/>
          <p:cNvSpPr txBox="1"/>
          <p:nvPr/>
        </p:nvSpPr>
        <p:spPr>
          <a:xfrm>
            <a:off x="15031975" y="21798719"/>
            <a:ext cx="8748972" cy="830997"/>
          </a:xfrm>
          <a:prstGeom prst="rect">
            <a:avLst/>
          </a:prstGeom>
          <a:noFill/>
        </p:spPr>
        <p:txBody>
          <a:bodyPr wrap="square" rtlCol="0">
            <a:spAutoFit/>
          </a:bodyPr>
          <a:lstStyle/>
          <a:p>
            <a:r>
              <a:rPr lang="de-DE" sz="2400" dirty="0" smtClean="0"/>
              <a:t>Figure 3: Details Page</a:t>
            </a:r>
          </a:p>
          <a:p>
            <a:r>
              <a:rPr lang="de-DE" sz="2200" i="1" dirty="0" smtClean="0"/>
              <a:t>Green: high, Grey: medium, Orange: low</a:t>
            </a:r>
            <a:endParaRPr lang="de-DE" sz="2200" i="1" dirty="0"/>
          </a:p>
        </p:txBody>
      </p:sp>
      <p:sp>
        <p:nvSpPr>
          <p:cNvPr id="35" name="TextBox 34"/>
          <p:cNvSpPr txBox="1"/>
          <p:nvPr/>
        </p:nvSpPr>
        <p:spPr>
          <a:xfrm>
            <a:off x="7219107" y="21870727"/>
            <a:ext cx="7344817" cy="461665"/>
          </a:xfrm>
          <a:prstGeom prst="rect">
            <a:avLst/>
          </a:prstGeom>
          <a:noFill/>
        </p:spPr>
        <p:txBody>
          <a:bodyPr wrap="square" rtlCol="0">
            <a:spAutoFit/>
          </a:bodyPr>
          <a:lstStyle/>
          <a:p>
            <a:r>
              <a:rPr lang="de-DE" sz="2400" dirty="0" smtClean="0"/>
              <a:t>    Figure 2: Main Page </a:t>
            </a:r>
            <a:endParaRPr lang="de-DE" sz="2400" dirty="0"/>
          </a:p>
        </p:txBody>
      </p:sp>
      <p:sp>
        <p:nvSpPr>
          <p:cNvPr id="52" name="Rectangle 81"/>
          <p:cNvSpPr/>
          <p:nvPr/>
        </p:nvSpPr>
        <p:spPr>
          <a:xfrm>
            <a:off x="18507455" y="34040079"/>
            <a:ext cx="9954012" cy="1323439"/>
          </a:xfrm>
          <a:prstGeom prst="rect">
            <a:avLst/>
          </a:prstGeom>
          <a:solidFill>
            <a:srgbClr val="26630D"/>
          </a:solidFill>
          <a:ln>
            <a:solidFill>
              <a:srgbClr val="26630D"/>
            </a:solidFill>
          </a:ln>
        </p:spPr>
        <p:txBody>
          <a:bodyPr wrap="square">
            <a:spAutoFit/>
          </a:bodyPr>
          <a:lstStyle/>
          <a:p>
            <a:r>
              <a:rPr lang="en-GB" sz="4800" b="1" dirty="0" smtClean="0">
                <a:solidFill>
                  <a:schemeClr val="bg1"/>
                </a:solidFill>
                <a:latin typeface="+mj-lt"/>
              </a:rPr>
              <a:t> Source Code and Documentation</a:t>
            </a:r>
          </a:p>
          <a:p>
            <a:r>
              <a:rPr lang="en-GB" sz="3200" dirty="0" smtClean="0">
                <a:latin typeface="+mj-lt"/>
              </a:rPr>
              <a:t>       	</a:t>
            </a:r>
            <a:endParaRPr lang="en-US" sz="1100" dirty="0">
              <a:solidFill>
                <a:schemeClr val="accent6">
                  <a:lumMod val="75000"/>
                </a:schemeClr>
              </a:solidFill>
            </a:endParaRPr>
          </a:p>
        </p:txBody>
      </p:sp>
      <p:pic>
        <p:nvPicPr>
          <p:cNvPr id="2" name="Picture 2" descr="M:\Courses\4\EIS Lab\Final\Screenshots\Screenshot_2014-10-01-16-45-54.png"/>
          <p:cNvPicPr>
            <a:picLocks noChangeAspect="1" noChangeArrowheads="1"/>
          </p:cNvPicPr>
          <p:nvPr/>
        </p:nvPicPr>
        <p:blipFill>
          <a:blip r:embed="rId6" cstate="print"/>
          <a:srcRect/>
          <a:stretch>
            <a:fillRect/>
          </a:stretch>
        </p:blipFill>
        <p:spPr bwMode="auto">
          <a:xfrm>
            <a:off x="1170436" y="14316145"/>
            <a:ext cx="4824535" cy="7552838"/>
          </a:xfrm>
          <a:prstGeom prst="rect">
            <a:avLst/>
          </a:prstGeom>
          <a:noFill/>
        </p:spPr>
      </p:pic>
      <p:pic>
        <p:nvPicPr>
          <p:cNvPr id="1027" name="Picture 3" descr="M:\Courses\4\EIS Lab\Final\Screenshots\Screenshot_2014-10-01-16-45-00.png"/>
          <p:cNvPicPr>
            <a:picLocks noChangeAspect="1" noChangeArrowheads="1"/>
          </p:cNvPicPr>
          <p:nvPr/>
        </p:nvPicPr>
        <p:blipFill>
          <a:blip r:embed="rId7" cstate="print"/>
          <a:srcRect/>
          <a:stretch>
            <a:fillRect/>
          </a:stretch>
        </p:blipFill>
        <p:spPr bwMode="auto">
          <a:xfrm>
            <a:off x="7094697" y="14273883"/>
            <a:ext cx="4732922" cy="7524836"/>
          </a:xfrm>
          <a:prstGeom prst="rect">
            <a:avLst/>
          </a:prstGeom>
          <a:noFill/>
        </p:spPr>
      </p:pic>
      <p:sp>
        <p:nvSpPr>
          <p:cNvPr id="42" name="Rounded Rectangle 41"/>
          <p:cNvSpPr/>
          <p:nvPr/>
        </p:nvSpPr>
        <p:spPr>
          <a:xfrm>
            <a:off x="16201800" y="7433123"/>
            <a:ext cx="12799727" cy="525658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6669852" y="7721155"/>
            <a:ext cx="14599927" cy="6370975"/>
          </a:xfrm>
          <a:prstGeom prst="rect">
            <a:avLst/>
          </a:prstGeom>
          <a:noFill/>
        </p:spPr>
        <p:txBody>
          <a:bodyPr wrap="square" rtlCol="0">
            <a:spAutoFit/>
          </a:bodyPr>
          <a:lstStyle/>
          <a:p>
            <a:pPr algn="just"/>
            <a:r>
              <a:rPr lang="en-US" sz="4400" b="1" dirty="0" smtClean="0">
                <a:solidFill>
                  <a:srgbClr val="26630D"/>
                </a:solidFill>
                <a:latin typeface="+mj-lt"/>
              </a:rPr>
              <a:t>User Guidance</a:t>
            </a:r>
          </a:p>
          <a:p>
            <a:pPr algn="just">
              <a:buFont typeface="Arial" pitchFamily="34" charset="0"/>
              <a:buChar char="•"/>
            </a:pPr>
            <a:r>
              <a:rPr lang="en-US" sz="3200" dirty="0" smtClean="0">
                <a:solidFill>
                  <a:srgbClr val="26630D"/>
                </a:solidFill>
              </a:rPr>
              <a:t> </a:t>
            </a:r>
            <a:r>
              <a:rPr lang="en-US" sz="3200" dirty="0" smtClean="0">
                <a:solidFill>
                  <a:schemeClr val="bg1"/>
                </a:solidFill>
              </a:rPr>
              <a:t>You need to have an account</a:t>
            </a:r>
            <a:endParaRPr lang="en-US" sz="3200" dirty="0" smtClean="0">
              <a:solidFill>
                <a:srgbClr val="26630D"/>
              </a:solidFill>
              <a:latin typeface="+mj-lt"/>
            </a:endParaRPr>
          </a:p>
          <a:p>
            <a:pPr algn="just">
              <a:buFont typeface="Arial" pitchFamily="34" charset="0"/>
              <a:buChar char="•"/>
            </a:pPr>
            <a:r>
              <a:rPr lang="en-US" sz="3200" dirty="0" smtClean="0">
                <a:solidFill>
                  <a:srgbClr val="26630D"/>
                </a:solidFill>
                <a:latin typeface="+mj-lt"/>
              </a:rPr>
              <a:t> </a:t>
            </a:r>
            <a:r>
              <a:rPr lang="en-US" sz="3200" dirty="0" smtClean="0">
                <a:solidFill>
                  <a:schemeClr val="bg1"/>
                </a:solidFill>
                <a:latin typeface="+mj-lt"/>
              </a:rPr>
              <a:t>Log In (Fig. 1)</a:t>
            </a:r>
          </a:p>
          <a:p>
            <a:pPr lvl="1" algn="just"/>
            <a:r>
              <a:rPr lang="en-US" sz="3200" dirty="0" smtClean="0">
                <a:solidFill>
                  <a:schemeClr val="bg1"/>
                </a:solidFill>
                <a:latin typeface="+mj-lt"/>
              </a:rPr>
              <a:t> </a:t>
            </a:r>
            <a:r>
              <a:rPr lang="en-US" sz="3200" dirty="0" smtClean="0">
                <a:solidFill>
                  <a:srgbClr val="26630D"/>
                </a:solidFill>
                <a:latin typeface="+mj-lt"/>
                <a:sym typeface="Wingdings" pitchFamily="2" charset="2"/>
              </a:rPr>
              <a:t></a:t>
            </a:r>
            <a:r>
              <a:rPr lang="en-US" sz="3200" dirty="0" smtClean="0">
                <a:solidFill>
                  <a:schemeClr val="bg1"/>
                </a:solidFill>
                <a:latin typeface="+mj-lt"/>
                <a:sym typeface="Wingdings" pitchFamily="2" charset="2"/>
              </a:rPr>
              <a:t> Y</a:t>
            </a:r>
            <a:r>
              <a:rPr lang="en-US" sz="3200" dirty="0" smtClean="0">
                <a:solidFill>
                  <a:schemeClr val="bg1"/>
                </a:solidFill>
                <a:latin typeface="+mj-lt"/>
              </a:rPr>
              <a:t>our username and password are saved in your smart phone until</a:t>
            </a:r>
          </a:p>
          <a:p>
            <a:pPr lvl="1" algn="just"/>
            <a:r>
              <a:rPr lang="en-US" sz="3200" dirty="0" smtClean="0">
                <a:solidFill>
                  <a:schemeClr val="bg1"/>
                </a:solidFill>
                <a:latin typeface="+mj-lt"/>
              </a:rPr>
              <a:t>       you log out</a:t>
            </a:r>
            <a:endParaRPr lang="en-US" sz="3200" dirty="0" smtClean="0">
              <a:solidFill>
                <a:schemeClr val="accent6">
                  <a:lumMod val="75000"/>
                </a:schemeClr>
              </a:solidFill>
              <a:latin typeface="+mj-lt"/>
            </a:endParaRPr>
          </a:p>
          <a:p>
            <a:pPr lvl="1" algn="just"/>
            <a:r>
              <a:rPr lang="en-US" sz="3200" dirty="0" smtClean="0">
                <a:solidFill>
                  <a:srgbClr val="26630D"/>
                </a:solidFill>
                <a:latin typeface="+mj-lt"/>
                <a:sym typeface="Wingdings" pitchFamily="2" charset="2"/>
              </a:rPr>
              <a:t></a:t>
            </a:r>
            <a:r>
              <a:rPr lang="en-US" sz="3200" dirty="0" smtClean="0">
                <a:solidFill>
                  <a:srgbClr val="26630D"/>
                </a:solidFill>
                <a:latin typeface="+mj-lt"/>
              </a:rPr>
              <a:t> </a:t>
            </a:r>
            <a:r>
              <a:rPr lang="en-US" sz="3200" dirty="0" smtClean="0">
                <a:solidFill>
                  <a:schemeClr val="bg1"/>
                </a:solidFill>
                <a:latin typeface="+mj-lt"/>
              </a:rPr>
              <a:t>The password must be at least five characters</a:t>
            </a:r>
            <a:endParaRPr lang="en-US" sz="3200" dirty="0" smtClean="0">
              <a:solidFill>
                <a:srgbClr val="26630D"/>
              </a:solidFill>
              <a:latin typeface="+mj-lt"/>
            </a:endParaRPr>
          </a:p>
          <a:p>
            <a:pPr algn="just">
              <a:buFont typeface="Arial" pitchFamily="34" charset="0"/>
              <a:buChar char="•"/>
            </a:pPr>
            <a:r>
              <a:rPr lang="en-US" sz="3200" dirty="0" smtClean="0">
                <a:solidFill>
                  <a:srgbClr val="26630D"/>
                </a:solidFill>
                <a:latin typeface="+mj-lt"/>
              </a:rPr>
              <a:t> </a:t>
            </a:r>
            <a:r>
              <a:rPr lang="en-US" sz="3200" dirty="0" smtClean="0">
                <a:solidFill>
                  <a:schemeClr val="bg1"/>
                </a:solidFill>
                <a:latin typeface="+mj-lt"/>
              </a:rPr>
              <a:t>The Main Page (Fig. 2) shows current green energy</a:t>
            </a:r>
            <a:endParaRPr lang="en-US" sz="3200" dirty="0" smtClean="0">
              <a:solidFill>
                <a:srgbClr val="26630D"/>
              </a:solidFill>
              <a:latin typeface="+mj-lt"/>
            </a:endParaRPr>
          </a:p>
          <a:p>
            <a:pPr algn="just">
              <a:buFont typeface="Arial" pitchFamily="34" charset="0"/>
              <a:buChar char="•"/>
            </a:pPr>
            <a:r>
              <a:rPr lang="en-US" sz="3200" dirty="0" smtClean="0">
                <a:solidFill>
                  <a:srgbClr val="26630D"/>
                </a:solidFill>
                <a:latin typeface="+mj-lt"/>
              </a:rPr>
              <a:t> </a:t>
            </a:r>
            <a:r>
              <a:rPr lang="en-US" sz="3200" dirty="0" smtClean="0">
                <a:solidFill>
                  <a:schemeClr val="bg1"/>
                </a:solidFill>
                <a:latin typeface="+mj-lt"/>
              </a:rPr>
              <a:t>The Details Page (Fig. 3) shows prediction of green energy</a:t>
            </a:r>
            <a:endParaRPr lang="en-US" sz="3200" dirty="0" smtClean="0">
              <a:solidFill>
                <a:srgbClr val="26630D"/>
              </a:solidFill>
              <a:latin typeface="+mj-lt"/>
            </a:endParaRPr>
          </a:p>
          <a:p>
            <a:pPr algn="just">
              <a:buFont typeface="Arial" pitchFamily="34" charset="0"/>
              <a:buChar char="•"/>
            </a:pPr>
            <a:r>
              <a:rPr lang="en-US" sz="3200" dirty="0" smtClean="0">
                <a:solidFill>
                  <a:srgbClr val="26630D"/>
                </a:solidFill>
                <a:latin typeface="+mj-lt"/>
              </a:rPr>
              <a:t> </a:t>
            </a:r>
            <a:r>
              <a:rPr lang="en-US" sz="3200" dirty="0" smtClean="0">
                <a:solidFill>
                  <a:schemeClr val="bg1"/>
                </a:solidFill>
                <a:latin typeface="+mj-lt"/>
              </a:rPr>
              <a:t>The Widget (Fig. 4) gives a quick overview of the current green energy</a:t>
            </a:r>
          </a:p>
          <a:p>
            <a:pPr algn="just"/>
            <a:endParaRPr lang="en-US" sz="3600" dirty="0">
              <a:solidFill>
                <a:schemeClr val="bg1"/>
              </a:solidFill>
              <a:latin typeface="+mj-lt"/>
            </a:endParaRPr>
          </a:p>
          <a:p>
            <a:pPr algn="just"/>
            <a:endParaRPr lang="en-US" sz="3600" dirty="0" smtClean="0">
              <a:solidFill>
                <a:schemeClr val="bg1"/>
              </a:solidFill>
              <a:latin typeface="+mj-lt"/>
            </a:endParaRPr>
          </a:p>
          <a:p>
            <a:pPr algn="just"/>
            <a:endParaRPr lang="en-US" sz="3600" dirty="0">
              <a:solidFill>
                <a:schemeClr val="bg1"/>
              </a:solidFill>
              <a:latin typeface="+mj-lt"/>
            </a:endParaRPr>
          </a:p>
        </p:txBody>
      </p:sp>
      <p:sp>
        <p:nvSpPr>
          <p:cNvPr id="44" name="TextBox 43"/>
          <p:cNvSpPr txBox="1"/>
          <p:nvPr/>
        </p:nvSpPr>
        <p:spPr>
          <a:xfrm>
            <a:off x="1170435" y="23890417"/>
            <a:ext cx="13249472" cy="12741950"/>
          </a:xfrm>
          <a:prstGeom prst="rect">
            <a:avLst/>
          </a:prstGeom>
          <a:noFill/>
        </p:spPr>
        <p:txBody>
          <a:bodyPr wrap="square" rtlCol="0">
            <a:spAutoFit/>
          </a:bodyPr>
          <a:lstStyle/>
          <a:p>
            <a:pPr algn="just"/>
            <a:r>
              <a:rPr lang="en-US" sz="5400" b="1" dirty="0" smtClean="0">
                <a:solidFill>
                  <a:schemeClr val="accent1">
                    <a:lumMod val="75000"/>
                  </a:schemeClr>
                </a:solidFill>
              </a:rPr>
              <a:t>Difficulties</a:t>
            </a:r>
          </a:p>
          <a:p>
            <a:pPr algn="just">
              <a:buFont typeface="Arial" pitchFamily="34" charset="0"/>
              <a:buChar char="•"/>
            </a:pPr>
            <a:r>
              <a:rPr lang="en-US" sz="4000" dirty="0" smtClean="0"/>
              <a:t> Unable to access the server from outside the university </a:t>
            </a:r>
          </a:p>
          <a:p>
            <a:pPr algn="just"/>
            <a:r>
              <a:rPr lang="en-US" sz="4000" dirty="0" smtClean="0"/>
              <a:t>  network</a:t>
            </a:r>
          </a:p>
          <a:p>
            <a:pPr lvl="1" algn="just">
              <a:buFont typeface="Wingdings"/>
              <a:buChar char="à"/>
            </a:pPr>
            <a:r>
              <a:rPr lang="en-US" sz="4000" dirty="0" smtClean="0">
                <a:sym typeface="Wingdings" pitchFamily="2" charset="2"/>
              </a:rPr>
              <a:t> W</a:t>
            </a:r>
            <a:r>
              <a:rPr lang="en-US" sz="4000" dirty="0" smtClean="0"/>
              <a:t>eb services and data are on a private </a:t>
            </a:r>
            <a:r>
              <a:rPr lang="en-US" sz="4000" dirty="0" err="1" smtClean="0"/>
              <a:t>webspace</a:t>
            </a:r>
            <a:endParaRPr lang="en-US" sz="4000" dirty="0" smtClean="0"/>
          </a:p>
          <a:p>
            <a:pPr lvl="1" algn="just"/>
            <a:endParaRPr lang="en-US" sz="1600" dirty="0" smtClean="0"/>
          </a:p>
          <a:p>
            <a:pPr algn="just">
              <a:buFont typeface="Arial" pitchFamily="34" charset="0"/>
              <a:buChar char="•"/>
            </a:pPr>
            <a:r>
              <a:rPr lang="en-US" sz="4000" dirty="0" smtClean="0"/>
              <a:t> Unable to acquire real live-data</a:t>
            </a:r>
          </a:p>
          <a:p>
            <a:pPr algn="just"/>
            <a:endParaRPr lang="en-US" sz="3200" dirty="0" smtClean="0"/>
          </a:p>
          <a:p>
            <a:pPr algn="just"/>
            <a:r>
              <a:rPr lang="en-US" sz="5400" b="1" dirty="0" smtClean="0">
                <a:solidFill>
                  <a:schemeClr val="accent1">
                    <a:lumMod val="75000"/>
                  </a:schemeClr>
                </a:solidFill>
              </a:rPr>
              <a:t>Data</a:t>
            </a:r>
          </a:p>
          <a:p>
            <a:pPr algn="just">
              <a:buFont typeface="Arial" pitchFamily="34" charset="0"/>
              <a:buChar char="•"/>
            </a:pPr>
            <a:r>
              <a:rPr lang="en-US" sz="4000" dirty="0" smtClean="0"/>
              <a:t> Hourly ex-ante and ex-post test-data from May 15</a:t>
            </a:r>
            <a:r>
              <a:rPr lang="en-US" sz="4000" baseline="30000" dirty="0" smtClean="0"/>
              <a:t>th</a:t>
            </a:r>
            <a:r>
              <a:rPr lang="en-US" sz="4000" dirty="0" smtClean="0"/>
              <a:t>, 2012</a:t>
            </a:r>
          </a:p>
          <a:p>
            <a:pPr algn="just">
              <a:buFont typeface="Arial" pitchFamily="34" charset="0"/>
              <a:buChar char="•"/>
            </a:pPr>
            <a:r>
              <a:rPr lang="en-US" sz="4000" dirty="0" smtClean="0"/>
              <a:t> Retrieved from “Transparency Data Interface </a:t>
            </a:r>
          </a:p>
          <a:p>
            <a:pPr algn="just"/>
            <a:r>
              <a:rPr lang="en-US" sz="4000" dirty="0" smtClean="0"/>
              <a:t>  Specification” by “EEX Information Products”</a:t>
            </a:r>
          </a:p>
          <a:p>
            <a:pPr algn="just"/>
            <a:endParaRPr lang="en-US" sz="3200" dirty="0" smtClean="0"/>
          </a:p>
          <a:p>
            <a:pPr algn="just"/>
            <a:r>
              <a:rPr lang="en-US" sz="5400" b="1" dirty="0" smtClean="0">
                <a:solidFill>
                  <a:schemeClr val="accent1">
                    <a:lumMod val="75000"/>
                  </a:schemeClr>
                </a:solidFill>
              </a:rPr>
              <a:t>Implementation</a:t>
            </a:r>
          </a:p>
          <a:p>
            <a:pPr algn="just">
              <a:buFont typeface="Arial" pitchFamily="34" charset="0"/>
              <a:buChar char="•"/>
            </a:pPr>
            <a:r>
              <a:rPr lang="en-US" sz="4000" dirty="0" smtClean="0"/>
              <a:t> The main part of the system is Android development,         </a:t>
            </a:r>
          </a:p>
          <a:p>
            <a:pPr algn="just"/>
            <a:r>
              <a:rPr lang="en-US" sz="4000" dirty="0" smtClean="0"/>
              <a:t>    written in Java with Android SDK</a:t>
            </a:r>
          </a:p>
          <a:p>
            <a:pPr lvl="1" algn="just"/>
            <a:r>
              <a:rPr lang="en-US" sz="4000" dirty="0" smtClean="0"/>
              <a:t> </a:t>
            </a:r>
            <a:r>
              <a:rPr lang="en-US" sz="4000" dirty="0" smtClean="0">
                <a:sym typeface="Wingdings" pitchFamily="2" charset="2"/>
              </a:rPr>
              <a:t> </a:t>
            </a:r>
            <a:r>
              <a:rPr lang="en-US" sz="4000" dirty="0" smtClean="0"/>
              <a:t>Compatible Android versions 2.3 - 4.4.4</a:t>
            </a:r>
          </a:p>
          <a:p>
            <a:pPr lvl="1" algn="just"/>
            <a:endParaRPr lang="en-US" dirty="0" smtClean="0"/>
          </a:p>
          <a:p>
            <a:pPr algn="just">
              <a:buFont typeface="Arial" pitchFamily="34" charset="0"/>
              <a:buChar char="•"/>
            </a:pPr>
            <a:r>
              <a:rPr lang="en-US" sz="4000" dirty="0" smtClean="0"/>
              <a:t> Connection to external database is implemented via </a:t>
            </a:r>
          </a:p>
          <a:p>
            <a:pPr algn="just"/>
            <a:r>
              <a:rPr lang="en-US" sz="4000" dirty="0" smtClean="0"/>
              <a:t>   web services written in PHP</a:t>
            </a:r>
          </a:p>
          <a:p>
            <a:pPr lvl="1" algn="just"/>
            <a:r>
              <a:rPr lang="en-US" sz="4000" dirty="0" smtClean="0">
                <a:sym typeface="Wingdings" pitchFamily="2" charset="2"/>
              </a:rPr>
              <a:t></a:t>
            </a:r>
            <a:r>
              <a:rPr lang="en-US" sz="4000" dirty="0" smtClean="0"/>
              <a:t> PHP version 5.2.17</a:t>
            </a:r>
          </a:p>
          <a:p>
            <a:pPr lvl="1" algn="just"/>
            <a:r>
              <a:rPr lang="en-US" sz="4000" dirty="0" smtClean="0">
                <a:sym typeface="Wingdings" pitchFamily="2" charset="2"/>
              </a:rPr>
              <a:t> </a:t>
            </a:r>
            <a:r>
              <a:rPr lang="en-US" sz="4000" dirty="0" err="1" smtClean="0"/>
              <a:t>MySQL</a:t>
            </a:r>
            <a:r>
              <a:rPr lang="en-US" sz="4000" dirty="0" smtClean="0"/>
              <a:t> version 5.6.19</a:t>
            </a:r>
          </a:p>
        </p:txBody>
      </p:sp>
      <p:pic>
        <p:nvPicPr>
          <p:cNvPr id="1029" name="Picture 5" descr="M:\Courses\4\EIS Lab\Final\widget.png"/>
          <p:cNvPicPr>
            <a:picLocks noChangeAspect="1" noChangeArrowheads="1"/>
          </p:cNvPicPr>
          <p:nvPr/>
        </p:nvPicPr>
        <p:blipFill>
          <a:blip r:embed="rId8" cstate="print"/>
          <a:srcRect/>
          <a:stretch>
            <a:fillRect/>
          </a:stretch>
        </p:blipFill>
        <p:spPr bwMode="auto">
          <a:xfrm>
            <a:off x="23924963" y="14093863"/>
            <a:ext cx="5004556" cy="7488833"/>
          </a:xfrm>
          <a:prstGeom prst="rect">
            <a:avLst/>
          </a:prstGeom>
          <a:noFill/>
        </p:spPr>
      </p:pic>
      <p:pic>
        <p:nvPicPr>
          <p:cNvPr id="1030" name="Picture 6" descr="M:\Courses\4\EIS Lab\Final\Screenshots\Screenshot_2014-10-01-13-32-48.png"/>
          <p:cNvPicPr>
            <a:picLocks noChangeAspect="1" noChangeArrowheads="1"/>
          </p:cNvPicPr>
          <p:nvPr/>
        </p:nvPicPr>
        <p:blipFill>
          <a:blip r:embed="rId9" cstate="print"/>
          <a:srcRect/>
          <a:stretch>
            <a:fillRect/>
          </a:stretch>
        </p:blipFill>
        <p:spPr bwMode="auto">
          <a:xfrm>
            <a:off x="15211995" y="14201875"/>
            <a:ext cx="4860540" cy="7308812"/>
          </a:xfrm>
          <a:prstGeom prst="rect">
            <a:avLst/>
          </a:prstGeom>
          <a:noFill/>
        </p:spPr>
      </p:pic>
      <p:sp>
        <p:nvSpPr>
          <p:cNvPr id="51" name="Left Brace 50"/>
          <p:cNvSpPr/>
          <p:nvPr/>
        </p:nvSpPr>
        <p:spPr>
          <a:xfrm>
            <a:off x="12035259" y="14561915"/>
            <a:ext cx="252028" cy="20522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p:cNvSpPr txBox="1"/>
          <p:nvPr/>
        </p:nvSpPr>
        <p:spPr>
          <a:xfrm>
            <a:off x="12287287" y="14597919"/>
            <a:ext cx="2520280" cy="1815882"/>
          </a:xfrm>
          <a:prstGeom prst="rect">
            <a:avLst/>
          </a:prstGeom>
          <a:noFill/>
        </p:spPr>
        <p:txBody>
          <a:bodyPr wrap="square" rtlCol="0">
            <a:spAutoFit/>
          </a:bodyPr>
          <a:lstStyle/>
          <a:p>
            <a:r>
              <a:rPr lang="en-US" sz="2800" dirty="0" smtClean="0"/>
              <a:t>By publishing your scores on Twitter, you get scores.</a:t>
            </a:r>
            <a:endParaRPr lang="en-US" sz="2800" dirty="0"/>
          </a:p>
        </p:txBody>
      </p:sp>
      <p:sp>
        <p:nvSpPr>
          <p:cNvPr id="62" name="Left Brace 61"/>
          <p:cNvSpPr/>
          <p:nvPr/>
        </p:nvSpPr>
        <p:spPr>
          <a:xfrm>
            <a:off x="12115651" y="17298219"/>
            <a:ext cx="243644" cy="169218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4" name="Straight Connector 63"/>
          <p:cNvCxnSpPr/>
          <p:nvPr/>
        </p:nvCxnSpPr>
        <p:spPr>
          <a:xfrm flipH="1" flipV="1">
            <a:off x="11107539" y="18126311"/>
            <a:ext cx="980492" cy="18002"/>
          </a:xfrm>
          <a:prstGeom prst="line">
            <a:avLst/>
          </a:prstGeom>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2367679" y="17298219"/>
            <a:ext cx="2520280" cy="1815882"/>
          </a:xfrm>
          <a:prstGeom prst="rect">
            <a:avLst/>
          </a:prstGeom>
          <a:noFill/>
        </p:spPr>
        <p:txBody>
          <a:bodyPr wrap="square" rtlCol="0">
            <a:spAutoFit/>
          </a:bodyPr>
          <a:lstStyle/>
          <a:p>
            <a:r>
              <a:rPr lang="en-US" sz="2800" dirty="0" smtClean="0"/>
              <a:t>Green energy compared to conventional fuel</a:t>
            </a:r>
            <a:endParaRPr lang="en-US" sz="2800" dirty="0"/>
          </a:p>
        </p:txBody>
      </p:sp>
      <p:sp>
        <p:nvSpPr>
          <p:cNvPr id="72" name="Left Brace 71"/>
          <p:cNvSpPr/>
          <p:nvPr/>
        </p:nvSpPr>
        <p:spPr>
          <a:xfrm>
            <a:off x="20252555" y="14813943"/>
            <a:ext cx="144016" cy="34203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TextBox 72"/>
          <p:cNvSpPr txBox="1"/>
          <p:nvPr/>
        </p:nvSpPr>
        <p:spPr>
          <a:xfrm>
            <a:off x="20432575" y="14777939"/>
            <a:ext cx="2628292" cy="3416320"/>
          </a:xfrm>
          <a:prstGeom prst="rect">
            <a:avLst/>
          </a:prstGeom>
          <a:noFill/>
        </p:spPr>
        <p:txBody>
          <a:bodyPr wrap="square" rtlCol="0">
            <a:spAutoFit/>
          </a:bodyPr>
          <a:lstStyle/>
          <a:p>
            <a:r>
              <a:rPr lang="en-US" sz="2400" dirty="0" smtClean="0"/>
              <a:t>According to green energy predictions, you can set a reminder for the best time.</a:t>
            </a:r>
          </a:p>
          <a:p>
            <a:r>
              <a:rPr lang="en-US" sz="2400" dirty="0" smtClean="0"/>
              <a:t>You will also get scores if you set a reminder for green or grey time.</a:t>
            </a:r>
            <a:endParaRPr lang="en-US" sz="2400" dirty="0"/>
          </a:p>
        </p:txBody>
      </p:sp>
      <p:cxnSp>
        <p:nvCxnSpPr>
          <p:cNvPr id="81" name="Straight Connector 80"/>
          <p:cNvCxnSpPr/>
          <p:nvPr/>
        </p:nvCxnSpPr>
        <p:spPr>
          <a:xfrm>
            <a:off x="15500027" y="9233323"/>
            <a:ext cx="0" cy="3888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3258667" y="13193763"/>
            <a:ext cx="118453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5103983" y="13193763"/>
            <a:ext cx="10333148" cy="36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3258667" y="13193763"/>
            <a:ext cx="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8875291" y="13193763"/>
            <a:ext cx="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7408239" y="13193763"/>
            <a:ext cx="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5437131" y="13229767"/>
            <a:ext cx="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5500027" y="11105531"/>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5500027" y="11609587"/>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5536031" y="12077639"/>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5536031" y="9233323"/>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16904183" y="23354431"/>
            <a:ext cx="12133348" cy="6617196"/>
          </a:xfrm>
          <a:prstGeom prst="rect">
            <a:avLst/>
          </a:prstGeom>
          <a:noFill/>
        </p:spPr>
        <p:txBody>
          <a:bodyPr wrap="square" rtlCol="0">
            <a:spAutoFit/>
          </a:bodyPr>
          <a:lstStyle/>
          <a:p>
            <a:pPr lvl="0" algn="just"/>
            <a:endParaRPr lang="en-US" sz="3200" dirty="0" smtClean="0">
              <a:solidFill>
                <a:prstClr val="black"/>
              </a:solidFill>
            </a:endParaRPr>
          </a:p>
          <a:p>
            <a:pPr lvl="0" algn="just"/>
            <a:r>
              <a:rPr lang="en-US" sz="5400" b="1" dirty="0" smtClean="0">
                <a:solidFill>
                  <a:srgbClr val="4F81BD">
                    <a:lumMod val="75000"/>
                  </a:srgbClr>
                </a:solidFill>
              </a:rPr>
              <a:t>Testing</a:t>
            </a:r>
          </a:p>
          <a:p>
            <a:pPr lvl="0" algn="just"/>
            <a:r>
              <a:rPr lang="en-US" sz="4000" dirty="0" smtClean="0">
                <a:solidFill>
                  <a:prstClr val="black"/>
                </a:solidFill>
              </a:rPr>
              <a:t>In order to improve testing coverage, test application assumptions and validate application functionality, we used two methods:</a:t>
            </a:r>
          </a:p>
          <a:p>
            <a:pPr lvl="0" algn="just">
              <a:buFont typeface="Arial" pitchFamily="34" charset="0"/>
              <a:buChar char="•"/>
            </a:pPr>
            <a:r>
              <a:rPr lang="en-US" sz="4000" dirty="0" smtClean="0"/>
              <a:t> Unit testing; to increase the stability and quality of the application and reduce testing costs</a:t>
            </a:r>
          </a:p>
          <a:p>
            <a:pPr lvl="0" algn="just">
              <a:buFont typeface="Arial" pitchFamily="34" charset="0"/>
              <a:buChar char="•"/>
            </a:pPr>
            <a:r>
              <a:rPr lang="en-US" sz="4000" dirty="0" smtClean="0">
                <a:solidFill>
                  <a:prstClr val="black"/>
                </a:solidFill>
              </a:rPr>
              <a:t> Integration testing; to verify the expected performance of the application components</a:t>
            </a:r>
          </a:p>
          <a:p>
            <a:pPr marL="857250" lvl="0" indent="-857250">
              <a:buFont typeface="Arial" panose="020B0604020202020204" pitchFamily="34" charset="0"/>
              <a:buChar char="•"/>
            </a:pPr>
            <a:endParaRPr lang="en-US" sz="4000" dirty="0" smtClean="0">
              <a:solidFill>
                <a:prstClr val="black"/>
              </a:solidFill>
            </a:endParaRPr>
          </a:p>
          <a:p>
            <a:endParaRPr lang="en-US" dirty="0"/>
          </a:p>
        </p:txBody>
      </p:sp>
      <p:sp>
        <p:nvSpPr>
          <p:cNvPr id="128" name="TextBox 127"/>
          <p:cNvSpPr txBox="1"/>
          <p:nvPr/>
        </p:nvSpPr>
        <p:spPr>
          <a:xfrm>
            <a:off x="1026419" y="5848947"/>
            <a:ext cx="11161240" cy="584775"/>
          </a:xfrm>
          <a:prstGeom prst="rect">
            <a:avLst/>
          </a:prstGeom>
          <a:noFill/>
        </p:spPr>
        <p:txBody>
          <a:bodyPr wrap="square" rtlCol="0">
            <a:spAutoFit/>
          </a:bodyPr>
          <a:lstStyle/>
          <a:p>
            <a:r>
              <a:rPr lang="en-US" sz="3200" dirty="0" smtClean="0"/>
              <a:t>Developed by: </a:t>
            </a:r>
            <a:r>
              <a:rPr lang="en-US" sz="3200" dirty="0" err="1" smtClean="0"/>
              <a:t>Veronika</a:t>
            </a:r>
            <a:r>
              <a:rPr lang="en-US" sz="3200" dirty="0" smtClean="0"/>
              <a:t> </a:t>
            </a:r>
            <a:r>
              <a:rPr lang="en-US" sz="3200" dirty="0" err="1" smtClean="0"/>
              <a:t>Henk</a:t>
            </a:r>
            <a:r>
              <a:rPr lang="en-US" sz="3200" dirty="0" smtClean="0"/>
              <a:t>, </a:t>
            </a:r>
            <a:r>
              <a:rPr lang="en-US" sz="3200" dirty="0" err="1" smtClean="0"/>
              <a:t>Sarvenaz</a:t>
            </a:r>
            <a:r>
              <a:rPr lang="en-US" sz="3200" dirty="0" smtClean="0"/>
              <a:t> </a:t>
            </a:r>
            <a:r>
              <a:rPr lang="en-US" sz="3200" dirty="0" err="1" smtClean="0"/>
              <a:t>Golchin</a:t>
            </a:r>
            <a:r>
              <a:rPr lang="en-US" sz="3200" dirty="0" smtClean="0"/>
              <a:t>, </a:t>
            </a:r>
            <a:r>
              <a:rPr lang="en-US" sz="3200" dirty="0" err="1" smtClean="0"/>
              <a:t>Mahnaz</a:t>
            </a:r>
            <a:r>
              <a:rPr lang="en-US" sz="3200" dirty="0" smtClean="0"/>
              <a:t> </a:t>
            </a:r>
            <a:r>
              <a:rPr lang="en-US" sz="3200" dirty="0" err="1" smtClean="0"/>
              <a:t>Hajibaba</a:t>
            </a:r>
            <a:endParaRPr lang="en-US" sz="3200" dirty="0"/>
          </a:p>
        </p:txBody>
      </p:sp>
      <p:sp>
        <p:nvSpPr>
          <p:cNvPr id="53" name="TextBox 52"/>
          <p:cNvSpPr txBox="1"/>
          <p:nvPr/>
        </p:nvSpPr>
        <p:spPr>
          <a:xfrm>
            <a:off x="21458995" y="5812943"/>
            <a:ext cx="8298616" cy="584775"/>
          </a:xfrm>
          <a:prstGeom prst="rect">
            <a:avLst/>
          </a:prstGeom>
          <a:noFill/>
        </p:spPr>
        <p:txBody>
          <a:bodyPr wrap="square" rtlCol="0">
            <a:spAutoFit/>
          </a:bodyPr>
          <a:lstStyle/>
          <a:p>
            <a:r>
              <a:rPr lang="en-US" sz="3200" dirty="0" smtClean="0"/>
              <a:t>Mentors: Prof. </a:t>
            </a:r>
            <a:r>
              <a:rPr lang="en-US" sz="3200" dirty="0" smtClean="0"/>
              <a:t>S</a:t>
            </a:r>
            <a:r>
              <a:rPr lang="de-DE" sz="3200" dirty="0" smtClean="0"/>
              <a:t>ören </a:t>
            </a:r>
            <a:r>
              <a:rPr lang="en-US" sz="3200" dirty="0" smtClean="0"/>
              <a:t>Auer, Dr. Simon </a:t>
            </a:r>
            <a:r>
              <a:rPr lang="en-US" sz="3200" dirty="0" err="1" smtClean="0"/>
              <a:t>Scerri</a:t>
            </a:r>
            <a:endParaRPr lang="en-US" sz="3200" dirty="0"/>
          </a:p>
        </p:txBody>
      </p:sp>
      <p:sp>
        <p:nvSpPr>
          <p:cNvPr id="54" name="TextBox 53"/>
          <p:cNvSpPr txBox="1"/>
          <p:nvPr/>
        </p:nvSpPr>
        <p:spPr>
          <a:xfrm>
            <a:off x="23960966" y="21870727"/>
            <a:ext cx="7344817" cy="461665"/>
          </a:xfrm>
          <a:prstGeom prst="rect">
            <a:avLst/>
          </a:prstGeom>
          <a:noFill/>
        </p:spPr>
        <p:txBody>
          <a:bodyPr wrap="square" rtlCol="0">
            <a:spAutoFit/>
          </a:bodyPr>
          <a:lstStyle/>
          <a:p>
            <a:r>
              <a:rPr lang="de-DE" sz="2400" dirty="0" smtClean="0"/>
              <a:t>    Figure 4: Widget</a:t>
            </a:r>
            <a:endParaRPr lang="de-DE" sz="2400" dirty="0"/>
          </a:p>
        </p:txBody>
      </p:sp>
      <p:pic>
        <p:nvPicPr>
          <p:cNvPr id="3" name="Picture 2" descr="M:\Courses\4\EIS Lab\Final\Screenshots\oie_transparent (1).png"/>
          <p:cNvPicPr>
            <a:picLocks noChangeAspect="1" noChangeArrowheads="1"/>
          </p:cNvPicPr>
          <p:nvPr/>
        </p:nvPicPr>
        <p:blipFill>
          <a:blip r:embed="rId10" cstate="print"/>
          <a:srcRect/>
          <a:stretch>
            <a:fillRect/>
          </a:stretch>
        </p:blipFill>
        <p:spPr bwMode="auto">
          <a:xfrm>
            <a:off x="18308339" y="32311887"/>
            <a:ext cx="647700" cy="742950"/>
          </a:xfrm>
          <a:prstGeom prst="rect">
            <a:avLst/>
          </a:prstGeom>
          <a:noFill/>
        </p:spPr>
      </p:pic>
      <p:pic>
        <p:nvPicPr>
          <p:cNvPr id="5" name="Picture 3" descr="M:\Courses\4\EIS Lab\Final\Screenshots\oie_transparent (2).png"/>
          <p:cNvPicPr>
            <a:picLocks noChangeAspect="1" noChangeArrowheads="1"/>
          </p:cNvPicPr>
          <p:nvPr/>
        </p:nvPicPr>
        <p:blipFill>
          <a:blip r:embed="rId11" cstate="print"/>
          <a:srcRect/>
          <a:stretch>
            <a:fillRect/>
          </a:stretch>
        </p:blipFill>
        <p:spPr bwMode="auto">
          <a:xfrm>
            <a:off x="18308339" y="31519799"/>
            <a:ext cx="736031" cy="684076"/>
          </a:xfrm>
          <a:prstGeom prst="rect">
            <a:avLst/>
          </a:prstGeom>
          <a:noFill/>
        </p:spPr>
      </p:pic>
      <p:pic>
        <p:nvPicPr>
          <p:cNvPr id="1031" name="Picture 7" descr="M:\Courses\4\EIS Lab\Final\Screenshots\github-8-xxl.png"/>
          <p:cNvPicPr>
            <a:picLocks noChangeAspect="1" noChangeArrowheads="1"/>
          </p:cNvPicPr>
          <p:nvPr/>
        </p:nvPicPr>
        <p:blipFill>
          <a:blip r:embed="rId12" cstate="print"/>
          <a:srcRect/>
          <a:stretch>
            <a:fillRect/>
          </a:stretch>
        </p:blipFill>
        <p:spPr bwMode="auto">
          <a:xfrm>
            <a:off x="18416351" y="34904175"/>
            <a:ext cx="576064" cy="576064"/>
          </a:xfrm>
          <a:prstGeom prst="rect">
            <a:avLst/>
          </a:prstGeom>
          <a:noFill/>
        </p:spPr>
      </p:pic>
      <p:sp>
        <p:nvSpPr>
          <p:cNvPr id="55" name="Textfeld 54"/>
          <p:cNvSpPr txBox="1"/>
          <p:nvPr/>
        </p:nvSpPr>
        <p:spPr>
          <a:xfrm>
            <a:off x="19316451" y="34904175"/>
            <a:ext cx="8928992" cy="646331"/>
          </a:xfrm>
          <a:prstGeom prst="rect">
            <a:avLst/>
          </a:prstGeom>
          <a:noFill/>
        </p:spPr>
        <p:txBody>
          <a:bodyPr wrap="square" rtlCol="0">
            <a:spAutoFit/>
          </a:bodyPr>
          <a:lstStyle/>
          <a:p>
            <a:r>
              <a:rPr lang="en-GB" dirty="0" smtClean="0">
                <a:hlinkClick r:id="rId13"/>
              </a:rPr>
              <a:t>https://github.com/EIS-Bonn/MA-INF3232- Lab/tree/master/SomSem2014/Group%20H%20(</a:t>
            </a:r>
            <a:r>
              <a:rPr lang="en-GB" dirty="0" err="1" smtClean="0">
                <a:hlinkClick r:id="rId13"/>
              </a:rPr>
              <a:t>GreenShifting_Scerri</a:t>
            </a:r>
            <a:r>
              <a:rPr lang="en-GB" dirty="0" smtClean="0">
                <a:hlinkClick r:id="rId13"/>
              </a:rPr>
              <a:t>)</a:t>
            </a:r>
            <a:endParaRPr lang="de-DE" dirty="0"/>
          </a:p>
        </p:txBody>
      </p:sp>
    </p:spTree>
    <p:extLst>
      <p:ext uri="{BB962C8B-B14F-4D97-AF65-F5344CB8AC3E}">
        <p14:creationId xmlns="" xmlns:p14="http://schemas.microsoft.com/office/powerpoint/2010/main" val="4562155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Agile Lab 2011 Standard">
  <a:themeElements>
    <a:clrScheme name="Agile Lab 2011">
      <a:dk1>
        <a:sysClr val="windowText" lastClr="000000"/>
      </a:dk1>
      <a:lt1>
        <a:srgbClr val="FFFFFF"/>
      </a:lt1>
      <a:dk2>
        <a:srgbClr val="1F497D"/>
      </a:dk2>
      <a:lt2>
        <a:srgbClr val="FFFFFF"/>
      </a:lt2>
      <a:accent1>
        <a:srgbClr val="4555A5"/>
      </a:accent1>
      <a:accent2>
        <a:srgbClr val="EE1F41"/>
      </a:accent2>
      <a:accent3>
        <a:srgbClr val="CAA239"/>
      </a:accent3>
      <a:accent4>
        <a:srgbClr val="6051A2"/>
      </a:accent4>
      <a:accent5>
        <a:srgbClr val="62C193"/>
      </a:accent5>
      <a:accent6>
        <a:srgbClr val="A4C939"/>
      </a:accent6>
      <a:hlink>
        <a:srgbClr val="FFFFFF"/>
      </a:hlink>
      <a:folHlink>
        <a:srgbClr val="FFFFFF"/>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ile Lab 2011 Official">
  <a:themeElements>
    <a:clrScheme name="Agile Lab 2011">
      <a:dk1>
        <a:sysClr val="windowText" lastClr="000000"/>
      </a:dk1>
      <a:lt1>
        <a:srgbClr val="FFFFFF"/>
      </a:lt1>
      <a:dk2>
        <a:srgbClr val="1F497D"/>
      </a:dk2>
      <a:lt2>
        <a:srgbClr val="FFFFFF"/>
      </a:lt2>
      <a:accent1>
        <a:srgbClr val="4555A5"/>
      </a:accent1>
      <a:accent2>
        <a:srgbClr val="EE1F41"/>
      </a:accent2>
      <a:accent3>
        <a:srgbClr val="CAA239"/>
      </a:accent3>
      <a:accent4>
        <a:srgbClr val="6051A2"/>
      </a:accent4>
      <a:accent5>
        <a:srgbClr val="62C193"/>
      </a:accent5>
      <a:accent6>
        <a:srgbClr val="A4C939"/>
      </a:accent6>
      <a:hlink>
        <a:srgbClr val="FFFFFF"/>
      </a:hlink>
      <a:folHlink>
        <a:srgbClr val="FFFFFF"/>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48</TotalTime>
  <Words>472</Words>
  <Application>Microsoft Office PowerPoint</Application>
  <PresentationFormat>Custom</PresentationFormat>
  <Paragraphs>65</Paragraphs>
  <Slides>1</Slides>
  <Notes>0</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Agile Lab 2011 Standard</vt:lpstr>
      <vt:lpstr>Agile Lab 2011 Official</vt: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Jan Nonnen;Paul Imhoff</dc:creator>
  <cp:lastModifiedBy>Mahnaz</cp:lastModifiedBy>
  <cp:revision>450</cp:revision>
  <dcterms:created xsi:type="dcterms:W3CDTF">2011-06-09T07:53:15Z</dcterms:created>
  <dcterms:modified xsi:type="dcterms:W3CDTF">2014-10-14T15:10:25Z</dcterms:modified>
</cp:coreProperties>
</file>