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7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7" r:id="rId22"/>
    <p:sldId id="276" r:id="rId23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Orl" initials="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10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04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12920" y="1027079"/>
            <a:ext cx="4933800" cy="37004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169640" y="5086800"/>
            <a:ext cx="5226120" cy="4107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6154"/>
      </p:ext>
    </p:extLst>
  </p:cSld>
  <p:clrMap bg1="lt1" tx1="dk1" bg2="lt2" tx2="dk2" accent1="accent1" accent2="accent2" accent3="accent3" accent4="accent4" accent5="accent5" accent6="accent6" hlink="hlink" folHlink="folHlink"/>
  <p:notesStyle>
    <a:lvl1pPr rtl="0" hangingPunct="0">
      <a:tabLst/>
      <a:defRPr lang="en-US" sz="2400" b="0" i="0" u="none" strike="noStrike">
        <a:ln>
          <a:noFill/>
        </a:ln>
        <a:solidFill>
          <a:srgbClr val="000000"/>
        </a:solidFill>
        <a:latin typeface="Thorndale" pitchFamily="18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5940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5814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0341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0694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2571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2175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63998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29781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7804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45558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4555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326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350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121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738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6539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483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80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8877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10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725" y="700088"/>
            <a:ext cx="2151063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700088"/>
            <a:ext cx="6303962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09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E169F2-5C0E-4C39-9C00-75A3153906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843272-60FB-46DD-B146-84354C2CFB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19C955-9F77-4080-AEC8-A2A30F7BE0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65350"/>
            <a:ext cx="4459287" cy="427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2165350"/>
            <a:ext cx="4460875" cy="427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E9580D-6C94-4721-8980-F1C397129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6F343C-217C-41B6-932F-F32394D219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722163-71C0-4769-B989-3C554E5441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EF6141-3C6F-40AE-9C54-05E93CAB8D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10AC5F-7F24-4501-BD75-BA9620BB59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36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91D022-42E4-4990-AD93-BBDB5001A8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0BBB63-A572-4836-9E07-C66F51C4F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142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142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B5224B-943E-447F-9712-9F66F2314A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4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2138363"/>
            <a:ext cx="4132263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2138363"/>
            <a:ext cx="413385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5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15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23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1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740879" y="699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822600" y="2137680"/>
            <a:ext cx="8418240" cy="476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000" b="1" i="1" u="none" strike="noStrike">
          <a:ln>
            <a:noFill/>
          </a:ln>
          <a:solidFill>
            <a:srgbClr val="99284C"/>
          </a:solidFill>
          <a:latin typeface="Albany" pitchFamily="34"/>
          <a:cs typeface="Arial Unicode MS" pitchFamily="2"/>
        </a:defRPr>
      </a:lvl1pPr>
    </p:titleStyle>
    <p:bodyStyle>
      <a:lvl1pPr marL="0" marR="0" indent="0" algn="l" rtl="0" hangingPunct="0">
        <a:tabLst/>
        <a:defRPr lang="en-US" sz="3200" b="0" i="0" u="none" strike="noStrike">
          <a:ln>
            <a:noFill/>
          </a:ln>
          <a:solidFill>
            <a:srgbClr val="333333"/>
          </a:solidFill>
          <a:latin typeface="Albany" pitchFamily="34"/>
          <a:cs typeface="Arial Unicode MS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2165039"/>
            <a:ext cx="9071640" cy="427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9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solidFill>
                  <a:srgbClr val="FFFFFF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99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>
                <a:solidFill>
                  <a:srgbClr val="FFFFFF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9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solidFill>
                  <a:srgbClr val="FFFFFF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fld id="{6E02E22C-3387-47AD-A00B-8251CA990F4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1" i="0" u="none" strike="noStrike">
          <a:ln>
            <a:noFill/>
          </a:ln>
          <a:solidFill>
            <a:srgbClr val="FFFFFF"/>
          </a:solidFill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solidFill>
            <a:srgbClr val="FFFFFF"/>
          </a:solidFill>
          <a:latin typeface="Albany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Enterprise Information System Lab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buNone/>
            </a:pPr>
            <a:r>
              <a:rPr lang="en-US"/>
              <a:t>'Set-Up and Showcase of E-Commerce System'</a:t>
            </a:r>
          </a:p>
          <a:p>
            <a:pPr marL="216000" lvl="0" indent="-216000" algn="ctr">
              <a:buNone/>
            </a:pPr>
            <a:endParaRPr lang="en-US" sz="2600">
              <a:latin typeface="ArialMT" pitchFamily="34"/>
            </a:endParaRPr>
          </a:p>
          <a:p>
            <a:pPr marL="216000" lvl="0" indent="-216000" algn="ctr">
              <a:buNone/>
            </a:pPr>
            <a:endParaRPr lang="en-US" sz="2600">
              <a:latin typeface="ArialMT" pitchFamily="34"/>
            </a:endParaRPr>
          </a:p>
          <a:p>
            <a:pPr marL="216000" lvl="0" indent="-216000" algn="ctr">
              <a:buNone/>
            </a:pPr>
            <a:endParaRPr lang="en-US" sz="2600">
              <a:latin typeface="ArialMT" pitchFamily="34"/>
            </a:endParaRPr>
          </a:p>
          <a:p>
            <a:pPr marL="216000" lvl="0" indent="-216000" algn="r">
              <a:buNone/>
            </a:pPr>
            <a:r>
              <a:rPr lang="en-US" sz="2600">
                <a:latin typeface="ArialMT" pitchFamily="34"/>
              </a:rPr>
              <a:t>By: Naurin Jamil</a:t>
            </a:r>
          </a:p>
          <a:p>
            <a:pPr marL="0" lvl="0" indent="-216000" algn="r">
              <a:buNone/>
            </a:pPr>
            <a:r>
              <a:rPr lang="en-US" sz="2600">
                <a:latin typeface="ArialMT" pitchFamily="34"/>
              </a:rPr>
              <a:t>	Yarovoy Dmitri</a:t>
            </a:r>
          </a:p>
          <a:p>
            <a:pPr marL="0" lvl="0" indent="-216000" algn="r">
              <a:buNone/>
            </a:pPr>
            <a:r>
              <a:rPr lang="en-US" sz="2600">
                <a:latin typeface="ArialMT" pitchFamily="34"/>
              </a:rPr>
              <a:t>Mentor : Dr Fabrizio Orlandi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 dirty="0"/>
              <a:t> </a:t>
            </a:r>
            <a:r>
              <a:rPr lang="en-US" dirty="0" smtClean="0"/>
              <a:t>Organigram (ARIS)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49244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2" y="1951037"/>
            <a:ext cx="89169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0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416524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/>
              <a:t>Extract data from ARIS Models and convert to a generic format, like </a:t>
            </a:r>
            <a:r>
              <a:rPr lang="en-US" dirty="0" smtClean="0"/>
              <a:t>XML</a:t>
            </a:r>
            <a:endParaRPr lang="en-US" dirty="0"/>
          </a:p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Execute a script written to extract ARIS model data to yield an XML report </a:t>
            </a:r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 dirty="0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416524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/>
              <a:t>Convert the model data from </a:t>
            </a:r>
            <a:r>
              <a:rPr lang="en-US" dirty="0" smtClean="0"/>
              <a:t>XML </a:t>
            </a:r>
            <a:r>
              <a:rPr lang="en-US" dirty="0"/>
              <a:t>to </a:t>
            </a:r>
            <a:r>
              <a:rPr lang="en-US" dirty="0" smtClean="0"/>
              <a:t>RDF</a:t>
            </a:r>
            <a:endParaRPr lang="en-US" dirty="0"/>
          </a:p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The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</a:rPr>
              <a:t>XML report generated is parsed and converted to RDF using popular existing Semantic Web ontologies. The output is a 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N3 </a:t>
            </a:r>
            <a:r>
              <a:rPr lang="en-US" dirty="0" err="1" smtClean="0">
                <a:effectLst>
                  <a:outerShdw dist="17961" dir="2700000">
                    <a:scrgbClr r="0" g="0" b="0"/>
                  </a:outerShdw>
                </a:effectLst>
              </a:rPr>
              <a:t>rdf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 file</a:t>
            </a:r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Implementation Diagram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indent="0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7009" y="2027237"/>
            <a:ext cx="8922903" cy="473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7200" y="2011680"/>
            <a:ext cx="8418240" cy="50446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Outline all details regarding technical design, implementation and system description using 'Technical design document'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Used standard Technical Design document format : </a:t>
            </a:r>
            <a:r>
              <a:rPr lang="en-GB" sz="1800" i="1">
                <a:effectLst>
                  <a:outerShdw dist="17961" dir="2700000">
                    <a:scrgbClr r="0" g="0" b="0"/>
                  </a:outerShdw>
                </a:effectLst>
                <a:cs typeface="Times New Roman" pitchFamily="18"/>
              </a:rPr>
              <a:t>http://wiz.cath.vt.edu/tw/TechnicalWriting/docdesign/index.htm</a:t>
            </a:r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7200" y="2011680"/>
            <a:ext cx="8418240" cy="4763159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Outline all details regarding using the system in the 'User Manual'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Used standard user Manual Design document format : </a:t>
            </a:r>
            <a:r>
              <a:rPr lang="en-GB" sz="1800" i="1">
                <a:effectLst>
                  <a:outerShdw dist="17961" dir="2700000">
                    <a:scrgbClr r="0" g="0" b="0"/>
                  </a:outerShdw>
                </a:effectLst>
                <a:cs typeface="Times New Roman" pitchFamily="18"/>
              </a:rPr>
              <a:t>http://wiz.cath.vt.edu/tw/TechnicalWriting/docdesign/index.htm</a:t>
            </a:r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7200" y="2011680"/>
            <a:ext cx="8418240" cy="4837222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/>
              <a:t>Test the code written for the export of data from </a:t>
            </a:r>
            <a:r>
              <a:rPr lang="en-US" dirty="0" smtClean="0"/>
              <a:t>XML </a:t>
            </a:r>
            <a:r>
              <a:rPr lang="en-US" dirty="0"/>
              <a:t>to </a:t>
            </a:r>
            <a:r>
              <a:rPr lang="en-US" dirty="0" smtClean="0"/>
              <a:t>RDF </a:t>
            </a:r>
            <a:r>
              <a:rPr lang="en-US" dirty="0"/>
              <a:t>format</a:t>
            </a:r>
          </a:p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The python code is tested using simple unit test framework</a:t>
            </a:r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7200" y="2011680"/>
            <a:ext cx="8418240" cy="4837222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/>
              <a:t>Verify the ARIS business process model designs</a:t>
            </a:r>
          </a:p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The ARIS models are tested using the Semantic Check functionality built-in the ARIS 9.6 version, to generate test result.html</a:t>
            </a:r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rengths and Adva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Strengths and Advantages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30600" y="2101680"/>
            <a:ext cx="8418240" cy="4763159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 dirty="0"/>
              <a:t>The utility of this project is to understand easily the  functional processes involved in an E-Commerce system</a:t>
            </a:r>
          </a:p>
          <a:p>
            <a:pPr marL="0" lvl="0" indent="0"/>
            <a:r>
              <a:rPr lang="en-US" dirty="0"/>
              <a:t>The models are easy to understand, create, edit and incorporate</a:t>
            </a:r>
          </a:p>
          <a:p>
            <a:pPr marL="0" lvl="0" indent="0"/>
            <a:r>
              <a:rPr lang="en-US" dirty="0"/>
              <a:t>The conversion of models into the </a:t>
            </a:r>
            <a:r>
              <a:rPr lang="en-US" dirty="0" smtClean="0"/>
              <a:t>RDF </a:t>
            </a:r>
            <a:r>
              <a:rPr lang="en-US" dirty="0"/>
              <a:t>format makes the model data easily shared and </a:t>
            </a:r>
            <a:r>
              <a:rPr lang="en-US" dirty="0" smtClean="0"/>
              <a:t>re-usable</a:t>
            </a:r>
          </a:p>
          <a:p>
            <a:pPr marL="0" lvl="0" indent="0"/>
            <a:r>
              <a:rPr lang="en-US" dirty="0" smtClean="0"/>
              <a:t>Simplified tests to verify the models and their conversion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1912" y="808037"/>
            <a:ext cx="41188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lbany"/>
              </a:rPr>
              <a:t>Project TimeLine</a:t>
            </a:r>
            <a:endParaRPr lang="de-DE" sz="4400" dirty="0">
              <a:solidFill>
                <a:schemeClr val="bg1"/>
              </a:solidFill>
              <a:latin typeface="Albany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925512" y="3170237"/>
            <a:ext cx="1524000" cy="762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May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735669" y="3166307"/>
            <a:ext cx="1524000" cy="7620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June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632802" y="3166307"/>
            <a:ext cx="1371600" cy="762000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July-Aug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697991" y="3166307"/>
            <a:ext cx="1447800" cy="762000"/>
          </a:xfrm>
          <a:prstGeom prst="chevr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Sep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611" y="4462986"/>
            <a:ext cx="167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Use-Cases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Identify functional and non-functional requirements to design use-cases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147" y="447940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ARIS Models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Design </a:t>
            </a:r>
            <a:r>
              <a:rPr lang="en-US" sz="1200" dirty="0" err="1" smtClean="0">
                <a:solidFill>
                  <a:schemeClr val="bg1"/>
                </a:solidFill>
              </a:rPr>
              <a:t>Aris</a:t>
            </a:r>
            <a:r>
              <a:rPr lang="en-US" sz="1200" dirty="0" smtClean="0">
                <a:solidFill>
                  <a:schemeClr val="bg1"/>
                </a:solidFill>
              </a:rPr>
              <a:t> models based upon the identified use-cases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7464" y="4479408"/>
            <a:ext cx="176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Implementation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Code to convert models into XML then into RDF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7727" y="4479408"/>
            <a:ext cx="1358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Submission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Documentation, Testing , poster and presentation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165396" y="3166307"/>
            <a:ext cx="1371600" cy="762000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July-Aug</a:t>
            </a:r>
            <a:endParaRPr lang="de-D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ong-term G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52246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Outline the Architectural diagram for an E-Commerce system, say 'E-Markt'</a:t>
            </a:r>
          </a:p>
          <a:p>
            <a:pPr marL="0" lvl="0" indent="0"/>
            <a:r>
              <a:rPr lang="en-US">
                <a:latin typeface="Comic Sans MS" pitchFamily="34"/>
              </a:rPr>
              <a:t>Achieved </a:t>
            </a:r>
            <a:r>
              <a:rPr lang="en-US"/>
              <a:t>:-</a:t>
            </a:r>
          </a:p>
          <a:p>
            <a:pPr marL="0" lvl="0" indent="0"/>
            <a:r>
              <a:rPr lang="en-US"/>
              <a:t>Created the Architectural diagram for the E-Commerce system using ARIS diagram editor</a:t>
            </a:r>
          </a:p>
          <a:p>
            <a:pPr marL="0" lvl="0" indent="0"/>
            <a:endParaRPr lang="en-US"/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30600" y="2101680"/>
            <a:ext cx="8418240" cy="4763159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 dirty="0"/>
              <a:t>http://</a:t>
            </a:r>
            <a:r>
              <a:rPr lang="en-US" dirty="0" smtClean="0"/>
              <a:t>ceur-ws.org/Vol-251/paper9.pdf - </a:t>
            </a:r>
            <a:r>
              <a:rPr lang="en-GB" dirty="0"/>
              <a:t>Semantic EPC: Enhancing Process </a:t>
            </a:r>
            <a:r>
              <a:rPr lang="en-GB" dirty="0" err="1"/>
              <a:t>Modeling</a:t>
            </a:r>
            <a:r>
              <a:rPr lang="en-GB" dirty="0"/>
              <a:t> </a:t>
            </a:r>
          </a:p>
          <a:p>
            <a:pPr marL="0" lvl="0" indent="0"/>
            <a:r>
              <a:rPr lang="en-GB" dirty="0"/>
              <a:t>Using Ontology Languages </a:t>
            </a:r>
            <a:endParaRPr lang="en-US" dirty="0"/>
          </a:p>
          <a:p>
            <a:pPr marL="0" lvl="0" indent="0"/>
            <a:r>
              <a:rPr lang="en-US" dirty="0"/>
              <a:t>http://</a:t>
            </a:r>
            <a:r>
              <a:rPr lang="en-US" dirty="0" smtClean="0"/>
              <a:t>oro.open.ac.uk/20613/1/p7.pdf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GB"/>
              <a:t>The Business Process Modelling Ontology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0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2332037"/>
            <a:ext cx="922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8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Architectural Diagram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indent="0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5912" y="2027236"/>
            <a:ext cx="9232032" cy="48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52246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Specify the functional and non-functional requirements of 'E-Markt'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Outlined the functional/non-functional requirements using standard requirement specification format</a:t>
            </a:r>
          </a:p>
          <a:p>
            <a:pPr marL="0" lvl="0" indent="0"/>
            <a:endParaRPr lang="en-US"/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52246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Create use cases for covering all the requirements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Designed Use cases for all the functional processes in the E-Markt system, using ASTAH UML designer</a:t>
            </a:r>
          </a:p>
          <a:p>
            <a:pPr marL="0" lvl="0" indent="0"/>
            <a:endParaRPr lang="en-US"/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Use-Case (</a:t>
            </a:r>
            <a:r>
              <a:rPr lang="en-US" dirty="0" err="1" smtClean="0"/>
              <a:t>astah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22436"/>
            <a:ext cx="9071640" cy="5105401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52246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Model Functional Process designs for all the use cases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Designed Event Process Chain diagrams to cover all functional processes, using the modeling tool ARIS (version 9.6 and lower)</a:t>
            </a:r>
          </a:p>
          <a:p>
            <a:pPr marL="0" lvl="0" indent="0"/>
            <a:endParaRPr lang="en-US"/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 dirty="0"/>
              <a:t> </a:t>
            </a:r>
            <a:r>
              <a:rPr lang="en-US" dirty="0" smtClean="0"/>
              <a:t>Event Process Chain diagram(ARIS)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1164421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>
              <a:buNone/>
            </a:pPr>
            <a:endParaRPr lang="en-US" dirty="0"/>
          </a:p>
          <a:p>
            <a:pPr marL="0" lvl="0" indent="0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1798637"/>
            <a:ext cx="8229600" cy="501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07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4763159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Cover other aspects of system design using  modeling system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Create other ARIS models for organizational structure, process landscape and Business Process models</a:t>
            </a:r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s-novel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-bluelinesgr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file:///C:/Program%20Files/OpenOffice%204/share/template/en-US/presnt/prs-novelty.otp</Template>
  <TotalTime>30</TotalTime>
  <Words>516</Words>
  <Application>Microsoft Office PowerPoint</Application>
  <PresentationFormat>Custom</PresentationFormat>
  <Paragraphs>91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prs-novelty</vt:lpstr>
      <vt:lpstr>lyt-bluelinesgrad</vt:lpstr>
      <vt:lpstr>Enterprise Information System Lab</vt:lpstr>
      <vt:lpstr> Goals:</vt:lpstr>
      <vt:lpstr>Architectural Diagram</vt:lpstr>
      <vt:lpstr> Goals:</vt:lpstr>
      <vt:lpstr> Goals:</vt:lpstr>
      <vt:lpstr>Use-Case (astah)</vt:lpstr>
      <vt:lpstr> Goals:</vt:lpstr>
      <vt:lpstr> Event Process Chain diagram(ARIS)</vt:lpstr>
      <vt:lpstr> Goals:</vt:lpstr>
      <vt:lpstr> Organigram (ARIS)</vt:lpstr>
      <vt:lpstr> Goals:</vt:lpstr>
      <vt:lpstr> Goals:</vt:lpstr>
      <vt:lpstr>Implementation Diagram</vt:lpstr>
      <vt:lpstr> Goals:</vt:lpstr>
      <vt:lpstr> Goals:</vt:lpstr>
      <vt:lpstr> Goals:</vt:lpstr>
      <vt:lpstr> Goals:</vt:lpstr>
      <vt:lpstr>Strengths and Advantages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 New Product</dc:title>
  <dc:creator>NAURIN JAMIL</dc:creator>
  <dc:description>General introduction of a new product taking customer wishes into account</dc:description>
  <cp:lastModifiedBy>YarD</cp:lastModifiedBy>
  <cp:revision>59</cp:revision>
  <dcterms:created xsi:type="dcterms:W3CDTF">2014-10-05T12:59:08Z</dcterms:created>
  <dcterms:modified xsi:type="dcterms:W3CDTF">2014-10-13T19:57:38Z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0">
    <vt:lpwstr/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</Properties>
</file>