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3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04BAB-F713-440E-864C-B7C23896EFBB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769E2-D89D-400C-ACCF-7C1DAACA2BB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F8D723C-BF12-4A45-998C-52C7C7D6AD54}" type="parTrans" cxnId="{01FE726E-C68D-4E24-A63D-CE766481CB27}">
      <dgm:prSet/>
      <dgm:spPr/>
      <dgm:t>
        <a:bodyPr/>
        <a:lstStyle/>
        <a:p>
          <a:endParaRPr lang="en-US"/>
        </a:p>
      </dgm:t>
    </dgm:pt>
    <dgm:pt modelId="{B1AD27FE-972E-431E-89A2-6B217F77506C}" type="sibTrans" cxnId="{01FE726E-C68D-4E24-A63D-CE766481CB27}">
      <dgm:prSet/>
      <dgm:spPr/>
      <dgm:t>
        <a:bodyPr/>
        <a:lstStyle/>
        <a:p>
          <a:endParaRPr lang="en-US"/>
        </a:p>
      </dgm:t>
    </dgm:pt>
    <dgm:pt modelId="{519C38BC-9B73-436A-A7DA-D19B910C52A6}" type="pres">
      <dgm:prSet presAssocID="{FF304BAB-F713-440E-864C-B7C23896EF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B2455-2A34-4801-B786-14EC9AB641DD}" type="pres">
      <dgm:prSet presAssocID="{FF304BAB-F713-440E-864C-B7C23896EFBB}" presName="ribbon" presStyleLbl="node1" presStyleIdx="0" presStyleCnt="1" custLinFactNeighborX="-8271" custLinFactNeighborY="3506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F8386-A24B-4CC4-AB80-8C0C2AAA4FA5}" type="pres">
      <dgm:prSet presAssocID="{FF304BAB-F713-440E-864C-B7C23896EFBB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3ABD7-88BA-4800-AD41-E74622E140FD}" type="pres">
      <dgm:prSet presAssocID="{FF304BAB-F713-440E-864C-B7C23896EFBB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FE726E-C68D-4E24-A63D-CE766481CB27}" srcId="{FF304BAB-F713-440E-864C-B7C23896EFBB}" destId="{005769E2-D89D-400C-ACCF-7C1DAACA2BB7}" srcOrd="0" destOrd="0" parTransId="{4F8D723C-BF12-4A45-998C-52C7C7D6AD54}" sibTransId="{B1AD27FE-972E-431E-89A2-6B217F77506C}"/>
    <dgm:cxn modelId="{5F5D5276-9EEE-4B2F-8CC1-1DA12E4A1B0D}" type="presOf" srcId="{FF304BAB-F713-440E-864C-B7C23896EFBB}" destId="{519C38BC-9B73-436A-A7DA-D19B910C52A6}" srcOrd="0" destOrd="0" presId="urn:microsoft.com/office/officeart/2005/8/layout/arrow6"/>
    <dgm:cxn modelId="{525360A5-09D0-414D-BDF4-D82DAC2A5AA0}" type="presOf" srcId="{005769E2-D89D-400C-ACCF-7C1DAACA2BB7}" destId="{D23F8386-A24B-4CC4-AB80-8C0C2AAA4FA5}" srcOrd="0" destOrd="0" presId="urn:microsoft.com/office/officeart/2005/8/layout/arrow6"/>
    <dgm:cxn modelId="{7E3317FD-5859-4D3D-B42B-BCA5A497A16B}" type="presParOf" srcId="{519C38BC-9B73-436A-A7DA-D19B910C52A6}" destId="{B02B2455-2A34-4801-B786-14EC9AB641DD}" srcOrd="0" destOrd="0" presId="urn:microsoft.com/office/officeart/2005/8/layout/arrow6"/>
    <dgm:cxn modelId="{4F3E23C1-53C9-451A-A4FA-E1D970A5FC86}" type="presParOf" srcId="{519C38BC-9B73-436A-A7DA-D19B910C52A6}" destId="{D23F8386-A24B-4CC4-AB80-8C0C2AAA4FA5}" srcOrd="1" destOrd="0" presId="urn:microsoft.com/office/officeart/2005/8/layout/arrow6"/>
    <dgm:cxn modelId="{6296A699-ED8E-4B78-B6B1-C4FA6A95507B}" type="presParOf" srcId="{519C38BC-9B73-436A-A7DA-D19B910C52A6}" destId="{3923ABD7-88BA-4800-AD41-E74622E140F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B2455-2A34-4801-B786-14EC9AB641DD}">
      <dsp:nvSpPr>
        <dsp:cNvPr id="0" name=""/>
        <dsp:cNvSpPr/>
      </dsp:nvSpPr>
      <dsp:spPr>
        <a:xfrm>
          <a:off x="0" y="17085"/>
          <a:ext cx="964696" cy="385878"/>
        </a:xfrm>
        <a:prstGeom prst="leftRightRibb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F8386-A24B-4CC4-AB80-8C0C2AAA4FA5}">
      <dsp:nvSpPr>
        <dsp:cNvPr id="0" name=""/>
        <dsp:cNvSpPr/>
      </dsp:nvSpPr>
      <dsp:spPr>
        <a:xfrm>
          <a:off x="115763" y="76071"/>
          <a:ext cx="318349" cy="189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8448" rIns="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5763" y="76071"/>
        <a:ext cx="318349" cy="18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CFF-CA83-4B23-B49E-A90CCFC1FFF1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BC27-422D-4B75-8604-254A692C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lack-box_test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#cite_note-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hite-box_testing" TargetMode="External"/><Relationship Id="rId4" Type="http://schemas.openxmlformats.org/officeDocument/2006/relationships/hyperlink" Target="https://en.wikipedia.org/wiki/Unit_testing#cite_note-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BC27-422D-4B75-8604-254A692CF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method of testing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"/>
              </a:rPr>
              <a:t>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tests internal structures or workings of an application, as opposed to its functionality (i.e.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lack-box testing"/>
              </a:rPr>
              <a:t>black-box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en-US" sz="1200" b="1" dirty="0" smtClean="0"/>
              <a:t>Unit testing</a:t>
            </a:r>
          </a:p>
          <a:p>
            <a:r>
              <a:rPr lang="en-US" altLang="en-US" sz="1200" b="1" dirty="0" smtClean="0"/>
              <a:t>Integration testing</a:t>
            </a:r>
          </a:p>
          <a:p>
            <a:r>
              <a:rPr lang="en-US" altLang="en-US" sz="1200" b="1" dirty="0" smtClean="0"/>
              <a:t>Validation testing</a:t>
            </a:r>
          </a:p>
          <a:p>
            <a:r>
              <a:rPr lang="en-US" altLang="en-US" sz="1200" b="1" dirty="0" smtClean="0"/>
              <a:t>System testing</a:t>
            </a:r>
          </a:p>
          <a:p>
            <a:r>
              <a:rPr lang="en-US" altLang="en-US" sz="1200" b="1" dirty="0" smtClean="0"/>
              <a:t>Alpha/Beta testing</a:t>
            </a:r>
          </a:p>
          <a:p>
            <a:r>
              <a:rPr lang="en-US" altLang="en-US" sz="1200" b="1" dirty="0" smtClean="0"/>
              <a:t>Recovery testing</a:t>
            </a:r>
          </a:p>
          <a:p>
            <a:r>
              <a:rPr lang="en-US" altLang="en-US" sz="1200" b="1" dirty="0" smtClean="0"/>
              <a:t>Security testing</a:t>
            </a:r>
          </a:p>
          <a:p>
            <a:r>
              <a:rPr lang="en-US" altLang="en-US" sz="1200" b="1" dirty="0" smtClean="0"/>
              <a:t>Stress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BC27-422D-4B75-8604-254A692CF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unit is often an entire interface, such as a class, but could be an individual method.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Unit tests are short code fragments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by programmers or occasionally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hite-box testing"/>
              </a:rPr>
              <a:t>white box testers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the development process. It forms the basis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BC27-422D-4B75-8604-254A692CF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part is the client for the salesforce, here is depend on the salesforce so we can at most mock the service and hope everything will goes well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BC27-422D-4B75-8604-254A692CF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last part is the test data we will get from our mentor in order to test the roundtrip from the client of the extension to salesforce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BC27-422D-4B75-8604-254A692CF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38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AF31-E777-4E40-B86C-A027014D12E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C12A-1B77-426A-8DAC-31D5FFDA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  <a:p>
            <a:pPr marL="0" indent="0" algn="ctr">
              <a:buNone/>
            </a:pPr>
            <a:r>
              <a:rPr lang="en-AU" sz="3200" smtClean="0">
                <a:solidFill>
                  <a:schemeClr val="tx2"/>
                </a:solidFill>
                <a:latin typeface="+mj-lt"/>
              </a:rPr>
              <a:t>Testing Strategy</a:t>
            </a:r>
            <a:endParaRPr lang="en-AU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Niklas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Rana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14239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083" y="2319978"/>
            <a:ext cx="5143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White </a:t>
            </a:r>
            <a:r>
              <a:rPr lang="en-US" sz="4400" dirty="0" smtClean="0"/>
              <a:t>box </a:t>
            </a:r>
            <a:r>
              <a:rPr lang="en-US" sz="4400" dirty="0" smtClean="0"/>
              <a:t>testing</a:t>
            </a:r>
          </a:p>
          <a:p>
            <a:endParaRPr lang="en-US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Common testing methods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  - Unit</a:t>
            </a:r>
            <a:endParaRPr lang="en-US" sz="2400" dirty="0" smtClean="0"/>
          </a:p>
          <a:p>
            <a:r>
              <a:rPr lang="en-US" sz="2400" dirty="0" smtClean="0"/>
              <a:t>   - Integration</a:t>
            </a:r>
            <a:endParaRPr lang="en-US" sz="2400" dirty="0" smtClean="0"/>
          </a:p>
          <a:p>
            <a:r>
              <a:rPr lang="en-US" sz="2400" dirty="0" smtClean="0"/>
              <a:t>   - System</a:t>
            </a: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09" y="1477121"/>
            <a:ext cx="4523809" cy="1685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0"/>
          <a:stretch/>
        </p:blipFill>
        <p:spPr>
          <a:xfrm>
            <a:off x="4906697" y="3661747"/>
            <a:ext cx="2686425" cy="22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between RDF and 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Unit testing</a:t>
            </a:r>
            <a:endParaRPr lang="en-US" dirty="0" smtClean="0"/>
          </a:p>
          <a:p>
            <a:r>
              <a:rPr lang="en-US" dirty="0" smtClean="0"/>
              <a:t>Salesforce </a:t>
            </a:r>
            <a:r>
              <a:rPr lang="en-US" dirty="0" smtClean="0"/>
              <a:t>client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Mock Service test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73" y="2638520"/>
            <a:ext cx="3762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Unit</a:t>
            </a:r>
            <a:r>
              <a:rPr lang="en-US" sz="6000" dirty="0" smtClean="0"/>
              <a:t> tests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6" y="1825625"/>
            <a:ext cx="3791864" cy="37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Service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31" y="1825625"/>
            <a:ext cx="5663492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97" y="1722499"/>
            <a:ext cx="4424127" cy="4424127"/>
          </a:xfrm>
        </p:spPr>
      </p:pic>
      <p:pic>
        <p:nvPicPr>
          <p:cNvPr id="5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9" y="3060244"/>
            <a:ext cx="1125032" cy="77402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5395442"/>
              </p:ext>
            </p:extLst>
          </p:nvPr>
        </p:nvGraphicFramePr>
        <p:xfrm>
          <a:off x="1525006" y="3100728"/>
          <a:ext cx="964696" cy="40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Shape 6"/>
          <p:cNvSpPr/>
          <p:nvPr/>
        </p:nvSpPr>
        <p:spPr>
          <a:xfrm>
            <a:off x="4345548" y="3184127"/>
            <a:ext cx="964696" cy="385878"/>
          </a:xfrm>
          <a:prstGeom prst="leftRightRibb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ounded Rectangle 9"/>
          <p:cNvSpPr/>
          <p:nvPr/>
        </p:nvSpPr>
        <p:spPr>
          <a:xfrm>
            <a:off x="5554688" y="3060244"/>
            <a:ext cx="1339912" cy="6746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08120" y="2919866"/>
            <a:ext cx="1615206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8859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109</Words>
  <Application>Microsoft Office PowerPoint</Application>
  <PresentationFormat>Widescreen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FontAwesome</vt:lpstr>
      <vt:lpstr>Office Theme</vt:lpstr>
      <vt:lpstr>PowerPoint Presentation</vt:lpstr>
      <vt:lpstr>Testing method</vt:lpstr>
      <vt:lpstr>Testing the software </vt:lpstr>
      <vt:lpstr>RDF Transformer</vt:lpstr>
      <vt:lpstr>Salesforce Client</vt:lpstr>
      <vt:lpstr>Data testing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Mincho Tzatzarov</dc:creator>
  <cp:lastModifiedBy>Mincho Tzatzarov</cp:lastModifiedBy>
  <cp:revision>10</cp:revision>
  <dcterms:created xsi:type="dcterms:W3CDTF">2015-06-23T22:04:30Z</dcterms:created>
  <dcterms:modified xsi:type="dcterms:W3CDTF">2015-06-24T08:53:35Z</dcterms:modified>
</cp:coreProperties>
</file>