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066" autoAdjust="0"/>
  </p:normalViewPr>
  <p:slideViewPr>
    <p:cSldViewPr snapToGrid="0">
      <p:cViewPr varScale="1">
        <p:scale>
          <a:sx n="44" d="100"/>
          <a:sy n="44" d="100"/>
        </p:scale>
        <p:origin x="1716" y="42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397B-92FE-4BB5-8299-800FAA2629B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15D10-42B2-4988-93B2-6569664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Functional requirements</a:t>
            </a:r>
          </a:p>
          <a:p>
            <a:endParaRPr lang="en-US" dirty="0" smtClean="0"/>
          </a:p>
          <a:p>
            <a:r>
              <a:rPr lang="en-US" dirty="0" smtClean="0"/>
              <a:t>Export Sales Objects</a:t>
            </a:r>
          </a:p>
          <a:p>
            <a:r>
              <a:rPr lang="en-US" dirty="0" smtClean="0"/>
              <a:t>Import Sales Objects</a:t>
            </a:r>
          </a:p>
          <a:p>
            <a:r>
              <a:rPr lang="en-US" dirty="0" smtClean="0"/>
              <a:t>Transform Sales Objects to RDF</a:t>
            </a:r>
          </a:p>
          <a:p>
            <a:r>
              <a:rPr lang="en-US" dirty="0" smtClean="0"/>
              <a:t>Transform RDF to Sales Objects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Non functional requirements</a:t>
            </a:r>
          </a:p>
          <a:p>
            <a:endParaRPr lang="de-DE" dirty="0" smtClean="0"/>
          </a:p>
          <a:p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- API </a:t>
            </a:r>
            <a:r>
              <a:rPr lang="en-US" dirty="0" smtClean="0"/>
              <a:t>limitations</a:t>
            </a:r>
          </a:p>
          <a:p>
            <a:pPr lvl="1"/>
            <a:r>
              <a:rPr lang="de-DE" dirty="0" smtClean="0"/>
              <a:t>- Response time </a:t>
            </a:r>
            <a:r>
              <a:rPr lang="en-US" dirty="0" smtClean="0"/>
              <a:t>of requests &lt; 5 sec</a:t>
            </a:r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- provided as a web service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smtClean="0"/>
              <a:t>- similar </a:t>
            </a:r>
            <a:r>
              <a:rPr lang="en-US" dirty="0" smtClean="0"/>
              <a:t>to salesforce (terms and workflows)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5D10-42B2-4988-93B2-6569664A0A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 on data structure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Standard Java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5D10-42B2-4988-93B2-6569664A0A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19FCFD-2074-4772-8AFF-54A5D303BA9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FA06-583D-43C6-AFE2-46A327C8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200381"/>
            <a:ext cx="10536072" cy="66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Functional requirements</a:t>
            </a:r>
          </a:p>
          <a:p>
            <a:r>
              <a:rPr lang="en-US" sz="4400" dirty="0" smtClean="0"/>
              <a:t>Non functional requirements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88" y="2139315"/>
            <a:ext cx="3594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4" y="1968292"/>
            <a:ext cx="10227037" cy="39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2076492"/>
            <a:ext cx="10515600" cy="4351338"/>
          </a:xfrm>
        </p:spPr>
        <p:txBody>
          <a:bodyPr/>
          <a:lstStyle/>
          <a:p>
            <a:r>
              <a:rPr lang="en-US" dirty="0"/>
              <a:t>Documentation of </a:t>
            </a:r>
            <a:r>
              <a:rPr lang="en-US" dirty="0" smtClean="0"/>
              <a:t>code  </a:t>
            </a:r>
          </a:p>
          <a:p>
            <a:r>
              <a:rPr lang="en-US" dirty="0" smtClean="0"/>
              <a:t>APIs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Rest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Sesame</a:t>
            </a:r>
          </a:p>
          <a:p>
            <a:r>
              <a:rPr lang="en-US" dirty="0" smtClean="0"/>
              <a:t>Environment tools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Spring Tool Suite,</a:t>
            </a:r>
          </a:p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dirty="0" err="1" smtClean="0"/>
              <a:t>Gradle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02" y="2662826"/>
            <a:ext cx="5535464" cy="39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developers only</a:t>
            </a:r>
          </a:p>
          <a:p>
            <a:r>
              <a:rPr lang="en-US" dirty="0" smtClean="0"/>
              <a:t>Environment installation guide</a:t>
            </a:r>
          </a:p>
          <a:p>
            <a:r>
              <a:rPr lang="en-US" dirty="0" smtClean="0"/>
              <a:t>References for all the tools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8" y="1987680"/>
            <a:ext cx="4027227" cy="40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28080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445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108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 2</vt:lpstr>
      <vt:lpstr>HDOfficeLightV0</vt:lpstr>
      <vt:lpstr>PowerPoint Presentation</vt:lpstr>
      <vt:lpstr>Requirements</vt:lpstr>
      <vt:lpstr>Architecture</vt:lpstr>
      <vt:lpstr>Technical documentation</vt:lpstr>
      <vt:lpstr>End user manual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Mincho Tzatzarov</dc:creator>
  <cp:lastModifiedBy>Mincho Tzatzarov</cp:lastModifiedBy>
  <cp:revision>8</cp:revision>
  <dcterms:created xsi:type="dcterms:W3CDTF">2015-06-09T21:14:21Z</dcterms:created>
  <dcterms:modified xsi:type="dcterms:W3CDTF">2015-06-10T08:13:28Z</dcterms:modified>
</cp:coreProperties>
</file>